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263" r:id="rId3"/>
    <p:sldId id="258" r:id="rId4"/>
    <p:sldId id="259" r:id="rId5"/>
    <p:sldId id="260" r:id="rId6"/>
    <p:sldId id="261" r:id="rId7"/>
    <p:sldId id="264" r:id="rId8"/>
    <p:sldId id="265" r:id="rId9"/>
    <p:sldId id="266" r:id="rId10"/>
    <p:sldId id="267" r:id="rId11"/>
    <p:sldId id="269" r:id="rId12"/>
    <p:sldId id="270" r:id="rId13"/>
    <p:sldId id="268"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9" d="100"/>
          <a:sy n="79" d="100"/>
        </p:scale>
        <p:origin x="98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11" Type="http://schemas.openxmlformats.org/officeDocument/2006/relationships/image" Target="../media/image77.emf"/><Relationship Id="rId5" Type="http://schemas.openxmlformats.org/officeDocument/2006/relationships/image" Target="../media/image71.emf"/><Relationship Id="rId10" Type="http://schemas.openxmlformats.org/officeDocument/2006/relationships/image" Target="../media/image76.emf"/><Relationship Id="rId4" Type="http://schemas.openxmlformats.org/officeDocument/2006/relationships/image" Target="../media/image70.emf"/><Relationship Id="rId9" Type="http://schemas.openxmlformats.org/officeDocument/2006/relationships/image" Target="../media/image7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4" Type="http://schemas.openxmlformats.org/officeDocument/2006/relationships/image" Target="../media/image8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image" Target="../media/image86.emf"/><Relationship Id="rId7" Type="http://schemas.openxmlformats.org/officeDocument/2006/relationships/image" Target="../media/image90.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10" Type="http://schemas.openxmlformats.org/officeDocument/2006/relationships/image" Target="../media/image93.emf"/><Relationship Id="rId4" Type="http://schemas.openxmlformats.org/officeDocument/2006/relationships/image" Target="../media/image87.emf"/><Relationship Id="rId9" Type="http://schemas.openxmlformats.org/officeDocument/2006/relationships/image" Target="../media/image9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 Id="rId6" Type="http://schemas.openxmlformats.org/officeDocument/2006/relationships/image" Target="../media/image99.wmf"/><Relationship Id="rId5" Type="http://schemas.openxmlformats.org/officeDocument/2006/relationships/image" Target="../media/image98.emf"/><Relationship Id="rId4" Type="http://schemas.openxmlformats.org/officeDocument/2006/relationships/image" Target="../media/image9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2.emf"/><Relationship Id="rId7" Type="http://schemas.openxmlformats.org/officeDocument/2006/relationships/image" Target="../media/image106.emf"/><Relationship Id="rId2" Type="http://schemas.openxmlformats.org/officeDocument/2006/relationships/image" Target="../media/image101.emf"/><Relationship Id="rId1" Type="http://schemas.openxmlformats.org/officeDocument/2006/relationships/image" Target="../media/image100.emf"/><Relationship Id="rId6" Type="http://schemas.openxmlformats.org/officeDocument/2006/relationships/image" Target="../media/image105.emf"/><Relationship Id="rId5" Type="http://schemas.openxmlformats.org/officeDocument/2006/relationships/image" Target="../media/image104.emf"/><Relationship Id="rId4"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image" Target="../media/image108.wmf"/><Relationship Id="rId1" Type="http://schemas.openxmlformats.org/officeDocument/2006/relationships/image" Target="../media/image107.emf"/><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08.wmf"/><Relationship Id="rId7" Type="http://schemas.openxmlformats.org/officeDocument/2006/relationships/image" Target="../media/image120.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19.emf"/><Relationship Id="rId5" Type="http://schemas.openxmlformats.org/officeDocument/2006/relationships/image" Target="../media/image118.emf"/><Relationship Id="rId10" Type="http://schemas.openxmlformats.org/officeDocument/2006/relationships/image" Target="../media/image123.emf"/><Relationship Id="rId4" Type="http://schemas.openxmlformats.org/officeDocument/2006/relationships/image" Target="../media/image117.emf"/><Relationship Id="rId9" Type="http://schemas.openxmlformats.org/officeDocument/2006/relationships/image" Target="../media/image1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w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image" Target="../media/image125.emf"/><Relationship Id="rId7" Type="http://schemas.openxmlformats.org/officeDocument/2006/relationships/image" Target="../media/image129.emf"/><Relationship Id="rId2" Type="http://schemas.openxmlformats.org/officeDocument/2006/relationships/image" Target="../media/image124.emf"/><Relationship Id="rId1" Type="http://schemas.openxmlformats.org/officeDocument/2006/relationships/image" Target="../media/image108.wmf"/><Relationship Id="rId6" Type="http://schemas.openxmlformats.org/officeDocument/2006/relationships/image" Target="../media/image128.emf"/><Relationship Id="rId5" Type="http://schemas.openxmlformats.org/officeDocument/2006/relationships/image" Target="../media/image127.emf"/><Relationship Id="rId4" Type="http://schemas.openxmlformats.org/officeDocument/2006/relationships/image" Target="../media/image126.emf"/><Relationship Id="rId9" Type="http://schemas.openxmlformats.org/officeDocument/2006/relationships/image" Target="../media/image13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emf"/><Relationship Id="rId11" Type="http://schemas.openxmlformats.org/officeDocument/2006/relationships/image" Target="../media/image32.wmf"/><Relationship Id="rId5" Type="http://schemas.openxmlformats.org/officeDocument/2006/relationships/image" Target="../media/image26.emf"/><Relationship Id="rId10" Type="http://schemas.openxmlformats.org/officeDocument/2006/relationships/image" Target="../media/image31.wmf"/><Relationship Id="rId4" Type="http://schemas.openxmlformats.org/officeDocument/2006/relationships/image" Target="../media/image25.emf"/><Relationship Id="rId9"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02A4542-21AE-422B-B2D5-AE43F31D2F6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CEA13940-A9CD-4E0D-B6A4-F43BA84463E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3661E74-C172-4C84-BE64-646E884DE9B5}" type="datetimeFigureOut">
              <a:rPr lang="zh-CN" altLang="en-US"/>
              <a:pPr>
                <a:defRPr/>
              </a:pPr>
              <a:t>2017/9/7</a:t>
            </a:fld>
            <a:endParaRPr lang="zh-CN" altLang="en-US"/>
          </a:p>
        </p:txBody>
      </p:sp>
      <p:sp>
        <p:nvSpPr>
          <p:cNvPr id="4" name="幻灯片图像占位符 3">
            <a:extLst>
              <a:ext uri="{FF2B5EF4-FFF2-40B4-BE49-F238E27FC236}">
                <a16:creationId xmlns:a16="http://schemas.microsoft.com/office/drawing/2014/main" id="{F09ECBA4-7550-444A-8AFD-81069354BDA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725E20A-D2F3-418E-959A-F1934FF7450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8DFA5E8-A521-49CD-A15F-3607888AAFA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586852C7-E366-4A5F-B83B-F093B2F2213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1C6CBE-98DC-4BA4-B3B4-C7ED1DBCD8B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36DAC3B9-0E4A-45FB-B4AC-85DC6AA536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2E99F61F-7BE3-4968-8F90-F0CD1431A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4820" name="灯片编号占位符 3">
            <a:extLst>
              <a:ext uri="{FF2B5EF4-FFF2-40B4-BE49-F238E27FC236}">
                <a16:creationId xmlns:a16="http://schemas.microsoft.com/office/drawing/2014/main" id="{475FA4F1-1E5D-4B07-B141-E3C1CDB80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D5364E-9907-4C83-B602-18F7589AB941}" type="slidenum">
              <a:rPr lang="zh-CN" altLang="en-US" sz="1200"/>
              <a:pPr eaLnBrk="1" hangingPunct="1"/>
              <a:t>16</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DD0C508-22A0-4F0D-9056-584B3D015F8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0E342E8-7CE3-46FD-8312-F0F43E21D96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5D0236E-2693-4809-8901-8B18970EE845}"/>
              </a:ext>
            </a:extLst>
          </p:cNvPr>
          <p:cNvSpPr>
            <a:spLocks noGrp="1"/>
          </p:cNvSpPr>
          <p:nvPr>
            <p:ph type="sldNum" sz="quarter" idx="12"/>
          </p:nvPr>
        </p:nvSpPr>
        <p:spPr/>
        <p:txBody>
          <a:bodyPr/>
          <a:lstStyle>
            <a:lvl1pPr>
              <a:defRPr/>
            </a:lvl1pPr>
          </a:lstStyle>
          <a:p>
            <a:fld id="{BE8025FB-1CB7-4EF5-96CD-337D1F8DDE13}" type="slidenum">
              <a:rPr lang="en-US" altLang="zh-CN"/>
              <a:pPr/>
              <a:t>‹#›</a:t>
            </a:fld>
            <a:endParaRPr lang="en-US" altLang="zh-CN"/>
          </a:p>
        </p:txBody>
      </p:sp>
    </p:spTree>
    <p:extLst>
      <p:ext uri="{BB962C8B-B14F-4D97-AF65-F5344CB8AC3E}">
        <p14:creationId xmlns:p14="http://schemas.microsoft.com/office/powerpoint/2010/main" val="4114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228664-95C6-491C-B593-47CA1EFD55A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092AC8D-6FBE-4E0B-8B67-4D38436A198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39B3253-AC0F-4747-B401-1279051827C8}"/>
              </a:ext>
            </a:extLst>
          </p:cNvPr>
          <p:cNvSpPr>
            <a:spLocks noGrp="1"/>
          </p:cNvSpPr>
          <p:nvPr>
            <p:ph type="sldNum" sz="quarter" idx="12"/>
          </p:nvPr>
        </p:nvSpPr>
        <p:spPr/>
        <p:txBody>
          <a:bodyPr/>
          <a:lstStyle>
            <a:lvl1pPr>
              <a:defRPr/>
            </a:lvl1pPr>
          </a:lstStyle>
          <a:p>
            <a:fld id="{D8F151B5-927A-4BED-B3AD-BE936CCFF96D}" type="slidenum">
              <a:rPr lang="en-US" altLang="zh-CN"/>
              <a:pPr/>
              <a:t>‹#›</a:t>
            </a:fld>
            <a:endParaRPr lang="en-US" altLang="zh-CN"/>
          </a:p>
        </p:txBody>
      </p:sp>
    </p:spTree>
    <p:extLst>
      <p:ext uri="{BB962C8B-B14F-4D97-AF65-F5344CB8AC3E}">
        <p14:creationId xmlns:p14="http://schemas.microsoft.com/office/powerpoint/2010/main" val="121996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209D0B-0D3F-409E-9ECD-AB5151D3912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DA75293-F3BE-46F6-BFA7-41272543ED3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F03261C-D56B-4080-86B7-994E81ED3986}"/>
              </a:ext>
            </a:extLst>
          </p:cNvPr>
          <p:cNvSpPr>
            <a:spLocks noGrp="1"/>
          </p:cNvSpPr>
          <p:nvPr>
            <p:ph type="sldNum" sz="quarter" idx="12"/>
          </p:nvPr>
        </p:nvSpPr>
        <p:spPr/>
        <p:txBody>
          <a:bodyPr/>
          <a:lstStyle>
            <a:lvl1pPr>
              <a:defRPr/>
            </a:lvl1pPr>
          </a:lstStyle>
          <a:p>
            <a:fld id="{7BC1A501-0773-4331-A127-A60F5EAC0E90}" type="slidenum">
              <a:rPr lang="en-US" altLang="zh-CN"/>
              <a:pPr/>
              <a:t>‹#›</a:t>
            </a:fld>
            <a:endParaRPr lang="en-US" altLang="zh-CN"/>
          </a:p>
        </p:txBody>
      </p:sp>
    </p:spTree>
    <p:extLst>
      <p:ext uri="{BB962C8B-B14F-4D97-AF65-F5344CB8AC3E}">
        <p14:creationId xmlns:p14="http://schemas.microsoft.com/office/powerpoint/2010/main" val="287788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5A6CBF73-A5C2-43D1-A396-BB9DC89C3BE5}"/>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8D904302-3750-4BA3-ADD2-AAEA8DB4625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DCE0D83E-CD06-4D81-BCE5-383B0C38D4EC}"/>
              </a:ext>
            </a:extLst>
          </p:cNvPr>
          <p:cNvSpPr>
            <a:spLocks noGrp="1" noChangeArrowheads="1"/>
          </p:cNvSpPr>
          <p:nvPr>
            <p:ph type="sldNum" sz="quarter" idx="12"/>
          </p:nvPr>
        </p:nvSpPr>
        <p:spPr/>
        <p:txBody>
          <a:bodyPr/>
          <a:lstStyle>
            <a:lvl1pPr>
              <a:defRPr/>
            </a:lvl1pPr>
          </a:lstStyle>
          <a:p>
            <a:fld id="{804C366E-57C1-43CD-912D-80CD4543EC1A}" type="slidenum">
              <a:rPr lang="en-US" altLang="zh-CN"/>
              <a:pPr/>
              <a:t>‹#›</a:t>
            </a:fld>
            <a:endParaRPr lang="en-US" altLang="zh-CN"/>
          </a:p>
        </p:txBody>
      </p:sp>
    </p:spTree>
    <p:extLst>
      <p:ext uri="{BB962C8B-B14F-4D97-AF65-F5344CB8AC3E}">
        <p14:creationId xmlns:p14="http://schemas.microsoft.com/office/powerpoint/2010/main" val="131617940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0AEC3A6-99B1-4699-9BC7-9F8DDB960992}"/>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4D21F46-06B5-4861-A656-088EC60A0F5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A65CDC2-02D9-4F6E-A1E6-D9ED256CAB58}"/>
              </a:ext>
            </a:extLst>
          </p:cNvPr>
          <p:cNvSpPr>
            <a:spLocks noGrp="1" noChangeArrowheads="1"/>
          </p:cNvSpPr>
          <p:nvPr>
            <p:ph type="sldNum" sz="quarter" idx="12"/>
          </p:nvPr>
        </p:nvSpPr>
        <p:spPr/>
        <p:txBody>
          <a:bodyPr/>
          <a:lstStyle>
            <a:lvl1pPr>
              <a:defRPr/>
            </a:lvl1pPr>
          </a:lstStyle>
          <a:p>
            <a:fld id="{B7EC6A0D-1175-4FEA-AC71-868779C659AE}" type="slidenum">
              <a:rPr lang="en-US" altLang="zh-CN"/>
              <a:pPr/>
              <a:t>‹#›</a:t>
            </a:fld>
            <a:endParaRPr lang="en-US" altLang="zh-CN"/>
          </a:p>
        </p:txBody>
      </p:sp>
    </p:spTree>
    <p:extLst>
      <p:ext uri="{BB962C8B-B14F-4D97-AF65-F5344CB8AC3E}">
        <p14:creationId xmlns:p14="http://schemas.microsoft.com/office/powerpoint/2010/main" val="159928580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FEFEF6CF-5F10-4E6C-9E9A-3FBF5C3881D7}"/>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BACFDD4-1B6D-4209-9935-30C07A1E189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DCFE0ED-2775-46AA-A07D-CC08A2FE9EBC}"/>
              </a:ext>
            </a:extLst>
          </p:cNvPr>
          <p:cNvSpPr>
            <a:spLocks noGrp="1" noChangeArrowheads="1"/>
          </p:cNvSpPr>
          <p:nvPr>
            <p:ph type="sldNum" sz="quarter" idx="12"/>
          </p:nvPr>
        </p:nvSpPr>
        <p:spPr/>
        <p:txBody>
          <a:bodyPr/>
          <a:lstStyle>
            <a:lvl1pPr>
              <a:defRPr/>
            </a:lvl1pPr>
          </a:lstStyle>
          <a:p>
            <a:fld id="{44A3494E-2101-4086-A363-61E15EB7C554}" type="slidenum">
              <a:rPr lang="en-US" altLang="zh-CN"/>
              <a:pPr/>
              <a:t>‹#›</a:t>
            </a:fld>
            <a:endParaRPr lang="en-US" altLang="zh-CN"/>
          </a:p>
        </p:txBody>
      </p:sp>
    </p:spTree>
    <p:extLst>
      <p:ext uri="{BB962C8B-B14F-4D97-AF65-F5344CB8AC3E}">
        <p14:creationId xmlns:p14="http://schemas.microsoft.com/office/powerpoint/2010/main" val="101289605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B451C1-8444-46CA-B13D-D95EE671C71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98BFF9C7-03CF-4E65-B9E3-A22464FA0D8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F1EC0B9C-BC5F-4953-85C2-CFABB69C7E0E}"/>
              </a:ext>
            </a:extLst>
          </p:cNvPr>
          <p:cNvSpPr>
            <a:spLocks noGrp="1"/>
          </p:cNvSpPr>
          <p:nvPr>
            <p:ph type="sldNum" sz="quarter" idx="12"/>
          </p:nvPr>
        </p:nvSpPr>
        <p:spPr/>
        <p:txBody>
          <a:bodyPr/>
          <a:lstStyle>
            <a:lvl1pPr>
              <a:defRPr/>
            </a:lvl1pPr>
          </a:lstStyle>
          <a:p>
            <a:fld id="{6B612D58-BD93-44B5-9928-1A4821DF95E7}" type="slidenum">
              <a:rPr lang="en-US" altLang="zh-CN"/>
              <a:pPr/>
              <a:t>‹#›</a:t>
            </a:fld>
            <a:endParaRPr lang="en-US" altLang="zh-CN"/>
          </a:p>
        </p:txBody>
      </p:sp>
    </p:spTree>
    <p:extLst>
      <p:ext uri="{BB962C8B-B14F-4D97-AF65-F5344CB8AC3E}">
        <p14:creationId xmlns:p14="http://schemas.microsoft.com/office/powerpoint/2010/main" val="55794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F52BCA-9D11-42F2-9889-047FAE970D06}"/>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DCCA4CD6-AEBC-4C0F-BE51-1FB6A99AD2C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1575BCA-C327-489D-9566-E41ABDBBCFE7}"/>
              </a:ext>
            </a:extLst>
          </p:cNvPr>
          <p:cNvSpPr>
            <a:spLocks noGrp="1"/>
          </p:cNvSpPr>
          <p:nvPr>
            <p:ph type="sldNum" sz="quarter" idx="12"/>
          </p:nvPr>
        </p:nvSpPr>
        <p:spPr/>
        <p:txBody>
          <a:bodyPr/>
          <a:lstStyle>
            <a:lvl1pPr>
              <a:defRPr/>
            </a:lvl1pPr>
          </a:lstStyle>
          <a:p>
            <a:fld id="{D3E77A65-B5BE-4FED-8633-5A2F01A6C37B}" type="slidenum">
              <a:rPr lang="en-US" altLang="zh-CN"/>
              <a:pPr/>
              <a:t>‹#›</a:t>
            </a:fld>
            <a:endParaRPr lang="en-US" altLang="zh-CN"/>
          </a:p>
        </p:txBody>
      </p:sp>
    </p:spTree>
    <p:extLst>
      <p:ext uri="{BB962C8B-B14F-4D97-AF65-F5344CB8AC3E}">
        <p14:creationId xmlns:p14="http://schemas.microsoft.com/office/powerpoint/2010/main" val="136441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55E880DE-EA13-4E60-BE84-A9E8B8054DB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1732B51D-BE04-46B1-8153-3B25B54ADDC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2347036D-10F8-417A-A208-0DBAEE4A8DDF}"/>
              </a:ext>
            </a:extLst>
          </p:cNvPr>
          <p:cNvSpPr>
            <a:spLocks noGrp="1"/>
          </p:cNvSpPr>
          <p:nvPr>
            <p:ph type="sldNum" sz="quarter" idx="12"/>
          </p:nvPr>
        </p:nvSpPr>
        <p:spPr/>
        <p:txBody>
          <a:bodyPr/>
          <a:lstStyle>
            <a:lvl1pPr>
              <a:defRPr/>
            </a:lvl1pPr>
          </a:lstStyle>
          <a:p>
            <a:fld id="{E5CD9BDD-080B-45C8-9731-42467806923F}" type="slidenum">
              <a:rPr lang="en-US" altLang="zh-CN"/>
              <a:pPr/>
              <a:t>‹#›</a:t>
            </a:fld>
            <a:endParaRPr lang="en-US" altLang="zh-CN"/>
          </a:p>
        </p:txBody>
      </p:sp>
    </p:spTree>
    <p:extLst>
      <p:ext uri="{BB962C8B-B14F-4D97-AF65-F5344CB8AC3E}">
        <p14:creationId xmlns:p14="http://schemas.microsoft.com/office/powerpoint/2010/main" val="149649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52AC194-ACD6-44CC-9C6D-650D0B21EBBD}"/>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B7BA90E9-6A5F-4FB4-8CFA-E4E76224ADC2}"/>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9CE09C85-F738-470F-9F66-0C1DA2A3560F}"/>
              </a:ext>
            </a:extLst>
          </p:cNvPr>
          <p:cNvSpPr>
            <a:spLocks noGrp="1"/>
          </p:cNvSpPr>
          <p:nvPr>
            <p:ph type="sldNum" sz="quarter" idx="12"/>
          </p:nvPr>
        </p:nvSpPr>
        <p:spPr/>
        <p:txBody>
          <a:bodyPr/>
          <a:lstStyle>
            <a:lvl1pPr>
              <a:defRPr/>
            </a:lvl1pPr>
          </a:lstStyle>
          <a:p>
            <a:fld id="{2B941188-D2D7-41E5-BC61-F236521B4C17}" type="slidenum">
              <a:rPr lang="en-US" altLang="zh-CN"/>
              <a:pPr/>
              <a:t>‹#›</a:t>
            </a:fld>
            <a:endParaRPr lang="en-US" altLang="zh-CN"/>
          </a:p>
        </p:txBody>
      </p:sp>
    </p:spTree>
    <p:extLst>
      <p:ext uri="{BB962C8B-B14F-4D97-AF65-F5344CB8AC3E}">
        <p14:creationId xmlns:p14="http://schemas.microsoft.com/office/powerpoint/2010/main" val="4089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3B8D860-AC49-45B4-B498-D2A5E385240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4380C1AE-568A-4C4A-9102-A587002120A5}"/>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A98813CF-CC9D-435D-BF6C-259DC4A056D6}"/>
              </a:ext>
            </a:extLst>
          </p:cNvPr>
          <p:cNvSpPr>
            <a:spLocks noGrp="1"/>
          </p:cNvSpPr>
          <p:nvPr>
            <p:ph type="sldNum" sz="quarter" idx="12"/>
          </p:nvPr>
        </p:nvSpPr>
        <p:spPr/>
        <p:txBody>
          <a:bodyPr/>
          <a:lstStyle>
            <a:lvl1pPr>
              <a:defRPr/>
            </a:lvl1pPr>
          </a:lstStyle>
          <a:p>
            <a:fld id="{E5E37707-4D6B-472E-A256-0016477172D2}" type="slidenum">
              <a:rPr lang="en-US" altLang="zh-CN"/>
              <a:pPr/>
              <a:t>‹#›</a:t>
            </a:fld>
            <a:endParaRPr lang="en-US" altLang="zh-CN"/>
          </a:p>
        </p:txBody>
      </p:sp>
    </p:spTree>
    <p:extLst>
      <p:ext uri="{BB962C8B-B14F-4D97-AF65-F5344CB8AC3E}">
        <p14:creationId xmlns:p14="http://schemas.microsoft.com/office/powerpoint/2010/main" val="187972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9FD42F4-03DE-46CB-A575-12011856492E}"/>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0020B225-4150-48AC-8EF3-73255927AE44}"/>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616324C4-24AB-4EF0-8010-949BC45BC491}"/>
              </a:ext>
            </a:extLst>
          </p:cNvPr>
          <p:cNvSpPr>
            <a:spLocks noGrp="1"/>
          </p:cNvSpPr>
          <p:nvPr>
            <p:ph type="sldNum" sz="quarter" idx="12"/>
          </p:nvPr>
        </p:nvSpPr>
        <p:spPr/>
        <p:txBody>
          <a:bodyPr/>
          <a:lstStyle>
            <a:lvl1pPr>
              <a:defRPr/>
            </a:lvl1pPr>
          </a:lstStyle>
          <a:p>
            <a:fld id="{D008AC48-9FD4-483F-9A69-7E563C932541}" type="slidenum">
              <a:rPr lang="en-US" altLang="zh-CN"/>
              <a:pPr/>
              <a:t>‹#›</a:t>
            </a:fld>
            <a:endParaRPr lang="en-US" altLang="zh-CN"/>
          </a:p>
        </p:txBody>
      </p:sp>
    </p:spTree>
    <p:extLst>
      <p:ext uri="{BB962C8B-B14F-4D97-AF65-F5344CB8AC3E}">
        <p14:creationId xmlns:p14="http://schemas.microsoft.com/office/powerpoint/2010/main" val="296047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3618EF2-8E25-48E3-ADE5-92556E22B350}"/>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F853A277-6BA0-4E83-986B-32EC819A6F1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9BF7CE78-1A34-4511-A7A4-6B9B5E59FD2F}"/>
              </a:ext>
            </a:extLst>
          </p:cNvPr>
          <p:cNvSpPr>
            <a:spLocks noGrp="1"/>
          </p:cNvSpPr>
          <p:nvPr>
            <p:ph type="sldNum" sz="quarter" idx="12"/>
          </p:nvPr>
        </p:nvSpPr>
        <p:spPr/>
        <p:txBody>
          <a:bodyPr/>
          <a:lstStyle>
            <a:lvl1pPr>
              <a:defRPr/>
            </a:lvl1pPr>
          </a:lstStyle>
          <a:p>
            <a:fld id="{F8036350-6472-4BD1-B249-5E856FAFDB54}" type="slidenum">
              <a:rPr lang="en-US" altLang="zh-CN"/>
              <a:pPr/>
              <a:t>‹#›</a:t>
            </a:fld>
            <a:endParaRPr lang="en-US" altLang="zh-CN"/>
          </a:p>
        </p:txBody>
      </p:sp>
    </p:spTree>
    <p:extLst>
      <p:ext uri="{BB962C8B-B14F-4D97-AF65-F5344CB8AC3E}">
        <p14:creationId xmlns:p14="http://schemas.microsoft.com/office/powerpoint/2010/main" val="220080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4C6BB8A-7F8C-402A-823C-B3EB37D257E4}"/>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D3DB40A3-D4D2-4463-B222-C15F1F9E55E0}"/>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F60CF7D1-7679-4983-9504-C816EB22FF8A}"/>
              </a:ext>
            </a:extLst>
          </p:cNvPr>
          <p:cNvSpPr>
            <a:spLocks noGrp="1"/>
          </p:cNvSpPr>
          <p:nvPr>
            <p:ph type="sldNum" sz="quarter" idx="12"/>
          </p:nvPr>
        </p:nvSpPr>
        <p:spPr/>
        <p:txBody>
          <a:bodyPr/>
          <a:lstStyle>
            <a:lvl1pPr>
              <a:defRPr/>
            </a:lvl1pPr>
          </a:lstStyle>
          <a:p>
            <a:fld id="{A07D77F7-1223-45E0-8C59-594E22362132}" type="slidenum">
              <a:rPr lang="en-US" altLang="zh-CN"/>
              <a:pPr/>
              <a:t>‹#›</a:t>
            </a:fld>
            <a:endParaRPr lang="en-US" altLang="zh-CN"/>
          </a:p>
        </p:txBody>
      </p:sp>
    </p:spTree>
    <p:extLst>
      <p:ext uri="{BB962C8B-B14F-4D97-AF65-F5344CB8AC3E}">
        <p14:creationId xmlns:p14="http://schemas.microsoft.com/office/powerpoint/2010/main" val="53527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标题占位符 1">
            <a:extLst>
              <a:ext uri="{FF2B5EF4-FFF2-40B4-BE49-F238E27FC236}">
                <a16:creationId xmlns:a16="http://schemas.microsoft.com/office/drawing/2014/main" id="{81D6281A-D68E-4D14-A3C9-743FF684A07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531" name="文本占位符 2">
            <a:extLst>
              <a:ext uri="{FF2B5EF4-FFF2-40B4-BE49-F238E27FC236}">
                <a16:creationId xmlns:a16="http://schemas.microsoft.com/office/drawing/2014/main" id="{9E6148EA-74C9-4D31-A8B7-EB8E93D26CC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A606C82-4C66-49BC-8F1C-1089F8B5FF1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5E881AFF-7EEC-4691-AE7C-1490F113F12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5E23C782-7967-4981-A108-205D3E42E63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4669BC5-9A47-41E4-947B-E874A1C1683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8.emf"/><Relationship Id="rId2" Type="http://schemas.openxmlformats.org/officeDocument/2006/relationships/slideLayout" Target="../slideLayouts/slideLayout2.xml"/><Relationship Id="rId16" Type="http://schemas.openxmlformats.org/officeDocument/2006/relationships/image" Target="../media/image50.emf"/><Relationship Id="rId1" Type="http://schemas.openxmlformats.org/officeDocument/2006/relationships/vmlDrawing" Target="../drawings/vmlDrawing8.vml"/><Relationship Id="rId6" Type="http://schemas.openxmlformats.org/officeDocument/2006/relationships/image" Target="../media/image45.e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7.bin"/><Relationship Id="rId14" Type="http://schemas.openxmlformats.org/officeDocument/2006/relationships/image" Target="../media/image49.emf"/></Relationships>
</file>

<file path=ppt/slides/_rels/slide11.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5.emf"/><Relationship Id="rId17" Type="http://schemas.openxmlformats.org/officeDocument/2006/relationships/image" Target="../media/image58.png"/><Relationship Id="rId2" Type="http://schemas.openxmlformats.org/officeDocument/2006/relationships/slideLayout" Target="../slideLayouts/slideLayout2.xml"/><Relationship Id="rId16" Type="http://schemas.openxmlformats.org/officeDocument/2006/relationships/image" Target="../media/image57.emf"/><Relationship Id="rId1" Type="http://schemas.openxmlformats.org/officeDocument/2006/relationships/vmlDrawing" Target="../drawings/vmlDrawing9.vml"/><Relationship Id="rId6" Type="http://schemas.openxmlformats.org/officeDocument/2006/relationships/image" Target="../media/image52.e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54.bin"/><Relationship Id="rId14" Type="http://schemas.openxmlformats.org/officeDocument/2006/relationships/image" Target="../media/image56.emf"/></Relationships>
</file>

<file path=ppt/slides/_rels/slide1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2.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1.bin"/><Relationship Id="rId14" Type="http://schemas.openxmlformats.org/officeDocument/2006/relationships/image" Target="../media/image66.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1.emf"/><Relationship Id="rId18" Type="http://schemas.openxmlformats.org/officeDocument/2006/relationships/oleObject" Target="../embeddings/oleObject71.bin"/><Relationship Id="rId3" Type="http://schemas.openxmlformats.org/officeDocument/2006/relationships/image" Target="../media/image78.jpeg"/><Relationship Id="rId21" Type="http://schemas.openxmlformats.org/officeDocument/2006/relationships/image" Target="../media/image75.emf"/><Relationship Id="rId7" Type="http://schemas.openxmlformats.org/officeDocument/2006/relationships/image" Target="../media/image68.emf"/><Relationship Id="rId12" Type="http://schemas.openxmlformats.org/officeDocument/2006/relationships/oleObject" Target="../embeddings/oleObject68.bin"/><Relationship Id="rId17" Type="http://schemas.openxmlformats.org/officeDocument/2006/relationships/image" Target="../media/image73.emf"/><Relationship Id="rId25" Type="http://schemas.openxmlformats.org/officeDocument/2006/relationships/image" Target="../media/image77.emf"/><Relationship Id="rId2" Type="http://schemas.openxmlformats.org/officeDocument/2006/relationships/slideLayout" Target="../slideLayouts/slideLayout12.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11.vml"/><Relationship Id="rId6" Type="http://schemas.openxmlformats.org/officeDocument/2006/relationships/oleObject" Target="../embeddings/oleObject65.bin"/><Relationship Id="rId11" Type="http://schemas.openxmlformats.org/officeDocument/2006/relationships/image" Target="../media/image70.emf"/><Relationship Id="rId24" Type="http://schemas.openxmlformats.org/officeDocument/2006/relationships/oleObject" Target="../embeddings/oleObject74.bin"/><Relationship Id="rId5" Type="http://schemas.openxmlformats.org/officeDocument/2006/relationships/image" Target="../media/image67.emf"/><Relationship Id="rId15" Type="http://schemas.openxmlformats.org/officeDocument/2006/relationships/image" Target="../media/image72.emf"/><Relationship Id="rId23" Type="http://schemas.openxmlformats.org/officeDocument/2006/relationships/image" Target="../media/image76.emf"/><Relationship Id="rId10" Type="http://schemas.openxmlformats.org/officeDocument/2006/relationships/oleObject" Target="../embeddings/oleObject67.bin"/><Relationship Id="rId19" Type="http://schemas.openxmlformats.org/officeDocument/2006/relationships/image" Target="../media/image74.emf"/><Relationship Id="rId4" Type="http://schemas.openxmlformats.org/officeDocument/2006/relationships/oleObject" Target="../embeddings/oleObject64.bin"/><Relationship Id="rId9" Type="http://schemas.openxmlformats.org/officeDocument/2006/relationships/image" Target="../media/image69.emf"/><Relationship Id="rId14" Type="http://schemas.openxmlformats.org/officeDocument/2006/relationships/oleObject" Target="../embeddings/oleObject69.bin"/><Relationship Id="rId22"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80.emf"/><Relationship Id="rId5" Type="http://schemas.openxmlformats.org/officeDocument/2006/relationships/oleObject" Target="../embeddings/oleObject76.bin"/><Relationship Id="rId10" Type="http://schemas.openxmlformats.org/officeDocument/2006/relationships/image" Target="../media/image82.emf"/><Relationship Id="rId4" Type="http://schemas.openxmlformats.org/officeDocument/2006/relationships/image" Target="../media/image79.emf"/><Relationship Id="rId9" Type="http://schemas.openxmlformats.org/officeDocument/2006/relationships/oleObject" Target="../embeddings/oleObject7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3.emf"/></Relationships>
</file>

<file path=ppt/slides/_rels/slide19.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85.bin"/><Relationship Id="rId18" Type="http://schemas.openxmlformats.org/officeDocument/2006/relationships/image" Target="../media/image91.e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88.e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90.emf"/><Relationship Id="rId20" Type="http://schemas.openxmlformats.org/officeDocument/2006/relationships/image" Target="../media/image92.emf"/><Relationship Id="rId1" Type="http://schemas.openxmlformats.org/officeDocument/2006/relationships/vmlDrawing" Target="../drawings/vmlDrawing14.vml"/><Relationship Id="rId6" Type="http://schemas.openxmlformats.org/officeDocument/2006/relationships/image" Target="../media/image85.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7.emf"/><Relationship Id="rId19" Type="http://schemas.openxmlformats.org/officeDocument/2006/relationships/oleObject" Target="../embeddings/oleObject88.bin"/><Relationship Id="rId4" Type="http://schemas.openxmlformats.org/officeDocument/2006/relationships/image" Target="../media/image84.emf"/><Relationship Id="rId9" Type="http://schemas.openxmlformats.org/officeDocument/2006/relationships/oleObject" Target="../embeddings/oleObject83.bin"/><Relationship Id="rId14" Type="http://schemas.openxmlformats.org/officeDocument/2006/relationships/image" Target="../media/image89.emf"/><Relationship Id="rId22" Type="http://schemas.openxmlformats.org/officeDocument/2006/relationships/image" Target="../media/image93.emf"/></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10" Type="http://schemas.openxmlformats.org/officeDocument/2006/relationships/image" Target="../media/image6.e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8" Type="http://schemas.openxmlformats.org/officeDocument/2006/relationships/image" Target="../media/image96.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8.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5.e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7.emf"/><Relationship Id="rId4" Type="http://schemas.openxmlformats.org/officeDocument/2006/relationships/image" Target="../media/image94.emf"/><Relationship Id="rId9" Type="http://schemas.openxmlformats.org/officeDocument/2006/relationships/oleObject" Target="../embeddings/oleObject93.bin"/><Relationship Id="rId14" Type="http://schemas.openxmlformats.org/officeDocument/2006/relationships/image" Target="../media/image99.wmf"/></Relationships>
</file>

<file path=ppt/slides/_rels/slide21.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4.emf"/><Relationship Id="rId2" Type="http://schemas.openxmlformats.org/officeDocument/2006/relationships/slideLayout" Target="../slideLayouts/slideLayout2.xml"/><Relationship Id="rId16" Type="http://schemas.openxmlformats.org/officeDocument/2006/relationships/image" Target="../media/image106.emf"/><Relationship Id="rId1" Type="http://schemas.openxmlformats.org/officeDocument/2006/relationships/vmlDrawing" Target="../drawings/vmlDrawing16.vml"/><Relationship Id="rId6" Type="http://schemas.openxmlformats.org/officeDocument/2006/relationships/image" Target="../media/image101.e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103.wmf"/><Relationship Id="rId4" Type="http://schemas.openxmlformats.org/officeDocument/2006/relationships/image" Target="../media/image100.emf"/><Relationship Id="rId9" Type="http://schemas.openxmlformats.org/officeDocument/2006/relationships/oleObject" Target="../embeddings/oleObject99.bin"/><Relationship Id="rId14" Type="http://schemas.openxmlformats.org/officeDocument/2006/relationships/image" Target="../media/image10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104.bin"/><Relationship Id="rId4" Type="http://schemas.openxmlformats.org/officeDocument/2006/relationships/image" Target="../media/image103.wmf"/></Relationships>
</file>

<file path=ppt/slides/_rels/slide24.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oleObject" Target="../embeddings/oleObject110.bin"/><Relationship Id="rId18" Type="http://schemas.openxmlformats.org/officeDocument/2006/relationships/image" Target="../media/image114.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11.emf"/><Relationship Id="rId17" Type="http://schemas.openxmlformats.org/officeDocument/2006/relationships/oleObject" Target="../embeddings/oleObject112.bin"/><Relationship Id="rId2" Type="http://schemas.openxmlformats.org/officeDocument/2006/relationships/slideLayout" Target="../slideLayouts/slideLayout2.xml"/><Relationship Id="rId16" Type="http://schemas.openxmlformats.org/officeDocument/2006/relationships/image" Target="../media/image113.emf"/><Relationship Id="rId1" Type="http://schemas.openxmlformats.org/officeDocument/2006/relationships/vmlDrawing" Target="../drawings/vmlDrawing18.vml"/><Relationship Id="rId6" Type="http://schemas.openxmlformats.org/officeDocument/2006/relationships/image" Target="../media/image108.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10.emf"/><Relationship Id="rId4" Type="http://schemas.openxmlformats.org/officeDocument/2006/relationships/image" Target="../media/image107.emf"/><Relationship Id="rId9" Type="http://schemas.openxmlformats.org/officeDocument/2006/relationships/oleObject" Target="../embeddings/oleObject108.bin"/><Relationship Id="rId14" Type="http://schemas.openxmlformats.org/officeDocument/2006/relationships/image" Target="../media/image112.emf"/></Relationships>
</file>

<file path=ppt/slides/_rels/slide25.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8.bin"/><Relationship Id="rId18" Type="http://schemas.openxmlformats.org/officeDocument/2006/relationships/image" Target="../media/image121.e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118.emf"/><Relationship Id="rId17" Type="http://schemas.openxmlformats.org/officeDocument/2006/relationships/oleObject" Target="../embeddings/oleObject120.bin"/><Relationship Id="rId2" Type="http://schemas.openxmlformats.org/officeDocument/2006/relationships/slideLayout" Target="../slideLayouts/slideLayout2.xml"/><Relationship Id="rId16" Type="http://schemas.openxmlformats.org/officeDocument/2006/relationships/image" Target="../media/image120.emf"/><Relationship Id="rId20" Type="http://schemas.openxmlformats.org/officeDocument/2006/relationships/image" Target="../media/image122.emf"/><Relationship Id="rId1" Type="http://schemas.openxmlformats.org/officeDocument/2006/relationships/vmlDrawing" Target="../drawings/vmlDrawing19.vml"/><Relationship Id="rId6" Type="http://schemas.openxmlformats.org/officeDocument/2006/relationships/image" Target="../media/image116.e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10" Type="http://schemas.openxmlformats.org/officeDocument/2006/relationships/image" Target="../media/image117.emf"/><Relationship Id="rId19" Type="http://schemas.openxmlformats.org/officeDocument/2006/relationships/oleObject" Target="../embeddings/oleObject121.bin"/><Relationship Id="rId4" Type="http://schemas.openxmlformats.org/officeDocument/2006/relationships/image" Target="../media/image115.emf"/><Relationship Id="rId9" Type="http://schemas.openxmlformats.org/officeDocument/2006/relationships/oleObject" Target="../embeddings/oleObject116.bin"/><Relationship Id="rId14" Type="http://schemas.openxmlformats.org/officeDocument/2006/relationships/image" Target="../media/image119.emf"/><Relationship Id="rId22" Type="http://schemas.openxmlformats.org/officeDocument/2006/relationships/image" Target="../media/image123.emf"/></Relationships>
</file>

<file path=ppt/slides/_rels/slide26.xml.rels><?xml version="1.0" encoding="UTF-8" standalone="yes"?>
<Relationships xmlns="http://schemas.openxmlformats.org/package/2006/relationships"><Relationship Id="rId8" Type="http://schemas.openxmlformats.org/officeDocument/2006/relationships/image" Target="../media/image125.emf"/><Relationship Id="rId13" Type="http://schemas.openxmlformats.org/officeDocument/2006/relationships/oleObject" Target="../embeddings/oleObject129.bin"/><Relationship Id="rId18" Type="http://schemas.openxmlformats.org/officeDocument/2006/relationships/image" Target="../media/image130.e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7.emf"/><Relationship Id="rId17" Type="http://schemas.openxmlformats.org/officeDocument/2006/relationships/oleObject" Target="../embeddings/oleObject131.bin"/><Relationship Id="rId2" Type="http://schemas.openxmlformats.org/officeDocument/2006/relationships/slideLayout" Target="../slideLayouts/slideLayout2.xml"/><Relationship Id="rId16" Type="http://schemas.openxmlformats.org/officeDocument/2006/relationships/image" Target="../media/image129.emf"/><Relationship Id="rId20" Type="http://schemas.openxmlformats.org/officeDocument/2006/relationships/image" Target="../media/image131.emf"/><Relationship Id="rId1" Type="http://schemas.openxmlformats.org/officeDocument/2006/relationships/vmlDrawing" Target="../drawings/vmlDrawing20.vml"/><Relationship Id="rId6" Type="http://schemas.openxmlformats.org/officeDocument/2006/relationships/image" Target="../media/image124.e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6.emf"/><Relationship Id="rId19" Type="http://schemas.openxmlformats.org/officeDocument/2006/relationships/oleObject" Target="../embeddings/oleObject132.bin"/><Relationship Id="rId4" Type="http://schemas.openxmlformats.org/officeDocument/2006/relationships/image" Target="../media/image108.wmf"/><Relationship Id="rId9" Type="http://schemas.openxmlformats.org/officeDocument/2006/relationships/oleObject" Target="../embeddings/oleObject127.bin"/><Relationship Id="rId14" Type="http://schemas.openxmlformats.org/officeDocument/2006/relationships/image" Target="../media/image1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3.bin"/><Relationship Id="rId7" Type="http://schemas.openxmlformats.org/officeDocument/2006/relationships/image" Target="../media/image13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35.bin"/><Relationship Id="rId5" Type="http://schemas.openxmlformats.org/officeDocument/2006/relationships/oleObject" Target="../embeddings/oleObject134.bin"/><Relationship Id="rId4" Type="http://schemas.openxmlformats.org/officeDocument/2006/relationships/image" Target="../media/image132.wmf"/></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1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emf"/><Relationship Id="rId17" Type="http://schemas.openxmlformats.org/officeDocument/2006/relationships/oleObject" Target="../embeddings/oleObject18.bin"/><Relationship Id="rId2" Type="http://schemas.openxmlformats.org/officeDocument/2006/relationships/slideLayout" Target="../slideLayouts/slideLayout13.xml"/><Relationship Id="rId16" Type="http://schemas.openxmlformats.org/officeDocument/2006/relationships/image" Target="../media/image17.emf"/><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4.bin"/><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20.bin"/><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7.bin"/><Relationship Id="rId18" Type="http://schemas.openxmlformats.org/officeDocument/2006/relationships/image" Target="../media/image29.e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6.emf"/><Relationship Id="rId17" Type="http://schemas.openxmlformats.org/officeDocument/2006/relationships/oleObject" Target="../embeddings/oleObject29.bin"/><Relationship Id="rId2" Type="http://schemas.openxmlformats.org/officeDocument/2006/relationships/slideLayout" Target="../slideLayouts/slideLayout13.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6.vml"/><Relationship Id="rId6" Type="http://schemas.openxmlformats.org/officeDocument/2006/relationships/image" Target="../media/image23.emf"/><Relationship Id="rId11" Type="http://schemas.openxmlformats.org/officeDocument/2006/relationships/oleObject" Target="../embeddings/oleObject26.bin"/><Relationship Id="rId24" Type="http://schemas.openxmlformats.org/officeDocument/2006/relationships/image" Target="../media/image32.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25.emf"/><Relationship Id="rId19" Type="http://schemas.openxmlformats.org/officeDocument/2006/relationships/oleObject" Target="../embeddings/oleObject30.bin"/><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emf"/><Relationship Id="rId22" Type="http://schemas.openxmlformats.org/officeDocument/2006/relationships/image" Target="../media/image31.wmf"/></Relationships>
</file>

<file path=ppt/slides/_rels/slide9.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38.bin"/><Relationship Id="rId18" Type="http://schemas.openxmlformats.org/officeDocument/2006/relationships/image" Target="../media/image40.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7.emf"/><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39.emf"/><Relationship Id="rId20" Type="http://schemas.openxmlformats.org/officeDocument/2006/relationships/image" Target="../media/image41.emf"/><Relationship Id="rId1" Type="http://schemas.openxmlformats.org/officeDocument/2006/relationships/vmlDrawing" Target="../drawings/vmlDrawing7.vml"/><Relationship Id="rId6" Type="http://schemas.openxmlformats.org/officeDocument/2006/relationships/image" Target="../media/image34.emf"/><Relationship Id="rId11" Type="http://schemas.openxmlformats.org/officeDocument/2006/relationships/oleObject" Target="../embeddings/oleObject37.bin"/><Relationship Id="rId24" Type="http://schemas.openxmlformats.org/officeDocument/2006/relationships/image" Target="../media/image43.e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10" Type="http://schemas.openxmlformats.org/officeDocument/2006/relationships/image" Target="../media/image36.emf"/><Relationship Id="rId19" Type="http://schemas.openxmlformats.org/officeDocument/2006/relationships/oleObject" Target="../embeddings/oleObject41.bin"/><Relationship Id="rId4" Type="http://schemas.openxmlformats.org/officeDocument/2006/relationships/image" Target="../media/image33.emf"/><Relationship Id="rId9" Type="http://schemas.openxmlformats.org/officeDocument/2006/relationships/oleObject" Target="../embeddings/oleObject36.bin"/><Relationship Id="rId14" Type="http://schemas.openxmlformats.org/officeDocument/2006/relationships/image" Target="../media/image38.emf"/><Relationship Id="rId22"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D6973018-27C8-4A41-9A33-03A1CD089BD6}"/>
              </a:ext>
            </a:extLst>
          </p:cNvPr>
          <p:cNvSpPr>
            <a:spLocks noGrp="1" noChangeArrowheads="1"/>
          </p:cNvSpPr>
          <p:nvPr>
            <p:ph type="ctrTitle"/>
          </p:nvPr>
        </p:nvSpPr>
        <p:spPr>
          <a:xfrm>
            <a:off x="395288" y="115888"/>
            <a:ext cx="8186737" cy="838200"/>
          </a:xfrm>
        </p:spPr>
        <p:txBody>
          <a:bodyPr/>
          <a:lstStyle/>
          <a:p>
            <a:pPr eaLnBrk="1" hangingPunct="1"/>
            <a:r>
              <a:rPr lang="en-US" altLang="zh-CN" sz="4000" b="1">
                <a:solidFill>
                  <a:srgbClr val="000066"/>
                </a:solidFill>
                <a:latin typeface="黑体" panose="02010609060101010101" pitchFamily="49" charset="-122"/>
                <a:ea typeface="黑体" panose="02010609060101010101" pitchFamily="49" charset="-122"/>
              </a:rPr>
              <a:t>7.3  </a:t>
            </a:r>
            <a:r>
              <a:rPr lang="zh-CN" altLang="en-US" sz="4000" b="1">
                <a:solidFill>
                  <a:srgbClr val="000066"/>
                </a:solidFill>
                <a:latin typeface="黑体" panose="02010609060101010101" pitchFamily="49" charset="-122"/>
                <a:ea typeface="黑体" panose="02010609060101010101" pitchFamily="49" charset="-122"/>
              </a:rPr>
              <a:t>逻辑函数的化简法</a:t>
            </a:r>
          </a:p>
        </p:txBody>
      </p:sp>
      <p:sp>
        <p:nvSpPr>
          <p:cNvPr id="9219" name="Rectangle 3">
            <a:extLst>
              <a:ext uri="{FF2B5EF4-FFF2-40B4-BE49-F238E27FC236}">
                <a16:creationId xmlns:a16="http://schemas.microsoft.com/office/drawing/2014/main" id="{01943F76-5E9C-4A89-949F-FAA1A5580F0F}"/>
              </a:ext>
            </a:extLst>
          </p:cNvPr>
          <p:cNvSpPr>
            <a:spLocks noGrp="1" noChangeArrowheads="1"/>
          </p:cNvSpPr>
          <p:nvPr>
            <p:ph type="subTitle" idx="1"/>
          </p:nvPr>
        </p:nvSpPr>
        <p:spPr>
          <a:xfrm>
            <a:off x="539750" y="836613"/>
            <a:ext cx="7658100" cy="5876925"/>
          </a:xfrm>
        </p:spPr>
        <p:txBody>
          <a:bodyPr/>
          <a:lstStyle/>
          <a:p>
            <a:pPr algn="l" eaLnBrk="1" hangingPunct="1">
              <a:buFont typeface="Arial" charset="0"/>
              <a:buNone/>
              <a:defRPr/>
            </a:pPr>
            <a:r>
              <a:rPr lang="en-US" altLang="zh-CN" sz="3600" b="1" dirty="0">
                <a:solidFill>
                  <a:srgbClr val="000066"/>
                </a:solidFill>
                <a:latin typeface="黑体" pitchFamily="2" charset="-122"/>
                <a:ea typeface="黑体" pitchFamily="2" charset="-122"/>
              </a:rPr>
              <a:t>7.3.1  </a:t>
            </a:r>
            <a:r>
              <a:rPr lang="zh-CN" altLang="en-US" sz="3600" b="1" dirty="0">
                <a:solidFill>
                  <a:srgbClr val="000066"/>
                </a:solidFill>
                <a:latin typeface="黑体" pitchFamily="2" charset="-122"/>
                <a:ea typeface="黑体" pitchFamily="2" charset="-122"/>
              </a:rPr>
              <a:t>逻辑代数的公式和规则</a:t>
            </a:r>
          </a:p>
          <a:p>
            <a:pPr marL="514350" indent="-514350" algn="l" eaLnBrk="1" hangingPunct="1">
              <a:buFont typeface="Arial" charset="0"/>
              <a:buAutoNum type="arabicPeriod"/>
              <a:defRPr/>
            </a:pPr>
            <a:r>
              <a:rPr lang="zh-CN" altLang="en-US" b="1" dirty="0">
                <a:solidFill>
                  <a:srgbClr val="000066"/>
                </a:solidFill>
                <a:latin typeface="黑体" pitchFamily="2" charset="-122"/>
                <a:ea typeface="黑体" pitchFamily="2" charset="-122"/>
              </a:rPr>
              <a:t>基本公式</a:t>
            </a:r>
            <a:endParaRPr lang="en-US" altLang="zh-CN" b="1" dirty="0">
              <a:solidFill>
                <a:srgbClr val="000066"/>
              </a:solidFill>
              <a:latin typeface="黑体" pitchFamily="2" charset="-122"/>
              <a:ea typeface="黑体" pitchFamily="2" charset="-122"/>
            </a:endParaRPr>
          </a:p>
          <a:p>
            <a:pPr marL="514350" indent="-514350" algn="l" eaLnBrk="1" hangingPunct="1">
              <a:buFont typeface="Arial" charset="0"/>
              <a:buNone/>
              <a:defRPr/>
            </a:pPr>
            <a:r>
              <a:rPr lang="zh-CN" altLang="en-US" b="1" dirty="0">
                <a:solidFill>
                  <a:srgbClr val="000066"/>
                </a:solidFill>
                <a:latin typeface="+mj-ea"/>
                <a:ea typeface="+mj-ea"/>
              </a:rPr>
              <a:t>公式</a:t>
            </a:r>
            <a:r>
              <a:rPr lang="en-US" altLang="zh-CN" b="1" dirty="0">
                <a:solidFill>
                  <a:srgbClr val="000066"/>
                </a:solidFill>
                <a:latin typeface="+mj-ea"/>
                <a:ea typeface="+mj-ea"/>
              </a:rPr>
              <a:t>1  0</a:t>
            </a:r>
            <a:r>
              <a:rPr lang="zh-CN" altLang="en-US" b="1" dirty="0">
                <a:solidFill>
                  <a:srgbClr val="000066"/>
                </a:solidFill>
                <a:latin typeface="+mj-ea"/>
                <a:ea typeface="+mj-ea"/>
              </a:rPr>
              <a:t>－</a:t>
            </a:r>
            <a:r>
              <a:rPr lang="en-US" altLang="zh-CN" b="1" dirty="0">
                <a:solidFill>
                  <a:srgbClr val="000066"/>
                </a:solidFill>
                <a:latin typeface="+mj-ea"/>
                <a:ea typeface="+mj-ea"/>
              </a:rPr>
              <a:t>1</a:t>
            </a:r>
            <a:r>
              <a:rPr lang="zh-CN" altLang="en-US" b="1" dirty="0">
                <a:solidFill>
                  <a:srgbClr val="000066"/>
                </a:solidFill>
                <a:latin typeface="+mj-ea"/>
                <a:ea typeface="+mj-ea"/>
              </a:rPr>
              <a:t>律</a:t>
            </a:r>
            <a:endParaRPr lang="en-US" altLang="zh-CN" b="1" dirty="0">
              <a:solidFill>
                <a:srgbClr val="000066"/>
              </a:solidFill>
              <a:latin typeface="+mj-ea"/>
              <a:ea typeface="+mj-ea"/>
            </a:endParaRPr>
          </a:p>
          <a:p>
            <a:pPr marL="514350" indent="-514350" algn="l" eaLnBrk="1" hangingPunct="1">
              <a:buFont typeface="Arial" charset="0"/>
              <a:buNone/>
              <a:defRPr/>
            </a:pPr>
            <a:r>
              <a:rPr lang="en-US" altLang="zh-CN" b="1" dirty="0">
                <a:solidFill>
                  <a:srgbClr val="000066"/>
                </a:solidFill>
              </a:rPr>
              <a:t>               </a:t>
            </a:r>
            <a:r>
              <a:rPr lang="en-US" altLang="zh-CN" b="1" dirty="0">
                <a:solidFill>
                  <a:srgbClr val="000066"/>
                </a:solidFill>
                <a:latin typeface="+mj-ea"/>
                <a:ea typeface="+mj-ea"/>
              </a:rPr>
              <a:t>A·0=0      A+1=1</a:t>
            </a:r>
          </a:p>
          <a:p>
            <a:pPr marL="514350" indent="-514350" algn="l" eaLnBrk="1" hangingPunct="1">
              <a:buFont typeface="Arial" charset="0"/>
              <a:buNone/>
              <a:defRPr/>
            </a:pPr>
            <a:r>
              <a:rPr lang="zh-CN" altLang="en-US" dirty="0">
                <a:solidFill>
                  <a:srgbClr val="000066"/>
                </a:solidFill>
                <a:latin typeface="黑体" pitchFamily="2" charset="-122"/>
                <a:ea typeface="黑体" pitchFamily="2" charset="-122"/>
              </a:rPr>
              <a:t>公式</a:t>
            </a:r>
            <a:r>
              <a:rPr lang="en-US" altLang="zh-CN" dirty="0">
                <a:solidFill>
                  <a:srgbClr val="000066"/>
                </a:solidFill>
                <a:latin typeface="黑体" pitchFamily="2" charset="-122"/>
                <a:ea typeface="黑体" pitchFamily="2" charset="-122"/>
              </a:rPr>
              <a:t>2  </a:t>
            </a:r>
            <a:r>
              <a:rPr lang="zh-CN" altLang="en-US" dirty="0">
                <a:solidFill>
                  <a:srgbClr val="000066"/>
                </a:solidFill>
                <a:latin typeface="黑体" pitchFamily="2" charset="-122"/>
                <a:ea typeface="黑体" pitchFamily="2" charset="-122"/>
              </a:rPr>
              <a:t>自等律</a:t>
            </a:r>
            <a:endParaRPr lang="en-US" altLang="zh-CN" dirty="0">
              <a:solidFill>
                <a:srgbClr val="000066"/>
              </a:solidFill>
              <a:latin typeface="黑体" pitchFamily="2" charset="-122"/>
              <a:ea typeface="黑体" pitchFamily="2" charset="-122"/>
            </a:endParaRPr>
          </a:p>
          <a:p>
            <a:pPr marL="514350" indent="-514350" algn="l" eaLnBrk="1" hangingPunct="1">
              <a:buFont typeface="Arial" charset="0"/>
              <a:buNone/>
              <a:defRPr/>
            </a:pPr>
            <a:r>
              <a:rPr lang="en-US" altLang="zh-CN" b="1" dirty="0">
                <a:solidFill>
                  <a:srgbClr val="000066"/>
                </a:solidFill>
                <a:latin typeface="+mj-ea"/>
                <a:ea typeface="+mj-ea"/>
              </a:rPr>
              <a:t>       A·1=A      A+0=A</a:t>
            </a:r>
          </a:p>
          <a:p>
            <a:pPr marL="514350" indent="-514350" algn="l" eaLnBrk="1" hangingPunct="1">
              <a:buFont typeface="Arial" charset="0"/>
              <a:buNone/>
              <a:defRPr/>
            </a:pPr>
            <a:r>
              <a:rPr lang="zh-CN" altLang="en-US" b="1" dirty="0">
                <a:solidFill>
                  <a:srgbClr val="000066"/>
                </a:solidFill>
                <a:latin typeface="+mj-ea"/>
                <a:ea typeface="+mj-ea"/>
              </a:rPr>
              <a:t>公式</a:t>
            </a:r>
            <a:r>
              <a:rPr lang="en-US" altLang="zh-CN" b="1" dirty="0">
                <a:solidFill>
                  <a:srgbClr val="000066"/>
                </a:solidFill>
                <a:latin typeface="+mj-ea"/>
                <a:ea typeface="+mj-ea"/>
              </a:rPr>
              <a:t>3  </a:t>
            </a:r>
            <a:r>
              <a:rPr lang="zh-CN" altLang="en-US" b="1" dirty="0">
                <a:solidFill>
                  <a:srgbClr val="000066"/>
                </a:solidFill>
                <a:latin typeface="+mj-ea"/>
                <a:ea typeface="+mj-ea"/>
              </a:rPr>
              <a:t>重叠律</a:t>
            </a:r>
            <a:endParaRPr lang="en-US" altLang="zh-CN" b="1" dirty="0">
              <a:solidFill>
                <a:srgbClr val="000066"/>
              </a:solidFill>
              <a:latin typeface="+mj-ea"/>
              <a:ea typeface="+mj-ea"/>
            </a:endParaRPr>
          </a:p>
          <a:p>
            <a:pPr marL="514350" indent="-514350" algn="l" eaLnBrk="1" hangingPunct="1">
              <a:buFont typeface="Arial" charset="0"/>
              <a:buNone/>
              <a:defRPr/>
            </a:pPr>
            <a:r>
              <a:rPr lang="en-US" altLang="zh-CN" b="1" dirty="0">
                <a:solidFill>
                  <a:srgbClr val="000066"/>
                </a:solidFill>
                <a:latin typeface="+mj-ea"/>
                <a:ea typeface="+mj-ea"/>
              </a:rPr>
              <a:t>       A·A=A      A+A=A</a:t>
            </a:r>
          </a:p>
          <a:p>
            <a:pPr marL="514350" indent="-514350" algn="l" eaLnBrk="1" hangingPunct="1">
              <a:buFont typeface="Arial" charset="0"/>
              <a:buNone/>
              <a:defRPr/>
            </a:pPr>
            <a:r>
              <a:rPr lang="zh-CN" altLang="en-US" b="1" dirty="0">
                <a:solidFill>
                  <a:srgbClr val="000066"/>
                </a:solidFill>
                <a:latin typeface="+mj-ea"/>
                <a:ea typeface="+mj-ea"/>
              </a:rPr>
              <a:t>公式</a:t>
            </a:r>
            <a:r>
              <a:rPr lang="en-US" altLang="zh-CN" b="1" dirty="0">
                <a:solidFill>
                  <a:srgbClr val="000066"/>
                </a:solidFill>
                <a:latin typeface="+mj-ea"/>
                <a:ea typeface="+mj-ea"/>
              </a:rPr>
              <a:t>4  </a:t>
            </a:r>
            <a:r>
              <a:rPr lang="zh-CN" altLang="en-US" b="1" dirty="0">
                <a:solidFill>
                  <a:srgbClr val="000066"/>
                </a:solidFill>
                <a:latin typeface="+mj-ea"/>
                <a:ea typeface="+mj-ea"/>
              </a:rPr>
              <a:t>互补律</a:t>
            </a:r>
            <a:endParaRPr lang="en-US" altLang="zh-CN" b="1" dirty="0">
              <a:solidFill>
                <a:srgbClr val="000066"/>
              </a:solidFill>
              <a:latin typeface="+mj-ea"/>
              <a:ea typeface="+mj-ea"/>
            </a:endParaRPr>
          </a:p>
          <a:p>
            <a:pPr marL="514350" indent="-514350" algn="l" eaLnBrk="1" hangingPunct="1">
              <a:buFont typeface="Arial" charset="0"/>
              <a:buNone/>
              <a:defRPr/>
            </a:pPr>
            <a:endParaRPr lang="en-US" altLang="zh-CN" b="1" dirty="0">
              <a:solidFill>
                <a:srgbClr val="000066"/>
              </a:solidFill>
              <a:latin typeface="+mj-ea"/>
              <a:ea typeface="+mj-ea"/>
            </a:endParaRPr>
          </a:p>
          <a:p>
            <a:pPr marL="514350" indent="-514350" algn="l" eaLnBrk="1" hangingPunct="1">
              <a:buFont typeface="Arial" charset="0"/>
              <a:buNone/>
              <a:defRPr/>
            </a:pPr>
            <a:endParaRPr lang="en-US" altLang="zh-CN" b="1" dirty="0">
              <a:solidFill>
                <a:srgbClr val="000066"/>
              </a:solidFill>
              <a:latin typeface="+mj-ea"/>
              <a:ea typeface="+mj-ea"/>
            </a:endParaRPr>
          </a:p>
          <a:p>
            <a:pPr marL="514350" indent="-514350" algn="l" eaLnBrk="1" hangingPunct="1">
              <a:buFont typeface="Arial" charset="0"/>
              <a:buNone/>
              <a:defRPr/>
            </a:pPr>
            <a:endParaRPr lang="en-US" altLang="zh-CN" b="1" dirty="0">
              <a:solidFill>
                <a:srgbClr val="000066"/>
              </a:solidFill>
              <a:latin typeface="+mj-ea"/>
              <a:ea typeface="+mj-ea"/>
            </a:endParaRPr>
          </a:p>
        </p:txBody>
      </p:sp>
      <p:graphicFrame>
        <p:nvGraphicFramePr>
          <p:cNvPr id="78859" name="Object 11">
            <a:extLst>
              <a:ext uri="{FF2B5EF4-FFF2-40B4-BE49-F238E27FC236}">
                <a16:creationId xmlns:a16="http://schemas.microsoft.com/office/drawing/2014/main" id="{010E009E-B9B6-44A6-B206-974820C6E95E}"/>
              </a:ext>
            </a:extLst>
          </p:cNvPr>
          <p:cNvGraphicFramePr>
            <a:graphicFrameLocks noChangeAspect="1"/>
          </p:cNvGraphicFramePr>
          <p:nvPr/>
        </p:nvGraphicFramePr>
        <p:xfrm>
          <a:off x="4587875" y="6281738"/>
          <a:ext cx="1925638" cy="504825"/>
        </p:xfrm>
        <a:graphic>
          <a:graphicData uri="http://schemas.openxmlformats.org/presentationml/2006/ole">
            <mc:AlternateContent xmlns:mc="http://schemas.openxmlformats.org/markup-compatibility/2006">
              <mc:Choice xmlns:v="urn:schemas-microsoft-com:vml" Requires="v">
                <p:oleObj spid="_x0000_s1030" name="公式" r:id="rId3" imgW="507960" imgH="152280" progId="Equation.3">
                  <p:embed/>
                </p:oleObj>
              </mc:Choice>
              <mc:Fallback>
                <p:oleObj name="公式" r:id="rId3" imgW="507960" imgH="152280" progId="Equation.3">
                  <p:embed/>
                  <p:pic>
                    <p:nvPicPr>
                      <p:cNvPr id="0" name="Object 11"/>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75" y="6281738"/>
                        <a:ext cx="1925638" cy="5048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8861" name="Object 13">
            <a:extLst>
              <a:ext uri="{FF2B5EF4-FFF2-40B4-BE49-F238E27FC236}">
                <a16:creationId xmlns:a16="http://schemas.microsoft.com/office/drawing/2014/main" id="{9B453AE5-DE10-49D8-8AAA-D9BCA7179D64}"/>
              </a:ext>
            </a:extLst>
          </p:cNvPr>
          <p:cNvGraphicFramePr>
            <a:graphicFrameLocks noChangeAspect="1"/>
          </p:cNvGraphicFramePr>
          <p:nvPr/>
        </p:nvGraphicFramePr>
        <p:xfrm>
          <a:off x="2051050" y="6281738"/>
          <a:ext cx="1871663" cy="576262"/>
        </p:xfrm>
        <a:graphic>
          <a:graphicData uri="http://schemas.openxmlformats.org/presentationml/2006/ole">
            <mc:AlternateContent xmlns:mc="http://schemas.openxmlformats.org/markup-compatibility/2006">
              <mc:Choice xmlns:v="urn:schemas-microsoft-com:vml" Requires="v">
                <p:oleObj spid="_x0000_s1031" name="公式" r:id="rId5" imgW="469800" imgH="164880" progId="Equation.3">
                  <p:embed/>
                </p:oleObj>
              </mc:Choice>
              <mc:Fallback>
                <p:oleObj name="公式" r:id="rId5" imgW="469800" imgH="164880" progId="Equation.3">
                  <p:embed/>
                  <p:pic>
                    <p:nvPicPr>
                      <p:cNvPr id="0" name="Object 1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6281738"/>
                        <a:ext cx="18716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ox(in)">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ox(in)">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ox(in)">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ox(in)">
                                      <p:cBhvr>
                                        <p:cTn id="27" dur="500"/>
                                        <p:tgtEl>
                                          <p:spTgt spid="9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ox(in)">
                                      <p:cBhvr>
                                        <p:cTn id="32" dur="500"/>
                                        <p:tgtEl>
                                          <p:spTgt spid="9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ox(in)">
                                      <p:cBhvr>
                                        <p:cTn id="37" dur="500"/>
                                        <p:tgtEl>
                                          <p:spTgt spid="92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ox(in)">
                                      <p:cBhvr>
                                        <p:cTn id="42" dur="500"/>
                                        <p:tgtEl>
                                          <p:spTgt spid="92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ox(in)">
                                      <p:cBhvr>
                                        <p:cTn id="47" dur="500"/>
                                        <p:tgtEl>
                                          <p:spTgt spid="92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8859"/>
                                        </p:tgtEl>
                                        <p:attrNameLst>
                                          <p:attrName>style.visibility</p:attrName>
                                        </p:attrNameLst>
                                      </p:cBhvr>
                                      <p:to>
                                        <p:strVal val="visible"/>
                                      </p:to>
                                    </p:set>
                                    <p:animEffect transition="in" filter="box(in)">
                                      <p:cBhvr>
                                        <p:cTn id="52" dur="500"/>
                                        <p:tgtEl>
                                          <p:spTgt spid="78859"/>
                                        </p:tgtEl>
                                      </p:cBhvr>
                                    </p:animEffect>
                                  </p:childTnLst>
                                </p:cTn>
                              </p:par>
                              <p:par>
                                <p:cTn id="53" presetID="4" presetClass="entr" presetSubtype="16" fill="hold" nodeType="withEffect">
                                  <p:stCondLst>
                                    <p:cond delay="0"/>
                                  </p:stCondLst>
                                  <p:childTnLst>
                                    <p:set>
                                      <p:cBhvr>
                                        <p:cTn id="54" dur="1" fill="hold">
                                          <p:stCondLst>
                                            <p:cond delay="0"/>
                                          </p:stCondLst>
                                        </p:cTn>
                                        <p:tgtEl>
                                          <p:spTgt spid="78861"/>
                                        </p:tgtEl>
                                        <p:attrNameLst>
                                          <p:attrName>style.visibility</p:attrName>
                                        </p:attrNameLst>
                                      </p:cBhvr>
                                      <p:to>
                                        <p:strVal val="visible"/>
                                      </p:to>
                                    </p:set>
                                    <p:animEffect transition="in" filter="box(in)">
                                      <p:cBhvr>
                                        <p:cTn id="55" dur="500"/>
                                        <p:tgtEl>
                                          <p:spTgt spid="78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384D75A-09B5-4F30-A364-0789BB69B268}"/>
              </a:ext>
            </a:extLst>
          </p:cNvPr>
          <p:cNvSpPr>
            <a:spLocks noGrp="1" noChangeArrowheads="1"/>
          </p:cNvSpPr>
          <p:nvPr>
            <p:ph type="body" idx="1"/>
          </p:nvPr>
        </p:nvSpPr>
        <p:spPr>
          <a:xfrm>
            <a:off x="250825" y="260350"/>
            <a:ext cx="8435975" cy="6264275"/>
          </a:xfrm>
        </p:spPr>
        <p:txBody>
          <a:bodyPr/>
          <a:lstStyle/>
          <a:p>
            <a:pPr eaLnBrk="1" hangingPunct="1">
              <a:lnSpc>
                <a:spcPct val="90000"/>
              </a:lnSpc>
            </a:pPr>
            <a:r>
              <a:rPr lang="zh-CN" altLang="en-US" b="1">
                <a:solidFill>
                  <a:srgbClr val="000066"/>
                </a:solidFill>
                <a:ea typeface="黑体" panose="02010609060101010101" pitchFamily="49" charset="-122"/>
              </a:rPr>
              <a:t>配项法：利用            </a:t>
            </a:r>
          </a:p>
          <a:p>
            <a:pPr eaLnBrk="1" hangingPunct="1">
              <a:lnSpc>
                <a:spcPct val="90000"/>
              </a:lnSpc>
              <a:buFontTx/>
              <a:buNone/>
            </a:pPr>
            <a:r>
              <a:rPr lang="zh-CN" altLang="en-US" sz="2800">
                <a:solidFill>
                  <a:srgbClr val="000066"/>
                </a:solidFill>
                <a:ea typeface="黑体" panose="02010609060101010101" pitchFamily="49" charset="-122"/>
              </a:rPr>
              <a:t>  </a:t>
            </a:r>
            <a:endParaRPr lang="zh-CN" altLang="en-US" sz="2800">
              <a:solidFill>
                <a:srgbClr val="000066"/>
              </a:solidFill>
              <a:latin typeface="黑体" panose="02010609060101010101" pitchFamily="49" charset="-122"/>
              <a:ea typeface="黑体" panose="02010609060101010101" pitchFamily="49" charset="-122"/>
            </a:endParaRPr>
          </a:p>
          <a:p>
            <a:pPr eaLnBrk="1" hangingPunct="1">
              <a:lnSpc>
                <a:spcPct val="90000"/>
              </a:lnSpc>
              <a:buFontTx/>
              <a:buNone/>
            </a:pPr>
            <a:r>
              <a:rPr lang="zh-CN" altLang="en-US" sz="2800">
                <a:solidFill>
                  <a:srgbClr val="000066"/>
                </a:solidFill>
                <a:latin typeface="黑体" panose="02010609060101010101" pitchFamily="49" charset="-122"/>
                <a:ea typeface="黑体" panose="02010609060101010101" pitchFamily="49" charset="-122"/>
              </a:rPr>
              <a:t> </a:t>
            </a:r>
            <a:r>
              <a:rPr lang="zh-CN" altLang="en-US" sz="2800">
                <a:solidFill>
                  <a:srgbClr val="000066"/>
                </a:solidFill>
                <a:ea typeface="黑体" panose="02010609060101010101" pitchFamily="49" charset="-122"/>
              </a:rPr>
              <a:t> </a:t>
            </a:r>
          </a:p>
          <a:p>
            <a:pPr eaLnBrk="1" hangingPunct="1">
              <a:lnSpc>
                <a:spcPct val="90000"/>
              </a:lnSpc>
              <a:buFontTx/>
              <a:buNone/>
            </a:pPr>
            <a:endParaRPr lang="zh-CN" altLang="en-US" sz="2800">
              <a:solidFill>
                <a:srgbClr val="000066"/>
              </a:solidFill>
              <a:ea typeface="黑体" panose="02010609060101010101" pitchFamily="49" charset="-122"/>
            </a:endParaRPr>
          </a:p>
          <a:p>
            <a:pPr eaLnBrk="1" hangingPunct="1">
              <a:lnSpc>
                <a:spcPct val="90000"/>
              </a:lnSpc>
              <a:buFontTx/>
              <a:buNone/>
            </a:pPr>
            <a:endParaRPr lang="zh-CN" altLang="en-US" sz="2800">
              <a:solidFill>
                <a:srgbClr val="000066"/>
              </a:solidFill>
              <a:ea typeface="黑体" panose="02010609060101010101" pitchFamily="49" charset="-122"/>
            </a:endParaRPr>
          </a:p>
          <a:p>
            <a:pPr eaLnBrk="1" hangingPunct="1">
              <a:lnSpc>
                <a:spcPct val="90000"/>
              </a:lnSpc>
              <a:buFontTx/>
              <a:buNone/>
            </a:pPr>
            <a:endParaRPr lang="zh-CN" altLang="en-US" sz="2800">
              <a:solidFill>
                <a:srgbClr val="000066"/>
              </a:solidFill>
              <a:latin typeface="黑体" panose="02010609060101010101" pitchFamily="49" charset="-122"/>
              <a:ea typeface="黑体" panose="02010609060101010101" pitchFamily="49" charset="-122"/>
            </a:endParaRPr>
          </a:p>
          <a:p>
            <a:pPr eaLnBrk="1" hangingPunct="1">
              <a:lnSpc>
                <a:spcPct val="90000"/>
              </a:lnSpc>
              <a:buFontTx/>
              <a:buNone/>
            </a:pPr>
            <a:endParaRPr lang="en-US" altLang="zh-CN" sz="2800">
              <a:solidFill>
                <a:srgbClr val="000066"/>
              </a:solidFill>
              <a:latin typeface="黑体" panose="02010609060101010101" pitchFamily="49" charset="-122"/>
              <a:ea typeface="黑体" panose="02010609060101010101" pitchFamily="49" charset="-122"/>
            </a:endParaRPr>
          </a:p>
          <a:p>
            <a:pPr eaLnBrk="1" hangingPunct="1">
              <a:lnSpc>
                <a:spcPct val="90000"/>
              </a:lnSpc>
              <a:buFontTx/>
              <a:buNone/>
            </a:pPr>
            <a:r>
              <a:rPr lang="zh-CN" altLang="en-US" sz="2800">
                <a:solidFill>
                  <a:srgbClr val="000066"/>
                </a:solidFill>
                <a:latin typeface="黑体" panose="02010609060101010101" pitchFamily="49" charset="-122"/>
                <a:ea typeface="黑体" panose="02010609060101010101" pitchFamily="49" charset="-122"/>
              </a:rPr>
              <a:t>例 </a:t>
            </a:r>
            <a:r>
              <a:rPr lang="en-US" altLang="zh-CN" sz="2800">
                <a:solidFill>
                  <a:srgbClr val="000066"/>
                </a:solidFill>
                <a:latin typeface="黑体" panose="02010609060101010101" pitchFamily="49" charset="-122"/>
                <a:ea typeface="黑体" panose="02010609060101010101" pitchFamily="49" charset="-122"/>
              </a:rPr>
              <a:t>1 </a:t>
            </a:r>
            <a:r>
              <a:rPr lang="zh-CN" altLang="en-US" sz="2800">
                <a:solidFill>
                  <a:srgbClr val="000066"/>
                </a:solidFill>
                <a:latin typeface="黑体" panose="02010609060101010101" pitchFamily="49" charset="-122"/>
                <a:ea typeface="黑体" panose="02010609060101010101" pitchFamily="49" charset="-122"/>
              </a:rPr>
              <a:t>已知</a:t>
            </a:r>
          </a:p>
          <a:p>
            <a:pPr eaLnBrk="1" hangingPunct="1">
              <a:lnSpc>
                <a:spcPct val="90000"/>
              </a:lnSpc>
              <a:buFontTx/>
              <a:buNone/>
            </a:pPr>
            <a:r>
              <a:rPr lang="zh-CN" altLang="en-US" sz="2800">
                <a:solidFill>
                  <a:srgbClr val="000066"/>
                </a:solidFill>
                <a:latin typeface="黑体" panose="02010609060101010101" pitchFamily="49" charset="-122"/>
                <a:ea typeface="黑体" panose="02010609060101010101" pitchFamily="49" charset="-122"/>
              </a:rPr>
              <a:t>要求写出</a:t>
            </a:r>
            <a:r>
              <a:rPr lang="zh-CN" altLang="en-US" sz="2800">
                <a:solidFill>
                  <a:srgbClr val="000066"/>
                </a:solidFill>
                <a:latin typeface="黑体" panose="02010609060101010101" pitchFamily="49" charset="-122"/>
                <a:ea typeface="黑体" panose="02010609060101010101" pitchFamily="49" charset="-122"/>
                <a:sym typeface="Wingdings" panose="05000000000000000000" pitchFamily="2" charset="2"/>
              </a:rPr>
              <a:t>最简的与或逻辑函数表达式</a:t>
            </a:r>
            <a:endParaRPr lang="zh-CN" altLang="en-US" sz="2800">
              <a:solidFill>
                <a:srgbClr val="000066"/>
              </a:solidFill>
              <a:ea typeface="黑体" panose="02010609060101010101" pitchFamily="49" charset="-122"/>
            </a:endParaRPr>
          </a:p>
          <a:p>
            <a:pPr eaLnBrk="1" hangingPunct="1">
              <a:lnSpc>
                <a:spcPct val="90000"/>
              </a:lnSpc>
              <a:buFontTx/>
              <a:buNone/>
            </a:pPr>
            <a:r>
              <a:rPr lang="zh-CN" altLang="en-US" sz="2800">
                <a:solidFill>
                  <a:srgbClr val="000066"/>
                </a:solidFill>
                <a:ea typeface="黑体" panose="02010609060101010101" pitchFamily="49" charset="-122"/>
              </a:rPr>
              <a:t>  </a:t>
            </a:r>
          </a:p>
        </p:txBody>
      </p:sp>
      <p:graphicFrame>
        <p:nvGraphicFramePr>
          <p:cNvPr id="107546" name="Object 26">
            <a:extLst>
              <a:ext uri="{FF2B5EF4-FFF2-40B4-BE49-F238E27FC236}">
                <a16:creationId xmlns:a16="http://schemas.microsoft.com/office/drawing/2014/main" id="{37B97520-2C56-411E-9EB4-3F590BA7CE49}"/>
              </a:ext>
            </a:extLst>
          </p:cNvPr>
          <p:cNvGraphicFramePr>
            <a:graphicFrameLocks noChangeAspect="1"/>
          </p:cNvGraphicFramePr>
          <p:nvPr/>
        </p:nvGraphicFramePr>
        <p:xfrm>
          <a:off x="3348038" y="234950"/>
          <a:ext cx="1368425" cy="476250"/>
        </p:xfrm>
        <a:graphic>
          <a:graphicData uri="http://schemas.openxmlformats.org/presentationml/2006/ole">
            <mc:AlternateContent xmlns:mc="http://schemas.openxmlformats.org/markup-compatibility/2006">
              <mc:Choice xmlns:v="urn:schemas-microsoft-com:vml" Requires="v">
                <p:oleObj spid="_x0000_s8210" name="公式" r:id="rId3" imgW="583920" imgH="203040" progId="Equation.3">
                  <p:embed/>
                </p:oleObj>
              </mc:Choice>
              <mc:Fallback>
                <p:oleObj name="公式" r:id="rId3" imgW="583920" imgH="2030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34950"/>
                        <a:ext cx="13684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8" name="Object 28">
            <a:extLst>
              <a:ext uri="{FF2B5EF4-FFF2-40B4-BE49-F238E27FC236}">
                <a16:creationId xmlns:a16="http://schemas.microsoft.com/office/drawing/2014/main" id="{0E0C7217-1130-4F07-9374-23986F25E1BA}"/>
              </a:ext>
            </a:extLst>
          </p:cNvPr>
          <p:cNvGraphicFramePr>
            <a:graphicFrameLocks noChangeAspect="1"/>
          </p:cNvGraphicFramePr>
          <p:nvPr/>
        </p:nvGraphicFramePr>
        <p:xfrm>
          <a:off x="1116013" y="884238"/>
          <a:ext cx="2776537" cy="457200"/>
        </p:xfrm>
        <a:graphic>
          <a:graphicData uri="http://schemas.openxmlformats.org/presentationml/2006/ole">
            <mc:AlternateContent xmlns:mc="http://schemas.openxmlformats.org/markup-compatibility/2006">
              <mc:Choice xmlns:v="urn:schemas-microsoft-com:vml" Requires="v">
                <p:oleObj spid="_x0000_s8211" name="公式" r:id="rId5" imgW="1231560" imgH="203040" progId="Equation.3">
                  <p:embed/>
                </p:oleObj>
              </mc:Choice>
              <mc:Fallback>
                <p:oleObj name="公式" r:id="rId5" imgW="1231560" imgH="20304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884238"/>
                        <a:ext cx="27765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49" name="Object 29">
            <a:extLst>
              <a:ext uri="{FF2B5EF4-FFF2-40B4-BE49-F238E27FC236}">
                <a16:creationId xmlns:a16="http://schemas.microsoft.com/office/drawing/2014/main" id="{4868890D-1152-4FA3-9AD3-B9D8791E6892}"/>
              </a:ext>
            </a:extLst>
          </p:cNvPr>
          <p:cNvGraphicFramePr>
            <a:graphicFrameLocks noChangeAspect="1"/>
          </p:cNvGraphicFramePr>
          <p:nvPr/>
        </p:nvGraphicFramePr>
        <p:xfrm>
          <a:off x="3959225" y="836613"/>
          <a:ext cx="3328988" cy="490537"/>
        </p:xfrm>
        <a:graphic>
          <a:graphicData uri="http://schemas.openxmlformats.org/presentationml/2006/ole">
            <mc:AlternateContent xmlns:mc="http://schemas.openxmlformats.org/markup-compatibility/2006">
              <mc:Choice xmlns:v="urn:schemas-microsoft-com:vml" Requires="v">
                <p:oleObj spid="_x0000_s8212" name="公式" r:id="rId7" imgW="1650960" imgH="228600" progId="Equation.3">
                  <p:embed/>
                </p:oleObj>
              </mc:Choice>
              <mc:Fallback>
                <p:oleObj name="公式" r:id="rId7" imgW="1650960" imgH="2286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9225" y="836613"/>
                        <a:ext cx="332898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50" name="Line 30">
            <a:extLst>
              <a:ext uri="{FF2B5EF4-FFF2-40B4-BE49-F238E27FC236}">
                <a16:creationId xmlns:a16="http://schemas.microsoft.com/office/drawing/2014/main" id="{6ED38486-F7DD-4E2B-A0CD-4D2125DE61B3}"/>
              </a:ext>
            </a:extLst>
          </p:cNvPr>
          <p:cNvSpPr>
            <a:spLocks noChangeShapeType="1"/>
          </p:cNvSpPr>
          <p:nvPr/>
        </p:nvSpPr>
        <p:spPr bwMode="auto">
          <a:xfrm>
            <a:off x="3419475" y="1265238"/>
            <a:ext cx="4492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Line 31">
            <a:extLst>
              <a:ext uri="{FF2B5EF4-FFF2-40B4-BE49-F238E27FC236}">
                <a16:creationId xmlns:a16="http://schemas.microsoft.com/office/drawing/2014/main" id="{A28B1A30-5D9E-48A4-8518-D8C21CEC4637}"/>
              </a:ext>
            </a:extLst>
          </p:cNvPr>
          <p:cNvSpPr>
            <a:spLocks noChangeShapeType="1"/>
          </p:cNvSpPr>
          <p:nvPr/>
        </p:nvSpPr>
        <p:spPr bwMode="auto">
          <a:xfrm>
            <a:off x="5840413" y="1265238"/>
            <a:ext cx="139382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7553" name="Object 33">
            <a:extLst>
              <a:ext uri="{FF2B5EF4-FFF2-40B4-BE49-F238E27FC236}">
                <a16:creationId xmlns:a16="http://schemas.microsoft.com/office/drawing/2014/main" id="{1A2CA301-8839-4321-B42B-56DF67406E0A}"/>
              </a:ext>
            </a:extLst>
          </p:cNvPr>
          <p:cNvGraphicFramePr>
            <a:graphicFrameLocks noChangeAspect="1"/>
          </p:cNvGraphicFramePr>
          <p:nvPr/>
        </p:nvGraphicFramePr>
        <p:xfrm>
          <a:off x="1554163" y="1412875"/>
          <a:ext cx="3373437" cy="425450"/>
        </p:xfrm>
        <a:graphic>
          <a:graphicData uri="http://schemas.openxmlformats.org/presentationml/2006/ole">
            <mc:AlternateContent xmlns:mc="http://schemas.openxmlformats.org/markup-compatibility/2006">
              <mc:Choice xmlns:v="urn:schemas-microsoft-com:vml" Requires="v">
                <p:oleObj spid="_x0000_s8213" name="公式" r:id="rId9" imgW="1638000" imgH="203040" progId="Equation.3">
                  <p:embed/>
                </p:oleObj>
              </mc:Choice>
              <mc:Fallback>
                <p:oleObj name="公式" r:id="rId9" imgW="1638000" imgH="20304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4163" y="1412875"/>
                        <a:ext cx="3373437"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54" name="Line 34">
            <a:extLst>
              <a:ext uri="{FF2B5EF4-FFF2-40B4-BE49-F238E27FC236}">
                <a16:creationId xmlns:a16="http://schemas.microsoft.com/office/drawing/2014/main" id="{5AAF1CCD-E767-4459-AE37-83A84DE5EBE2}"/>
              </a:ext>
            </a:extLst>
          </p:cNvPr>
          <p:cNvSpPr>
            <a:spLocks noChangeShapeType="1"/>
          </p:cNvSpPr>
          <p:nvPr/>
        </p:nvSpPr>
        <p:spPr bwMode="auto">
          <a:xfrm>
            <a:off x="1700213" y="1804988"/>
            <a:ext cx="360362"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5" name="Line 35">
            <a:extLst>
              <a:ext uri="{FF2B5EF4-FFF2-40B4-BE49-F238E27FC236}">
                <a16:creationId xmlns:a16="http://schemas.microsoft.com/office/drawing/2014/main" id="{0851C7F9-CB70-4BD6-B315-AB11C6ED2A7E}"/>
              </a:ext>
            </a:extLst>
          </p:cNvPr>
          <p:cNvSpPr>
            <a:spLocks noChangeShapeType="1"/>
          </p:cNvSpPr>
          <p:nvPr/>
        </p:nvSpPr>
        <p:spPr bwMode="auto">
          <a:xfrm>
            <a:off x="2465388" y="1804988"/>
            <a:ext cx="360362"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6" name="Line 36">
            <a:extLst>
              <a:ext uri="{FF2B5EF4-FFF2-40B4-BE49-F238E27FC236}">
                <a16:creationId xmlns:a16="http://schemas.microsoft.com/office/drawing/2014/main" id="{91A2748D-738A-4ED4-BF79-F734640D2459}"/>
              </a:ext>
            </a:extLst>
          </p:cNvPr>
          <p:cNvSpPr>
            <a:spLocks noChangeShapeType="1"/>
          </p:cNvSpPr>
          <p:nvPr/>
        </p:nvSpPr>
        <p:spPr bwMode="auto">
          <a:xfrm>
            <a:off x="3275013" y="1804988"/>
            <a:ext cx="585787"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7" name="Line 37">
            <a:extLst>
              <a:ext uri="{FF2B5EF4-FFF2-40B4-BE49-F238E27FC236}">
                <a16:creationId xmlns:a16="http://schemas.microsoft.com/office/drawing/2014/main" id="{DB88967E-5DB2-4880-A55C-B9CA9F287D74}"/>
              </a:ext>
            </a:extLst>
          </p:cNvPr>
          <p:cNvSpPr>
            <a:spLocks noChangeShapeType="1"/>
          </p:cNvSpPr>
          <p:nvPr/>
        </p:nvSpPr>
        <p:spPr bwMode="auto">
          <a:xfrm>
            <a:off x="4265613" y="1804988"/>
            <a:ext cx="53975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7559" name="Object 39">
            <a:extLst>
              <a:ext uri="{FF2B5EF4-FFF2-40B4-BE49-F238E27FC236}">
                <a16:creationId xmlns:a16="http://schemas.microsoft.com/office/drawing/2014/main" id="{B5CBA707-A52F-4339-8618-EBE2BEC120B2}"/>
              </a:ext>
            </a:extLst>
          </p:cNvPr>
          <p:cNvGraphicFramePr>
            <a:graphicFrameLocks noChangeAspect="1"/>
          </p:cNvGraphicFramePr>
          <p:nvPr/>
        </p:nvGraphicFramePr>
        <p:xfrm>
          <a:off x="1539875" y="1916113"/>
          <a:ext cx="3763963" cy="476250"/>
        </p:xfrm>
        <a:graphic>
          <a:graphicData uri="http://schemas.openxmlformats.org/presentationml/2006/ole">
            <mc:AlternateContent xmlns:mc="http://schemas.openxmlformats.org/markup-compatibility/2006">
              <mc:Choice xmlns:v="urn:schemas-microsoft-com:vml" Requires="v">
                <p:oleObj spid="_x0000_s8214" name="公式" r:id="rId11" imgW="1892160" imgH="228600" progId="Equation.3">
                  <p:embed/>
                </p:oleObj>
              </mc:Choice>
              <mc:Fallback>
                <p:oleObj name="公式" r:id="rId11" imgW="1892160" imgH="228600"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9875" y="1916113"/>
                        <a:ext cx="37639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60" name="Line 40">
            <a:extLst>
              <a:ext uri="{FF2B5EF4-FFF2-40B4-BE49-F238E27FC236}">
                <a16:creationId xmlns:a16="http://schemas.microsoft.com/office/drawing/2014/main" id="{E923CD86-8F2A-4F4C-9FFD-4FC4B1BEBB24}"/>
              </a:ext>
            </a:extLst>
          </p:cNvPr>
          <p:cNvSpPr>
            <a:spLocks noChangeShapeType="1"/>
          </p:cNvSpPr>
          <p:nvPr/>
        </p:nvSpPr>
        <p:spPr bwMode="auto">
          <a:xfrm>
            <a:off x="1866900" y="2373313"/>
            <a:ext cx="1395413"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1" name="Line 41">
            <a:extLst>
              <a:ext uri="{FF2B5EF4-FFF2-40B4-BE49-F238E27FC236}">
                <a16:creationId xmlns:a16="http://schemas.microsoft.com/office/drawing/2014/main" id="{CDE65A18-9268-4235-9C2C-33613E28FDF6}"/>
              </a:ext>
            </a:extLst>
          </p:cNvPr>
          <p:cNvSpPr>
            <a:spLocks noChangeShapeType="1"/>
          </p:cNvSpPr>
          <p:nvPr/>
        </p:nvSpPr>
        <p:spPr bwMode="auto">
          <a:xfrm>
            <a:off x="3757613" y="2373313"/>
            <a:ext cx="148590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7565" name="Object 45">
            <a:extLst>
              <a:ext uri="{FF2B5EF4-FFF2-40B4-BE49-F238E27FC236}">
                <a16:creationId xmlns:a16="http://schemas.microsoft.com/office/drawing/2014/main" id="{25493FA2-2B1A-4E02-B5E0-72936CBCD736}"/>
              </a:ext>
            </a:extLst>
          </p:cNvPr>
          <p:cNvGraphicFramePr>
            <a:graphicFrameLocks noChangeAspect="1"/>
          </p:cNvGraphicFramePr>
          <p:nvPr/>
        </p:nvGraphicFramePr>
        <p:xfrm>
          <a:off x="1501775" y="2492375"/>
          <a:ext cx="1435100" cy="414338"/>
        </p:xfrm>
        <a:graphic>
          <a:graphicData uri="http://schemas.openxmlformats.org/presentationml/2006/ole">
            <mc:AlternateContent xmlns:mc="http://schemas.openxmlformats.org/markup-compatibility/2006">
              <mc:Choice xmlns:v="urn:schemas-microsoft-com:vml" Requires="v">
                <p:oleObj spid="_x0000_s8215" name="公式" r:id="rId13" imgW="711000" imgH="203040" progId="Equation.3">
                  <p:embed/>
                </p:oleObj>
              </mc:Choice>
              <mc:Fallback>
                <p:oleObj name="公式" r:id="rId13" imgW="711000" imgH="20304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1775" y="2492375"/>
                        <a:ext cx="14351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69" name="Object 49">
            <a:extLst>
              <a:ext uri="{FF2B5EF4-FFF2-40B4-BE49-F238E27FC236}">
                <a16:creationId xmlns:a16="http://schemas.microsoft.com/office/drawing/2014/main" id="{25672B8F-F14F-4E87-9BA9-D6E49DAD0968}"/>
              </a:ext>
            </a:extLst>
          </p:cNvPr>
          <p:cNvGraphicFramePr>
            <a:graphicFrameLocks noChangeAspect="1"/>
          </p:cNvGraphicFramePr>
          <p:nvPr/>
        </p:nvGraphicFramePr>
        <p:xfrm>
          <a:off x="2051050" y="3500438"/>
          <a:ext cx="5507038" cy="449262"/>
        </p:xfrm>
        <a:graphic>
          <a:graphicData uri="http://schemas.openxmlformats.org/presentationml/2006/ole">
            <mc:AlternateContent xmlns:mc="http://schemas.openxmlformats.org/markup-compatibility/2006">
              <mc:Choice xmlns:v="urn:schemas-microsoft-com:vml" Requires="v">
                <p:oleObj spid="_x0000_s8216" name="公式" r:id="rId15" imgW="2641320" imgH="215640" progId="Equation.3">
                  <p:embed/>
                </p:oleObj>
              </mc:Choice>
              <mc:Fallback>
                <p:oleObj name="公式" r:id="rId15" imgW="2641320" imgH="215640" progId="Equation.3">
                  <p:embed/>
                  <p:pic>
                    <p:nvPicPr>
                      <p:cNvPr id="0"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0" y="3500438"/>
                        <a:ext cx="5507038"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7546"/>
                                        </p:tgtEl>
                                        <p:attrNameLst>
                                          <p:attrName>style.visibility</p:attrName>
                                        </p:attrNameLst>
                                      </p:cBhvr>
                                      <p:to>
                                        <p:strVal val="visible"/>
                                      </p:to>
                                    </p:set>
                                    <p:animEffect transition="in" filter="strips(downRight)">
                                      <p:cBhvr>
                                        <p:cTn id="7" dur="500"/>
                                        <p:tgtEl>
                                          <p:spTgt spid="107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7548"/>
                                        </p:tgtEl>
                                        <p:attrNameLst>
                                          <p:attrName>style.visibility</p:attrName>
                                        </p:attrNameLst>
                                      </p:cBhvr>
                                      <p:to>
                                        <p:strVal val="visible"/>
                                      </p:to>
                                    </p:set>
                                    <p:animEffect transition="in" filter="box(in)">
                                      <p:cBhvr>
                                        <p:cTn id="12" dur="500"/>
                                        <p:tgtEl>
                                          <p:spTgt spid="107548"/>
                                        </p:tgtEl>
                                      </p:cBhvr>
                                    </p:animEffect>
                                  </p:childTnLst>
                                </p:cTn>
                              </p:par>
                              <p:par>
                                <p:cTn id="13" presetID="4" presetClass="entr" presetSubtype="16" fill="hold" nodeType="withEffect">
                                  <p:stCondLst>
                                    <p:cond delay="0"/>
                                  </p:stCondLst>
                                  <p:childTnLst>
                                    <p:set>
                                      <p:cBhvr>
                                        <p:cTn id="14" dur="1" fill="hold">
                                          <p:stCondLst>
                                            <p:cond delay="0"/>
                                          </p:stCondLst>
                                        </p:cTn>
                                        <p:tgtEl>
                                          <p:spTgt spid="107550"/>
                                        </p:tgtEl>
                                        <p:attrNameLst>
                                          <p:attrName>style.visibility</p:attrName>
                                        </p:attrNameLst>
                                      </p:cBhvr>
                                      <p:to>
                                        <p:strVal val="visible"/>
                                      </p:to>
                                    </p:set>
                                    <p:animEffect transition="in" filter="box(in)">
                                      <p:cBhvr>
                                        <p:cTn id="15" dur="500"/>
                                        <p:tgtEl>
                                          <p:spTgt spid="107550"/>
                                        </p:tgtEl>
                                      </p:cBhvr>
                                    </p:animEffect>
                                  </p:childTnLst>
                                </p:cTn>
                              </p:par>
                              <p:par>
                                <p:cTn id="16" presetID="4" presetClass="entr" presetSubtype="16" fill="hold" nodeType="withEffect">
                                  <p:stCondLst>
                                    <p:cond delay="0"/>
                                  </p:stCondLst>
                                  <p:childTnLst>
                                    <p:set>
                                      <p:cBhvr>
                                        <p:cTn id="17" dur="1" fill="hold">
                                          <p:stCondLst>
                                            <p:cond delay="0"/>
                                          </p:stCondLst>
                                        </p:cTn>
                                        <p:tgtEl>
                                          <p:spTgt spid="107549"/>
                                        </p:tgtEl>
                                        <p:attrNameLst>
                                          <p:attrName>style.visibility</p:attrName>
                                        </p:attrNameLst>
                                      </p:cBhvr>
                                      <p:to>
                                        <p:strVal val="visible"/>
                                      </p:to>
                                    </p:set>
                                    <p:animEffect transition="in" filter="box(in)">
                                      <p:cBhvr>
                                        <p:cTn id="18" dur="500"/>
                                        <p:tgtEl>
                                          <p:spTgt spid="107549"/>
                                        </p:tgtEl>
                                      </p:cBhvr>
                                    </p:animEffect>
                                  </p:childTnLst>
                                </p:cTn>
                              </p:par>
                              <p:par>
                                <p:cTn id="19" presetID="4" presetClass="entr" presetSubtype="16" fill="hold" nodeType="withEffect">
                                  <p:stCondLst>
                                    <p:cond delay="0"/>
                                  </p:stCondLst>
                                  <p:childTnLst>
                                    <p:set>
                                      <p:cBhvr>
                                        <p:cTn id="20" dur="1" fill="hold">
                                          <p:stCondLst>
                                            <p:cond delay="0"/>
                                          </p:stCondLst>
                                        </p:cTn>
                                        <p:tgtEl>
                                          <p:spTgt spid="107551"/>
                                        </p:tgtEl>
                                        <p:attrNameLst>
                                          <p:attrName>style.visibility</p:attrName>
                                        </p:attrNameLst>
                                      </p:cBhvr>
                                      <p:to>
                                        <p:strVal val="visible"/>
                                      </p:to>
                                    </p:set>
                                    <p:animEffect transition="in" filter="box(in)">
                                      <p:cBhvr>
                                        <p:cTn id="21" dur="500"/>
                                        <p:tgtEl>
                                          <p:spTgt spid="1075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07553"/>
                                        </p:tgtEl>
                                        <p:attrNameLst>
                                          <p:attrName>style.visibility</p:attrName>
                                        </p:attrNameLst>
                                      </p:cBhvr>
                                      <p:to>
                                        <p:strVal val="visible"/>
                                      </p:to>
                                    </p:set>
                                    <p:animEffect transition="in" filter="box(in)">
                                      <p:cBhvr>
                                        <p:cTn id="26" dur="500"/>
                                        <p:tgtEl>
                                          <p:spTgt spid="107553"/>
                                        </p:tgtEl>
                                      </p:cBhvr>
                                    </p:animEffect>
                                  </p:childTnLst>
                                </p:cTn>
                              </p:par>
                              <p:par>
                                <p:cTn id="27" presetID="4" presetClass="entr" presetSubtype="16" fill="hold" nodeType="withEffect">
                                  <p:stCondLst>
                                    <p:cond delay="0"/>
                                  </p:stCondLst>
                                  <p:childTnLst>
                                    <p:set>
                                      <p:cBhvr>
                                        <p:cTn id="28" dur="1" fill="hold">
                                          <p:stCondLst>
                                            <p:cond delay="0"/>
                                          </p:stCondLst>
                                        </p:cTn>
                                        <p:tgtEl>
                                          <p:spTgt spid="107554"/>
                                        </p:tgtEl>
                                        <p:attrNameLst>
                                          <p:attrName>style.visibility</p:attrName>
                                        </p:attrNameLst>
                                      </p:cBhvr>
                                      <p:to>
                                        <p:strVal val="visible"/>
                                      </p:to>
                                    </p:set>
                                    <p:animEffect transition="in" filter="box(in)">
                                      <p:cBhvr>
                                        <p:cTn id="29" dur="500"/>
                                        <p:tgtEl>
                                          <p:spTgt spid="107554"/>
                                        </p:tgtEl>
                                      </p:cBhvr>
                                    </p:animEffect>
                                  </p:childTnLst>
                                </p:cTn>
                              </p:par>
                              <p:par>
                                <p:cTn id="30" presetID="4" presetClass="entr" presetSubtype="16" fill="hold" nodeType="withEffect">
                                  <p:stCondLst>
                                    <p:cond delay="0"/>
                                  </p:stCondLst>
                                  <p:childTnLst>
                                    <p:set>
                                      <p:cBhvr>
                                        <p:cTn id="31" dur="1" fill="hold">
                                          <p:stCondLst>
                                            <p:cond delay="0"/>
                                          </p:stCondLst>
                                        </p:cTn>
                                        <p:tgtEl>
                                          <p:spTgt spid="107555"/>
                                        </p:tgtEl>
                                        <p:attrNameLst>
                                          <p:attrName>style.visibility</p:attrName>
                                        </p:attrNameLst>
                                      </p:cBhvr>
                                      <p:to>
                                        <p:strVal val="visible"/>
                                      </p:to>
                                    </p:set>
                                    <p:animEffect transition="in" filter="box(in)">
                                      <p:cBhvr>
                                        <p:cTn id="32" dur="500"/>
                                        <p:tgtEl>
                                          <p:spTgt spid="107555"/>
                                        </p:tgtEl>
                                      </p:cBhvr>
                                    </p:animEffect>
                                  </p:childTnLst>
                                </p:cTn>
                              </p:par>
                              <p:par>
                                <p:cTn id="33" presetID="4" presetClass="entr" presetSubtype="16" fill="hold" nodeType="withEffect">
                                  <p:stCondLst>
                                    <p:cond delay="0"/>
                                  </p:stCondLst>
                                  <p:childTnLst>
                                    <p:set>
                                      <p:cBhvr>
                                        <p:cTn id="34" dur="1" fill="hold">
                                          <p:stCondLst>
                                            <p:cond delay="0"/>
                                          </p:stCondLst>
                                        </p:cTn>
                                        <p:tgtEl>
                                          <p:spTgt spid="107556"/>
                                        </p:tgtEl>
                                        <p:attrNameLst>
                                          <p:attrName>style.visibility</p:attrName>
                                        </p:attrNameLst>
                                      </p:cBhvr>
                                      <p:to>
                                        <p:strVal val="visible"/>
                                      </p:to>
                                    </p:set>
                                    <p:animEffect transition="in" filter="box(in)">
                                      <p:cBhvr>
                                        <p:cTn id="35" dur="500"/>
                                        <p:tgtEl>
                                          <p:spTgt spid="107556"/>
                                        </p:tgtEl>
                                      </p:cBhvr>
                                    </p:animEffect>
                                  </p:childTnLst>
                                </p:cTn>
                              </p:par>
                              <p:par>
                                <p:cTn id="36" presetID="4" presetClass="entr" presetSubtype="16" fill="hold" nodeType="withEffect">
                                  <p:stCondLst>
                                    <p:cond delay="0"/>
                                  </p:stCondLst>
                                  <p:childTnLst>
                                    <p:set>
                                      <p:cBhvr>
                                        <p:cTn id="37" dur="1" fill="hold">
                                          <p:stCondLst>
                                            <p:cond delay="0"/>
                                          </p:stCondLst>
                                        </p:cTn>
                                        <p:tgtEl>
                                          <p:spTgt spid="107557"/>
                                        </p:tgtEl>
                                        <p:attrNameLst>
                                          <p:attrName>style.visibility</p:attrName>
                                        </p:attrNameLst>
                                      </p:cBhvr>
                                      <p:to>
                                        <p:strVal val="visible"/>
                                      </p:to>
                                    </p:set>
                                    <p:animEffect transition="in" filter="box(in)">
                                      <p:cBhvr>
                                        <p:cTn id="38" dur="500"/>
                                        <p:tgtEl>
                                          <p:spTgt spid="1075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07559"/>
                                        </p:tgtEl>
                                        <p:attrNameLst>
                                          <p:attrName>style.visibility</p:attrName>
                                        </p:attrNameLst>
                                      </p:cBhvr>
                                      <p:to>
                                        <p:strVal val="visible"/>
                                      </p:to>
                                    </p:set>
                                    <p:animEffect transition="in" filter="box(in)">
                                      <p:cBhvr>
                                        <p:cTn id="43" dur="500"/>
                                        <p:tgtEl>
                                          <p:spTgt spid="107559"/>
                                        </p:tgtEl>
                                      </p:cBhvr>
                                    </p:animEffect>
                                  </p:childTnLst>
                                </p:cTn>
                              </p:par>
                              <p:par>
                                <p:cTn id="44" presetID="4" presetClass="entr" presetSubtype="16" fill="hold" nodeType="withEffect">
                                  <p:stCondLst>
                                    <p:cond delay="0"/>
                                  </p:stCondLst>
                                  <p:childTnLst>
                                    <p:set>
                                      <p:cBhvr>
                                        <p:cTn id="45" dur="1" fill="hold">
                                          <p:stCondLst>
                                            <p:cond delay="0"/>
                                          </p:stCondLst>
                                        </p:cTn>
                                        <p:tgtEl>
                                          <p:spTgt spid="107560"/>
                                        </p:tgtEl>
                                        <p:attrNameLst>
                                          <p:attrName>style.visibility</p:attrName>
                                        </p:attrNameLst>
                                      </p:cBhvr>
                                      <p:to>
                                        <p:strVal val="visible"/>
                                      </p:to>
                                    </p:set>
                                    <p:animEffect transition="in" filter="box(in)">
                                      <p:cBhvr>
                                        <p:cTn id="46" dur="500"/>
                                        <p:tgtEl>
                                          <p:spTgt spid="107560"/>
                                        </p:tgtEl>
                                      </p:cBhvr>
                                    </p:animEffect>
                                  </p:childTnLst>
                                </p:cTn>
                              </p:par>
                              <p:par>
                                <p:cTn id="47" presetID="4" presetClass="entr" presetSubtype="16" fill="hold" nodeType="withEffect">
                                  <p:stCondLst>
                                    <p:cond delay="0"/>
                                  </p:stCondLst>
                                  <p:childTnLst>
                                    <p:set>
                                      <p:cBhvr>
                                        <p:cTn id="48" dur="1" fill="hold">
                                          <p:stCondLst>
                                            <p:cond delay="0"/>
                                          </p:stCondLst>
                                        </p:cTn>
                                        <p:tgtEl>
                                          <p:spTgt spid="107561"/>
                                        </p:tgtEl>
                                        <p:attrNameLst>
                                          <p:attrName>style.visibility</p:attrName>
                                        </p:attrNameLst>
                                      </p:cBhvr>
                                      <p:to>
                                        <p:strVal val="visible"/>
                                      </p:to>
                                    </p:set>
                                    <p:animEffect transition="in" filter="box(in)">
                                      <p:cBhvr>
                                        <p:cTn id="49" dur="500"/>
                                        <p:tgtEl>
                                          <p:spTgt spid="1075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107565"/>
                                        </p:tgtEl>
                                        <p:attrNameLst>
                                          <p:attrName>style.visibility</p:attrName>
                                        </p:attrNameLst>
                                      </p:cBhvr>
                                      <p:to>
                                        <p:strVal val="visible"/>
                                      </p:to>
                                    </p:set>
                                    <p:animEffect transition="in" filter="box(in)">
                                      <p:cBhvr>
                                        <p:cTn id="54" dur="500"/>
                                        <p:tgtEl>
                                          <p:spTgt spid="10756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107522">
                                            <p:txEl>
                                              <p:pRg st="7" end="7"/>
                                            </p:txEl>
                                          </p:spTgt>
                                        </p:tgtEl>
                                        <p:attrNameLst>
                                          <p:attrName>style.visibility</p:attrName>
                                        </p:attrNameLst>
                                      </p:cBhvr>
                                      <p:to>
                                        <p:strVal val="visible"/>
                                      </p:to>
                                    </p:set>
                                    <p:animEffect transition="in" filter="box(in)">
                                      <p:cBhvr>
                                        <p:cTn id="59" dur="500"/>
                                        <p:tgtEl>
                                          <p:spTgt spid="107522">
                                            <p:txEl>
                                              <p:pRg st="7" end="7"/>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107569"/>
                                        </p:tgtEl>
                                        <p:attrNameLst>
                                          <p:attrName>style.visibility</p:attrName>
                                        </p:attrNameLst>
                                      </p:cBhvr>
                                      <p:to>
                                        <p:strVal val="visible"/>
                                      </p:to>
                                    </p:set>
                                    <p:animEffect transition="in" filter="box(in)">
                                      <p:cBhvr>
                                        <p:cTn id="64" dur="500"/>
                                        <p:tgtEl>
                                          <p:spTgt spid="10756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nodeType="clickEffect">
                                  <p:stCondLst>
                                    <p:cond delay="0"/>
                                  </p:stCondLst>
                                  <p:childTnLst>
                                    <p:set>
                                      <p:cBhvr>
                                        <p:cTn id="68" dur="1" fill="hold">
                                          <p:stCondLst>
                                            <p:cond delay="0"/>
                                          </p:stCondLst>
                                        </p:cTn>
                                        <p:tgtEl>
                                          <p:spTgt spid="107522">
                                            <p:txEl>
                                              <p:pRg st="8" end="8"/>
                                            </p:txEl>
                                          </p:spTgt>
                                        </p:tgtEl>
                                        <p:attrNameLst>
                                          <p:attrName>style.visibility</p:attrName>
                                        </p:attrNameLst>
                                      </p:cBhvr>
                                      <p:to>
                                        <p:strVal val="visible"/>
                                      </p:to>
                                    </p:set>
                                    <p:animEffect transition="in" filter="box(in)">
                                      <p:cBhvr>
                                        <p:cTn id="69" dur="500"/>
                                        <p:tgtEl>
                                          <p:spTgt spid="1075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F710346-B3B6-434D-8043-0E0EB77200EC}"/>
              </a:ext>
            </a:extLst>
          </p:cNvPr>
          <p:cNvSpPr>
            <a:spLocks noGrp="1" noChangeArrowheads="1"/>
          </p:cNvSpPr>
          <p:nvPr>
            <p:ph type="body" idx="1"/>
          </p:nvPr>
        </p:nvSpPr>
        <p:spPr>
          <a:xfrm>
            <a:off x="250825" y="260350"/>
            <a:ext cx="8435975" cy="6264275"/>
          </a:xfrm>
        </p:spPr>
        <p:txBody>
          <a:bodyPr/>
          <a:lstStyle/>
          <a:p>
            <a:pPr eaLnBrk="1" hangingPunct="1">
              <a:buFontTx/>
              <a:buNone/>
            </a:pPr>
            <a:r>
              <a:rPr lang="zh-CN" altLang="en-US">
                <a:solidFill>
                  <a:srgbClr val="000066"/>
                </a:solidFill>
                <a:ea typeface="黑体" panose="02010609060101010101" pitchFamily="49" charset="-122"/>
              </a:rPr>
              <a:t>解：</a:t>
            </a:r>
          </a:p>
          <a:p>
            <a:pPr eaLnBrk="1" hangingPunct="1">
              <a:buFontTx/>
              <a:buNone/>
            </a:pPr>
            <a:r>
              <a:rPr lang="zh-CN" altLang="en-US">
                <a:solidFill>
                  <a:srgbClr val="000066"/>
                </a:solidFill>
                <a:ea typeface="黑体" panose="02010609060101010101" pitchFamily="49" charset="-122"/>
              </a:rPr>
              <a:t>  </a:t>
            </a:r>
            <a:endParaRPr lang="zh-CN" altLang="en-US">
              <a:solidFill>
                <a:srgbClr val="000066"/>
              </a:solidFill>
              <a:latin typeface="黑体" panose="02010609060101010101" pitchFamily="49" charset="-122"/>
              <a:ea typeface="黑体" panose="02010609060101010101" pitchFamily="49" charset="-122"/>
            </a:endParaRPr>
          </a:p>
          <a:p>
            <a:pPr eaLnBrk="1" hangingPunct="1">
              <a:buFontTx/>
              <a:buNone/>
            </a:pPr>
            <a:r>
              <a:rPr lang="zh-CN" altLang="en-US">
                <a:solidFill>
                  <a:srgbClr val="000066"/>
                </a:solidFill>
                <a:latin typeface="黑体" panose="02010609060101010101" pitchFamily="49" charset="-122"/>
                <a:ea typeface="黑体" panose="02010609060101010101" pitchFamily="49" charset="-122"/>
              </a:rPr>
              <a:t> </a:t>
            </a:r>
            <a:r>
              <a:rPr lang="zh-CN" altLang="en-US">
                <a:solidFill>
                  <a:srgbClr val="000066"/>
                </a:solidFill>
                <a:ea typeface="黑体" panose="02010609060101010101" pitchFamily="49" charset="-122"/>
              </a:rPr>
              <a:t> </a:t>
            </a:r>
          </a:p>
          <a:p>
            <a:pPr eaLnBrk="1" hangingPunct="1">
              <a:buFontTx/>
              <a:buNone/>
            </a:pPr>
            <a:endParaRPr lang="zh-CN" altLang="en-US">
              <a:solidFill>
                <a:srgbClr val="000066"/>
              </a:solidFill>
              <a:ea typeface="黑体" panose="02010609060101010101" pitchFamily="49" charset="-122"/>
            </a:endParaRPr>
          </a:p>
          <a:p>
            <a:pPr eaLnBrk="1" hangingPunct="1">
              <a:buFontTx/>
              <a:buNone/>
            </a:pPr>
            <a:endParaRPr lang="zh-CN" altLang="en-US">
              <a:solidFill>
                <a:srgbClr val="000066"/>
              </a:solidFill>
              <a:ea typeface="黑体" panose="02010609060101010101" pitchFamily="49" charset="-122"/>
            </a:endParaRPr>
          </a:p>
          <a:p>
            <a:pPr eaLnBrk="1" hangingPunct="1">
              <a:buFontTx/>
              <a:buNone/>
            </a:pPr>
            <a:endParaRPr lang="zh-CN" altLang="en-US">
              <a:solidFill>
                <a:srgbClr val="000066"/>
              </a:solidFill>
              <a:latin typeface="黑体" panose="02010609060101010101" pitchFamily="49" charset="-122"/>
              <a:ea typeface="黑体" panose="02010609060101010101" pitchFamily="49" charset="-122"/>
            </a:endParaRPr>
          </a:p>
          <a:p>
            <a:pPr eaLnBrk="1" hangingPunct="1">
              <a:buFontTx/>
              <a:buNone/>
            </a:pPr>
            <a:endParaRPr lang="en-US" altLang="zh-CN">
              <a:solidFill>
                <a:srgbClr val="000066"/>
              </a:solidFill>
              <a:ea typeface="黑体" panose="02010609060101010101" pitchFamily="49" charset="-122"/>
            </a:endParaRPr>
          </a:p>
        </p:txBody>
      </p:sp>
      <p:graphicFrame>
        <p:nvGraphicFramePr>
          <p:cNvPr id="111633" name="Object 17">
            <a:extLst>
              <a:ext uri="{FF2B5EF4-FFF2-40B4-BE49-F238E27FC236}">
                <a16:creationId xmlns:a16="http://schemas.microsoft.com/office/drawing/2014/main" id="{B789D1D9-86D0-46A1-B003-4F43FCA8630F}"/>
              </a:ext>
            </a:extLst>
          </p:cNvPr>
          <p:cNvGraphicFramePr>
            <a:graphicFrameLocks noChangeAspect="1"/>
          </p:cNvGraphicFramePr>
          <p:nvPr/>
        </p:nvGraphicFramePr>
        <p:xfrm>
          <a:off x="1116013" y="333375"/>
          <a:ext cx="5507037" cy="449263"/>
        </p:xfrm>
        <a:graphic>
          <a:graphicData uri="http://schemas.openxmlformats.org/presentationml/2006/ole">
            <mc:AlternateContent xmlns:mc="http://schemas.openxmlformats.org/markup-compatibility/2006">
              <mc:Choice xmlns:v="urn:schemas-microsoft-com:vml" Requires="v">
                <p:oleObj spid="_x0000_s9231" name="公式" r:id="rId3" imgW="2641320" imgH="215640" progId="Equation.3">
                  <p:embed/>
                </p:oleObj>
              </mc:Choice>
              <mc:Fallback>
                <p:oleObj name="公式" r:id="rId3" imgW="2641320" imgH="2156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33375"/>
                        <a:ext cx="5507037"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37" name="Object 21">
            <a:extLst>
              <a:ext uri="{FF2B5EF4-FFF2-40B4-BE49-F238E27FC236}">
                <a16:creationId xmlns:a16="http://schemas.microsoft.com/office/drawing/2014/main" id="{E5FBD6A5-5F99-4565-ADC2-8C59FB2FC399}"/>
              </a:ext>
            </a:extLst>
          </p:cNvPr>
          <p:cNvGraphicFramePr>
            <a:graphicFrameLocks noChangeAspect="1"/>
          </p:cNvGraphicFramePr>
          <p:nvPr/>
        </p:nvGraphicFramePr>
        <p:xfrm>
          <a:off x="1403350" y="908050"/>
          <a:ext cx="4633913" cy="503238"/>
        </p:xfrm>
        <a:graphic>
          <a:graphicData uri="http://schemas.openxmlformats.org/presentationml/2006/ole">
            <mc:AlternateContent xmlns:mc="http://schemas.openxmlformats.org/markup-compatibility/2006">
              <mc:Choice xmlns:v="urn:schemas-microsoft-com:vml" Requires="v">
                <p:oleObj spid="_x0000_s9232" name="公式" r:id="rId5" imgW="2222280" imgH="241200" progId="Equation.3">
                  <p:embed/>
                </p:oleObj>
              </mc:Choice>
              <mc:Fallback>
                <p:oleObj name="公式" r:id="rId5" imgW="2222280" imgH="2412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908050"/>
                        <a:ext cx="46339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41" name="Object 25">
            <a:extLst>
              <a:ext uri="{FF2B5EF4-FFF2-40B4-BE49-F238E27FC236}">
                <a16:creationId xmlns:a16="http://schemas.microsoft.com/office/drawing/2014/main" id="{D76D749A-A909-4602-9AD7-B5F1EB1C26FF}"/>
              </a:ext>
            </a:extLst>
          </p:cNvPr>
          <p:cNvGraphicFramePr>
            <a:graphicFrameLocks noChangeAspect="1"/>
          </p:cNvGraphicFramePr>
          <p:nvPr/>
        </p:nvGraphicFramePr>
        <p:xfrm>
          <a:off x="1403350" y="1484313"/>
          <a:ext cx="2674938" cy="423862"/>
        </p:xfrm>
        <a:graphic>
          <a:graphicData uri="http://schemas.openxmlformats.org/presentationml/2006/ole">
            <mc:AlternateContent xmlns:mc="http://schemas.openxmlformats.org/markup-compatibility/2006">
              <mc:Choice xmlns:v="urn:schemas-microsoft-com:vml" Requires="v">
                <p:oleObj spid="_x0000_s9233" name="公式" r:id="rId7" imgW="1282680" imgH="203040" progId="Equation.3">
                  <p:embed/>
                </p:oleObj>
              </mc:Choice>
              <mc:Fallback>
                <p:oleObj name="公式" r:id="rId7" imgW="1282680" imgH="20304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484313"/>
                        <a:ext cx="2674938"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45" name="Object 29">
            <a:extLst>
              <a:ext uri="{FF2B5EF4-FFF2-40B4-BE49-F238E27FC236}">
                <a16:creationId xmlns:a16="http://schemas.microsoft.com/office/drawing/2014/main" id="{2243B37A-4177-4450-97A3-7373811C8490}"/>
              </a:ext>
            </a:extLst>
          </p:cNvPr>
          <p:cNvGraphicFramePr>
            <a:graphicFrameLocks noChangeAspect="1"/>
          </p:cNvGraphicFramePr>
          <p:nvPr/>
        </p:nvGraphicFramePr>
        <p:xfrm>
          <a:off x="1403350" y="1916113"/>
          <a:ext cx="2489200" cy="503237"/>
        </p:xfrm>
        <a:graphic>
          <a:graphicData uri="http://schemas.openxmlformats.org/presentationml/2006/ole">
            <mc:AlternateContent xmlns:mc="http://schemas.openxmlformats.org/markup-compatibility/2006">
              <mc:Choice xmlns:v="urn:schemas-microsoft-com:vml" Requires="v">
                <p:oleObj spid="_x0000_s9234" name="公式" r:id="rId9" imgW="1193760" imgH="241200" progId="Equation.3">
                  <p:embed/>
                </p:oleObj>
              </mc:Choice>
              <mc:Fallback>
                <p:oleObj name="公式" r:id="rId9" imgW="1193760" imgH="2412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1916113"/>
                        <a:ext cx="24892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49" name="Object 33">
            <a:extLst>
              <a:ext uri="{FF2B5EF4-FFF2-40B4-BE49-F238E27FC236}">
                <a16:creationId xmlns:a16="http://schemas.microsoft.com/office/drawing/2014/main" id="{A20361FC-D281-413B-ABB7-EF80DFEAEFC7}"/>
              </a:ext>
            </a:extLst>
          </p:cNvPr>
          <p:cNvGraphicFramePr>
            <a:graphicFrameLocks noChangeAspect="1"/>
          </p:cNvGraphicFramePr>
          <p:nvPr/>
        </p:nvGraphicFramePr>
        <p:xfrm>
          <a:off x="1403350" y="2420938"/>
          <a:ext cx="1482725" cy="423862"/>
        </p:xfrm>
        <a:graphic>
          <a:graphicData uri="http://schemas.openxmlformats.org/presentationml/2006/ole">
            <mc:AlternateContent xmlns:mc="http://schemas.openxmlformats.org/markup-compatibility/2006">
              <mc:Choice xmlns:v="urn:schemas-microsoft-com:vml" Requires="v">
                <p:oleObj spid="_x0000_s9235" name="公式" r:id="rId11" imgW="711000" imgH="203040" progId="Equation.3">
                  <p:embed/>
                </p:oleObj>
              </mc:Choice>
              <mc:Fallback>
                <p:oleObj name="公式" r:id="rId11" imgW="711000" imgH="20304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2420938"/>
                        <a:ext cx="1482725"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53" name="Object 37">
            <a:extLst>
              <a:ext uri="{FF2B5EF4-FFF2-40B4-BE49-F238E27FC236}">
                <a16:creationId xmlns:a16="http://schemas.microsoft.com/office/drawing/2014/main" id="{4D7FDA0F-2E34-4358-A216-FFA0049615F2}"/>
              </a:ext>
            </a:extLst>
          </p:cNvPr>
          <p:cNvGraphicFramePr>
            <a:graphicFrameLocks noChangeAspect="1"/>
          </p:cNvGraphicFramePr>
          <p:nvPr/>
        </p:nvGraphicFramePr>
        <p:xfrm>
          <a:off x="1403350" y="2852738"/>
          <a:ext cx="1482725" cy="530225"/>
        </p:xfrm>
        <a:graphic>
          <a:graphicData uri="http://schemas.openxmlformats.org/presentationml/2006/ole">
            <mc:AlternateContent xmlns:mc="http://schemas.openxmlformats.org/markup-compatibility/2006">
              <mc:Choice xmlns:v="urn:schemas-microsoft-com:vml" Requires="v">
                <p:oleObj spid="_x0000_s9236" name="公式" r:id="rId13" imgW="711000" imgH="253800" progId="Equation.3">
                  <p:embed/>
                </p:oleObj>
              </mc:Choice>
              <mc:Fallback>
                <p:oleObj name="公式" r:id="rId13" imgW="711000" imgH="25380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2852738"/>
                        <a:ext cx="14827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57" name="Object 41">
            <a:extLst>
              <a:ext uri="{FF2B5EF4-FFF2-40B4-BE49-F238E27FC236}">
                <a16:creationId xmlns:a16="http://schemas.microsoft.com/office/drawing/2014/main" id="{8E24D13E-D0E4-4CE0-B967-5FE0770AD811}"/>
              </a:ext>
            </a:extLst>
          </p:cNvPr>
          <p:cNvGraphicFramePr>
            <a:graphicFrameLocks noChangeAspect="1"/>
          </p:cNvGraphicFramePr>
          <p:nvPr/>
        </p:nvGraphicFramePr>
        <p:xfrm>
          <a:off x="1403350" y="3500438"/>
          <a:ext cx="1350963" cy="530225"/>
        </p:xfrm>
        <a:graphic>
          <a:graphicData uri="http://schemas.openxmlformats.org/presentationml/2006/ole">
            <mc:AlternateContent xmlns:mc="http://schemas.openxmlformats.org/markup-compatibility/2006">
              <mc:Choice xmlns:v="urn:schemas-microsoft-com:vml" Requires="v">
                <p:oleObj spid="_x0000_s9237" name="公式" r:id="rId15" imgW="647640" imgH="253800" progId="Equation.3">
                  <p:embed/>
                </p:oleObj>
              </mc:Choice>
              <mc:Fallback>
                <p:oleObj name="公式" r:id="rId15" imgW="647640" imgH="2538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500438"/>
                        <a:ext cx="13509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58" name="Text Box 42">
            <a:extLst>
              <a:ext uri="{FF2B5EF4-FFF2-40B4-BE49-F238E27FC236}">
                <a16:creationId xmlns:a16="http://schemas.microsoft.com/office/drawing/2014/main" id="{0C66DB07-9C29-4A98-8401-1547C99B33DB}"/>
              </a:ext>
            </a:extLst>
          </p:cNvPr>
          <p:cNvSpPr txBox="1">
            <a:spLocks noChangeArrowheads="1"/>
          </p:cNvSpPr>
          <p:nvPr/>
        </p:nvSpPr>
        <p:spPr bwMode="auto">
          <a:xfrm>
            <a:off x="4572000" y="242093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66"/>
                </a:solidFill>
                <a:ea typeface="黑体" panose="02010609060101010101" pitchFamily="49" charset="-122"/>
              </a:rPr>
              <a:t>（与－或表达式）</a:t>
            </a:r>
          </a:p>
        </p:txBody>
      </p:sp>
      <p:sp>
        <p:nvSpPr>
          <p:cNvPr id="111659" name="Text Box 43">
            <a:extLst>
              <a:ext uri="{FF2B5EF4-FFF2-40B4-BE49-F238E27FC236}">
                <a16:creationId xmlns:a16="http://schemas.microsoft.com/office/drawing/2014/main" id="{6FE4498E-04B8-4EB6-B159-5F332CAC0BFA}"/>
              </a:ext>
            </a:extLst>
          </p:cNvPr>
          <p:cNvSpPr txBox="1">
            <a:spLocks noChangeArrowheads="1"/>
          </p:cNvSpPr>
          <p:nvPr/>
        </p:nvSpPr>
        <p:spPr bwMode="auto">
          <a:xfrm>
            <a:off x="4572000" y="357346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66"/>
                </a:solidFill>
                <a:ea typeface="黑体" panose="02010609060101010101" pitchFamily="49" charset="-122"/>
              </a:rPr>
              <a:t>（与非－与非表达式）</a:t>
            </a:r>
          </a:p>
        </p:txBody>
      </p:sp>
      <p:sp>
        <p:nvSpPr>
          <p:cNvPr id="111660" name="Text Box 44">
            <a:extLst>
              <a:ext uri="{FF2B5EF4-FFF2-40B4-BE49-F238E27FC236}">
                <a16:creationId xmlns:a16="http://schemas.microsoft.com/office/drawing/2014/main" id="{1D14A985-913F-4688-A6F1-395070675269}"/>
              </a:ext>
            </a:extLst>
          </p:cNvPr>
          <p:cNvSpPr txBox="1">
            <a:spLocks noChangeArrowheads="1"/>
          </p:cNvSpPr>
          <p:nvPr/>
        </p:nvSpPr>
        <p:spPr bwMode="auto">
          <a:xfrm>
            <a:off x="6372225" y="9810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66"/>
                </a:solidFill>
                <a:ea typeface="黑体" panose="02010609060101010101" pitchFamily="49" charset="-122"/>
              </a:rPr>
              <a:t>（分配律）</a:t>
            </a:r>
          </a:p>
        </p:txBody>
      </p:sp>
      <p:sp>
        <p:nvSpPr>
          <p:cNvPr id="111661" name="Text Box 45">
            <a:extLst>
              <a:ext uri="{FF2B5EF4-FFF2-40B4-BE49-F238E27FC236}">
                <a16:creationId xmlns:a16="http://schemas.microsoft.com/office/drawing/2014/main" id="{6FBAE202-7E5D-4FE7-BB07-32C6FE51ED69}"/>
              </a:ext>
            </a:extLst>
          </p:cNvPr>
          <p:cNvSpPr txBox="1">
            <a:spLocks noChangeArrowheads="1"/>
          </p:cNvSpPr>
          <p:nvPr/>
        </p:nvSpPr>
        <p:spPr bwMode="auto">
          <a:xfrm>
            <a:off x="4643438" y="29241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66"/>
                </a:solidFill>
                <a:ea typeface="黑体" panose="02010609060101010101" pitchFamily="49" charset="-122"/>
              </a:rPr>
              <a:t>（反演律）</a:t>
            </a:r>
          </a:p>
        </p:txBody>
      </p:sp>
      <p:pic>
        <p:nvPicPr>
          <p:cNvPr id="111662" name="Picture 46">
            <a:extLst>
              <a:ext uri="{FF2B5EF4-FFF2-40B4-BE49-F238E27FC236}">
                <a16:creationId xmlns:a16="http://schemas.microsoft.com/office/drawing/2014/main" id="{8441D785-34FA-4E30-9342-701C38CB49C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t="6467" b="22350"/>
          <a:stretch>
            <a:fillRect/>
          </a:stretch>
        </p:blipFill>
        <p:spPr bwMode="auto">
          <a:xfrm>
            <a:off x="755650" y="4221163"/>
            <a:ext cx="734536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Effect transition="in" filter="box(in)">
                                      <p:cBhvr>
                                        <p:cTn id="7" dur="500"/>
                                        <p:tgtEl>
                                          <p:spTgt spid="1116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1633"/>
                                        </p:tgtEl>
                                        <p:attrNameLst>
                                          <p:attrName>style.visibility</p:attrName>
                                        </p:attrNameLst>
                                      </p:cBhvr>
                                      <p:to>
                                        <p:strVal val="visible"/>
                                      </p:to>
                                    </p:set>
                                    <p:animEffect transition="in" filter="box(in)">
                                      <p:cBhvr>
                                        <p:cTn id="12" dur="500"/>
                                        <p:tgtEl>
                                          <p:spTgt spid="111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1637"/>
                                        </p:tgtEl>
                                        <p:attrNameLst>
                                          <p:attrName>style.visibility</p:attrName>
                                        </p:attrNameLst>
                                      </p:cBhvr>
                                      <p:to>
                                        <p:strVal val="visible"/>
                                      </p:to>
                                    </p:set>
                                    <p:animEffect transition="in" filter="box(in)">
                                      <p:cBhvr>
                                        <p:cTn id="17" dur="500"/>
                                        <p:tgtEl>
                                          <p:spTgt spid="111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1660"/>
                                        </p:tgtEl>
                                        <p:attrNameLst>
                                          <p:attrName>style.visibility</p:attrName>
                                        </p:attrNameLst>
                                      </p:cBhvr>
                                      <p:to>
                                        <p:strVal val="visible"/>
                                      </p:to>
                                    </p:set>
                                    <p:animEffect transition="in" filter="box(in)">
                                      <p:cBhvr>
                                        <p:cTn id="22" dur="500"/>
                                        <p:tgtEl>
                                          <p:spTgt spid="1116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1641"/>
                                        </p:tgtEl>
                                        <p:attrNameLst>
                                          <p:attrName>style.visibility</p:attrName>
                                        </p:attrNameLst>
                                      </p:cBhvr>
                                      <p:to>
                                        <p:strVal val="visible"/>
                                      </p:to>
                                    </p:set>
                                    <p:animEffect transition="in" filter="box(in)">
                                      <p:cBhvr>
                                        <p:cTn id="27" dur="500"/>
                                        <p:tgtEl>
                                          <p:spTgt spid="1116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1645"/>
                                        </p:tgtEl>
                                        <p:attrNameLst>
                                          <p:attrName>style.visibility</p:attrName>
                                        </p:attrNameLst>
                                      </p:cBhvr>
                                      <p:to>
                                        <p:strVal val="visible"/>
                                      </p:to>
                                    </p:set>
                                    <p:animEffect transition="in" filter="box(in)">
                                      <p:cBhvr>
                                        <p:cTn id="32" dur="500"/>
                                        <p:tgtEl>
                                          <p:spTgt spid="1116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1649"/>
                                        </p:tgtEl>
                                        <p:attrNameLst>
                                          <p:attrName>style.visibility</p:attrName>
                                        </p:attrNameLst>
                                      </p:cBhvr>
                                      <p:to>
                                        <p:strVal val="visible"/>
                                      </p:to>
                                    </p:set>
                                    <p:animEffect transition="in" filter="box(in)">
                                      <p:cBhvr>
                                        <p:cTn id="37" dur="500"/>
                                        <p:tgtEl>
                                          <p:spTgt spid="1116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1658"/>
                                        </p:tgtEl>
                                        <p:attrNameLst>
                                          <p:attrName>style.visibility</p:attrName>
                                        </p:attrNameLst>
                                      </p:cBhvr>
                                      <p:to>
                                        <p:strVal val="visible"/>
                                      </p:to>
                                    </p:set>
                                    <p:animEffect transition="in" filter="box(in)">
                                      <p:cBhvr>
                                        <p:cTn id="42" dur="500"/>
                                        <p:tgtEl>
                                          <p:spTgt spid="1116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1653"/>
                                        </p:tgtEl>
                                        <p:attrNameLst>
                                          <p:attrName>style.visibility</p:attrName>
                                        </p:attrNameLst>
                                      </p:cBhvr>
                                      <p:to>
                                        <p:strVal val="visible"/>
                                      </p:to>
                                    </p:set>
                                    <p:animEffect transition="in" filter="box(in)">
                                      <p:cBhvr>
                                        <p:cTn id="47" dur="500"/>
                                        <p:tgtEl>
                                          <p:spTgt spid="1116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1661"/>
                                        </p:tgtEl>
                                        <p:attrNameLst>
                                          <p:attrName>style.visibility</p:attrName>
                                        </p:attrNameLst>
                                      </p:cBhvr>
                                      <p:to>
                                        <p:strVal val="visible"/>
                                      </p:to>
                                    </p:set>
                                    <p:animEffect transition="in" filter="box(in)">
                                      <p:cBhvr>
                                        <p:cTn id="52" dur="500"/>
                                        <p:tgtEl>
                                          <p:spTgt spid="1116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11657"/>
                                        </p:tgtEl>
                                        <p:attrNameLst>
                                          <p:attrName>style.visibility</p:attrName>
                                        </p:attrNameLst>
                                      </p:cBhvr>
                                      <p:to>
                                        <p:strVal val="visible"/>
                                      </p:to>
                                    </p:set>
                                    <p:animEffect transition="in" filter="box(in)">
                                      <p:cBhvr>
                                        <p:cTn id="57" dur="500"/>
                                        <p:tgtEl>
                                          <p:spTgt spid="1116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11659"/>
                                        </p:tgtEl>
                                        <p:attrNameLst>
                                          <p:attrName>style.visibility</p:attrName>
                                        </p:attrNameLst>
                                      </p:cBhvr>
                                      <p:to>
                                        <p:strVal val="visible"/>
                                      </p:to>
                                    </p:set>
                                    <p:animEffect transition="in" filter="box(in)">
                                      <p:cBhvr>
                                        <p:cTn id="62" dur="500"/>
                                        <p:tgtEl>
                                          <p:spTgt spid="1116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1662"/>
                                        </p:tgtEl>
                                        <p:attrNameLst>
                                          <p:attrName>style.visibility</p:attrName>
                                        </p:attrNameLst>
                                      </p:cBhvr>
                                      <p:to>
                                        <p:strVal val="visible"/>
                                      </p:to>
                                    </p:set>
                                    <p:animEffect transition="in" filter="box(in)">
                                      <p:cBhvr>
                                        <p:cTn id="67" dur="500"/>
                                        <p:tgtEl>
                                          <p:spTgt spid="111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8" grpId="0"/>
      <p:bldP spid="111659" grpId="0"/>
      <p:bldP spid="111660" grpId="0"/>
      <p:bldP spid="1116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Q截图20140513154234.jpg">
            <a:extLst>
              <a:ext uri="{FF2B5EF4-FFF2-40B4-BE49-F238E27FC236}">
                <a16:creationId xmlns:a16="http://schemas.microsoft.com/office/drawing/2014/main" id="{EDFC4FEA-D490-4010-BAE1-5F5E173923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404813"/>
            <a:ext cx="626586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QQ截图20140513154245.jpg">
            <a:extLst>
              <a:ext uri="{FF2B5EF4-FFF2-40B4-BE49-F238E27FC236}">
                <a16:creationId xmlns:a16="http://schemas.microsoft.com/office/drawing/2014/main" id="{AFB8D4A4-E1FE-4EFE-91A7-83813110B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284538"/>
            <a:ext cx="898842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EE9629A-6DFD-4B4A-B37E-88CC7C80612D}"/>
              </a:ext>
            </a:extLst>
          </p:cNvPr>
          <p:cNvSpPr>
            <a:spLocks noGrp="1" noChangeArrowheads="1"/>
          </p:cNvSpPr>
          <p:nvPr>
            <p:ph type="body" idx="1"/>
          </p:nvPr>
        </p:nvSpPr>
        <p:spPr>
          <a:xfrm>
            <a:off x="323850" y="549275"/>
            <a:ext cx="8569325" cy="4103688"/>
          </a:xfrm>
        </p:spPr>
        <p:txBody>
          <a:bodyPr/>
          <a:lstStyle/>
          <a:p>
            <a:pPr marL="609600" indent="-609600" eaLnBrk="1" hangingPunct="1">
              <a:buFontTx/>
              <a:buNone/>
            </a:pPr>
            <a:r>
              <a:rPr lang="zh-CN" altLang="en-US" b="1">
                <a:solidFill>
                  <a:srgbClr val="000066"/>
                </a:solidFill>
                <a:ea typeface="黑体" panose="02010609060101010101" pitchFamily="49" charset="-122"/>
              </a:rPr>
              <a:t>代数法化简在使用中遇到的困难：</a:t>
            </a:r>
          </a:p>
        </p:txBody>
      </p:sp>
      <p:sp>
        <p:nvSpPr>
          <p:cNvPr id="124932" name="Text Box 4">
            <a:extLst>
              <a:ext uri="{FF2B5EF4-FFF2-40B4-BE49-F238E27FC236}">
                <a16:creationId xmlns:a16="http://schemas.microsoft.com/office/drawing/2014/main" id="{1D63A0BB-4E24-435B-B414-74E8C286F0B2}"/>
              </a:ext>
            </a:extLst>
          </p:cNvPr>
          <p:cNvSpPr txBox="1">
            <a:spLocks noChangeArrowheads="1"/>
          </p:cNvSpPr>
          <p:nvPr/>
        </p:nvSpPr>
        <p:spPr bwMode="auto">
          <a:xfrm>
            <a:off x="250825" y="1196975"/>
            <a:ext cx="849788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sz="2800" b="1">
                <a:solidFill>
                  <a:srgbClr val="000066"/>
                </a:solidFill>
                <a:latin typeface="黑体" panose="02010609060101010101" pitchFamily="49" charset="-122"/>
                <a:ea typeface="黑体" panose="02010609060101010101" pitchFamily="49" charset="-122"/>
              </a:rPr>
              <a:t>1.</a:t>
            </a:r>
            <a:r>
              <a:rPr lang="zh-CN" altLang="en-US" sz="2800" b="1">
                <a:solidFill>
                  <a:srgbClr val="000066"/>
                </a:solidFill>
                <a:latin typeface="黑体" panose="02010609060101010101" pitchFamily="49" charset="-122"/>
                <a:ea typeface="黑体" panose="02010609060101010101" pitchFamily="49" charset="-122"/>
              </a:rPr>
              <a:t>逻辑代数与普通代数的公式易混淆，化简过程要求对所有公式熟练掌握；</a:t>
            </a:r>
          </a:p>
        </p:txBody>
      </p:sp>
      <p:sp>
        <p:nvSpPr>
          <p:cNvPr id="124933" name="Text Box 5">
            <a:extLst>
              <a:ext uri="{FF2B5EF4-FFF2-40B4-BE49-F238E27FC236}">
                <a16:creationId xmlns:a16="http://schemas.microsoft.com/office/drawing/2014/main" id="{4F341F3B-C899-4756-8C5A-592B639766E8}"/>
              </a:ext>
            </a:extLst>
          </p:cNvPr>
          <p:cNvSpPr txBox="1">
            <a:spLocks noChangeArrowheads="1"/>
          </p:cNvSpPr>
          <p:nvPr/>
        </p:nvSpPr>
        <p:spPr bwMode="auto">
          <a:xfrm>
            <a:off x="250825" y="2205038"/>
            <a:ext cx="842486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sz="2800" b="1">
                <a:solidFill>
                  <a:srgbClr val="000066"/>
                </a:solidFill>
                <a:latin typeface="黑体" panose="02010609060101010101" pitchFamily="49" charset="-122"/>
                <a:ea typeface="黑体" panose="02010609060101010101" pitchFamily="49" charset="-122"/>
              </a:rPr>
              <a:t>2.</a:t>
            </a:r>
            <a:r>
              <a:rPr lang="zh-CN" altLang="en-US" sz="2800" b="1">
                <a:solidFill>
                  <a:srgbClr val="000066"/>
                </a:solidFill>
                <a:latin typeface="黑体" panose="02010609060101010101" pitchFamily="49" charset="-122"/>
                <a:ea typeface="黑体" panose="02010609060101010101" pitchFamily="49" charset="-122"/>
              </a:rPr>
              <a:t>代数法化简无一套完善的方法可循，它依赖于人的经验和灵活性；</a:t>
            </a:r>
          </a:p>
        </p:txBody>
      </p:sp>
      <p:sp>
        <p:nvSpPr>
          <p:cNvPr id="124934" name="Text Box 6">
            <a:extLst>
              <a:ext uri="{FF2B5EF4-FFF2-40B4-BE49-F238E27FC236}">
                <a16:creationId xmlns:a16="http://schemas.microsoft.com/office/drawing/2014/main" id="{E5B0CDEC-E8F6-40F9-8702-B8BB8EA33C62}"/>
              </a:ext>
            </a:extLst>
          </p:cNvPr>
          <p:cNvSpPr txBox="1">
            <a:spLocks noChangeArrowheads="1"/>
          </p:cNvSpPr>
          <p:nvPr/>
        </p:nvSpPr>
        <p:spPr bwMode="auto">
          <a:xfrm>
            <a:off x="250825" y="3357563"/>
            <a:ext cx="84248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en-US" altLang="zh-CN" sz="2800" b="1">
                <a:solidFill>
                  <a:srgbClr val="000066"/>
                </a:solidFill>
                <a:latin typeface="黑体" panose="02010609060101010101" pitchFamily="49" charset="-122"/>
                <a:ea typeface="黑体" panose="02010609060101010101" pitchFamily="49" charset="-122"/>
              </a:rPr>
              <a:t>3.</a:t>
            </a:r>
            <a:r>
              <a:rPr lang="zh-CN" altLang="en-US" sz="2800" b="1">
                <a:solidFill>
                  <a:srgbClr val="000066"/>
                </a:solidFill>
                <a:latin typeface="黑体" panose="02010609060101010101" pitchFamily="49" charset="-122"/>
                <a:ea typeface="黑体" panose="02010609060101010101" pitchFamily="49" charset="-122"/>
              </a:rPr>
              <a:t>用这种化简方法技巧强，较难掌握。特别是对代数化简后得到的逻辑表达式是否是最简式判断有一定困难。</a:t>
            </a:r>
          </a:p>
        </p:txBody>
      </p:sp>
      <p:sp>
        <p:nvSpPr>
          <p:cNvPr id="124935" name="Text Box 7">
            <a:extLst>
              <a:ext uri="{FF2B5EF4-FFF2-40B4-BE49-F238E27FC236}">
                <a16:creationId xmlns:a16="http://schemas.microsoft.com/office/drawing/2014/main" id="{9583C66F-B951-4C4F-8BBB-47F9E797882D}"/>
              </a:ext>
            </a:extLst>
          </p:cNvPr>
          <p:cNvSpPr txBox="1">
            <a:spLocks noChangeArrowheads="1"/>
          </p:cNvSpPr>
          <p:nvPr/>
        </p:nvSpPr>
        <p:spPr bwMode="auto">
          <a:xfrm>
            <a:off x="539750" y="5157788"/>
            <a:ext cx="81343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5000"/>
              </a:lnSpc>
            </a:pPr>
            <a:r>
              <a:rPr lang="zh-CN" altLang="en-US" sz="2800" b="1">
                <a:solidFill>
                  <a:srgbClr val="000066"/>
                </a:solidFill>
                <a:latin typeface="黑体" panose="02010609060101010101" pitchFamily="49" charset="-122"/>
                <a:ea typeface="黑体" panose="02010609060101010101" pitchFamily="49" charset="-122"/>
              </a:rPr>
              <a:t>卡诺图法可以比较简便地得到最简的逻辑表达式。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diamond(in)">
                                      <p:cBhvr>
                                        <p:cTn id="7" dur="2000"/>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diamond(in)">
                                      <p:cBhvr>
                                        <p:cTn id="12" dur="2000"/>
                                        <p:tgtEl>
                                          <p:spTgt spid="124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diamond(in)">
                                      <p:cBhvr>
                                        <p:cTn id="17" dur="2000"/>
                                        <p:tgtEl>
                                          <p:spTgt spid="124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ox(in)">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3" grpId="0"/>
      <p:bldP spid="124934" grpId="0"/>
      <p:bldP spid="1249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36">
            <a:extLst>
              <a:ext uri="{FF2B5EF4-FFF2-40B4-BE49-F238E27FC236}">
                <a16:creationId xmlns:a16="http://schemas.microsoft.com/office/drawing/2014/main" id="{DDBECDBE-11FA-4319-99A6-CA3447912AB1}"/>
              </a:ext>
            </a:extLst>
          </p:cNvPr>
          <p:cNvSpPr>
            <a:spLocks noGrp="1" noChangeArrowheads="1"/>
          </p:cNvSpPr>
          <p:nvPr>
            <p:ph type="title" sz="quarter"/>
          </p:nvPr>
        </p:nvSpPr>
        <p:spPr>
          <a:xfrm>
            <a:off x="249238" y="252413"/>
            <a:ext cx="8229600" cy="708025"/>
          </a:xfrm>
          <a:noFill/>
        </p:spPr>
        <p:txBody>
          <a:bodyPr>
            <a:spAutoFit/>
          </a:bodyPr>
          <a:lstStyle/>
          <a:p>
            <a:pPr algn="l" eaLnBrk="1" hangingPunct="1"/>
            <a:r>
              <a:rPr lang="en-US" altLang="zh-CN" sz="4000" b="1"/>
              <a:t> </a:t>
            </a:r>
            <a:r>
              <a:rPr lang="en-US" altLang="zh-CN" sz="3600" b="1">
                <a:solidFill>
                  <a:srgbClr val="000066"/>
                </a:solidFill>
                <a:latin typeface="黑体" panose="02010609060101010101" pitchFamily="49" charset="-122"/>
                <a:ea typeface="黑体" panose="02010609060101010101" pitchFamily="49" charset="-122"/>
              </a:rPr>
              <a:t>7.3.3  </a:t>
            </a:r>
            <a:r>
              <a:rPr lang="zh-CN" altLang="en-US" sz="3600" b="1">
                <a:solidFill>
                  <a:srgbClr val="000066"/>
                </a:solidFill>
                <a:latin typeface="黑体" panose="02010609060101010101" pitchFamily="49" charset="-122"/>
                <a:ea typeface="黑体" panose="02010609060101010101" pitchFamily="49" charset="-122"/>
              </a:rPr>
              <a:t>逻辑函数的卡诺图化简法</a:t>
            </a:r>
            <a:r>
              <a:rPr lang="zh-CN" altLang="en-US" sz="4000" b="1"/>
              <a:t> </a:t>
            </a:r>
          </a:p>
        </p:txBody>
      </p:sp>
      <p:sp>
        <p:nvSpPr>
          <p:cNvPr id="5" name="Rectangle 3">
            <a:extLst>
              <a:ext uri="{FF2B5EF4-FFF2-40B4-BE49-F238E27FC236}">
                <a16:creationId xmlns:a16="http://schemas.microsoft.com/office/drawing/2014/main" id="{E04C421D-FF02-4A9C-8453-08D088ED9827}"/>
              </a:ext>
            </a:extLst>
          </p:cNvPr>
          <p:cNvSpPr txBox="1">
            <a:spLocks noChangeArrowheads="1"/>
          </p:cNvSpPr>
          <p:nvPr/>
        </p:nvSpPr>
        <p:spPr bwMode="auto">
          <a:xfrm>
            <a:off x="323850" y="981075"/>
            <a:ext cx="849788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AutoNum type="arabicPeriod"/>
            </a:pPr>
            <a:r>
              <a:rPr kumimoji="0" lang="zh-CN" altLang="en-US" sz="3600" b="1">
                <a:solidFill>
                  <a:srgbClr val="000066"/>
                </a:solidFill>
                <a:latin typeface="黑体" panose="02010609060101010101" pitchFamily="49" charset="-122"/>
                <a:ea typeface="黑体" panose="02010609060101010101" pitchFamily="49" charset="-122"/>
              </a:rPr>
              <a:t>逻辑函数的最小项</a:t>
            </a:r>
          </a:p>
          <a:p>
            <a:pPr algn="just" eaLnBrk="1" hangingPunct="1">
              <a:spcBef>
                <a:spcPct val="20000"/>
              </a:spcBef>
              <a:buFont typeface="Arial" panose="020B0604020202020204" pitchFamily="34" charset="0"/>
              <a:buChar char="•"/>
            </a:pPr>
            <a:endParaRPr kumimoji="0" lang="zh-CN" altLang="en-US" sz="3600" b="1">
              <a:solidFill>
                <a:srgbClr val="000066"/>
              </a:solidFill>
              <a:latin typeface="黑体" panose="02010609060101010101" pitchFamily="49" charset="-122"/>
              <a:ea typeface="黑体" panose="02010609060101010101" pitchFamily="49" charset="-122"/>
            </a:endParaRPr>
          </a:p>
          <a:p>
            <a:pPr algn="just" eaLnBrk="1" hangingPunct="1">
              <a:spcBef>
                <a:spcPct val="20000"/>
              </a:spcBef>
            </a:pPr>
            <a:r>
              <a:rPr kumimoji="0" lang="zh-CN" altLang="en-US" sz="3200" b="1">
                <a:solidFill>
                  <a:srgbClr val="000066"/>
                </a:solidFill>
                <a:latin typeface="黑体" panose="02010609060101010101" pitchFamily="49" charset="-122"/>
                <a:ea typeface="黑体" panose="02010609060101010101" pitchFamily="49" charset="-122"/>
              </a:rPr>
              <a:t>  </a:t>
            </a:r>
          </a:p>
        </p:txBody>
      </p:sp>
      <p:sp>
        <p:nvSpPr>
          <p:cNvPr id="6" name="矩形 5">
            <a:extLst>
              <a:ext uri="{FF2B5EF4-FFF2-40B4-BE49-F238E27FC236}">
                <a16:creationId xmlns:a16="http://schemas.microsoft.com/office/drawing/2014/main" id="{4ED5D757-D27C-4848-A731-1C127AC7571E}"/>
              </a:ext>
            </a:extLst>
          </p:cNvPr>
          <p:cNvSpPr>
            <a:spLocks noChangeArrowheads="1"/>
          </p:cNvSpPr>
          <p:nvPr/>
        </p:nvSpPr>
        <p:spPr bwMode="auto">
          <a:xfrm>
            <a:off x="265113" y="1700213"/>
            <a:ext cx="34829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3200" b="1">
                <a:solidFill>
                  <a:srgbClr val="000066"/>
                </a:solidFill>
                <a:latin typeface="黑体" panose="02010609060101010101" pitchFamily="49" charset="-122"/>
                <a:ea typeface="黑体" panose="02010609060101010101" pitchFamily="49" charset="-122"/>
              </a:rPr>
              <a:t>(1) </a:t>
            </a:r>
            <a:r>
              <a:rPr lang="zh-CN" altLang="en-US" sz="3200" b="1">
                <a:solidFill>
                  <a:srgbClr val="000066"/>
                </a:solidFill>
                <a:latin typeface="黑体" panose="02010609060101010101" pitchFamily="49" charset="-122"/>
                <a:ea typeface="黑体" panose="02010609060101010101" pitchFamily="49" charset="-122"/>
              </a:rPr>
              <a:t>最小项的概念</a:t>
            </a:r>
          </a:p>
        </p:txBody>
      </p:sp>
      <p:sp>
        <p:nvSpPr>
          <p:cNvPr id="7" name="Rectangle 18">
            <a:extLst>
              <a:ext uri="{FF2B5EF4-FFF2-40B4-BE49-F238E27FC236}">
                <a16:creationId xmlns:a16="http://schemas.microsoft.com/office/drawing/2014/main" id="{F03256C9-075E-462C-A7CB-6FE13E574F5F}"/>
              </a:ext>
            </a:extLst>
          </p:cNvPr>
          <p:cNvSpPr>
            <a:spLocks noChangeArrowheads="1"/>
          </p:cNvSpPr>
          <p:nvPr/>
        </p:nvSpPr>
        <p:spPr bwMode="auto">
          <a:xfrm>
            <a:off x="0" y="2255838"/>
            <a:ext cx="8828088"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en-US" altLang="zh-CN" sz="2800" b="1">
                <a:ea typeface="黑体" panose="02010609060101010101" pitchFamily="49" charset="-122"/>
              </a:rPr>
              <a:t>           </a:t>
            </a:r>
            <a:r>
              <a:rPr lang="en-US" altLang="zh-CN" sz="2800" b="1">
                <a:solidFill>
                  <a:srgbClr val="000066"/>
                </a:solidFill>
                <a:latin typeface="黑体" panose="02010609060101010101" pitchFamily="49" charset="-122"/>
                <a:ea typeface="黑体" panose="02010609060101010101" pitchFamily="49" charset="-122"/>
              </a:rPr>
              <a:t>n</a:t>
            </a:r>
            <a:r>
              <a:rPr lang="zh-CN" altLang="en-US" sz="2800" b="1">
                <a:solidFill>
                  <a:srgbClr val="000066"/>
                </a:solidFill>
                <a:latin typeface="黑体" panose="02010609060101010101" pitchFamily="49" charset="-122"/>
                <a:ea typeface="黑体" panose="02010609060101010101" pitchFamily="49" charset="-122"/>
              </a:rPr>
              <a:t>个变量</a:t>
            </a:r>
            <a:r>
              <a:rPr lang="en-US" altLang="zh-CN" sz="2800" b="1" i="1">
                <a:solidFill>
                  <a:srgbClr val="000066"/>
                </a:solidFill>
                <a:latin typeface="黑体" panose="02010609060101010101" pitchFamily="49" charset="-122"/>
                <a:ea typeface="黑体" panose="02010609060101010101" pitchFamily="49" charset="-122"/>
              </a:rPr>
              <a:t>A</a:t>
            </a:r>
            <a:r>
              <a:rPr lang="en-US" altLang="zh-CN" sz="2800" b="1" baseline="-25000">
                <a:solidFill>
                  <a:srgbClr val="000066"/>
                </a:solidFill>
                <a:latin typeface="黑体" panose="02010609060101010101" pitchFamily="49" charset="-122"/>
                <a:ea typeface="黑体" panose="02010609060101010101" pitchFamily="49" charset="-122"/>
              </a:rPr>
              <a:t>1</a:t>
            </a:r>
            <a:r>
              <a:rPr lang="zh-CN" altLang="en-US" sz="2800" b="1">
                <a:solidFill>
                  <a:srgbClr val="000066"/>
                </a:solidFill>
              </a:rPr>
              <a:t>、</a:t>
            </a:r>
            <a:r>
              <a:rPr lang="en-US" altLang="zh-CN" sz="2800" b="1" i="1">
                <a:solidFill>
                  <a:srgbClr val="000066"/>
                </a:solidFill>
                <a:latin typeface="黑体" panose="02010609060101010101" pitchFamily="49" charset="-122"/>
                <a:ea typeface="黑体" panose="02010609060101010101" pitchFamily="49" charset="-122"/>
              </a:rPr>
              <a:t>A</a:t>
            </a:r>
            <a:r>
              <a:rPr lang="en-US" altLang="zh-CN" sz="2800" b="1" baseline="-25000">
                <a:solidFill>
                  <a:srgbClr val="000066"/>
                </a:solidFill>
                <a:latin typeface="黑体" panose="02010609060101010101" pitchFamily="49" charset="-122"/>
                <a:ea typeface="黑体" panose="02010609060101010101" pitchFamily="49" charset="-122"/>
              </a:rPr>
              <a:t>2</a:t>
            </a:r>
            <a:r>
              <a:rPr lang="en-US" altLang="zh-CN" sz="2800" b="1">
                <a:solidFill>
                  <a:srgbClr val="000066"/>
                </a:solidFill>
              </a:rPr>
              <a:t> </a:t>
            </a:r>
            <a:r>
              <a:rPr lang="zh-CN" altLang="en-US" sz="2800" b="1">
                <a:solidFill>
                  <a:srgbClr val="000066"/>
                </a:solidFill>
              </a:rPr>
              <a:t>、</a:t>
            </a:r>
            <a:r>
              <a:rPr lang="en-US" altLang="zh-CN" sz="2800" b="1">
                <a:solidFill>
                  <a:srgbClr val="000066"/>
                </a:solidFill>
              </a:rPr>
              <a:t>…</a:t>
            </a:r>
            <a:r>
              <a:rPr lang="en-US" altLang="zh-CN" sz="2800" b="1" i="1">
                <a:solidFill>
                  <a:srgbClr val="000066"/>
                </a:solidFill>
                <a:latin typeface="黑体" panose="02010609060101010101" pitchFamily="49" charset="-122"/>
                <a:ea typeface="黑体" panose="02010609060101010101" pitchFamily="49" charset="-122"/>
              </a:rPr>
              <a:t>A</a:t>
            </a:r>
            <a:r>
              <a:rPr lang="en-US" altLang="zh-CN" sz="2800" b="1" baseline="-25000">
                <a:solidFill>
                  <a:srgbClr val="000066"/>
                </a:solidFill>
                <a:latin typeface="黑体" panose="02010609060101010101" pitchFamily="49" charset="-122"/>
                <a:ea typeface="黑体" panose="02010609060101010101" pitchFamily="49" charset="-122"/>
              </a:rPr>
              <a:t>n</a:t>
            </a:r>
            <a:r>
              <a:rPr lang="zh-CN" altLang="en-US" sz="2800" b="1">
                <a:solidFill>
                  <a:srgbClr val="000066"/>
                </a:solidFill>
                <a:latin typeface="黑体" panose="02010609060101010101" pitchFamily="49" charset="-122"/>
                <a:ea typeface="黑体" panose="02010609060101010101" pitchFamily="49" charset="-122"/>
              </a:rPr>
              <a:t>的最小项是</a:t>
            </a:r>
            <a:r>
              <a:rPr lang="en-US" altLang="zh-CN" sz="2800" b="1">
                <a:solidFill>
                  <a:srgbClr val="FF0000"/>
                </a:solidFill>
                <a:latin typeface="黑体" panose="02010609060101010101" pitchFamily="49" charset="-122"/>
                <a:ea typeface="黑体" panose="02010609060101010101" pitchFamily="49" charset="-122"/>
              </a:rPr>
              <a:t>n</a:t>
            </a:r>
            <a:r>
              <a:rPr lang="zh-CN" altLang="en-US" sz="2800" b="1">
                <a:solidFill>
                  <a:srgbClr val="FF0000"/>
                </a:solidFill>
                <a:latin typeface="黑体" panose="02010609060101010101" pitchFamily="49" charset="-122"/>
                <a:ea typeface="黑体" panose="02010609060101010101" pitchFamily="49" charset="-122"/>
              </a:rPr>
              <a:t>个因子的乘积</a:t>
            </a:r>
            <a:r>
              <a:rPr lang="zh-CN" altLang="en-US" sz="2800" b="1">
                <a:solidFill>
                  <a:srgbClr val="000066"/>
                </a:solidFill>
                <a:latin typeface="黑体" panose="02010609060101010101" pitchFamily="49" charset="-122"/>
                <a:ea typeface="黑体" panose="02010609060101010101" pitchFamily="49" charset="-122"/>
              </a:rPr>
              <a:t>，每个变量都以它的原变量或非变量的形式在乘积中出现，且只出现一次。</a:t>
            </a:r>
          </a:p>
        </p:txBody>
      </p:sp>
      <p:sp>
        <p:nvSpPr>
          <p:cNvPr id="8" name="Text Box 19">
            <a:extLst>
              <a:ext uri="{FF2B5EF4-FFF2-40B4-BE49-F238E27FC236}">
                <a16:creationId xmlns:a16="http://schemas.microsoft.com/office/drawing/2014/main" id="{33D3DB68-2225-4B7A-82A2-946A0476608D}"/>
              </a:ext>
            </a:extLst>
          </p:cNvPr>
          <p:cNvSpPr txBox="1">
            <a:spLocks noChangeArrowheads="1"/>
          </p:cNvSpPr>
          <p:nvPr/>
        </p:nvSpPr>
        <p:spPr bwMode="auto">
          <a:xfrm>
            <a:off x="395288" y="4278313"/>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66"/>
                </a:solidFill>
                <a:latin typeface="黑体" panose="02010609060101010101" pitchFamily="49" charset="-122"/>
                <a:ea typeface="黑体" panose="02010609060101010101" pitchFamily="49" charset="-122"/>
              </a:rPr>
              <a:t>如三变量逻辑函数  </a:t>
            </a:r>
            <a:r>
              <a:rPr lang="en-US" altLang="zh-CN" sz="2800" b="1">
                <a:solidFill>
                  <a:srgbClr val="000066"/>
                </a:solidFill>
                <a:latin typeface="黑体" panose="02010609060101010101" pitchFamily="49" charset="-122"/>
                <a:ea typeface="黑体" panose="02010609060101010101" pitchFamily="49" charset="-122"/>
              </a:rPr>
              <a:t>(A,B,C)</a:t>
            </a:r>
          </a:p>
        </p:txBody>
      </p:sp>
      <p:graphicFrame>
        <p:nvGraphicFramePr>
          <p:cNvPr id="9" name="Object 22">
            <a:extLst>
              <a:ext uri="{FF2B5EF4-FFF2-40B4-BE49-F238E27FC236}">
                <a16:creationId xmlns:a16="http://schemas.microsoft.com/office/drawing/2014/main" id="{ED4D6EB8-0622-43D4-A959-182D976B004D}"/>
              </a:ext>
            </a:extLst>
          </p:cNvPr>
          <p:cNvGraphicFramePr>
            <a:graphicFrameLocks noChangeAspect="1"/>
          </p:cNvGraphicFramePr>
          <p:nvPr/>
        </p:nvGraphicFramePr>
        <p:xfrm>
          <a:off x="2411413" y="5070475"/>
          <a:ext cx="958850" cy="504825"/>
        </p:xfrm>
        <a:graphic>
          <a:graphicData uri="http://schemas.openxmlformats.org/presentationml/2006/ole">
            <mc:AlternateContent xmlns:mc="http://schemas.openxmlformats.org/markup-compatibility/2006">
              <mc:Choice xmlns:v="urn:schemas-microsoft-com:vml" Requires="v">
                <p:oleObj spid="_x0000_s10256" name="公式" r:id="rId3" imgW="406080" imgH="203040" progId="Equation.3">
                  <p:embed/>
                </p:oleObj>
              </mc:Choice>
              <mc:Fallback>
                <p:oleObj name="公式" r:id="rId3" imgW="406080" imgH="2030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070475"/>
                        <a:ext cx="958850" cy="50482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3">
            <a:extLst>
              <a:ext uri="{FF2B5EF4-FFF2-40B4-BE49-F238E27FC236}">
                <a16:creationId xmlns:a16="http://schemas.microsoft.com/office/drawing/2014/main" id="{07105416-B197-4750-8278-CADF7DD0BF89}"/>
              </a:ext>
            </a:extLst>
          </p:cNvPr>
          <p:cNvGraphicFramePr>
            <a:graphicFrameLocks noChangeAspect="1"/>
          </p:cNvGraphicFramePr>
          <p:nvPr/>
        </p:nvGraphicFramePr>
        <p:xfrm>
          <a:off x="900113" y="6107113"/>
          <a:ext cx="690562" cy="433387"/>
        </p:xfrm>
        <a:graphic>
          <a:graphicData uri="http://schemas.openxmlformats.org/presentationml/2006/ole">
            <mc:AlternateContent xmlns:mc="http://schemas.openxmlformats.org/markup-compatibility/2006">
              <mc:Choice xmlns:v="urn:schemas-microsoft-com:vml" Requires="v">
                <p:oleObj spid="_x0000_s10257" name="公式" r:id="rId5" imgW="291960" imgH="190440" progId="Equation.3">
                  <p:embed/>
                </p:oleObj>
              </mc:Choice>
              <mc:Fallback>
                <p:oleObj name="公式" r:id="rId5" imgW="291960" imgH="1904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6107113"/>
                        <a:ext cx="690562" cy="433387"/>
                      </a:xfrm>
                      <a:prstGeom prst="rect">
                        <a:avLst/>
                      </a:prstGeom>
                      <a:solidFill>
                        <a:srgbClr val="0033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4">
            <a:extLst>
              <a:ext uri="{FF2B5EF4-FFF2-40B4-BE49-F238E27FC236}">
                <a16:creationId xmlns:a16="http://schemas.microsoft.com/office/drawing/2014/main" id="{9D7CBBB3-5428-47FA-9D50-A11B5F34078A}"/>
              </a:ext>
            </a:extLst>
          </p:cNvPr>
          <p:cNvGraphicFramePr>
            <a:graphicFrameLocks noChangeAspect="1"/>
          </p:cNvGraphicFramePr>
          <p:nvPr/>
        </p:nvGraphicFramePr>
        <p:xfrm>
          <a:off x="858838" y="5070475"/>
          <a:ext cx="984250" cy="508000"/>
        </p:xfrm>
        <a:graphic>
          <a:graphicData uri="http://schemas.openxmlformats.org/presentationml/2006/ole">
            <mc:AlternateContent xmlns:mc="http://schemas.openxmlformats.org/markup-compatibility/2006">
              <mc:Choice xmlns:v="urn:schemas-microsoft-com:vml" Requires="v">
                <p:oleObj spid="_x0000_s10258" name="公式" r:id="rId7" imgW="393480" imgH="203040" progId="Equation.3">
                  <p:embed/>
                </p:oleObj>
              </mc:Choice>
              <mc:Fallback>
                <p:oleObj name="公式" r:id="rId7" imgW="393480" imgH="2030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838" y="5070475"/>
                        <a:ext cx="984250" cy="508000"/>
                      </a:xfrm>
                      <a:prstGeom prst="rect">
                        <a:avLst/>
                      </a:prstGeom>
                      <a:solidFill>
                        <a:srgbClr val="800080"/>
                      </a:solidFill>
                    </p:spPr>
                  </p:pic>
                </p:oleObj>
              </mc:Fallback>
            </mc:AlternateContent>
          </a:graphicData>
        </a:graphic>
      </p:graphicFrame>
      <p:sp>
        <p:nvSpPr>
          <p:cNvPr id="12" name="Rectangle 25">
            <a:extLst>
              <a:ext uri="{FF2B5EF4-FFF2-40B4-BE49-F238E27FC236}">
                <a16:creationId xmlns:a16="http://schemas.microsoft.com/office/drawing/2014/main" id="{0631DCAD-CD51-4E33-8DF1-BFCD84EC75A8}"/>
              </a:ext>
            </a:extLst>
          </p:cNvPr>
          <p:cNvSpPr>
            <a:spLocks noChangeArrowheads="1"/>
          </p:cNvSpPr>
          <p:nvPr/>
        </p:nvSpPr>
        <p:spPr bwMode="auto">
          <a:xfrm>
            <a:off x="3508375" y="6035675"/>
            <a:ext cx="1881188" cy="519113"/>
          </a:xfrm>
          <a:prstGeom prst="rect">
            <a:avLst/>
          </a:prstGeom>
          <a:solidFill>
            <a:srgbClr val="00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chemeClr val="bg1"/>
                </a:solidFill>
                <a:latin typeface="黑体" panose="02010609060101010101" pitchFamily="49" charset="-122"/>
                <a:ea typeface="黑体" panose="02010609060101010101" pitchFamily="49" charset="-122"/>
              </a:rPr>
              <a:t>A(B + C )</a:t>
            </a:r>
            <a:r>
              <a:rPr lang="en-US" altLang="zh-CN" b="1">
                <a:solidFill>
                  <a:schemeClr val="bg1"/>
                </a:solidFill>
                <a:latin typeface="黑体" panose="02010609060101010101" pitchFamily="49" charset="-122"/>
                <a:ea typeface="黑体" panose="02010609060101010101" pitchFamily="49" charset="-122"/>
              </a:rPr>
              <a:t> </a:t>
            </a:r>
          </a:p>
        </p:txBody>
      </p:sp>
      <p:graphicFrame>
        <p:nvGraphicFramePr>
          <p:cNvPr id="13" name="Object 26">
            <a:extLst>
              <a:ext uri="{FF2B5EF4-FFF2-40B4-BE49-F238E27FC236}">
                <a16:creationId xmlns:a16="http://schemas.microsoft.com/office/drawing/2014/main" id="{3E6F558F-539D-44AA-AC53-89C38F4DAF73}"/>
              </a:ext>
            </a:extLst>
          </p:cNvPr>
          <p:cNvGraphicFramePr>
            <a:graphicFrameLocks noChangeAspect="1"/>
          </p:cNvGraphicFramePr>
          <p:nvPr/>
        </p:nvGraphicFramePr>
        <p:xfrm>
          <a:off x="2009775" y="6094413"/>
          <a:ext cx="1139825" cy="461962"/>
        </p:xfrm>
        <a:graphic>
          <a:graphicData uri="http://schemas.openxmlformats.org/presentationml/2006/ole">
            <mc:AlternateContent xmlns:mc="http://schemas.openxmlformats.org/markup-compatibility/2006">
              <mc:Choice xmlns:v="urn:schemas-microsoft-com:vml" Requires="v">
                <p:oleObj spid="_x0000_s10259" name="公式" r:id="rId9" imgW="482400" imgH="203040" progId="Equation.3">
                  <p:embed/>
                </p:oleObj>
              </mc:Choice>
              <mc:Fallback>
                <p:oleObj name="公式" r:id="rId9" imgW="482400" imgH="20304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9775" y="6094413"/>
                        <a:ext cx="1139825" cy="461962"/>
                      </a:xfrm>
                      <a:prstGeom prst="rect">
                        <a:avLst/>
                      </a:prstGeom>
                      <a:solidFill>
                        <a:srgbClr val="0033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7">
            <a:extLst>
              <a:ext uri="{FF2B5EF4-FFF2-40B4-BE49-F238E27FC236}">
                <a16:creationId xmlns:a16="http://schemas.microsoft.com/office/drawing/2014/main" id="{82D8123C-375D-4DDC-8F91-F50E47ECF3F6}"/>
              </a:ext>
            </a:extLst>
          </p:cNvPr>
          <p:cNvSpPr txBox="1">
            <a:spLocks noChangeArrowheads="1"/>
          </p:cNvSpPr>
          <p:nvPr/>
        </p:nvSpPr>
        <p:spPr bwMode="auto">
          <a:xfrm>
            <a:off x="5413375" y="6035675"/>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不是最小项</a:t>
            </a:r>
          </a:p>
        </p:txBody>
      </p:sp>
      <p:sp>
        <p:nvSpPr>
          <p:cNvPr id="15" name="Text Box 28">
            <a:extLst>
              <a:ext uri="{FF2B5EF4-FFF2-40B4-BE49-F238E27FC236}">
                <a16:creationId xmlns:a16="http://schemas.microsoft.com/office/drawing/2014/main" id="{6E480AB3-DC1A-491B-9804-5D142546F661}"/>
              </a:ext>
            </a:extLst>
          </p:cNvPr>
          <p:cNvSpPr txBox="1">
            <a:spLocks noChangeArrowheads="1"/>
          </p:cNvSpPr>
          <p:nvPr/>
        </p:nvSpPr>
        <p:spPr bwMode="auto">
          <a:xfrm>
            <a:off x="5508625" y="5070475"/>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最小项</a:t>
            </a:r>
          </a:p>
        </p:txBody>
      </p:sp>
      <p:graphicFrame>
        <p:nvGraphicFramePr>
          <p:cNvPr id="16" name="Object 29">
            <a:extLst>
              <a:ext uri="{FF2B5EF4-FFF2-40B4-BE49-F238E27FC236}">
                <a16:creationId xmlns:a16="http://schemas.microsoft.com/office/drawing/2014/main" id="{A28207DA-BA2A-424A-B9E3-77EF77F3D3E4}"/>
              </a:ext>
            </a:extLst>
          </p:cNvPr>
          <p:cNvGraphicFramePr>
            <a:graphicFrameLocks noChangeAspect="1"/>
          </p:cNvGraphicFramePr>
          <p:nvPr/>
        </p:nvGraphicFramePr>
        <p:xfrm>
          <a:off x="3995738" y="5141913"/>
          <a:ext cx="887412" cy="444500"/>
        </p:xfrm>
        <a:graphic>
          <a:graphicData uri="http://schemas.openxmlformats.org/presentationml/2006/ole">
            <mc:AlternateContent xmlns:mc="http://schemas.openxmlformats.org/markup-compatibility/2006">
              <mc:Choice xmlns:v="urn:schemas-microsoft-com:vml" Requires="v">
                <p:oleObj spid="_x0000_s10260" name="Equation" r:id="rId11" imgW="355320" imgH="177480" progId="Equation.DSMT4">
                  <p:embed/>
                </p:oleObj>
              </mc:Choice>
              <mc:Fallback>
                <p:oleObj name="Equation" r:id="rId11" imgW="355320" imgH="17748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5141913"/>
                        <a:ext cx="887412" cy="444500"/>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8" name="Object 20">
            <a:extLst>
              <a:ext uri="{FF2B5EF4-FFF2-40B4-BE49-F238E27FC236}">
                <a16:creationId xmlns:a16="http://schemas.microsoft.com/office/drawing/2014/main" id="{65EA90F6-E098-4837-9AE5-762AB97B7F90}"/>
              </a:ext>
            </a:extLst>
          </p:cNvPr>
          <p:cNvGraphicFramePr>
            <a:graphicFrameLocks noChangeAspect="1"/>
          </p:cNvGraphicFramePr>
          <p:nvPr/>
        </p:nvGraphicFramePr>
        <p:xfrm>
          <a:off x="3348038" y="4221163"/>
          <a:ext cx="485775" cy="647700"/>
        </p:xfrm>
        <a:graphic>
          <a:graphicData uri="http://schemas.openxmlformats.org/presentationml/2006/ole">
            <mc:AlternateContent xmlns:mc="http://schemas.openxmlformats.org/markup-compatibility/2006">
              <mc:Choice xmlns:v="urn:schemas-microsoft-com:vml" Requires="v">
                <p:oleObj spid="_x0000_s10261" name="公式" r:id="rId13" imgW="152280" imgH="203040" progId="Equation.3">
                  <p:embed/>
                </p:oleObj>
              </mc:Choice>
              <mc:Fallback>
                <p:oleObj name="公式" r:id="rId13" imgW="152280" imgH="2030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8038" y="4221163"/>
                        <a:ext cx="4857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4" presetClass="entr" presetSubtype="16" fill="hold" nodeType="withEffect">
                                  <p:stCondLst>
                                    <p:cond delay="0"/>
                                  </p:stCondLst>
                                  <p:childTnLst>
                                    <p:set>
                                      <p:cBhvr>
                                        <p:cTn id="24" dur="1" fill="hold">
                                          <p:stCondLst>
                                            <p:cond delay="0"/>
                                          </p:stCondLst>
                                        </p:cTn>
                                        <p:tgtEl>
                                          <p:spTgt spid="78868"/>
                                        </p:tgtEl>
                                        <p:attrNameLst>
                                          <p:attrName>style.visibility</p:attrName>
                                        </p:attrNameLst>
                                      </p:cBhvr>
                                      <p:to>
                                        <p:strVal val="visible"/>
                                      </p:to>
                                    </p:set>
                                    <p:animEffect transition="in" filter="box(in)">
                                      <p:cBhvr>
                                        <p:cTn id="25" dur="500"/>
                                        <p:tgtEl>
                                          <p:spTgt spid="788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trips(downRight)">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Righ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strips(downRight)">
                                      <p:cBhvr>
                                        <p:cTn id="40" dur="500"/>
                                        <p:tgtEl>
                                          <p:spTgt spid="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trips(downRight)">
                                      <p:cBhvr>
                                        <p:cTn id="45" dur="500"/>
                                        <p:tgtEl>
                                          <p:spTgt spid="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strips(downRight)">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Right)">
                                      <p:cBhvr>
                                        <p:cTn id="55" dur="500"/>
                                        <p:tgtEl>
                                          <p:spTgt spid="1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strips(downRight)">
                                      <p:cBhvr>
                                        <p:cTn id="60" dur="500"/>
                                        <p:tgtEl>
                                          <p:spTgt spid="1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strips(downRight)">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utoUpdateAnimBg="0"/>
      <p:bldP spid="8" grpId="0"/>
      <p:bldP spid="12" grpId="0" animBg="1" autoUpdateAnimBg="0"/>
      <p:bldP spid="14" grpId="0" autoUpdateAnimBg="0"/>
      <p:bldP spid="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Rectangle 3">
            <a:extLst>
              <a:ext uri="{FF2B5EF4-FFF2-40B4-BE49-F238E27FC236}">
                <a16:creationId xmlns:a16="http://schemas.microsoft.com/office/drawing/2014/main" id="{DC3ED2ED-6B84-44E7-82B4-BC9EA0F4D2F2}"/>
              </a:ext>
            </a:extLst>
          </p:cNvPr>
          <p:cNvSpPr>
            <a:spLocks noGrp="1" noChangeArrowheads="1"/>
          </p:cNvSpPr>
          <p:nvPr>
            <p:ph type="body" sz="half" idx="1"/>
          </p:nvPr>
        </p:nvSpPr>
        <p:spPr>
          <a:xfrm>
            <a:off x="468313" y="549275"/>
            <a:ext cx="7786687" cy="5688013"/>
          </a:xfrm>
        </p:spPr>
        <p:txBody>
          <a:bodyPr/>
          <a:lstStyle/>
          <a:p>
            <a:pPr eaLnBrk="1" hangingPunct="1">
              <a:buFontTx/>
              <a:buNone/>
            </a:pPr>
            <a:r>
              <a:rPr lang="zh-CN" altLang="en-US" b="1">
                <a:solidFill>
                  <a:srgbClr val="000066"/>
                </a:solidFill>
                <a:latin typeface="黑体" panose="02010609060101010101" pitchFamily="49" charset="-122"/>
                <a:ea typeface="黑体" panose="02010609060101010101" pitchFamily="49" charset="-122"/>
              </a:rPr>
              <a:t>（</a:t>
            </a:r>
            <a:r>
              <a:rPr lang="en-US" altLang="zh-CN" b="1">
                <a:solidFill>
                  <a:srgbClr val="000066"/>
                </a:solidFill>
                <a:latin typeface="黑体" panose="02010609060101010101" pitchFamily="49" charset="-122"/>
                <a:ea typeface="黑体" panose="02010609060101010101" pitchFamily="49" charset="-122"/>
              </a:rPr>
              <a:t>2</a:t>
            </a:r>
            <a:r>
              <a:rPr lang="zh-CN" altLang="en-US" b="1">
                <a:solidFill>
                  <a:srgbClr val="000066"/>
                </a:solidFill>
                <a:latin typeface="黑体" panose="02010609060101010101" pitchFamily="49" charset="-122"/>
                <a:ea typeface="黑体" panose="02010609060101010101" pitchFamily="49" charset="-122"/>
              </a:rPr>
              <a:t>）</a:t>
            </a:r>
            <a:r>
              <a:rPr lang="en-US" altLang="zh-CN" b="1">
                <a:solidFill>
                  <a:srgbClr val="000066"/>
                </a:solidFill>
                <a:latin typeface="黑体" panose="02010609060101010101" pitchFamily="49" charset="-122"/>
                <a:ea typeface="黑体" panose="02010609060101010101" pitchFamily="49" charset="-122"/>
              </a:rPr>
              <a:t> </a:t>
            </a:r>
            <a:r>
              <a:rPr lang="zh-CN" altLang="en-US" b="1">
                <a:solidFill>
                  <a:srgbClr val="000066"/>
                </a:solidFill>
                <a:latin typeface="黑体" panose="02010609060101010101" pitchFamily="49" charset="-122"/>
                <a:ea typeface="黑体" panose="02010609060101010101" pitchFamily="49" charset="-122"/>
              </a:rPr>
              <a:t>最小项性质和编号</a:t>
            </a:r>
            <a:endParaRPr lang="zh-CN" altLang="en-US" b="1">
              <a:solidFill>
                <a:srgbClr val="0000FF"/>
              </a:solidFill>
              <a:latin typeface="黑体" panose="02010609060101010101" pitchFamily="49" charset="-122"/>
              <a:ea typeface="黑体" panose="02010609060101010101" pitchFamily="49" charset="-122"/>
            </a:endParaRPr>
          </a:p>
          <a:p>
            <a:pPr eaLnBrk="1" hangingPunct="1">
              <a:buFontTx/>
              <a:buNone/>
            </a:pPr>
            <a:r>
              <a:rPr lang="zh-CN" altLang="en-US">
                <a:solidFill>
                  <a:srgbClr val="0000FF"/>
                </a:solidFill>
                <a:latin typeface="黑体" panose="02010609060101010101" pitchFamily="49" charset="-122"/>
                <a:ea typeface="黑体" panose="02010609060101010101" pitchFamily="49" charset="-122"/>
              </a:rPr>
              <a:t>  </a:t>
            </a:r>
          </a:p>
        </p:txBody>
      </p:sp>
      <p:sp>
        <p:nvSpPr>
          <p:cNvPr id="11278" name="Rectangle 89">
            <a:extLst>
              <a:ext uri="{FF2B5EF4-FFF2-40B4-BE49-F238E27FC236}">
                <a16:creationId xmlns:a16="http://schemas.microsoft.com/office/drawing/2014/main" id="{E50FE52B-2D60-4696-BDF5-7B8F6B12D072}"/>
              </a:ext>
            </a:extLst>
          </p:cNvPr>
          <p:cNvSpPr>
            <a:spLocks noChangeArrowheads="1"/>
          </p:cNvSpPr>
          <p:nvPr/>
        </p:nvSpPr>
        <p:spPr bwMode="auto">
          <a:xfrm>
            <a:off x="304800" y="2057400"/>
            <a:ext cx="8305800" cy="3581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18" name="Rectangle 90" descr="羊皮纸">
            <a:extLst>
              <a:ext uri="{FF2B5EF4-FFF2-40B4-BE49-F238E27FC236}">
                <a16:creationId xmlns:a16="http://schemas.microsoft.com/office/drawing/2014/main" id="{271E4BA8-85DD-469F-AB83-01C15E30713F}"/>
              </a:ext>
            </a:extLst>
          </p:cNvPr>
          <p:cNvSpPr>
            <a:spLocks noChangeArrowheads="1"/>
          </p:cNvSpPr>
          <p:nvPr/>
        </p:nvSpPr>
        <p:spPr bwMode="auto">
          <a:xfrm>
            <a:off x="431800" y="2057400"/>
            <a:ext cx="1665288" cy="3581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19" name="Rectangle 91">
            <a:extLst>
              <a:ext uri="{FF2B5EF4-FFF2-40B4-BE49-F238E27FC236}">
                <a16:creationId xmlns:a16="http://schemas.microsoft.com/office/drawing/2014/main" id="{39E0D70F-D4C4-49F7-B190-E5E81386F427}"/>
              </a:ext>
            </a:extLst>
          </p:cNvPr>
          <p:cNvSpPr>
            <a:spLocks noChangeArrowheads="1"/>
          </p:cNvSpPr>
          <p:nvPr/>
        </p:nvSpPr>
        <p:spPr bwMode="auto">
          <a:xfrm>
            <a:off x="2141538" y="2001838"/>
            <a:ext cx="763587" cy="3600450"/>
          </a:xfrm>
          <a:prstGeom prst="rect">
            <a:avLst/>
          </a:prstGeom>
          <a:solidFill>
            <a:srgbClr val="FFCC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0" name="Rectangle 92">
            <a:extLst>
              <a:ext uri="{FF2B5EF4-FFF2-40B4-BE49-F238E27FC236}">
                <a16:creationId xmlns:a16="http://schemas.microsoft.com/office/drawing/2014/main" id="{F06AA59C-FBE0-40AD-BB2B-AFF120329E98}"/>
              </a:ext>
            </a:extLst>
          </p:cNvPr>
          <p:cNvSpPr>
            <a:spLocks noChangeArrowheads="1"/>
          </p:cNvSpPr>
          <p:nvPr/>
        </p:nvSpPr>
        <p:spPr bwMode="auto">
          <a:xfrm>
            <a:off x="3762375" y="2001838"/>
            <a:ext cx="763588" cy="3600450"/>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1" name="Rectangle 93">
            <a:extLst>
              <a:ext uri="{FF2B5EF4-FFF2-40B4-BE49-F238E27FC236}">
                <a16:creationId xmlns:a16="http://schemas.microsoft.com/office/drawing/2014/main" id="{79284EE6-6273-428B-B6D5-301FC63C740D}"/>
              </a:ext>
            </a:extLst>
          </p:cNvPr>
          <p:cNvSpPr>
            <a:spLocks noChangeArrowheads="1"/>
          </p:cNvSpPr>
          <p:nvPr/>
        </p:nvSpPr>
        <p:spPr bwMode="auto">
          <a:xfrm>
            <a:off x="6958013" y="2001838"/>
            <a:ext cx="763587" cy="3600450"/>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2" name="Rectangle 94">
            <a:extLst>
              <a:ext uri="{FF2B5EF4-FFF2-40B4-BE49-F238E27FC236}">
                <a16:creationId xmlns:a16="http://schemas.microsoft.com/office/drawing/2014/main" id="{59D99126-A629-460A-B9F0-65FA5D7FAA0A}"/>
              </a:ext>
            </a:extLst>
          </p:cNvPr>
          <p:cNvSpPr>
            <a:spLocks noChangeArrowheads="1"/>
          </p:cNvSpPr>
          <p:nvPr/>
        </p:nvSpPr>
        <p:spPr bwMode="auto">
          <a:xfrm>
            <a:off x="2951163" y="2001838"/>
            <a:ext cx="763587" cy="3600450"/>
          </a:xfrm>
          <a:prstGeom prst="rect">
            <a:avLst/>
          </a:prstGeom>
          <a:solidFill>
            <a:srgbClr val="00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3" name="Rectangle 95">
            <a:extLst>
              <a:ext uri="{FF2B5EF4-FFF2-40B4-BE49-F238E27FC236}">
                <a16:creationId xmlns:a16="http://schemas.microsoft.com/office/drawing/2014/main" id="{31B57310-092A-489D-A318-D3E31B94EA5E}"/>
              </a:ext>
            </a:extLst>
          </p:cNvPr>
          <p:cNvSpPr>
            <a:spLocks noChangeArrowheads="1"/>
          </p:cNvSpPr>
          <p:nvPr/>
        </p:nvSpPr>
        <p:spPr bwMode="auto">
          <a:xfrm>
            <a:off x="4527550" y="2001838"/>
            <a:ext cx="763588" cy="360045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4" name="Rectangle 96">
            <a:extLst>
              <a:ext uri="{FF2B5EF4-FFF2-40B4-BE49-F238E27FC236}">
                <a16:creationId xmlns:a16="http://schemas.microsoft.com/office/drawing/2014/main" id="{C6ED7ADA-B0D5-4B55-963C-D34200D0D0AA}"/>
              </a:ext>
            </a:extLst>
          </p:cNvPr>
          <p:cNvSpPr>
            <a:spLocks noChangeArrowheads="1"/>
          </p:cNvSpPr>
          <p:nvPr/>
        </p:nvSpPr>
        <p:spPr bwMode="auto">
          <a:xfrm>
            <a:off x="5292725" y="2001838"/>
            <a:ext cx="854075" cy="3600450"/>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5" name="Rectangle 97">
            <a:extLst>
              <a:ext uri="{FF2B5EF4-FFF2-40B4-BE49-F238E27FC236}">
                <a16:creationId xmlns:a16="http://schemas.microsoft.com/office/drawing/2014/main" id="{EB6900F1-D552-41D6-BBEA-BD215C1FA779}"/>
              </a:ext>
            </a:extLst>
          </p:cNvPr>
          <p:cNvSpPr>
            <a:spLocks noChangeArrowheads="1"/>
          </p:cNvSpPr>
          <p:nvPr/>
        </p:nvSpPr>
        <p:spPr bwMode="auto">
          <a:xfrm>
            <a:off x="7767638" y="2001838"/>
            <a:ext cx="763587" cy="360045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826" name="Rectangle 98">
            <a:extLst>
              <a:ext uri="{FF2B5EF4-FFF2-40B4-BE49-F238E27FC236}">
                <a16:creationId xmlns:a16="http://schemas.microsoft.com/office/drawing/2014/main" id="{80458A96-AC71-45D7-9C08-44AC2D233A11}"/>
              </a:ext>
            </a:extLst>
          </p:cNvPr>
          <p:cNvSpPr>
            <a:spLocks noChangeArrowheads="1"/>
          </p:cNvSpPr>
          <p:nvPr/>
        </p:nvSpPr>
        <p:spPr bwMode="auto">
          <a:xfrm>
            <a:off x="6146800" y="2001838"/>
            <a:ext cx="763588" cy="3600450"/>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8" name="Rectangle 100">
            <a:extLst>
              <a:ext uri="{FF2B5EF4-FFF2-40B4-BE49-F238E27FC236}">
                <a16:creationId xmlns:a16="http://schemas.microsoft.com/office/drawing/2014/main" id="{9466502D-C928-4186-A7F1-AB2D8EE14639}"/>
              </a:ext>
            </a:extLst>
          </p:cNvPr>
          <p:cNvSpPr>
            <a:spLocks noChangeArrowheads="1"/>
          </p:cNvSpPr>
          <p:nvPr/>
        </p:nvSpPr>
        <p:spPr bwMode="auto">
          <a:xfrm>
            <a:off x="1196975" y="2198688"/>
            <a:ext cx="4318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9" name="Rectangle 101">
            <a:extLst>
              <a:ext uri="{FF2B5EF4-FFF2-40B4-BE49-F238E27FC236}">
                <a16:creationId xmlns:a16="http://schemas.microsoft.com/office/drawing/2014/main" id="{737BF525-D3E0-4887-AAEB-E588EF847CE6}"/>
              </a:ext>
            </a:extLst>
          </p:cNvPr>
          <p:cNvSpPr>
            <a:spLocks noChangeArrowheads="1"/>
          </p:cNvSpPr>
          <p:nvPr/>
        </p:nvSpPr>
        <p:spPr bwMode="auto">
          <a:xfrm>
            <a:off x="1196975" y="2198688"/>
            <a:ext cx="4318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0" name="Rectangle 102">
            <a:extLst>
              <a:ext uri="{FF2B5EF4-FFF2-40B4-BE49-F238E27FC236}">
                <a16:creationId xmlns:a16="http://schemas.microsoft.com/office/drawing/2014/main" id="{BC5B34EE-CDAA-41B5-8A08-8A684F53010A}"/>
              </a:ext>
            </a:extLst>
          </p:cNvPr>
          <p:cNvSpPr>
            <a:spLocks noChangeArrowheads="1"/>
          </p:cNvSpPr>
          <p:nvPr/>
        </p:nvSpPr>
        <p:spPr bwMode="auto">
          <a:xfrm>
            <a:off x="1196975" y="2198688"/>
            <a:ext cx="4318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1" name="Rectangle 103">
            <a:extLst>
              <a:ext uri="{FF2B5EF4-FFF2-40B4-BE49-F238E27FC236}">
                <a16:creationId xmlns:a16="http://schemas.microsoft.com/office/drawing/2014/main" id="{51327353-240A-4A70-8328-642873084C89}"/>
              </a:ext>
            </a:extLst>
          </p:cNvPr>
          <p:cNvSpPr>
            <a:spLocks noChangeArrowheads="1"/>
          </p:cNvSpPr>
          <p:nvPr/>
        </p:nvSpPr>
        <p:spPr bwMode="auto">
          <a:xfrm>
            <a:off x="1196975" y="2198688"/>
            <a:ext cx="4318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2" name="Rectangle 104">
            <a:extLst>
              <a:ext uri="{FF2B5EF4-FFF2-40B4-BE49-F238E27FC236}">
                <a16:creationId xmlns:a16="http://schemas.microsoft.com/office/drawing/2014/main" id="{0430F8F2-9D2E-4079-8160-EE138035B18D}"/>
              </a:ext>
            </a:extLst>
          </p:cNvPr>
          <p:cNvSpPr>
            <a:spLocks noChangeArrowheads="1"/>
          </p:cNvSpPr>
          <p:nvPr/>
        </p:nvSpPr>
        <p:spPr bwMode="auto">
          <a:xfrm>
            <a:off x="1196975" y="2198688"/>
            <a:ext cx="4318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833" name="Group 105">
            <a:extLst>
              <a:ext uri="{FF2B5EF4-FFF2-40B4-BE49-F238E27FC236}">
                <a16:creationId xmlns:a16="http://schemas.microsoft.com/office/drawing/2014/main" id="{82AB05D8-DA43-4F66-B650-96C38AC3C2C8}"/>
              </a:ext>
            </a:extLst>
          </p:cNvPr>
          <p:cNvGraphicFramePr>
            <a:graphicFrameLocks noGrp="1"/>
          </p:cNvGraphicFramePr>
          <p:nvPr/>
        </p:nvGraphicFramePr>
        <p:xfrm>
          <a:off x="385763" y="2047875"/>
          <a:ext cx="8164512" cy="3579813"/>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8">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7">
                  <a:extLst>
                    <a:ext uri="{9D8B030D-6E8A-4147-A177-3AD203B41FA5}">
                      <a16:colId xmlns:a16="http://schemas.microsoft.com/office/drawing/2014/main" val="20010"/>
                    </a:ext>
                  </a:extLst>
                </a:gridCol>
              </a:tblGrid>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971550"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961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9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cap="flat">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rgbClr val="000099"/>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endParaRPr kumimoji="0" lang="zh-CN" altLang="zh-CN" sz="2000" b="1" i="0" u="none" strike="noStrike" cap="none" normalizeH="0" baseline="0">
                        <a:ln>
                          <a:noFill/>
                        </a:ln>
                        <a:solidFill>
                          <a:schemeClr val="bg1"/>
                        </a:solidFill>
                        <a:effectLst/>
                        <a:latin typeface="Arial" charset="0"/>
                        <a:ea typeface="宋体" pitchFamily="2"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 name="Group 218">
            <a:extLst>
              <a:ext uri="{FF2B5EF4-FFF2-40B4-BE49-F238E27FC236}">
                <a16:creationId xmlns:a16="http://schemas.microsoft.com/office/drawing/2014/main" id="{E52E5EB5-969D-4EC3-B1C9-A939D1092163}"/>
              </a:ext>
            </a:extLst>
          </p:cNvPr>
          <p:cNvGrpSpPr>
            <a:grpSpLocks/>
          </p:cNvGrpSpPr>
          <p:nvPr/>
        </p:nvGrpSpPr>
        <p:grpSpPr bwMode="auto">
          <a:xfrm>
            <a:off x="2133600" y="2006600"/>
            <a:ext cx="6305550" cy="484188"/>
            <a:chOff x="1344" y="1264"/>
            <a:chExt cx="3972" cy="305"/>
          </a:xfrm>
        </p:grpSpPr>
        <p:graphicFrame>
          <p:nvGraphicFramePr>
            <p:cNvPr id="11269" name="Object 219">
              <a:extLst>
                <a:ext uri="{FF2B5EF4-FFF2-40B4-BE49-F238E27FC236}">
                  <a16:creationId xmlns:a16="http://schemas.microsoft.com/office/drawing/2014/main" id="{E2DDE258-F1F2-4ED2-AA31-BF0F49765126}"/>
                </a:ext>
              </a:extLst>
            </p:cNvPr>
            <p:cNvGraphicFramePr>
              <a:graphicFrameLocks noChangeAspect="1"/>
            </p:cNvGraphicFramePr>
            <p:nvPr/>
          </p:nvGraphicFramePr>
          <p:xfrm>
            <a:off x="1824" y="1264"/>
            <a:ext cx="528" cy="281"/>
          </p:xfrm>
          <a:graphic>
            <a:graphicData uri="http://schemas.openxmlformats.org/presentationml/2006/ole">
              <mc:AlternateContent xmlns:mc="http://schemas.openxmlformats.org/markup-compatibility/2006">
                <mc:Choice xmlns:v="urn:schemas-microsoft-com:vml" Requires="v">
                  <p:oleObj spid="_x0000_s11519" name="公式" r:id="rId4" imgW="406080" imgH="203040" progId="Equation.3">
                    <p:embed/>
                  </p:oleObj>
                </mc:Choice>
                <mc:Fallback>
                  <p:oleObj name="公式" r:id="rId4" imgW="406080" imgH="203040" progId="Equation.3">
                    <p:embed/>
                    <p:pic>
                      <p:nvPicPr>
                        <p:cNvPr id="0" name="Object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264"/>
                          <a:ext cx="52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220">
              <a:extLst>
                <a:ext uri="{FF2B5EF4-FFF2-40B4-BE49-F238E27FC236}">
                  <a16:creationId xmlns:a16="http://schemas.microsoft.com/office/drawing/2014/main" id="{2F902761-6A33-49BB-B912-8B730ED104C0}"/>
                </a:ext>
              </a:extLst>
            </p:cNvPr>
            <p:cNvGraphicFramePr>
              <a:graphicFrameLocks noChangeAspect="1"/>
            </p:cNvGraphicFramePr>
            <p:nvPr/>
          </p:nvGraphicFramePr>
          <p:xfrm>
            <a:off x="2854" y="1285"/>
            <a:ext cx="506" cy="251"/>
          </p:xfrm>
          <a:graphic>
            <a:graphicData uri="http://schemas.openxmlformats.org/presentationml/2006/ole">
              <mc:AlternateContent xmlns:mc="http://schemas.openxmlformats.org/markup-compatibility/2006">
                <mc:Choice xmlns:v="urn:schemas-microsoft-com:vml" Requires="v">
                  <p:oleObj spid="_x0000_s11520" name="公式" r:id="rId6" imgW="393480" imgH="203040" progId="Equation.3">
                    <p:embed/>
                  </p:oleObj>
                </mc:Choice>
                <mc:Fallback>
                  <p:oleObj name="公式" r:id="rId6" imgW="393480" imgH="203040" progId="Equation.3">
                    <p:embed/>
                    <p:pic>
                      <p:nvPicPr>
                        <p:cNvPr id="0" name="Object 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 y="1285"/>
                          <a:ext cx="5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Object 221">
              <a:extLst>
                <a:ext uri="{FF2B5EF4-FFF2-40B4-BE49-F238E27FC236}">
                  <a16:creationId xmlns:a16="http://schemas.microsoft.com/office/drawing/2014/main" id="{60E9F1CE-D7C3-4B23-84C8-8E28B8D2895E}"/>
                </a:ext>
              </a:extLst>
            </p:cNvPr>
            <p:cNvGraphicFramePr>
              <a:graphicFrameLocks noChangeAspect="1"/>
            </p:cNvGraphicFramePr>
            <p:nvPr/>
          </p:nvGraphicFramePr>
          <p:xfrm>
            <a:off x="3312" y="1287"/>
            <a:ext cx="576" cy="276"/>
          </p:xfrm>
          <a:graphic>
            <a:graphicData uri="http://schemas.openxmlformats.org/presentationml/2006/ole">
              <mc:AlternateContent xmlns:mc="http://schemas.openxmlformats.org/markup-compatibility/2006">
                <mc:Choice xmlns:v="urn:schemas-microsoft-com:vml" Requires="v">
                  <p:oleObj spid="_x0000_s11521" name="公式" r:id="rId8" imgW="406080" imgH="203040" progId="Equation.3">
                    <p:embed/>
                  </p:oleObj>
                </mc:Choice>
                <mc:Fallback>
                  <p:oleObj name="公式" r:id="rId8" imgW="406080" imgH="203040" progId="Equation.3">
                    <p:embed/>
                    <p:pic>
                      <p:nvPicPr>
                        <p:cNvPr id="0" name="Object 2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1287"/>
                          <a:ext cx="5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2" name="Object 222">
              <a:extLst>
                <a:ext uri="{FF2B5EF4-FFF2-40B4-BE49-F238E27FC236}">
                  <a16:creationId xmlns:a16="http://schemas.microsoft.com/office/drawing/2014/main" id="{6C50A44B-317F-4D56-AF84-555D3B8E8910}"/>
                </a:ext>
              </a:extLst>
            </p:cNvPr>
            <p:cNvGraphicFramePr>
              <a:graphicFrameLocks noChangeAspect="1"/>
            </p:cNvGraphicFramePr>
            <p:nvPr/>
          </p:nvGraphicFramePr>
          <p:xfrm>
            <a:off x="1344" y="1296"/>
            <a:ext cx="462" cy="273"/>
          </p:xfrm>
          <a:graphic>
            <a:graphicData uri="http://schemas.openxmlformats.org/presentationml/2006/ole">
              <mc:AlternateContent xmlns:mc="http://schemas.openxmlformats.org/markup-compatibility/2006">
                <mc:Choice xmlns:v="urn:schemas-microsoft-com:vml" Requires="v">
                  <p:oleObj spid="_x0000_s11522" name="公式" r:id="rId10" imgW="419040" imgH="203040" progId="Equation.3">
                    <p:embed/>
                  </p:oleObj>
                </mc:Choice>
                <mc:Fallback>
                  <p:oleObj name="公式" r:id="rId10" imgW="419040" imgH="203040" progId="Equation.3">
                    <p:embed/>
                    <p:pic>
                      <p:nvPicPr>
                        <p:cNvPr id="0" name="Object 2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1296"/>
                          <a:ext cx="462"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223">
              <a:extLst>
                <a:ext uri="{FF2B5EF4-FFF2-40B4-BE49-F238E27FC236}">
                  <a16:creationId xmlns:a16="http://schemas.microsoft.com/office/drawing/2014/main" id="{4604F7E5-E8F6-4BE1-9E8F-80F1E1755A22}"/>
                </a:ext>
              </a:extLst>
            </p:cNvPr>
            <p:cNvGraphicFramePr>
              <a:graphicFrameLocks noChangeAspect="1"/>
            </p:cNvGraphicFramePr>
            <p:nvPr/>
          </p:nvGraphicFramePr>
          <p:xfrm>
            <a:off x="3873" y="1287"/>
            <a:ext cx="506" cy="251"/>
          </p:xfrm>
          <a:graphic>
            <a:graphicData uri="http://schemas.openxmlformats.org/presentationml/2006/ole">
              <mc:AlternateContent xmlns:mc="http://schemas.openxmlformats.org/markup-compatibility/2006">
                <mc:Choice xmlns:v="urn:schemas-microsoft-com:vml" Requires="v">
                  <p:oleObj spid="_x0000_s11523" name="公式" r:id="rId12" imgW="393480" imgH="203040" progId="Equation.3">
                    <p:embed/>
                  </p:oleObj>
                </mc:Choice>
                <mc:Fallback>
                  <p:oleObj name="公式" r:id="rId12" imgW="393480" imgH="203040" progId="Equation.3">
                    <p:embed/>
                    <p:pic>
                      <p:nvPicPr>
                        <p:cNvPr id="0" name="Object 2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3" y="1287"/>
                          <a:ext cx="5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4" name="Object 224">
              <a:extLst>
                <a:ext uri="{FF2B5EF4-FFF2-40B4-BE49-F238E27FC236}">
                  <a16:creationId xmlns:a16="http://schemas.microsoft.com/office/drawing/2014/main" id="{41AABABC-86D4-4E43-A25A-762F83F36A2B}"/>
                </a:ext>
              </a:extLst>
            </p:cNvPr>
            <p:cNvGraphicFramePr>
              <a:graphicFrameLocks noChangeAspect="1"/>
            </p:cNvGraphicFramePr>
            <p:nvPr/>
          </p:nvGraphicFramePr>
          <p:xfrm>
            <a:off x="4368" y="1296"/>
            <a:ext cx="482" cy="249"/>
          </p:xfrm>
          <a:graphic>
            <a:graphicData uri="http://schemas.openxmlformats.org/presentationml/2006/ole">
              <mc:AlternateContent xmlns:mc="http://schemas.openxmlformats.org/markup-compatibility/2006">
                <mc:Choice xmlns:v="urn:schemas-microsoft-com:vml" Requires="v">
                  <p:oleObj spid="_x0000_s11524" name="公式" r:id="rId14" imgW="393480" imgH="203040" progId="Equation.3">
                    <p:embed/>
                  </p:oleObj>
                </mc:Choice>
                <mc:Fallback>
                  <p:oleObj name="公式" r:id="rId14" imgW="393480" imgH="203040" progId="Equation.3">
                    <p:embed/>
                    <p:pic>
                      <p:nvPicPr>
                        <p:cNvPr id="0" name="Object 2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96"/>
                          <a:ext cx="482"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225">
              <a:extLst>
                <a:ext uri="{FF2B5EF4-FFF2-40B4-BE49-F238E27FC236}">
                  <a16:creationId xmlns:a16="http://schemas.microsoft.com/office/drawing/2014/main" id="{7F6EDE35-088B-4962-8909-09C51B5C7293}"/>
                </a:ext>
              </a:extLst>
            </p:cNvPr>
            <p:cNvGraphicFramePr>
              <a:graphicFrameLocks noChangeAspect="1"/>
            </p:cNvGraphicFramePr>
            <p:nvPr/>
          </p:nvGraphicFramePr>
          <p:xfrm>
            <a:off x="4896" y="1340"/>
            <a:ext cx="420" cy="196"/>
          </p:xfrm>
          <a:graphic>
            <a:graphicData uri="http://schemas.openxmlformats.org/presentationml/2006/ole">
              <mc:AlternateContent xmlns:mc="http://schemas.openxmlformats.org/markup-compatibility/2006">
                <mc:Choice xmlns:v="urn:schemas-microsoft-com:vml" Requires="v">
                  <p:oleObj spid="_x0000_s11525" name="公式" r:id="rId16" imgW="380880" imgH="177480" progId="Equation.3">
                    <p:embed/>
                  </p:oleObj>
                </mc:Choice>
                <mc:Fallback>
                  <p:oleObj name="公式" r:id="rId16" imgW="380880" imgH="177480" progId="Equation.3">
                    <p:embed/>
                    <p:pic>
                      <p:nvPicPr>
                        <p:cNvPr id="0" name="Object 2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6" y="1340"/>
                          <a:ext cx="420"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226">
              <a:extLst>
                <a:ext uri="{FF2B5EF4-FFF2-40B4-BE49-F238E27FC236}">
                  <a16:creationId xmlns:a16="http://schemas.microsoft.com/office/drawing/2014/main" id="{6667B419-B7BE-495F-B84B-9D2B8C73AB94}"/>
                </a:ext>
              </a:extLst>
            </p:cNvPr>
            <p:cNvGraphicFramePr>
              <a:graphicFrameLocks noChangeAspect="1"/>
            </p:cNvGraphicFramePr>
            <p:nvPr/>
          </p:nvGraphicFramePr>
          <p:xfrm>
            <a:off x="2352" y="1296"/>
            <a:ext cx="448" cy="224"/>
          </p:xfrm>
          <a:graphic>
            <a:graphicData uri="http://schemas.openxmlformats.org/presentationml/2006/ole">
              <mc:AlternateContent xmlns:mc="http://schemas.openxmlformats.org/markup-compatibility/2006">
                <mc:Choice xmlns:v="urn:schemas-microsoft-com:vml" Requires="v">
                  <p:oleObj spid="_x0000_s11526" name="公式" r:id="rId18" imgW="406080" imgH="203040" progId="Equation.3">
                    <p:embed/>
                  </p:oleObj>
                </mc:Choice>
                <mc:Fallback>
                  <p:oleObj name="公式" r:id="rId18" imgW="406080" imgH="203040" progId="Equation.3">
                    <p:embed/>
                    <p:pic>
                      <p:nvPicPr>
                        <p:cNvPr id="0" name="Object 2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2" y="1296"/>
                          <a:ext cx="44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3955" name="Rectangle 227">
            <a:extLst>
              <a:ext uri="{FF2B5EF4-FFF2-40B4-BE49-F238E27FC236}">
                <a16:creationId xmlns:a16="http://schemas.microsoft.com/office/drawing/2014/main" id="{EE3ED80E-5D37-4D85-A2CC-C8B3473693B1}"/>
              </a:ext>
            </a:extLst>
          </p:cNvPr>
          <p:cNvSpPr>
            <a:spLocks noChangeArrowheads="1"/>
          </p:cNvSpPr>
          <p:nvPr/>
        </p:nvSpPr>
        <p:spPr bwMode="auto">
          <a:xfrm>
            <a:off x="2185988" y="2497138"/>
            <a:ext cx="674687"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56" name="Rectangle 228">
            <a:extLst>
              <a:ext uri="{FF2B5EF4-FFF2-40B4-BE49-F238E27FC236}">
                <a16:creationId xmlns:a16="http://schemas.microsoft.com/office/drawing/2014/main" id="{C5DB7EE5-EF62-4D0F-B404-2C3F66E63A40}"/>
              </a:ext>
            </a:extLst>
          </p:cNvPr>
          <p:cNvSpPr>
            <a:spLocks noChangeArrowheads="1"/>
          </p:cNvSpPr>
          <p:nvPr/>
        </p:nvSpPr>
        <p:spPr bwMode="auto">
          <a:xfrm>
            <a:off x="2997200" y="2857500"/>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57" name="Rectangle 229">
            <a:extLst>
              <a:ext uri="{FF2B5EF4-FFF2-40B4-BE49-F238E27FC236}">
                <a16:creationId xmlns:a16="http://schemas.microsoft.com/office/drawing/2014/main" id="{E1A6AA63-4462-4C4F-9975-C351F38D0AF1}"/>
              </a:ext>
            </a:extLst>
          </p:cNvPr>
          <p:cNvSpPr>
            <a:spLocks noChangeArrowheads="1"/>
          </p:cNvSpPr>
          <p:nvPr/>
        </p:nvSpPr>
        <p:spPr bwMode="auto">
          <a:xfrm>
            <a:off x="3806825" y="3262313"/>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58" name="Rectangle 230">
            <a:extLst>
              <a:ext uri="{FF2B5EF4-FFF2-40B4-BE49-F238E27FC236}">
                <a16:creationId xmlns:a16="http://schemas.microsoft.com/office/drawing/2014/main" id="{DD7D3A35-E0BE-439A-AD1B-9324DF900739}"/>
              </a:ext>
            </a:extLst>
          </p:cNvPr>
          <p:cNvSpPr>
            <a:spLocks noChangeArrowheads="1"/>
          </p:cNvSpPr>
          <p:nvPr/>
        </p:nvSpPr>
        <p:spPr bwMode="auto">
          <a:xfrm>
            <a:off x="4572000" y="3713163"/>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59" name="Rectangle 231">
            <a:extLst>
              <a:ext uri="{FF2B5EF4-FFF2-40B4-BE49-F238E27FC236}">
                <a16:creationId xmlns:a16="http://schemas.microsoft.com/office/drawing/2014/main" id="{D879470A-2834-4F5F-8DC0-033ED3E5DEDE}"/>
              </a:ext>
            </a:extLst>
          </p:cNvPr>
          <p:cNvSpPr>
            <a:spLocks noChangeArrowheads="1"/>
          </p:cNvSpPr>
          <p:nvPr/>
        </p:nvSpPr>
        <p:spPr bwMode="auto">
          <a:xfrm>
            <a:off x="5427663" y="4117975"/>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60" name="Rectangle 232">
            <a:extLst>
              <a:ext uri="{FF2B5EF4-FFF2-40B4-BE49-F238E27FC236}">
                <a16:creationId xmlns:a16="http://schemas.microsoft.com/office/drawing/2014/main" id="{4DCDB513-EC2F-4334-B71B-1E8790220448}"/>
              </a:ext>
            </a:extLst>
          </p:cNvPr>
          <p:cNvSpPr>
            <a:spLocks noChangeArrowheads="1"/>
          </p:cNvSpPr>
          <p:nvPr/>
        </p:nvSpPr>
        <p:spPr bwMode="auto">
          <a:xfrm>
            <a:off x="6997700" y="4883150"/>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61" name="Rectangle 233">
            <a:extLst>
              <a:ext uri="{FF2B5EF4-FFF2-40B4-BE49-F238E27FC236}">
                <a16:creationId xmlns:a16="http://schemas.microsoft.com/office/drawing/2014/main" id="{D14A67EE-096A-4CD1-AE9E-77F1D7F3C47F}"/>
              </a:ext>
            </a:extLst>
          </p:cNvPr>
          <p:cNvSpPr>
            <a:spLocks noChangeArrowheads="1"/>
          </p:cNvSpPr>
          <p:nvPr/>
        </p:nvSpPr>
        <p:spPr bwMode="auto">
          <a:xfrm>
            <a:off x="6192838" y="4478338"/>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962" name="Rectangle 234">
            <a:extLst>
              <a:ext uri="{FF2B5EF4-FFF2-40B4-BE49-F238E27FC236}">
                <a16:creationId xmlns:a16="http://schemas.microsoft.com/office/drawing/2014/main" id="{02DE76AE-976D-49B8-B51F-FDE85A58A21C}"/>
              </a:ext>
            </a:extLst>
          </p:cNvPr>
          <p:cNvSpPr>
            <a:spLocks noChangeArrowheads="1"/>
          </p:cNvSpPr>
          <p:nvPr/>
        </p:nvSpPr>
        <p:spPr bwMode="auto">
          <a:xfrm>
            <a:off x="7812088" y="5243513"/>
            <a:ext cx="635000" cy="323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13" name="Rectangle 235">
            <a:extLst>
              <a:ext uri="{FF2B5EF4-FFF2-40B4-BE49-F238E27FC236}">
                <a16:creationId xmlns:a16="http://schemas.microsoft.com/office/drawing/2014/main" id="{2AF0B9B5-264B-4449-8058-EDC124F2C855}"/>
              </a:ext>
            </a:extLst>
          </p:cNvPr>
          <p:cNvSpPr>
            <a:spLocks noChangeArrowheads="1"/>
          </p:cNvSpPr>
          <p:nvPr/>
        </p:nvSpPr>
        <p:spPr bwMode="auto">
          <a:xfrm>
            <a:off x="3048000" y="1371600"/>
            <a:ext cx="3948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ea typeface="黑体" panose="02010609060101010101" pitchFamily="49" charset="-122"/>
              </a:rPr>
              <a:t>三个变量的所有最小项的真值表 </a:t>
            </a:r>
          </a:p>
        </p:txBody>
      </p:sp>
      <p:sp>
        <p:nvSpPr>
          <p:cNvPr id="73964" name="Text Box 236">
            <a:extLst>
              <a:ext uri="{FF2B5EF4-FFF2-40B4-BE49-F238E27FC236}">
                <a16:creationId xmlns:a16="http://schemas.microsoft.com/office/drawing/2014/main" id="{DB30922D-4225-452C-9F15-55172F1FFE10}"/>
              </a:ext>
            </a:extLst>
          </p:cNvPr>
          <p:cNvSpPr txBox="1">
            <a:spLocks noChangeArrowheads="1"/>
          </p:cNvSpPr>
          <p:nvPr/>
        </p:nvSpPr>
        <p:spPr bwMode="auto">
          <a:xfrm>
            <a:off x="2162175"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0</a:t>
            </a:r>
          </a:p>
        </p:txBody>
      </p:sp>
      <p:sp>
        <p:nvSpPr>
          <p:cNvPr id="73965" name="Text Box 237">
            <a:extLst>
              <a:ext uri="{FF2B5EF4-FFF2-40B4-BE49-F238E27FC236}">
                <a16:creationId xmlns:a16="http://schemas.microsoft.com/office/drawing/2014/main" id="{3B772DA1-0A63-424A-B813-B7ABA15E0DD0}"/>
              </a:ext>
            </a:extLst>
          </p:cNvPr>
          <p:cNvSpPr txBox="1">
            <a:spLocks noChangeArrowheads="1"/>
          </p:cNvSpPr>
          <p:nvPr/>
        </p:nvSpPr>
        <p:spPr bwMode="auto">
          <a:xfrm>
            <a:off x="2978150"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1</a:t>
            </a:r>
          </a:p>
        </p:txBody>
      </p:sp>
      <p:sp>
        <p:nvSpPr>
          <p:cNvPr id="73966" name="Text Box 238">
            <a:extLst>
              <a:ext uri="{FF2B5EF4-FFF2-40B4-BE49-F238E27FC236}">
                <a16:creationId xmlns:a16="http://schemas.microsoft.com/office/drawing/2014/main" id="{755930EA-C66D-4D76-AF62-7C544441D1D7}"/>
              </a:ext>
            </a:extLst>
          </p:cNvPr>
          <p:cNvSpPr txBox="1">
            <a:spLocks noChangeArrowheads="1"/>
          </p:cNvSpPr>
          <p:nvPr/>
        </p:nvSpPr>
        <p:spPr bwMode="auto">
          <a:xfrm>
            <a:off x="3794125"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2</a:t>
            </a:r>
          </a:p>
        </p:txBody>
      </p:sp>
      <p:sp>
        <p:nvSpPr>
          <p:cNvPr id="73967" name="Text Box 239">
            <a:extLst>
              <a:ext uri="{FF2B5EF4-FFF2-40B4-BE49-F238E27FC236}">
                <a16:creationId xmlns:a16="http://schemas.microsoft.com/office/drawing/2014/main" id="{5947CDDE-B0A3-4BDE-9615-FB5AF723A3D5}"/>
              </a:ext>
            </a:extLst>
          </p:cNvPr>
          <p:cNvSpPr txBox="1">
            <a:spLocks noChangeArrowheads="1"/>
          </p:cNvSpPr>
          <p:nvPr/>
        </p:nvSpPr>
        <p:spPr bwMode="auto">
          <a:xfrm>
            <a:off x="4610100"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3</a:t>
            </a:r>
          </a:p>
        </p:txBody>
      </p:sp>
      <p:sp>
        <p:nvSpPr>
          <p:cNvPr id="73968" name="Text Box 240">
            <a:extLst>
              <a:ext uri="{FF2B5EF4-FFF2-40B4-BE49-F238E27FC236}">
                <a16:creationId xmlns:a16="http://schemas.microsoft.com/office/drawing/2014/main" id="{04F752BD-ECC3-402C-AC2B-E2A5D58C4FBC}"/>
              </a:ext>
            </a:extLst>
          </p:cNvPr>
          <p:cNvSpPr txBox="1">
            <a:spLocks noChangeArrowheads="1"/>
          </p:cNvSpPr>
          <p:nvPr/>
        </p:nvSpPr>
        <p:spPr bwMode="auto">
          <a:xfrm>
            <a:off x="5410200"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4</a:t>
            </a:r>
          </a:p>
        </p:txBody>
      </p:sp>
      <p:sp>
        <p:nvSpPr>
          <p:cNvPr id="73969" name="Text Box 241">
            <a:extLst>
              <a:ext uri="{FF2B5EF4-FFF2-40B4-BE49-F238E27FC236}">
                <a16:creationId xmlns:a16="http://schemas.microsoft.com/office/drawing/2014/main" id="{2E09C88B-3DBB-4DDB-B0AB-E1DFE846F2A9}"/>
              </a:ext>
            </a:extLst>
          </p:cNvPr>
          <p:cNvSpPr txBox="1">
            <a:spLocks noChangeArrowheads="1"/>
          </p:cNvSpPr>
          <p:nvPr/>
        </p:nvSpPr>
        <p:spPr bwMode="auto">
          <a:xfrm>
            <a:off x="6243638"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5</a:t>
            </a:r>
          </a:p>
        </p:txBody>
      </p:sp>
      <p:sp>
        <p:nvSpPr>
          <p:cNvPr id="73970" name="Text Box 242">
            <a:extLst>
              <a:ext uri="{FF2B5EF4-FFF2-40B4-BE49-F238E27FC236}">
                <a16:creationId xmlns:a16="http://schemas.microsoft.com/office/drawing/2014/main" id="{FAA02256-2D99-4695-A108-3002AE31422B}"/>
              </a:ext>
            </a:extLst>
          </p:cNvPr>
          <p:cNvSpPr txBox="1">
            <a:spLocks noChangeArrowheads="1"/>
          </p:cNvSpPr>
          <p:nvPr/>
        </p:nvSpPr>
        <p:spPr bwMode="auto">
          <a:xfrm>
            <a:off x="7059613"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6</a:t>
            </a:r>
          </a:p>
        </p:txBody>
      </p:sp>
      <p:sp>
        <p:nvSpPr>
          <p:cNvPr id="73971" name="Text Box 243">
            <a:extLst>
              <a:ext uri="{FF2B5EF4-FFF2-40B4-BE49-F238E27FC236}">
                <a16:creationId xmlns:a16="http://schemas.microsoft.com/office/drawing/2014/main" id="{DDFB04D8-751C-467F-A445-06F39C0ECBC7}"/>
              </a:ext>
            </a:extLst>
          </p:cNvPr>
          <p:cNvSpPr txBox="1">
            <a:spLocks noChangeArrowheads="1"/>
          </p:cNvSpPr>
          <p:nvPr/>
        </p:nvSpPr>
        <p:spPr bwMode="auto">
          <a:xfrm>
            <a:off x="7877175" y="16605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t>m</a:t>
            </a:r>
            <a:r>
              <a:rPr lang="en-US" altLang="zh-CN" sz="2000" b="1" baseline="-25000"/>
              <a:t>7</a:t>
            </a:r>
          </a:p>
        </p:txBody>
      </p:sp>
      <p:grpSp>
        <p:nvGrpSpPr>
          <p:cNvPr id="3" name="Group 245">
            <a:extLst>
              <a:ext uri="{FF2B5EF4-FFF2-40B4-BE49-F238E27FC236}">
                <a16:creationId xmlns:a16="http://schemas.microsoft.com/office/drawing/2014/main" id="{2511B9DF-BE2C-4B69-A1AF-BD72E085B345}"/>
              </a:ext>
            </a:extLst>
          </p:cNvPr>
          <p:cNvGrpSpPr>
            <a:grpSpLocks/>
          </p:cNvGrpSpPr>
          <p:nvPr/>
        </p:nvGrpSpPr>
        <p:grpSpPr bwMode="auto">
          <a:xfrm>
            <a:off x="533400" y="2127250"/>
            <a:ext cx="1371600" cy="311150"/>
            <a:chOff x="336" y="1388"/>
            <a:chExt cx="864" cy="196"/>
          </a:xfrm>
        </p:grpSpPr>
        <p:graphicFrame>
          <p:nvGraphicFramePr>
            <p:cNvPr id="11266" name="Object 246">
              <a:extLst>
                <a:ext uri="{FF2B5EF4-FFF2-40B4-BE49-F238E27FC236}">
                  <a16:creationId xmlns:a16="http://schemas.microsoft.com/office/drawing/2014/main" id="{D5F25B18-DC3E-4E84-9888-7CF06F362354}"/>
                </a:ext>
              </a:extLst>
            </p:cNvPr>
            <p:cNvGraphicFramePr>
              <a:graphicFrameLocks noChangeAspect="1"/>
            </p:cNvGraphicFramePr>
            <p:nvPr/>
          </p:nvGraphicFramePr>
          <p:xfrm>
            <a:off x="336" y="1395"/>
            <a:ext cx="182" cy="182"/>
          </p:xfrm>
          <a:graphic>
            <a:graphicData uri="http://schemas.openxmlformats.org/presentationml/2006/ole">
              <mc:AlternateContent xmlns:mc="http://schemas.openxmlformats.org/markup-compatibility/2006">
                <mc:Choice xmlns:v="urn:schemas-microsoft-com:vml" Requires="v">
                  <p:oleObj spid="_x0000_s11527" name="Equation" r:id="rId20" imgW="164880" imgH="164880" progId="Equation.3">
                    <p:embed/>
                  </p:oleObj>
                </mc:Choice>
                <mc:Fallback>
                  <p:oleObj name="Equation" r:id="rId20" imgW="164880" imgH="164880" progId="Equation.3">
                    <p:embed/>
                    <p:pic>
                      <p:nvPicPr>
                        <p:cNvPr id="0" name="Object 2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6" y="1395"/>
                          <a:ext cx="18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247">
              <a:extLst>
                <a:ext uri="{FF2B5EF4-FFF2-40B4-BE49-F238E27FC236}">
                  <a16:creationId xmlns:a16="http://schemas.microsoft.com/office/drawing/2014/main" id="{E0720C73-4CF8-48C3-B858-18196104F4C2}"/>
                </a:ext>
              </a:extLst>
            </p:cNvPr>
            <p:cNvGraphicFramePr>
              <a:graphicFrameLocks noChangeAspect="1"/>
            </p:cNvGraphicFramePr>
            <p:nvPr/>
          </p:nvGraphicFramePr>
          <p:xfrm>
            <a:off x="677" y="1395"/>
            <a:ext cx="182" cy="182"/>
          </p:xfrm>
          <a:graphic>
            <a:graphicData uri="http://schemas.openxmlformats.org/presentationml/2006/ole">
              <mc:AlternateContent xmlns:mc="http://schemas.openxmlformats.org/markup-compatibility/2006">
                <mc:Choice xmlns:v="urn:schemas-microsoft-com:vml" Requires="v">
                  <p:oleObj spid="_x0000_s11528" name="Equation" r:id="rId22" imgW="164880" imgH="164880" progId="Equation.3">
                    <p:embed/>
                  </p:oleObj>
                </mc:Choice>
                <mc:Fallback>
                  <p:oleObj name="Equation" r:id="rId22" imgW="164880" imgH="164880" progId="Equation.3">
                    <p:embed/>
                    <p:pic>
                      <p:nvPicPr>
                        <p:cNvPr id="0" name="Object 2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7" y="1395"/>
                          <a:ext cx="18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248">
              <a:extLst>
                <a:ext uri="{FF2B5EF4-FFF2-40B4-BE49-F238E27FC236}">
                  <a16:creationId xmlns:a16="http://schemas.microsoft.com/office/drawing/2014/main" id="{C945320B-9DD8-4F8A-915D-3B54843FC395}"/>
                </a:ext>
              </a:extLst>
            </p:cNvPr>
            <p:cNvGraphicFramePr>
              <a:graphicFrameLocks noChangeAspect="1"/>
            </p:cNvGraphicFramePr>
            <p:nvPr/>
          </p:nvGraphicFramePr>
          <p:xfrm>
            <a:off x="1018" y="1388"/>
            <a:ext cx="182" cy="196"/>
          </p:xfrm>
          <a:graphic>
            <a:graphicData uri="http://schemas.openxmlformats.org/presentationml/2006/ole">
              <mc:AlternateContent xmlns:mc="http://schemas.openxmlformats.org/markup-compatibility/2006">
                <mc:Choice xmlns:v="urn:schemas-microsoft-com:vml" Requires="v">
                  <p:oleObj spid="_x0000_s11529" name="Equation" r:id="rId24" imgW="164880" imgH="177480" progId="Equation.3">
                    <p:embed/>
                  </p:oleObj>
                </mc:Choice>
                <mc:Fallback>
                  <p:oleObj name="Equation" r:id="rId24" imgW="164880" imgH="177480" progId="Equation.3">
                    <p:embed/>
                    <p:pic>
                      <p:nvPicPr>
                        <p:cNvPr id="0" name="Object 2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18" y="1388"/>
                          <a:ext cx="182"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3977" name="Group 249">
            <a:extLst>
              <a:ext uri="{FF2B5EF4-FFF2-40B4-BE49-F238E27FC236}">
                <a16:creationId xmlns:a16="http://schemas.microsoft.com/office/drawing/2014/main" id="{1DFD6280-3BF8-4EF2-AFA9-1EA6CFBAE966}"/>
              </a:ext>
            </a:extLst>
          </p:cNvPr>
          <p:cNvGraphicFramePr>
            <a:graphicFrameLocks noGrp="1"/>
          </p:cNvGraphicFramePr>
          <p:nvPr/>
        </p:nvGraphicFramePr>
        <p:xfrm>
          <a:off x="381000" y="2438400"/>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013" name="Group 285">
            <a:extLst>
              <a:ext uri="{FF2B5EF4-FFF2-40B4-BE49-F238E27FC236}">
                <a16:creationId xmlns:a16="http://schemas.microsoft.com/office/drawing/2014/main" id="{42C63BAB-15D3-4E0D-92AF-81B213FDE92A}"/>
              </a:ext>
            </a:extLst>
          </p:cNvPr>
          <p:cNvGraphicFramePr>
            <a:graphicFrameLocks noGrp="1"/>
          </p:cNvGraphicFramePr>
          <p:nvPr/>
        </p:nvGraphicFramePr>
        <p:xfrm>
          <a:off x="381000" y="2819400"/>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049" name="Group 321">
            <a:extLst>
              <a:ext uri="{FF2B5EF4-FFF2-40B4-BE49-F238E27FC236}">
                <a16:creationId xmlns:a16="http://schemas.microsoft.com/office/drawing/2014/main" id="{8812B0B2-CDFB-4FAA-9A74-7968338E039B}"/>
              </a:ext>
            </a:extLst>
          </p:cNvPr>
          <p:cNvGraphicFramePr>
            <a:graphicFrameLocks noGrp="1"/>
          </p:cNvGraphicFramePr>
          <p:nvPr/>
        </p:nvGraphicFramePr>
        <p:xfrm>
          <a:off x="381000" y="3200400"/>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085" name="Group 357">
            <a:extLst>
              <a:ext uri="{FF2B5EF4-FFF2-40B4-BE49-F238E27FC236}">
                <a16:creationId xmlns:a16="http://schemas.microsoft.com/office/drawing/2014/main" id="{FDC9EE5D-2E36-4D20-B000-FFD8B8240D49}"/>
              </a:ext>
            </a:extLst>
          </p:cNvPr>
          <p:cNvGraphicFramePr>
            <a:graphicFrameLocks noGrp="1"/>
          </p:cNvGraphicFramePr>
          <p:nvPr/>
        </p:nvGraphicFramePr>
        <p:xfrm>
          <a:off x="381000" y="4086225"/>
          <a:ext cx="8164513" cy="4095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409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121" name="Group 393">
            <a:extLst>
              <a:ext uri="{FF2B5EF4-FFF2-40B4-BE49-F238E27FC236}">
                <a16:creationId xmlns:a16="http://schemas.microsoft.com/office/drawing/2014/main" id="{6BAD0962-98EC-4F66-96CA-8BE10447AFFD}"/>
              </a:ext>
            </a:extLst>
          </p:cNvPr>
          <p:cNvGraphicFramePr>
            <a:graphicFrameLocks noGrp="1"/>
          </p:cNvGraphicFramePr>
          <p:nvPr/>
        </p:nvGraphicFramePr>
        <p:xfrm>
          <a:off x="381000" y="3643313"/>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157" name="Group 429">
            <a:extLst>
              <a:ext uri="{FF2B5EF4-FFF2-40B4-BE49-F238E27FC236}">
                <a16:creationId xmlns:a16="http://schemas.microsoft.com/office/drawing/2014/main" id="{CA21ED37-BBAD-44B0-BCED-B823B14662DD}"/>
              </a:ext>
            </a:extLst>
          </p:cNvPr>
          <p:cNvGraphicFramePr>
            <a:graphicFrameLocks noGrp="1"/>
          </p:cNvGraphicFramePr>
          <p:nvPr/>
        </p:nvGraphicFramePr>
        <p:xfrm>
          <a:off x="381000" y="4481513"/>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193" name="Group 465">
            <a:extLst>
              <a:ext uri="{FF2B5EF4-FFF2-40B4-BE49-F238E27FC236}">
                <a16:creationId xmlns:a16="http://schemas.microsoft.com/office/drawing/2014/main" id="{550F6BCF-25AA-414A-BD4E-DCC24E6093A8}"/>
              </a:ext>
            </a:extLst>
          </p:cNvPr>
          <p:cNvGraphicFramePr>
            <a:graphicFrameLocks noGrp="1"/>
          </p:cNvGraphicFramePr>
          <p:nvPr/>
        </p:nvGraphicFramePr>
        <p:xfrm>
          <a:off x="381000" y="4876800"/>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229" name="Group 501">
            <a:extLst>
              <a:ext uri="{FF2B5EF4-FFF2-40B4-BE49-F238E27FC236}">
                <a16:creationId xmlns:a16="http://schemas.microsoft.com/office/drawing/2014/main" id="{4C6B1D73-2CE2-43F6-83F3-0F4F989B58C5}"/>
              </a:ext>
            </a:extLst>
          </p:cNvPr>
          <p:cNvGraphicFramePr>
            <a:graphicFrameLocks noGrp="1"/>
          </p:cNvGraphicFramePr>
          <p:nvPr/>
        </p:nvGraphicFramePr>
        <p:xfrm>
          <a:off x="381000" y="5243513"/>
          <a:ext cx="8164513" cy="396875"/>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9625">
                  <a:extLst>
                    <a:ext uri="{9D8B030D-6E8A-4147-A177-3AD203B41FA5}">
                      <a16:colId xmlns:a16="http://schemas.microsoft.com/office/drawing/2014/main" val="20009"/>
                    </a:ext>
                  </a:extLst>
                </a:gridCol>
                <a:gridCol w="808038">
                  <a:extLst>
                    <a:ext uri="{9D8B030D-6E8A-4147-A177-3AD203B41FA5}">
                      <a16:colId xmlns:a16="http://schemas.microsoft.com/office/drawing/2014/main" val="20010"/>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cap="flat">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a:noFill/>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630238" algn="l"/>
                          <a:tab pos="4392613" algn="r"/>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93" marB="45793"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73977"/>
                                        </p:tgtEl>
                                        <p:attrNameLst>
                                          <p:attrName>style.visibility</p:attrName>
                                        </p:attrNameLst>
                                      </p:cBhvr>
                                      <p:to>
                                        <p:strVal val="visible"/>
                                      </p:to>
                                    </p:set>
                                    <p:animEffect transition="in" filter="strips(downRight)">
                                      <p:cBhvr>
                                        <p:cTn id="17" dur="500"/>
                                        <p:tgtEl>
                                          <p:spTgt spid="73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74013"/>
                                        </p:tgtEl>
                                        <p:attrNameLst>
                                          <p:attrName>style.visibility</p:attrName>
                                        </p:attrNameLst>
                                      </p:cBhvr>
                                      <p:to>
                                        <p:strVal val="visible"/>
                                      </p:to>
                                    </p:set>
                                    <p:animEffect transition="in" filter="strips(downRight)">
                                      <p:cBhvr>
                                        <p:cTn id="22" dur="500"/>
                                        <p:tgtEl>
                                          <p:spTgt spid="740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74049"/>
                                        </p:tgtEl>
                                        <p:attrNameLst>
                                          <p:attrName>style.visibility</p:attrName>
                                        </p:attrNameLst>
                                      </p:cBhvr>
                                      <p:to>
                                        <p:strVal val="visible"/>
                                      </p:to>
                                    </p:set>
                                    <p:animEffect transition="in" filter="strips(downRight)">
                                      <p:cBhvr>
                                        <p:cTn id="27" dur="500"/>
                                        <p:tgtEl>
                                          <p:spTgt spid="740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74121"/>
                                        </p:tgtEl>
                                        <p:attrNameLst>
                                          <p:attrName>style.visibility</p:attrName>
                                        </p:attrNameLst>
                                      </p:cBhvr>
                                      <p:to>
                                        <p:strVal val="visible"/>
                                      </p:to>
                                    </p:set>
                                    <p:animEffect transition="in" filter="strips(downRight)">
                                      <p:cBhvr>
                                        <p:cTn id="32" dur="500"/>
                                        <p:tgtEl>
                                          <p:spTgt spid="741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74085"/>
                                        </p:tgtEl>
                                        <p:attrNameLst>
                                          <p:attrName>style.visibility</p:attrName>
                                        </p:attrNameLst>
                                      </p:cBhvr>
                                      <p:to>
                                        <p:strVal val="visible"/>
                                      </p:to>
                                    </p:set>
                                    <p:animEffect transition="in" filter="strips(downRight)">
                                      <p:cBhvr>
                                        <p:cTn id="37" dur="500"/>
                                        <p:tgtEl>
                                          <p:spTgt spid="740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74157"/>
                                        </p:tgtEl>
                                        <p:attrNameLst>
                                          <p:attrName>style.visibility</p:attrName>
                                        </p:attrNameLst>
                                      </p:cBhvr>
                                      <p:to>
                                        <p:strVal val="visible"/>
                                      </p:to>
                                    </p:set>
                                    <p:animEffect transition="in" filter="strips(downRight)">
                                      <p:cBhvr>
                                        <p:cTn id="42" dur="500"/>
                                        <p:tgtEl>
                                          <p:spTgt spid="741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74193"/>
                                        </p:tgtEl>
                                        <p:attrNameLst>
                                          <p:attrName>style.visibility</p:attrName>
                                        </p:attrNameLst>
                                      </p:cBhvr>
                                      <p:to>
                                        <p:strVal val="visible"/>
                                      </p:to>
                                    </p:set>
                                    <p:animEffect transition="in" filter="strips(downRight)">
                                      <p:cBhvr>
                                        <p:cTn id="47" dur="500"/>
                                        <p:tgtEl>
                                          <p:spTgt spid="741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74229"/>
                                        </p:tgtEl>
                                        <p:attrNameLst>
                                          <p:attrName>style.visibility</p:attrName>
                                        </p:attrNameLst>
                                      </p:cBhvr>
                                      <p:to>
                                        <p:strVal val="visible"/>
                                      </p:to>
                                    </p:set>
                                    <p:animEffect transition="in" filter="strips(downRight)">
                                      <p:cBhvr>
                                        <p:cTn id="52" dur="500"/>
                                        <p:tgtEl>
                                          <p:spTgt spid="742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3818"/>
                                        </p:tgtEl>
                                        <p:attrNameLst>
                                          <p:attrName>style.visibility</p:attrName>
                                        </p:attrNameLst>
                                      </p:cBhvr>
                                      <p:to>
                                        <p:strVal val="visible"/>
                                      </p:to>
                                    </p:set>
                                    <p:animEffect transition="in" filter="checkerboard(across)">
                                      <p:cBhvr>
                                        <p:cTn id="57" dur="500"/>
                                        <p:tgtEl>
                                          <p:spTgt spid="738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73819"/>
                                        </p:tgtEl>
                                        <p:attrNameLst>
                                          <p:attrName>style.visibility</p:attrName>
                                        </p:attrNameLst>
                                      </p:cBhvr>
                                      <p:to>
                                        <p:strVal val="visible"/>
                                      </p:to>
                                    </p:set>
                                    <p:animEffect transition="in" filter="box(in)">
                                      <p:cBhvr>
                                        <p:cTn id="62" dur="500"/>
                                        <p:tgtEl>
                                          <p:spTgt spid="73819"/>
                                        </p:tgtEl>
                                      </p:cBhvr>
                                    </p:animEffect>
                                  </p:childTnLst>
                                  <p:subTnLst>
                                    <p:set>
                                      <p:cBhvr override="childStyle">
                                        <p:cTn dur="1" fill="hold" display="0" masterRel="nextClick" afterEffect="1"/>
                                        <p:tgtEl>
                                          <p:spTgt spid="73819"/>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73955"/>
                                        </p:tgtEl>
                                        <p:attrNameLst>
                                          <p:attrName>style.visibility</p:attrName>
                                        </p:attrNameLst>
                                      </p:cBhvr>
                                      <p:to>
                                        <p:strVal val="visible"/>
                                      </p:to>
                                    </p:set>
                                    <p:animEffect transition="in" filter="box(in)">
                                      <p:cBhvr>
                                        <p:cTn id="67" dur="500"/>
                                        <p:tgtEl>
                                          <p:spTgt spid="739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3822"/>
                                        </p:tgtEl>
                                        <p:attrNameLst>
                                          <p:attrName>style.visibility</p:attrName>
                                        </p:attrNameLst>
                                      </p:cBhvr>
                                      <p:to>
                                        <p:strVal val="visible"/>
                                      </p:to>
                                    </p:set>
                                    <p:animEffect transition="in" filter="box(in)">
                                      <p:cBhvr>
                                        <p:cTn id="72" dur="500"/>
                                        <p:tgtEl>
                                          <p:spTgt spid="73822"/>
                                        </p:tgtEl>
                                      </p:cBhvr>
                                    </p:animEffect>
                                  </p:childTnLst>
                                  <p:subTnLst>
                                    <p:set>
                                      <p:cBhvr override="childStyle">
                                        <p:cTn dur="1" fill="hold" display="0" masterRel="nextClick" afterEffect="1"/>
                                        <p:tgtEl>
                                          <p:spTgt spid="73822"/>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3956"/>
                                        </p:tgtEl>
                                        <p:attrNameLst>
                                          <p:attrName>style.visibility</p:attrName>
                                        </p:attrNameLst>
                                      </p:cBhvr>
                                      <p:to>
                                        <p:strVal val="visible"/>
                                      </p:to>
                                    </p:set>
                                    <p:animEffect transition="in" filter="box(in)">
                                      <p:cBhvr>
                                        <p:cTn id="77" dur="500"/>
                                        <p:tgtEl>
                                          <p:spTgt spid="7395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73820"/>
                                        </p:tgtEl>
                                        <p:attrNameLst>
                                          <p:attrName>style.visibility</p:attrName>
                                        </p:attrNameLst>
                                      </p:cBhvr>
                                      <p:to>
                                        <p:strVal val="visible"/>
                                      </p:to>
                                    </p:set>
                                  </p:childTnLst>
                                  <p:subTnLst>
                                    <p:set>
                                      <p:cBhvr override="childStyle">
                                        <p:cTn dur="1" fill="hold" display="0" masterRel="nextClick" afterEffect="1"/>
                                        <p:tgtEl>
                                          <p:spTgt spid="7382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73957"/>
                                        </p:tgtEl>
                                        <p:attrNameLst>
                                          <p:attrName>style.visibility</p:attrName>
                                        </p:attrNameLst>
                                      </p:cBhvr>
                                      <p:to>
                                        <p:strVal val="visible"/>
                                      </p:to>
                                    </p:set>
                                    <p:animEffect transition="in" filter="box(in)">
                                      <p:cBhvr>
                                        <p:cTn id="86" dur="500"/>
                                        <p:tgtEl>
                                          <p:spTgt spid="739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73823"/>
                                        </p:tgtEl>
                                        <p:attrNameLst>
                                          <p:attrName>style.visibility</p:attrName>
                                        </p:attrNameLst>
                                      </p:cBhvr>
                                      <p:to>
                                        <p:strVal val="visible"/>
                                      </p:to>
                                    </p:set>
                                    <p:animEffect transition="in" filter="checkerboard(across)">
                                      <p:cBhvr>
                                        <p:cTn id="91" dur="500"/>
                                        <p:tgtEl>
                                          <p:spTgt spid="73823"/>
                                        </p:tgtEl>
                                      </p:cBhvr>
                                    </p:animEffect>
                                  </p:childTnLst>
                                  <p:subTnLst>
                                    <p:set>
                                      <p:cBhvr override="childStyle">
                                        <p:cTn dur="1" fill="hold" display="0" masterRel="nextClick" afterEffect="1"/>
                                        <p:tgtEl>
                                          <p:spTgt spid="73823"/>
                                        </p:tgtEl>
                                        <p:attrNameLst>
                                          <p:attrName>style.visibility</p:attrName>
                                        </p:attrNameLst>
                                      </p:cBhvr>
                                      <p:to>
                                        <p:strVal val="hidden"/>
                                      </p:to>
                                    </p:set>
                                  </p:sub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73958"/>
                                        </p:tgtEl>
                                        <p:attrNameLst>
                                          <p:attrName>style.visibility</p:attrName>
                                        </p:attrNameLst>
                                      </p:cBhvr>
                                      <p:to>
                                        <p:strVal val="visible"/>
                                      </p:to>
                                    </p:set>
                                    <p:animEffect transition="in" filter="box(in)">
                                      <p:cBhvr>
                                        <p:cTn id="96" dur="500"/>
                                        <p:tgtEl>
                                          <p:spTgt spid="7395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73824"/>
                                        </p:tgtEl>
                                        <p:attrNameLst>
                                          <p:attrName>style.visibility</p:attrName>
                                        </p:attrNameLst>
                                      </p:cBhvr>
                                      <p:to>
                                        <p:strVal val="visible"/>
                                      </p:to>
                                    </p:set>
                                    <p:animEffect transition="in" filter="box(in)">
                                      <p:cBhvr>
                                        <p:cTn id="101" dur="500"/>
                                        <p:tgtEl>
                                          <p:spTgt spid="73824"/>
                                        </p:tgtEl>
                                      </p:cBhvr>
                                    </p:animEffect>
                                  </p:childTnLst>
                                  <p:subTnLst>
                                    <p:set>
                                      <p:cBhvr override="childStyle">
                                        <p:cTn dur="1" fill="hold" display="0" masterRel="nextClick" afterEffect="1"/>
                                        <p:tgtEl>
                                          <p:spTgt spid="73824"/>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73959"/>
                                        </p:tgtEl>
                                        <p:attrNameLst>
                                          <p:attrName>style.visibility</p:attrName>
                                        </p:attrNameLst>
                                      </p:cBhvr>
                                      <p:to>
                                        <p:strVal val="visible"/>
                                      </p:to>
                                    </p:set>
                                    <p:animEffect transition="in" filter="box(in)">
                                      <p:cBhvr>
                                        <p:cTn id="106" dur="500"/>
                                        <p:tgtEl>
                                          <p:spTgt spid="7395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73826"/>
                                        </p:tgtEl>
                                        <p:attrNameLst>
                                          <p:attrName>style.visibility</p:attrName>
                                        </p:attrNameLst>
                                      </p:cBhvr>
                                      <p:to>
                                        <p:strVal val="visible"/>
                                      </p:to>
                                    </p:set>
                                  </p:childTnLst>
                                  <p:subTnLst>
                                    <p:set>
                                      <p:cBhvr override="childStyle">
                                        <p:cTn dur="1" fill="hold" display="0" masterRel="nextClick" afterEffect="1"/>
                                        <p:tgtEl>
                                          <p:spTgt spid="73826"/>
                                        </p:tgtEl>
                                        <p:attrNameLst>
                                          <p:attrName>style.visibility</p:attrName>
                                        </p:attrNameLst>
                                      </p:cBhvr>
                                      <p:to>
                                        <p:strVal val="hidden"/>
                                      </p:to>
                                    </p:set>
                                  </p:sub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73961"/>
                                        </p:tgtEl>
                                        <p:attrNameLst>
                                          <p:attrName>style.visibility</p:attrName>
                                        </p:attrNameLst>
                                      </p:cBhvr>
                                      <p:to>
                                        <p:strVal val="visible"/>
                                      </p:to>
                                    </p:set>
                                    <p:animEffect transition="in" filter="box(in)">
                                      <p:cBhvr>
                                        <p:cTn id="115" dur="500"/>
                                        <p:tgtEl>
                                          <p:spTgt spid="739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73821"/>
                                        </p:tgtEl>
                                        <p:attrNameLst>
                                          <p:attrName>style.visibility</p:attrName>
                                        </p:attrNameLst>
                                      </p:cBhvr>
                                      <p:to>
                                        <p:strVal val="visible"/>
                                      </p:to>
                                    </p:set>
                                  </p:childTnLst>
                                  <p:subTnLst>
                                    <p:set>
                                      <p:cBhvr override="childStyle">
                                        <p:cTn dur="1" fill="hold" display="0" masterRel="nextClick" afterEffect="1"/>
                                        <p:tgtEl>
                                          <p:spTgt spid="73821"/>
                                        </p:tgtEl>
                                        <p:attrNameLst>
                                          <p:attrName>style.visibility</p:attrName>
                                        </p:attrNameLst>
                                      </p:cBhvr>
                                      <p:to>
                                        <p:strVal val="hidden"/>
                                      </p:to>
                                    </p:set>
                                  </p:sub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73960"/>
                                        </p:tgtEl>
                                        <p:attrNameLst>
                                          <p:attrName>style.visibility</p:attrName>
                                        </p:attrNameLst>
                                      </p:cBhvr>
                                      <p:to>
                                        <p:strVal val="visible"/>
                                      </p:to>
                                    </p:set>
                                    <p:animEffect transition="in" filter="box(in)">
                                      <p:cBhvr>
                                        <p:cTn id="124" dur="500"/>
                                        <p:tgtEl>
                                          <p:spTgt spid="7396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73825"/>
                                        </p:tgtEl>
                                        <p:attrNameLst>
                                          <p:attrName>style.visibility</p:attrName>
                                        </p:attrNameLst>
                                      </p:cBhvr>
                                      <p:to>
                                        <p:strVal val="visible"/>
                                      </p:to>
                                    </p:set>
                                    <p:animEffect transition="in" filter="box(in)">
                                      <p:cBhvr>
                                        <p:cTn id="129" dur="500"/>
                                        <p:tgtEl>
                                          <p:spTgt spid="73825"/>
                                        </p:tgtEl>
                                      </p:cBhvr>
                                    </p:animEffect>
                                  </p:childTnLst>
                                  <p:subTnLst>
                                    <p:set>
                                      <p:cBhvr override="childStyle">
                                        <p:cTn dur="1" fill="hold" display="0" masterRel="nextClick" afterEffect="1"/>
                                        <p:tgtEl>
                                          <p:spTgt spid="73825"/>
                                        </p:tgtEl>
                                        <p:attrNameLst>
                                          <p:attrName>style.visibility</p:attrName>
                                        </p:attrNameLst>
                                      </p:cBhvr>
                                      <p:to>
                                        <p:strVal val="hidden"/>
                                      </p:to>
                                    </p:set>
                                  </p:subTnLst>
                                </p:cTn>
                              </p:par>
                            </p:childTnLst>
                          </p:cTn>
                        </p:par>
                      </p:childTnLst>
                    </p:cTn>
                  </p:par>
                  <p:par>
                    <p:cTn id="130" fill="hold" nodeType="clickPar">
                      <p:stCondLst>
                        <p:cond delay="indefinite"/>
                      </p:stCondLst>
                      <p:childTnLst>
                        <p:par>
                          <p:cTn id="131" fill="hold" nodeType="withGroup">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73962"/>
                                        </p:tgtEl>
                                        <p:attrNameLst>
                                          <p:attrName>style.visibility</p:attrName>
                                        </p:attrNameLst>
                                      </p:cBhvr>
                                      <p:to>
                                        <p:strVal val="visible"/>
                                      </p:to>
                                    </p:set>
                                    <p:animEffect transition="in" filter="box(in)">
                                      <p:cBhvr>
                                        <p:cTn id="134" dur="500"/>
                                        <p:tgtEl>
                                          <p:spTgt spid="7396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 presetClass="entr" presetSubtype="10" fill="hold" grpId="0" nodeType="clickEffect">
                                  <p:stCondLst>
                                    <p:cond delay="0"/>
                                  </p:stCondLst>
                                  <p:childTnLst>
                                    <p:set>
                                      <p:cBhvr>
                                        <p:cTn id="138" dur="1" fill="hold">
                                          <p:stCondLst>
                                            <p:cond delay="0"/>
                                          </p:stCondLst>
                                        </p:cTn>
                                        <p:tgtEl>
                                          <p:spTgt spid="73964"/>
                                        </p:tgtEl>
                                        <p:attrNameLst>
                                          <p:attrName>style.visibility</p:attrName>
                                        </p:attrNameLst>
                                      </p:cBhvr>
                                      <p:to>
                                        <p:strVal val="visible"/>
                                      </p:to>
                                    </p:set>
                                    <p:animEffect transition="in" filter="checkerboard(across)">
                                      <p:cBhvr>
                                        <p:cTn id="139" dur="500"/>
                                        <p:tgtEl>
                                          <p:spTgt spid="73964"/>
                                        </p:tgtEl>
                                      </p:cBhvr>
                                    </p:animEffect>
                                  </p:childTnLst>
                                </p:cTn>
                              </p:par>
                            </p:childTnLst>
                          </p:cTn>
                        </p:par>
                        <p:par>
                          <p:cTn id="140" fill="hold" nodeType="afterGroup">
                            <p:stCondLst>
                              <p:cond delay="500"/>
                            </p:stCondLst>
                            <p:childTnLst>
                              <p:par>
                                <p:cTn id="141" presetID="5" presetClass="entr" presetSubtype="10" fill="hold" grpId="0" nodeType="afterEffect">
                                  <p:stCondLst>
                                    <p:cond delay="0"/>
                                  </p:stCondLst>
                                  <p:childTnLst>
                                    <p:set>
                                      <p:cBhvr>
                                        <p:cTn id="142" dur="1" fill="hold">
                                          <p:stCondLst>
                                            <p:cond delay="0"/>
                                          </p:stCondLst>
                                        </p:cTn>
                                        <p:tgtEl>
                                          <p:spTgt spid="73965"/>
                                        </p:tgtEl>
                                        <p:attrNameLst>
                                          <p:attrName>style.visibility</p:attrName>
                                        </p:attrNameLst>
                                      </p:cBhvr>
                                      <p:to>
                                        <p:strVal val="visible"/>
                                      </p:to>
                                    </p:set>
                                    <p:animEffect transition="in" filter="checkerboard(across)">
                                      <p:cBhvr>
                                        <p:cTn id="143" dur="500"/>
                                        <p:tgtEl>
                                          <p:spTgt spid="73965"/>
                                        </p:tgtEl>
                                      </p:cBhvr>
                                    </p:animEffect>
                                  </p:childTnLst>
                                </p:cTn>
                              </p:par>
                            </p:childTnLst>
                          </p:cTn>
                        </p:par>
                        <p:par>
                          <p:cTn id="144" fill="hold" nodeType="afterGroup">
                            <p:stCondLst>
                              <p:cond delay="1000"/>
                            </p:stCondLst>
                            <p:childTnLst>
                              <p:par>
                                <p:cTn id="145" presetID="5" presetClass="entr" presetSubtype="10" fill="hold" grpId="0" nodeType="afterEffect">
                                  <p:stCondLst>
                                    <p:cond delay="0"/>
                                  </p:stCondLst>
                                  <p:childTnLst>
                                    <p:set>
                                      <p:cBhvr>
                                        <p:cTn id="146" dur="1" fill="hold">
                                          <p:stCondLst>
                                            <p:cond delay="0"/>
                                          </p:stCondLst>
                                        </p:cTn>
                                        <p:tgtEl>
                                          <p:spTgt spid="73966"/>
                                        </p:tgtEl>
                                        <p:attrNameLst>
                                          <p:attrName>style.visibility</p:attrName>
                                        </p:attrNameLst>
                                      </p:cBhvr>
                                      <p:to>
                                        <p:strVal val="visible"/>
                                      </p:to>
                                    </p:set>
                                    <p:animEffect transition="in" filter="checkerboard(across)">
                                      <p:cBhvr>
                                        <p:cTn id="147" dur="500"/>
                                        <p:tgtEl>
                                          <p:spTgt spid="73966"/>
                                        </p:tgtEl>
                                      </p:cBhvr>
                                    </p:animEffect>
                                  </p:childTnLst>
                                </p:cTn>
                              </p:par>
                            </p:childTnLst>
                          </p:cTn>
                        </p:par>
                        <p:par>
                          <p:cTn id="148" fill="hold" nodeType="afterGroup">
                            <p:stCondLst>
                              <p:cond delay="1500"/>
                            </p:stCondLst>
                            <p:childTnLst>
                              <p:par>
                                <p:cTn id="149" presetID="5" presetClass="entr" presetSubtype="10" fill="hold" grpId="0" nodeType="afterEffect">
                                  <p:stCondLst>
                                    <p:cond delay="0"/>
                                  </p:stCondLst>
                                  <p:childTnLst>
                                    <p:set>
                                      <p:cBhvr>
                                        <p:cTn id="150" dur="1" fill="hold">
                                          <p:stCondLst>
                                            <p:cond delay="0"/>
                                          </p:stCondLst>
                                        </p:cTn>
                                        <p:tgtEl>
                                          <p:spTgt spid="73967"/>
                                        </p:tgtEl>
                                        <p:attrNameLst>
                                          <p:attrName>style.visibility</p:attrName>
                                        </p:attrNameLst>
                                      </p:cBhvr>
                                      <p:to>
                                        <p:strVal val="visible"/>
                                      </p:to>
                                    </p:set>
                                    <p:animEffect transition="in" filter="checkerboard(across)">
                                      <p:cBhvr>
                                        <p:cTn id="151" dur="500"/>
                                        <p:tgtEl>
                                          <p:spTgt spid="73967"/>
                                        </p:tgtEl>
                                      </p:cBhvr>
                                    </p:animEffect>
                                  </p:childTnLst>
                                </p:cTn>
                              </p:par>
                            </p:childTnLst>
                          </p:cTn>
                        </p:par>
                        <p:par>
                          <p:cTn id="152" fill="hold" nodeType="afterGroup">
                            <p:stCondLst>
                              <p:cond delay="2000"/>
                            </p:stCondLst>
                            <p:childTnLst>
                              <p:par>
                                <p:cTn id="153" presetID="5" presetClass="entr" presetSubtype="10" fill="hold" grpId="0" nodeType="afterEffect">
                                  <p:stCondLst>
                                    <p:cond delay="0"/>
                                  </p:stCondLst>
                                  <p:childTnLst>
                                    <p:set>
                                      <p:cBhvr>
                                        <p:cTn id="154" dur="1" fill="hold">
                                          <p:stCondLst>
                                            <p:cond delay="0"/>
                                          </p:stCondLst>
                                        </p:cTn>
                                        <p:tgtEl>
                                          <p:spTgt spid="73968"/>
                                        </p:tgtEl>
                                        <p:attrNameLst>
                                          <p:attrName>style.visibility</p:attrName>
                                        </p:attrNameLst>
                                      </p:cBhvr>
                                      <p:to>
                                        <p:strVal val="visible"/>
                                      </p:to>
                                    </p:set>
                                    <p:animEffect transition="in" filter="checkerboard(across)">
                                      <p:cBhvr>
                                        <p:cTn id="155" dur="500"/>
                                        <p:tgtEl>
                                          <p:spTgt spid="73968"/>
                                        </p:tgtEl>
                                      </p:cBhvr>
                                    </p:animEffect>
                                  </p:childTnLst>
                                </p:cTn>
                              </p:par>
                            </p:childTnLst>
                          </p:cTn>
                        </p:par>
                        <p:par>
                          <p:cTn id="156" fill="hold" nodeType="afterGroup">
                            <p:stCondLst>
                              <p:cond delay="2500"/>
                            </p:stCondLst>
                            <p:childTnLst>
                              <p:par>
                                <p:cTn id="157" presetID="5" presetClass="entr" presetSubtype="10" fill="hold" grpId="0" nodeType="afterEffect">
                                  <p:stCondLst>
                                    <p:cond delay="0"/>
                                  </p:stCondLst>
                                  <p:childTnLst>
                                    <p:set>
                                      <p:cBhvr>
                                        <p:cTn id="158" dur="1" fill="hold">
                                          <p:stCondLst>
                                            <p:cond delay="0"/>
                                          </p:stCondLst>
                                        </p:cTn>
                                        <p:tgtEl>
                                          <p:spTgt spid="73969"/>
                                        </p:tgtEl>
                                        <p:attrNameLst>
                                          <p:attrName>style.visibility</p:attrName>
                                        </p:attrNameLst>
                                      </p:cBhvr>
                                      <p:to>
                                        <p:strVal val="visible"/>
                                      </p:to>
                                    </p:set>
                                    <p:animEffect transition="in" filter="checkerboard(across)">
                                      <p:cBhvr>
                                        <p:cTn id="159" dur="500"/>
                                        <p:tgtEl>
                                          <p:spTgt spid="73969"/>
                                        </p:tgtEl>
                                      </p:cBhvr>
                                    </p:animEffect>
                                  </p:childTnLst>
                                </p:cTn>
                              </p:par>
                            </p:childTnLst>
                          </p:cTn>
                        </p:par>
                        <p:par>
                          <p:cTn id="160" fill="hold" nodeType="afterGroup">
                            <p:stCondLst>
                              <p:cond delay="3000"/>
                            </p:stCondLst>
                            <p:childTnLst>
                              <p:par>
                                <p:cTn id="161" presetID="5" presetClass="entr" presetSubtype="10" fill="hold" grpId="0" nodeType="afterEffect">
                                  <p:stCondLst>
                                    <p:cond delay="0"/>
                                  </p:stCondLst>
                                  <p:childTnLst>
                                    <p:set>
                                      <p:cBhvr>
                                        <p:cTn id="162" dur="1" fill="hold">
                                          <p:stCondLst>
                                            <p:cond delay="0"/>
                                          </p:stCondLst>
                                        </p:cTn>
                                        <p:tgtEl>
                                          <p:spTgt spid="73970"/>
                                        </p:tgtEl>
                                        <p:attrNameLst>
                                          <p:attrName>style.visibility</p:attrName>
                                        </p:attrNameLst>
                                      </p:cBhvr>
                                      <p:to>
                                        <p:strVal val="visible"/>
                                      </p:to>
                                    </p:set>
                                    <p:animEffect transition="in" filter="checkerboard(across)">
                                      <p:cBhvr>
                                        <p:cTn id="163" dur="500"/>
                                        <p:tgtEl>
                                          <p:spTgt spid="73970"/>
                                        </p:tgtEl>
                                      </p:cBhvr>
                                    </p:animEffect>
                                  </p:childTnLst>
                                </p:cTn>
                              </p:par>
                            </p:childTnLst>
                          </p:cTn>
                        </p:par>
                        <p:par>
                          <p:cTn id="164" fill="hold" nodeType="afterGroup">
                            <p:stCondLst>
                              <p:cond delay="3500"/>
                            </p:stCondLst>
                            <p:childTnLst>
                              <p:par>
                                <p:cTn id="165" presetID="5" presetClass="entr" presetSubtype="10" fill="hold" grpId="0" nodeType="afterEffect">
                                  <p:stCondLst>
                                    <p:cond delay="0"/>
                                  </p:stCondLst>
                                  <p:childTnLst>
                                    <p:set>
                                      <p:cBhvr>
                                        <p:cTn id="166" dur="1" fill="hold">
                                          <p:stCondLst>
                                            <p:cond delay="0"/>
                                          </p:stCondLst>
                                        </p:cTn>
                                        <p:tgtEl>
                                          <p:spTgt spid="73971"/>
                                        </p:tgtEl>
                                        <p:attrNameLst>
                                          <p:attrName>style.visibility</p:attrName>
                                        </p:attrNameLst>
                                      </p:cBhvr>
                                      <p:to>
                                        <p:strVal val="visible"/>
                                      </p:to>
                                    </p:set>
                                    <p:animEffect transition="in" filter="checkerboard(across)">
                                      <p:cBhvr>
                                        <p:cTn id="167" dur="500"/>
                                        <p:tgtEl>
                                          <p:spTgt spid="7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8" grpId="0" animBg="1"/>
      <p:bldP spid="73819" grpId="0" animBg="1"/>
      <p:bldP spid="73820" grpId="0" animBg="1"/>
      <p:bldP spid="73821" grpId="0" animBg="1"/>
      <p:bldP spid="73822" grpId="0" animBg="1"/>
      <p:bldP spid="73823" grpId="0" animBg="1"/>
      <p:bldP spid="73824" grpId="0" animBg="1"/>
      <p:bldP spid="73825" grpId="0" animBg="1"/>
      <p:bldP spid="73826" grpId="0" animBg="1"/>
      <p:bldP spid="73955" grpId="0" animBg="1"/>
      <p:bldP spid="73956" grpId="0" animBg="1"/>
      <p:bldP spid="73957" grpId="0" animBg="1"/>
      <p:bldP spid="73958" grpId="0" animBg="1"/>
      <p:bldP spid="73959" grpId="0" animBg="1"/>
      <p:bldP spid="73960" grpId="0" animBg="1"/>
      <p:bldP spid="73961" grpId="0" animBg="1"/>
      <p:bldP spid="73962" grpId="0" animBg="1"/>
      <p:bldP spid="73964" grpId="0" autoUpdateAnimBg="0"/>
      <p:bldP spid="73965" grpId="0" autoUpdateAnimBg="0"/>
      <p:bldP spid="73966" grpId="0" autoUpdateAnimBg="0"/>
      <p:bldP spid="73967" grpId="0" autoUpdateAnimBg="0"/>
      <p:bldP spid="73968" grpId="0" autoUpdateAnimBg="0"/>
      <p:bldP spid="73969" grpId="0" autoUpdateAnimBg="0"/>
      <p:bldP spid="73970" grpId="0" autoUpdateAnimBg="0"/>
      <p:bldP spid="7397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a:extLst>
              <a:ext uri="{FF2B5EF4-FFF2-40B4-BE49-F238E27FC236}">
                <a16:creationId xmlns:a16="http://schemas.microsoft.com/office/drawing/2014/main" id="{B21176BE-EAB9-493F-A5AC-252D9F7611F2}"/>
              </a:ext>
            </a:extLst>
          </p:cNvPr>
          <p:cNvSpPr>
            <a:spLocks noChangeArrowheads="1"/>
          </p:cNvSpPr>
          <p:nvPr>
            <p:ph type="body" idx="1"/>
          </p:nvPr>
        </p:nvSpPr>
        <p:spPr>
          <a:xfrm>
            <a:off x="250825" y="2133600"/>
            <a:ext cx="8713788" cy="4103688"/>
          </a:xfrm>
          <a:noFill/>
        </p:spPr>
        <p:txBody>
          <a:bodyPr/>
          <a:lstStyle/>
          <a:p>
            <a:pPr indent="-66675" algn="just" eaLnBrk="1" hangingPunct="1">
              <a:lnSpc>
                <a:spcPct val="90000"/>
              </a:lnSpc>
              <a:tabLst>
                <a:tab pos="630238" algn="l"/>
                <a:tab pos="4392613" algn="r"/>
              </a:tabLst>
            </a:pPr>
            <a:r>
              <a:rPr lang="en-US" altLang="zh-CN">
                <a:solidFill>
                  <a:srgbClr val="000066"/>
                </a:solidFill>
                <a:latin typeface="黑体" panose="02010609060101010101" pitchFamily="49" charset="-122"/>
                <a:ea typeface="黑体" panose="02010609060101010101" pitchFamily="49" charset="-122"/>
              </a:rPr>
              <a:t>  </a:t>
            </a:r>
            <a:r>
              <a:rPr lang="zh-CN" altLang="en-US">
                <a:solidFill>
                  <a:srgbClr val="000066"/>
                </a:solidFill>
                <a:latin typeface="黑体" panose="02010609060101010101" pitchFamily="49" charset="-122"/>
                <a:ea typeface="黑体" panose="02010609060101010101" pitchFamily="49" charset="-122"/>
              </a:rPr>
              <a:t>对于任意一个最小项，只有一组变量取值使得它的值为</a:t>
            </a:r>
            <a:r>
              <a:rPr lang="en-US" altLang="zh-CN">
                <a:solidFill>
                  <a:srgbClr val="000066"/>
                </a:solidFill>
                <a:latin typeface="黑体" panose="02010609060101010101" pitchFamily="49" charset="-122"/>
                <a:ea typeface="黑体" panose="02010609060101010101" pitchFamily="49" charset="-122"/>
              </a:rPr>
              <a:t>1</a:t>
            </a:r>
            <a:r>
              <a:rPr lang="zh-CN" altLang="en-US">
                <a:solidFill>
                  <a:srgbClr val="000066"/>
                </a:solidFill>
                <a:latin typeface="黑体" panose="02010609060101010101" pitchFamily="49" charset="-122"/>
                <a:ea typeface="黑体" panose="02010609060101010101" pitchFamily="49" charset="-122"/>
              </a:rPr>
              <a:t>；</a:t>
            </a:r>
          </a:p>
          <a:p>
            <a:pPr indent="-66675" algn="just" eaLnBrk="1" hangingPunct="1">
              <a:lnSpc>
                <a:spcPct val="90000"/>
              </a:lnSpc>
              <a:tabLst>
                <a:tab pos="630238" algn="l"/>
                <a:tab pos="4392613" algn="r"/>
              </a:tabLst>
            </a:pPr>
            <a:r>
              <a:rPr lang="zh-CN" altLang="en-US">
                <a:solidFill>
                  <a:srgbClr val="000066"/>
                </a:solidFill>
                <a:latin typeface="黑体" panose="02010609060101010101" pitchFamily="49" charset="-122"/>
                <a:ea typeface="黑体" panose="02010609060101010101" pitchFamily="49" charset="-122"/>
              </a:rPr>
              <a:t>  不同的最小项，使它的值为</a:t>
            </a:r>
            <a:r>
              <a:rPr lang="en-US" altLang="zh-CN">
                <a:solidFill>
                  <a:srgbClr val="000066"/>
                </a:solidFill>
                <a:latin typeface="黑体" panose="02010609060101010101" pitchFamily="49" charset="-122"/>
                <a:ea typeface="黑体" panose="02010609060101010101" pitchFamily="49" charset="-122"/>
              </a:rPr>
              <a:t>1</a:t>
            </a:r>
            <a:r>
              <a:rPr lang="zh-CN" altLang="en-US">
                <a:solidFill>
                  <a:srgbClr val="000066"/>
                </a:solidFill>
                <a:latin typeface="黑体" panose="02010609060101010101" pitchFamily="49" charset="-122"/>
                <a:ea typeface="黑体" panose="02010609060101010101" pitchFamily="49" charset="-122"/>
              </a:rPr>
              <a:t>的那一组变量取值也不同；</a:t>
            </a:r>
          </a:p>
          <a:p>
            <a:pPr indent="-66675" algn="just" eaLnBrk="1" hangingPunct="1">
              <a:lnSpc>
                <a:spcPct val="90000"/>
              </a:lnSpc>
              <a:tabLst>
                <a:tab pos="630238" algn="l"/>
                <a:tab pos="4392613" algn="r"/>
              </a:tabLst>
            </a:pPr>
            <a:r>
              <a:rPr lang="zh-CN" altLang="en-US">
                <a:solidFill>
                  <a:srgbClr val="000066"/>
                </a:solidFill>
                <a:latin typeface="黑体" panose="02010609060101010101" pitchFamily="49" charset="-122"/>
                <a:ea typeface="黑体" panose="02010609060101010101" pitchFamily="49" charset="-122"/>
              </a:rPr>
              <a:t>  对于变量的任一组取值，任意两个最小项的乘积为</a:t>
            </a:r>
            <a:r>
              <a:rPr lang="en-US" altLang="zh-CN">
                <a:solidFill>
                  <a:srgbClr val="000066"/>
                </a:solidFill>
                <a:latin typeface="黑体" panose="02010609060101010101" pitchFamily="49" charset="-122"/>
                <a:ea typeface="黑体" panose="02010609060101010101" pitchFamily="49" charset="-122"/>
              </a:rPr>
              <a:t>0</a:t>
            </a:r>
            <a:r>
              <a:rPr lang="zh-CN" altLang="en-US">
                <a:solidFill>
                  <a:srgbClr val="000066"/>
                </a:solidFill>
                <a:latin typeface="黑体" panose="02010609060101010101" pitchFamily="49" charset="-122"/>
                <a:ea typeface="黑体" panose="02010609060101010101" pitchFamily="49" charset="-122"/>
              </a:rPr>
              <a:t>；</a:t>
            </a:r>
          </a:p>
          <a:p>
            <a:pPr indent="-66675" algn="just" eaLnBrk="1" hangingPunct="1">
              <a:lnSpc>
                <a:spcPct val="90000"/>
              </a:lnSpc>
              <a:tabLst>
                <a:tab pos="630238" algn="l"/>
                <a:tab pos="4392613" algn="r"/>
              </a:tabLst>
            </a:pPr>
            <a:r>
              <a:rPr lang="zh-CN" altLang="en-US">
                <a:solidFill>
                  <a:srgbClr val="000066"/>
                </a:solidFill>
                <a:latin typeface="黑体" panose="02010609060101010101" pitchFamily="49" charset="-122"/>
                <a:ea typeface="黑体" panose="02010609060101010101" pitchFamily="49" charset="-122"/>
              </a:rPr>
              <a:t>  对于变量的任一组取值，全体最小项之和为</a:t>
            </a:r>
            <a:r>
              <a:rPr lang="en-US" altLang="zh-CN">
                <a:solidFill>
                  <a:srgbClr val="000066"/>
                </a:solidFill>
                <a:latin typeface="黑体" panose="02010609060101010101" pitchFamily="49" charset="-122"/>
                <a:ea typeface="黑体" panose="02010609060101010101" pitchFamily="49" charset="-122"/>
              </a:rPr>
              <a:t>1</a:t>
            </a:r>
            <a:r>
              <a:rPr lang="zh-CN" altLang="en-US">
                <a:solidFill>
                  <a:srgbClr val="000066"/>
                </a:solidFill>
                <a:latin typeface="黑体" panose="02010609060101010101" pitchFamily="49" charset="-122"/>
                <a:ea typeface="黑体" panose="02010609060101010101" pitchFamily="49" charset="-122"/>
              </a:rPr>
              <a:t>。</a:t>
            </a:r>
          </a:p>
        </p:txBody>
      </p:sp>
      <p:sp>
        <p:nvSpPr>
          <p:cNvPr id="74758" name="Rectangle 6">
            <a:extLst>
              <a:ext uri="{FF2B5EF4-FFF2-40B4-BE49-F238E27FC236}">
                <a16:creationId xmlns:a16="http://schemas.microsoft.com/office/drawing/2014/main" id="{B4A91653-EBA9-414B-A9C8-AF93C36627CF}"/>
              </a:ext>
            </a:extLst>
          </p:cNvPr>
          <p:cNvSpPr>
            <a:spLocks noChangeArrowheads="1"/>
          </p:cNvSpPr>
          <p:nvPr/>
        </p:nvSpPr>
        <p:spPr bwMode="auto">
          <a:xfrm>
            <a:off x="323850" y="112713"/>
            <a:ext cx="360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66"/>
                </a:solidFill>
                <a:latin typeface="黑体" panose="02010609060101010101" pitchFamily="49" charset="-122"/>
                <a:ea typeface="黑体" panose="02010609060101010101" pitchFamily="49" charset="-122"/>
              </a:rPr>
              <a:t>最小项编号</a:t>
            </a:r>
          </a:p>
        </p:txBody>
      </p:sp>
      <p:sp>
        <p:nvSpPr>
          <p:cNvPr id="74759" name="Rectangle 7">
            <a:extLst>
              <a:ext uri="{FF2B5EF4-FFF2-40B4-BE49-F238E27FC236}">
                <a16:creationId xmlns:a16="http://schemas.microsoft.com/office/drawing/2014/main" id="{56C3B1BA-A795-43F3-93CE-730A17C03723}"/>
              </a:ext>
            </a:extLst>
          </p:cNvPr>
          <p:cNvSpPr>
            <a:spLocks noChangeArrowheads="1"/>
          </p:cNvSpPr>
          <p:nvPr/>
        </p:nvSpPr>
        <p:spPr bwMode="auto">
          <a:xfrm>
            <a:off x="323850" y="498475"/>
            <a:ext cx="84963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sz="3200">
                <a:solidFill>
                  <a:srgbClr val="000066"/>
                </a:solidFill>
                <a:latin typeface="黑体" panose="02010609060101010101" pitchFamily="49" charset="-122"/>
                <a:ea typeface="黑体" panose="02010609060101010101" pitchFamily="49" charset="-122"/>
              </a:rPr>
              <a:t>   </a:t>
            </a:r>
            <a:r>
              <a:rPr lang="zh-CN" altLang="en-US" sz="3200">
                <a:solidFill>
                  <a:srgbClr val="000066"/>
                </a:solidFill>
                <a:latin typeface="黑体" panose="02010609060101010101" pitchFamily="49" charset="-122"/>
                <a:ea typeface="黑体" panose="02010609060101010101" pitchFamily="49" charset="-122"/>
              </a:rPr>
              <a:t>通常用</a:t>
            </a:r>
            <a:r>
              <a:rPr lang="en-US" altLang="zh-CN" sz="3200">
                <a:solidFill>
                  <a:srgbClr val="000066"/>
                </a:solidFill>
                <a:latin typeface="黑体" panose="02010609060101010101" pitchFamily="49" charset="-122"/>
                <a:ea typeface="黑体" panose="02010609060101010101" pitchFamily="49" charset="-122"/>
              </a:rPr>
              <a:t>m</a:t>
            </a:r>
            <a:r>
              <a:rPr lang="en-US" altLang="zh-CN" sz="3200" baseline="-25000">
                <a:solidFill>
                  <a:srgbClr val="000066"/>
                </a:solidFill>
                <a:latin typeface="黑体" panose="02010609060101010101" pitchFamily="49" charset="-122"/>
                <a:ea typeface="黑体" panose="02010609060101010101" pitchFamily="49" charset="-122"/>
              </a:rPr>
              <a:t>i</a:t>
            </a:r>
            <a:r>
              <a:rPr lang="zh-CN" altLang="en-US" sz="3200">
                <a:solidFill>
                  <a:srgbClr val="000066"/>
                </a:solidFill>
                <a:latin typeface="黑体" panose="02010609060101010101" pitchFamily="49" charset="-122"/>
                <a:ea typeface="黑体" panose="02010609060101010101" pitchFamily="49" charset="-122"/>
              </a:rPr>
              <a:t>表示最小项，</a:t>
            </a:r>
            <a:r>
              <a:rPr lang="en-US" altLang="zh-CN" sz="3200">
                <a:solidFill>
                  <a:srgbClr val="000066"/>
                </a:solidFill>
                <a:latin typeface="黑体" panose="02010609060101010101" pitchFamily="49" charset="-122"/>
                <a:ea typeface="黑体" panose="02010609060101010101" pitchFamily="49" charset="-122"/>
              </a:rPr>
              <a:t>m</a:t>
            </a:r>
            <a:r>
              <a:rPr lang="zh-CN" altLang="en-US" sz="3200">
                <a:solidFill>
                  <a:srgbClr val="000066"/>
                </a:solidFill>
                <a:latin typeface="黑体" panose="02010609060101010101" pitchFamily="49" charset="-122"/>
                <a:ea typeface="黑体" panose="02010609060101010101" pitchFamily="49" charset="-122"/>
              </a:rPr>
              <a:t>表示最小项</a:t>
            </a:r>
            <a:r>
              <a:rPr lang="en-US" altLang="zh-CN" sz="3200">
                <a:solidFill>
                  <a:srgbClr val="000066"/>
                </a:solidFill>
                <a:latin typeface="黑体" panose="02010609060101010101" pitchFamily="49" charset="-122"/>
                <a:ea typeface="黑体" panose="02010609060101010101" pitchFamily="49" charset="-122"/>
              </a:rPr>
              <a:t>,</a:t>
            </a:r>
            <a:r>
              <a:rPr lang="zh-CN" altLang="en-US" sz="3200">
                <a:solidFill>
                  <a:srgbClr val="000066"/>
                </a:solidFill>
                <a:latin typeface="黑体" panose="02010609060101010101" pitchFamily="49" charset="-122"/>
                <a:ea typeface="黑体" panose="02010609060101010101" pitchFamily="49" charset="-122"/>
              </a:rPr>
              <a:t>下标</a:t>
            </a:r>
            <a:r>
              <a:rPr lang="en-US" altLang="zh-CN" sz="3200">
                <a:solidFill>
                  <a:srgbClr val="000066"/>
                </a:solidFill>
                <a:latin typeface="黑体" panose="02010609060101010101" pitchFamily="49" charset="-122"/>
                <a:ea typeface="黑体" panose="02010609060101010101" pitchFamily="49" charset="-122"/>
              </a:rPr>
              <a:t>i</a:t>
            </a:r>
            <a:r>
              <a:rPr lang="zh-CN" altLang="en-US" sz="3200">
                <a:solidFill>
                  <a:srgbClr val="000066"/>
                </a:solidFill>
                <a:latin typeface="黑体" panose="02010609060101010101" pitchFamily="49" charset="-122"/>
                <a:ea typeface="黑体" panose="02010609060101010101" pitchFamily="49" charset="-122"/>
              </a:rPr>
              <a:t>为最小项编号。</a:t>
            </a:r>
            <a:r>
              <a:rPr lang="zh-CN" altLang="en-US" b="1">
                <a:solidFill>
                  <a:srgbClr val="000099"/>
                </a:solidFill>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box(in)">
                                      <p:cBhvr>
                                        <p:cTn id="7" dur="500"/>
                                        <p:tgtEl>
                                          <p:spTgt spid="74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4759"/>
                                        </p:tgtEl>
                                        <p:attrNameLst>
                                          <p:attrName>style.visibility</p:attrName>
                                        </p:attrNameLst>
                                      </p:cBhvr>
                                      <p:to>
                                        <p:strVal val="visible"/>
                                      </p:to>
                                    </p:set>
                                    <p:animEffect transition="in" filter="checkerboard(across)">
                                      <p:cBhvr>
                                        <p:cTn id="12" dur="500"/>
                                        <p:tgtEl>
                                          <p:spTgt spid="74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blinds(horizontal)">
                                      <p:cBhvr>
                                        <p:cTn id="1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7">
            <a:extLst>
              <a:ext uri="{FF2B5EF4-FFF2-40B4-BE49-F238E27FC236}">
                <a16:creationId xmlns:a16="http://schemas.microsoft.com/office/drawing/2014/main" id="{6D6A59C7-4084-46E4-B4E1-ADD35A793FB9}"/>
              </a:ext>
            </a:extLst>
          </p:cNvPr>
          <p:cNvSpPr>
            <a:spLocks noChangeArrowheads="1"/>
          </p:cNvSpPr>
          <p:nvPr/>
        </p:nvSpPr>
        <p:spPr bwMode="auto">
          <a:xfrm>
            <a:off x="107950" y="333375"/>
            <a:ext cx="84963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b="1">
                <a:solidFill>
                  <a:srgbClr val="000066"/>
                </a:solidFill>
                <a:latin typeface="黑体" panose="02010609060101010101" pitchFamily="49" charset="-122"/>
                <a:ea typeface="黑体" panose="02010609060101010101" pitchFamily="49" charset="-122"/>
              </a:rPr>
              <a:t>（</a:t>
            </a:r>
            <a:r>
              <a:rPr lang="en-US" altLang="zh-CN" sz="3200" b="1">
                <a:solidFill>
                  <a:srgbClr val="000066"/>
                </a:solidFill>
                <a:latin typeface="黑体" panose="02010609060101010101" pitchFamily="49" charset="-122"/>
                <a:ea typeface="黑体" panose="02010609060101010101" pitchFamily="49" charset="-122"/>
              </a:rPr>
              <a:t>4</a:t>
            </a:r>
            <a:r>
              <a:rPr lang="zh-CN" altLang="en-US" sz="3200" b="1">
                <a:solidFill>
                  <a:srgbClr val="000066"/>
                </a:solidFill>
                <a:latin typeface="黑体" panose="02010609060101010101" pitchFamily="49" charset="-122"/>
                <a:ea typeface="黑体" panose="02010609060101010101" pitchFamily="49" charset="-122"/>
              </a:rPr>
              <a:t>）</a:t>
            </a:r>
            <a:r>
              <a:rPr lang="en-US" altLang="zh-CN" sz="3200" b="1">
                <a:solidFill>
                  <a:srgbClr val="000066"/>
                </a:solidFill>
                <a:latin typeface="黑体" panose="02010609060101010101" pitchFamily="49" charset="-122"/>
                <a:ea typeface="黑体" panose="02010609060101010101" pitchFamily="49" charset="-122"/>
              </a:rPr>
              <a:t> </a:t>
            </a:r>
            <a:r>
              <a:rPr lang="zh-CN" altLang="en-US" sz="3200" b="1">
                <a:solidFill>
                  <a:srgbClr val="000066"/>
                </a:solidFill>
                <a:latin typeface="黑体" panose="02010609060101010101" pitchFamily="49" charset="-122"/>
                <a:ea typeface="黑体" panose="02010609060101010101" pitchFamily="49" charset="-122"/>
              </a:rPr>
              <a:t>逻辑函数的最小项表达式</a:t>
            </a:r>
          </a:p>
          <a:p>
            <a:pPr algn="just" eaLnBrk="1" hangingPunct="1"/>
            <a:endParaRPr lang="en-US" altLang="zh-CN" sz="2000">
              <a:solidFill>
                <a:srgbClr val="000066"/>
              </a:solidFill>
              <a:latin typeface="黑体" panose="02010609060101010101" pitchFamily="49" charset="-122"/>
              <a:ea typeface="黑体" panose="02010609060101010101" pitchFamily="49" charset="-122"/>
            </a:endParaRPr>
          </a:p>
        </p:txBody>
      </p:sp>
      <p:sp>
        <p:nvSpPr>
          <p:cNvPr id="75809" name="Rectangle 33">
            <a:extLst>
              <a:ext uri="{FF2B5EF4-FFF2-40B4-BE49-F238E27FC236}">
                <a16:creationId xmlns:a16="http://schemas.microsoft.com/office/drawing/2014/main" id="{AB48A358-0A0C-4579-9C4F-DA9C67B2F7C4}"/>
              </a:ext>
            </a:extLst>
          </p:cNvPr>
          <p:cNvSpPr>
            <a:spLocks noChangeArrowheads="1"/>
          </p:cNvSpPr>
          <p:nvPr/>
        </p:nvSpPr>
        <p:spPr bwMode="auto">
          <a:xfrm>
            <a:off x="468313" y="1189038"/>
            <a:ext cx="74342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lang="zh-CN" altLang="en-US" sz="2800" b="1">
                <a:solidFill>
                  <a:srgbClr val="000066"/>
                </a:solidFill>
                <a:latin typeface="黑体" panose="02010609060101010101" pitchFamily="49" charset="-122"/>
                <a:ea typeface="黑体" panose="02010609060101010101" pitchFamily="49" charset="-122"/>
              </a:rPr>
              <a:t>逻辑函数的最小项表达式：</a:t>
            </a:r>
          </a:p>
          <a:p>
            <a:pPr eaLnBrk="1" hangingPunct="1">
              <a:lnSpc>
                <a:spcPct val="70000"/>
              </a:lnSpc>
            </a:pPr>
            <a:r>
              <a:rPr lang="zh-CN" altLang="en-US" sz="2800" b="1">
                <a:solidFill>
                  <a:srgbClr val="000066"/>
                </a:solidFill>
                <a:latin typeface="黑体" panose="02010609060101010101" pitchFamily="49" charset="-122"/>
                <a:ea typeface="黑体" panose="02010609060101010101" pitchFamily="49" charset="-122"/>
              </a:rPr>
              <a:t> </a:t>
            </a:r>
          </a:p>
          <a:p>
            <a:pPr eaLnBrk="1" hangingPunct="1">
              <a:lnSpc>
                <a:spcPct val="70000"/>
              </a:lnSpc>
              <a:buFontTx/>
              <a:buChar char="•"/>
            </a:pPr>
            <a:r>
              <a:rPr lang="zh-CN" altLang="en-US" sz="2800" b="1">
                <a:solidFill>
                  <a:srgbClr val="000066"/>
                </a:solidFill>
                <a:latin typeface="黑体" panose="02010609060101010101" pitchFamily="49" charset="-122"/>
                <a:ea typeface="黑体" panose="02010609060101010101" pitchFamily="49" charset="-122"/>
              </a:rPr>
              <a:t> 为</a:t>
            </a:r>
            <a:r>
              <a:rPr lang="zh-CN" altLang="en-US"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与或</a:t>
            </a:r>
            <a:r>
              <a:rPr lang="zh-CN" altLang="en-US"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逻辑表达式； </a:t>
            </a:r>
          </a:p>
          <a:p>
            <a:pPr eaLnBrk="1" hangingPunct="1">
              <a:lnSpc>
                <a:spcPct val="70000"/>
              </a:lnSpc>
            </a:pPr>
            <a:endParaRPr lang="zh-CN" altLang="en-US" sz="2800" b="1">
              <a:solidFill>
                <a:srgbClr val="000066"/>
              </a:solidFill>
              <a:latin typeface="黑体" panose="02010609060101010101" pitchFamily="49" charset="-122"/>
              <a:ea typeface="黑体" panose="02010609060101010101" pitchFamily="49" charset="-122"/>
            </a:endParaRPr>
          </a:p>
          <a:p>
            <a:pPr eaLnBrk="1" hangingPunct="1">
              <a:lnSpc>
                <a:spcPct val="70000"/>
              </a:lnSpc>
              <a:buFontTx/>
              <a:buChar char="•"/>
            </a:pPr>
            <a:r>
              <a:rPr lang="zh-CN" altLang="en-US" sz="2800" b="1">
                <a:solidFill>
                  <a:srgbClr val="000066"/>
                </a:solidFill>
                <a:latin typeface="黑体" panose="02010609060101010101" pitchFamily="49" charset="-122"/>
                <a:ea typeface="黑体" panose="02010609060101010101" pitchFamily="49" charset="-122"/>
              </a:rPr>
              <a:t> 在</a:t>
            </a:r>
            <a:r>
              <a:rPr lang="zh-CN" altLang="en-US"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与或</a:t>
            </a:r>
            <a:r>
              <a:rPr lang="zh-CN" altLang="en-US"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式中的每个乘积项都是最小项。</a:t>
            </a:r>
          </a:p>
        </p:txBody>
      </p:sp>
      <p:sp>
        <p:nvSpPr>
          <p:cNvPr id="75811" name="Rectangle 35">
            <a:extLst>
              <a:ext uri="{FF2B5EF4-FFF2-40B4-BE49-F238E27FC236}">
                <a16:creationId xmlns:a16="http://schemas.microsoft.com/office/drawing/2014/main" id="{1E069805-2171-4F06-86B9-892763C3D267}"/>
              </a:ext>
            </a:extLst>
          </p:cNvPr>
          <p:cNvSpPr>
            <a:spLocks noChangeArrowheads="1"/>
          </p:cNvSpPr>
          <p:nvPr/>
        </p:nvSpPr>
        <p:spPr bwMode="auto">
          <a:xfrm>
            <a:off x="468313" y="3573463"/>
            <a:ext cx="1428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66"/>
                </a:solidFill>
                <a:latin typeface="黑体" panose="02010609060101010101" pitchFamily="49" charset="-122"/>
                <a:ea typeface="黑体" panose="02010609060101010101" pitchFamily="49" charset="-122"/>
              </a:rPr>
              <a:t>例   将</a:t>
            </a:r>
          </a:p>
        </p:txBody>
      </p:sp>
      <p:graphicFrame>
        <p:nvGraphicFramePr>
          <p:cNvPr id="75812" name="Object 36">
            <a:extLst>
              <a:ext uri="{FF2B5EF4-FFF2-40B4-BE49-F238E27FC236}">
                <a16:creationId xmlns:a16="http://schemas.microsoft.com/office/drawing/2014/main" id="{B4322BB0-65C8-428E-B89C-7719A17FFE7D}"/>
              </a:ext>
            </a:extLst>
          </p:cNvPr>
          <p:cNvGraphicFramePr>
            <a:graphicFrameLocks noChangeAspect="1"/>
          </p:cNvGraphicFramePr>
          <p:nvPr/>
        </p:nvGraphicFramePr>
        <p:xfrm>
          <a:off x="1908175" y="3644900"/>
          <a:ext cx="3097213" cy="515938"/>
        </p:xfrm>
        <a:graphic>
          <a:graphicData uri="http://schemas.openxmlformats.org/presentationml/2006/ole">
            <mc:AlternateContent xmlns:mc="http://schemas.openxmlformats.org/markup-compatibility/2006">
              <mc:Choice xmlns:v="urn:schemas-microsoft-com:vml" Requires="v">
                <p:oleObj spid="_x0000_s12300" name="Equation" r:id="rId3" imgW="1371600" imgH="228600" progId="Equation.DSMT4">
                  <p:embed/>
                </p:oleObj>
              </mc:Choice>
              <mc:Fallback>
                <p:oleObj name="Equation" r:id="rId3" imgW="1371600" imgH="22860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644900"/>
                        <a:ext cx="3097213"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13" name="Rectangle 37">
            <a:extLst>
              <a:ext uri="{FF2B5EF4-FFF2-40B4-BE49-F238E27FC236}">
                <a16:creationId xmlns:a16="http://schemas.microsoft.com/office/drawing/2014/main" id="{09617297-CEA2-4BE1-99EC-EC401CF7FB6E}"/>
              </a:ext>
            </a:extLst>
          </p:cNvPr>
          <p:cNvSpPr>
            <a:spLocks noChangeArrowheads="1"/>
          </p:cNvSpPr>
          <p:nvPr/>
        </p:nvSpPr>
        <p:spPr bwMode="auto">
          <a:xfrm>
            <a:off x="4932363" y="3644900"/>
            <a:ext cx="302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630238" algn="l"/>
                <a:tab pos="4392613" algn="r"/>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66"/>
                </a:solidFill>
                <a:ea typeface="黑体" panose="02010609060101010101" pitchFamily="49" charset="-122"/>
              </a:rPr>
              <a:t>化成最小项表达式</a:t>
            </a:r>
          </a:p>
        </p:txBody>
      </p:sp>
      <p:graphicFrame>
        <p:nvGraphicFramePr>
          <p:cNvPr id="75814" name="Object 38">
            <a:extLst>
              <a:ext uri="{FF2B5EF4-FFF2-40B4-BE49-F238E27FC236}">
                <a16:creationId xmlns:a16="http://schemas.microsoft.com/office/drawing/2014/main" id="{8FF71F62-3798-4556-AF08-4D1B59939A74}"/>
              </a:ext>
            </a:extLst>
          </p:cNvPr>
          <p:cNvGraphicFramePr>
            <a:graphicFrameLocks noChangeAspect="1"/>
          </p:cNvGraphicFramePr>
          <p:nvPr>
            <p:ph sz="half" idx="1"/>
          </p:nvPr>
        </p:nvGraphicFramePr>
        <p:xfrm>
          <a:off x="2051050" y="4221163"/>
          <a:ext cx="4318000" cy="563562"/>
        </p:xfrm>
        <a:graphic>
          <a:graphicData uri="http://schemas.openxmlformats.org/presentationml/2006/ole">
            <mc:AlternateContent xmlns:mc="http://schemas.openxmlformats.org/markup-compatibility/2006">
              <mc:Choice xmlns:v="urn:schemas-microsoft-com:vml" Requires="v">
                <p:oleObj spid="_x0000_s12301" name="Equation" r:id="rId5" imgW="2286000" imgH="241200" progId="Equation.DSMT4">
                  <p:embed/>
                </p:oleObj>
              </mc:Choice>
              <mc:Fallback>
                <p:oleObj name="Equation" r:id="rId5" imgW="2286000" imgH="24120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221163"/>
                        <a:ext cx="43180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15" name="Object 39">
            <a:extLst>
              <a:ext uri="{FF2B5EF4-FFF2-40B4-BE49-F238E27FC236}">
                <a16:creationId xmlns:a16="http://schemas.microsoft.com/office/drawing/2014/main" id="{949C03C0-6F38-4153-BB6F-A640B003E7FE}"/>
              </a:ext>
            </a:extLst>
          </p:cNvPr>
          <p:cNvGraphicFramePr>
            <a:graphicFrameLocks noChangeAspect="1"/>
          </p:cNvGraphicFramePr>
          <p:nvPr>
            <p:ph sz="half" idx="2"/>
          </p:nvPr>
        </p:nvGraphicFramePr>
        <p:xfrm>
          <a:off x="3286125" y="4797425"/>
          <a:ext cx="3406775" cy="515938"/>
        </p:xfrm>
        <a:graphic>
          <a:graphicData uri="http://schemas.openxmlformats.org/presentationml/2006/ole">
            <mc:AlternateContent xmlns:mc="http://schemas.openxmlformats.org/markup-compatibility/2006">
              <mc:Choice xmlns:v="urn:schemas-microsoft-com:vml" Requires="v">
                <p:oleObj spid="_x0000_s12302" name="Equation" r:id="rId7" imgW="1803240" imgH="215640" progId="Equation.DSMT4">
                  <p:embed/>
                </p:oleObj>
              </mc:Choice>
              <mc:Fallback>
                <p:oleObj name="Equation" r:id="rId7" imgW="1803240" imgH="215640"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5" y="4797425"/>
                        <a:ext cx="34067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16" name="Rectangle 40">
            <a:extLst>
              <a:ext uri="{FF2B5EF4-FFF2-40B4-BE49-F238E27FC236}">
                <a16:creationId xmlns:a16="http://schemas.microsoft.com/office/drawing/2014/main" id="{FE858B21-3B01-4B5A-88BD-29ED1FD1F2B0}"/>
              </a:ext>
            </a:extLst>
          </p:cNvPr>
          <p:cNvSpPr>
            <a:spLocks noChangeArrowheads="1"/>
          </p:cNvSpPr>
          <p:nvPr/>
        </p:nvSpPr>
        <p:spPr bwMode="auto">
          <a:xfrm>
            <a:off x="3214688" y="5373688"/>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54088" algn="l"/>
                <a:tab pos="990600" algn="l"/>
                <a:tab pos="4392613" algn="r"/>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66"/>
                </a:solidFill>
                <a:latin typeface="黑体" panose="02010609060101010101" pitchFamily="49" charset="-122"/>
                <a:ea typeface="黑体" panose="02010609060101010101" pitchFamily="49" charset="-122"/>
                <a:cs typeface="Times New Roman" panose="02020603050405020304" pitchFamily="18" charset="0"/>
              </a:rPr>
              <a:t>= </a:t>
            </a:r>
            <a:r>
              <a:rPr lang="en-US" altLang="zh-CN" i="1">
                <a:solidFill>
                  <a:srgbClr val="000066"/>
                </a:solidFill>
                <a:ea typeface="黑体" panose="02010609060101010101" pitchFamily="49" charset="-122"/>
                <a:cs typeface="Times New Roman" panose="02020603050405020304" pitchFamily="18" charset="0"/>
              </a:rPr>
              <a:t>m</a:t>
            </a:r>
            <a:r>
              <a:rPr lang="en-US" altLang="zh-CN" baseline="-30000">
                <a:solidFill>
                  <a:srgbClr val="000066"/>
                </a:solidFill>
                <a:ea typeface="黑体" panose="02010609060101010101" pitchFamily="49" charset="-122"/>
                <a:cs typeface="Times New Roman" panose="02020603050405020304" pitchFamily="18" charset="0"/>
              </a:rPr>
              <a:t>7</a:t>
            </a:r>
            <a:r>
              <a:rPr lang="zh-CN" altLang="en-US" b="1">
                <a:solidFill>
                  <a:srgbClr val="000066"/>
                </a:solidFill>
                <a:ea typeface="黑体" panose="02010609060101010101" pitchFamily="49" charset="-122"/>
                <a:cs typeface="Times New Roman" panose="02020603050405020304" pitchFamily="18" charset="0"/>
              </a:rPr>
              <a:t>＋</a:t>
            </a:r>
            <a:r>
              <a:rPr lang="en-US" altLang="zh-CN" i="1">
                <a:solidFill>
                  <a:srgbClr val="000066"/>
                </a:solidFill>
                <a:ea typeface="黑体" panose="02010609060101010101" pitchFamily="49" charset="-122"/>
                <a:cs typeface="Times New Roman" panose="02020603050405020304" pitchFamily="18" charset="0"/>
              </a:rPr>
              <a:t>m</a:t>
            </a:r>
            <a:r>
              <a:rPr lang="en-US" altLang="zh-CN" baseline="-30000">
                <a:solidFill>
                  <a:srgbClr val="000066"/>
                </a:solidFill>
                <a:ea typeface="黑体" panose="02010609060101010101" pitchFamily="49" charset="-122"/>
                <a:cs typeface="Times New Roman" panose="02020603050405020304" pitchFamily="18" charset="0"/>
              </a:rPr>
              <a:t>6</a:t>
            </a:r>
            <a:r>
              <a:rPr lang="zh-CN" altLang="en-US" b="1">
                <a:solidFill>
                  <a:srgbClr val="003366"/>
                </a:solidFill>
                <a:ea typeface="黑体" panose="02010609060101010101" pitchFamily="49" charset="-122"/>
                <a:cs typeface="Times New Roman" panose="02020603050405020304" pitchFamily="18" charset="0"/>
              </a:rPr>
              <a:t>＋</a:t>
            </a:r>
            <a:r>
              <a:rPr lang="en-US" altLang="zh-CN" i="1">
                <a:solidFill>
                  <a:srgbClr val="000066"/>
                </a:solidFill>
                <a:ea typeface="黑体" panose="02010609060101010101" pitchFamily="49" charset="-122"/>
                <a:cs typeface="Times New Roman" panose="02020603050405020304" pitchFamily="18" charset="0"/>
              </a:rPr>
              <a:t>m</a:t>
            </a:r>
            <a:r>
              <a:rPr lang="en-US" altLang="zh-CN" baseline="-30000">
                <a:solidFill>
                  <a:srgbClr val="000066"/>
                </a:solidFill>
                <a:ea typeface="黑体" panose="02010609060101010101" pitchFamily="49" charset="-122"/>
                <a:cs typeface="Times New Roman" panose="02020603050405020304" pitchFamily="18" charset="0"/>
              </a:rPr>
              <a:t>3</a:t>
            </a:r>
            <a:r>
              <a:rPr lang="zh-CN" altLang="en-US" b="1">
                <a:solidFill>
                  <a:srgbClr val="003366"/>
                </a:solidFill>
                <a:ea typeface="黑体" panose="02010609060101010101" pitchFamily="49" charset="-122"/>
                <a:cs typeface="Times New Roman" panose="02020603050405020304" pitchFamily="18" charset="0"/>
              </a:rPr>
              <a:t>＋</a:t>
            </a:r>
            <a:r>
              <a:rPr lang="en-US" altLang="zh-CN" i="1">
                <a:solidFill>
                  <a:srgbClr val="000066"/>
                </a:solidFill>
                <a:ea typeface="黑体" panose="02010609060101010101" pitchFamily="49" charset="-122"/>
                <a:cs typeface="Times New Roman" panose="02020603050405020304" pitchFamily="18" charset="0"/>
              </a:rPr>
              <a:t>m</a:t>
            </a:r>
            <a:r>
              <a:rPr lang="en-US" altLang="zh-CN" baseline="-30000">
                <a:solidFill>
                  <a:srgbClr val="000066"/>
                </a:solidFill>
                <a:ea typeface="黑体" panose="02010609060101010101" pitchFamily="49" charset="-122"/>
                <a:cs typeface="Times New Roman" panose="02020603050405020304" pitchFamily="18" charset="0"/>
              </a:rPr>
              <a:t>5</a:t>
            </a:r>
            <a:r>
              <a:rPr lang="en-US" altLang="zh-CN" b="1">
                <a:ea typeface="黑体" panose="02010609060101010101" pitchFamily="49" charset="-122"/>
                <a:cs typeface="Times New Roman" panose="02020603050405020304" pitchFamily="18" charset="0"/>
              </a:rPr>
              <a:t>        </a:t>
            </a:r>
          </a:p>
        </p:txBody>
      </p:sp>
      <p:graphicFrame>
        <p:nvGraphicFramePr>
          <p:cNvPr id="75817" name="Object 41">
            <a:extLst>
              <a:ext uri="{FF2B5EF4-FFF2-40B4-BE49-F238E27FC236}">
                <a16:creationId xmlns:a16="http://schemas.microsoft.com/office/drawing/2014/main" id="{1D808BB1-4199-46F0-9FFE-C480758728EE}"/>
              </a:ext>
            </a:extLst>
          </p:cNvPr>
          <p:cNvGraphicFramePr>
            <a:graphicFrameLocks noChangeAspect="1"/>
          </p:cNvGraphicFramePr>
          <p:nvPr/>
        </p:nvGraphicFramePr>
        <p:xfrm>
          <a:off x="3276600" y="5949950"/>
          <a:ext cx="2157413" cy="508000"/>
        </p:xfrm>
        <a:graphic>
          <a:graphicData uri="http://schemas.openxmlformats.org/presentationml/2006/ole">
            <mc:AlternateContent xmlns:mc="http://schemas.openxmlformats.org/markup-compatibility/2006">
              <mc:Choice xmlns:v="urn:schemas-microsoft-com:vml" Requires="v">
                <p:oleObj spid="_x0000_s12303" name="Equation" r:id="rId9" imgW="1079280" imgH="253800" progId="Equation.DSMT4">
                  <p:embed/>
                </p:oleObj>
              </mc:Choice>
              <mc:Fallback>
                <p:oleObj name="Equation" r:id="rId9" imgW="1079280" imgH="253800" progId="Equation.DSMT4">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949950"/>
                        <a:ext cx="21574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18" name="Rectangle 42">
            <a:extLst>
              <a:ext uri="{FF2B5EF4-FFF2-40B4-BE49-F238E27FC236}">
                <a16:creationId xmlns:a16="http://schemas.microsoft.com/office/drawing/2014/main" id="{D44B7DE1-B143-4DDD-88D0-AD97F4B05E4F}"/>
              </a:ext>
            </a:extLst>
          </p:cNvPr>
          <p:cNvSpPr>
            <a:spLocks noChangeArrowheads="1"/>
          </p:cNvSpPr>
          <p:nvPr/>
        </p:nvSpPr>
        <p:spPr bwMode="auto">
          <a:xfrm>
            <a:off x="395288" y="2995613"/>
            <a:ext cx="59547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66"/>
                </a:solidFill>
                <a:latin typeface="黑体" panose="02010609060101010101" pitchFamily="49" charset="-122"/>
                <a:ea typeface="黑体" panose="02010609060101010101" pitchFamily="49" charset="-122"/>
              </a:rPr>
              <a:t>方法：由与或表达式填补缺少因子。</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809">
                                            <p:txEl>
                                              <p:pRg st="0" end="0"/>
                                            </p:txEl>
                                          </p:spTgt>
                                        </p:tgtEl>
                                        <p:attrNameLst>
                                          <p:attrName>style.visibility</p:attrName>
                                        </p:attrNameLst>
                                      </p:cBhvr>
                                      <p:to>
                                        <p:strVal val="visible"/>
                                      </p:to>
                                    </p:set>
                                    <p:animEffect transition="in" filter="box(in)">
                                      <p:cBhvr>
                                        <p:cTn id="7" dur="500"/>
                                        <p:tgtEl>
                                          <p:spTgt spid="758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809">
                                            <p:txEl>
                                              <p:pRg st="2" end="2"/>
                                            </p:txEl>
                                          </p:spTgt>
                                        </p:tgtEl>
                                        <p:attrNameLst>
                                          <p:attrName>style.visibility</p:attrName>
                                        </p:attrNameLst>
                                      </p:cBhvr>
                                      <p:to>
                                        <p:strVal val="visible"/>
                                      </p:to>
                                    </p:set>
                                    <p:animEffect transition="in" filter="box(in)">
                                      <p:cBhvr>
                                        <p:cTn id="12" dur="500"/>
                                        <p:tgtEl>
                                          <p:spTgt spid="7580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5809">
                                            <p:txEl>
                                              <p:pRg st="4" end="4"/>
                                            </p:txEl>
                                          </p:spTgt>
                                        </p:tgtEl>
                                        <p:attrNameLst>
                                          <p:attrName>style.visibility</p:attrName>
                                        </p:attrNameLst>
                                      </p:cBhvr>
                                      <p:to>
                                        <p:strVal val="visible"/>
                                      </p:to>
                                    </p:set>
                                    <p:animEffect transition="in" filter="box(in)">
                                      <p:cBhvr>
                                        <p:cTn id="17" dur="500"/>
                                        <p:tgtEl>
                                          <p:spTgt spid="7580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5818"/>
                                        </p:tgtEl>
                                        <p:attrNameLst>
                                          <p:attrName>style.visibility</p:attrName>
                                        </p:attrNameLst>
                                      </p:cBhvr>
                                      <p:to>
                                        <p:strVal val="visible"/>
                                      </p:to>
                                    </p:set>
                                    <p:animEffect transition="in" filter="box(in)">
                                      <p:cBhvr>
                                        <p:cTn id="22" dur="500"/>
                                        <p:tgtEl>
                                          <p:spTgt spid="758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5811"/>
                                        </p:tgtEl>
                                        <p:attrNameLst>
                                          <p:attrName>style.visibility</p:attrName>
                                        </p:attrNameLst>
                                      </p:cBhvr>
                                      <p:to>
                                        <p:strVal val="visible"/>
                                      </p:to>
                                    </p:set>
                                    <p:animEffect transition="in" filter="box(in)">
                                      <p:cBhvr>
                                        <p:cTn id="27" dur="500"/>
                                        <p:tgtEl>
                                          <p:spTgt spid="75811"/>
                                        </p:tgtEl>
                                      </p:cBhvr>
                                    </p:animEffect>
                                  </p:childTnLst>
                                </p:cTn>
                              </p:par>
                              <p:par>
                                <p:cTn id="28" presetID="4" presetClass="entr" presetSubtype="16" fill="hold" nodeType="withEffect">
                                  <p:stCondLst>
                                    <p:cond delay="0"/>
                                  </p:stCondLst>
                                  <p:childTnLst>
                                    <p:set>
                                      <p:cBhvr>
                                        <p:cTn id="29" dur="1" fill="hold">
                                          <p:stCondLst>
                                            <p:cond delay="0"/>
                                          </p:stCondLst>
                                        </p:cTn>
                                        <p:tgtEl>
                                          <p:spTgt spid="75812"/>
                                        </p:tgtEl>
                                        <p:attrNameLst>
                                          <p:attrName>style.visibility</p:attrName>
                                        </p:attrNameLst>
                                      </p:cBhvr>
                                      <p:to>
                                        <p:strVal val="visible"/>
                                      </p:to>
                                    </p:set>
                                    <p:animEffect transition="in" filter="box(in)">
                                      <p:cBhvr>
                                        <p:cTn id="30" dur="500"/>
                                        <p:tgtEl>
                                          <p:spTgt spid="7581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75813"/>
                                        </p:tgtEl>
                                        <p:attrNameLst>
                                          <p:attrName>style.visibility</p:attrName>
                                        </p:attrNameLst>
                                      </p:cBhvr>
                                      <p:to>
                                        <p:strVal val="visible"/>
                                      </p:to>
                                    </p:set>
                                    <p:animEffect transition="in" filter="box(in)">
                                      <p:cBhvr>
                                        <p:cTn id="33" dur="500"/>
                                        <p:tgtEl>
                                          <p:spTgt spid="758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75814"/>
                                        </p:tgtEl>
                                        <p:attrNameLst>
                                          <p:attrName>style.visibility</p:attrName>
                                        </p:attrNameLst>
                                      </p:cBhvr>
                                      <p:to>
                                        <p:strVal val="visible"/>
                                      </p:to>
                                    </p:set>
                                    <p:animEffect transition="in" filter="strips(downRight)">
                                      <p:cBhvr>
                                        <p:cTn id="38" dur="500"/>
                                        <p:tgtEl>
                                          <p:spTgt spid="758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75815"/>
                                        </p:tgtEl>
                                        <p:attrNameLst>
                                          <p:attrName>style.visibility</p:attrName>
                                        </p:attrNameLst>
                                      </p:cBhvr>
                                      <p:to>
                                        <p:strVal val="visible"/>
                                      </p:to>
                                    </p:set>
                                    <p:animEffect transition="in" filter="strips(downRight)">
                                      <p:cBhvr>
                                        <p:cTn id="43" dur="500"/>
                                        <p:tgtEl>
                                          <p:spTgt spid="758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75816"/>
                                        </p:tgtEl>
                                        <p:attrNameLst>
                                          <p:attrName>style.visibility</p:attrName>
                                        </p:attrNameLst>
                                      </p:cBhvr>
                                      <p:to>
                                        <p:strVal val="visible"/>
                                      </p:to>
                                    </p:set>
                                    <p:animEffect transition="in" filter="strips(downRight)">
                                      <p:cBhvr>
                                        <p:cTn id="48" dur="500"/>
                                        <p:tgtEl>
                                          <p:spTgt spid="758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75817"/>
                                        </p:tgtEl>
                                        <p:attrNameLst>
                                          <p:attrName>style.visibility</p:attrName>
                                        </p:attrNameLst>
                                      </p:cBhvr>
                                      <p:to>
                                        <p:strVal val="visible"/>
                                      </p:to>
                                    </p:set>
                                    <p:animEffect transition="in" filter="strips(downRight)">
                                      <p:cBhvr>
                                        <p:cTn id="53" dur="500"/>
                                        <p:tgtEl>
                                          <p:spTgt spid="75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1" grpId="0"/>
      <p:bldP spid="75813" grpId="0"/>
      <p:bldP spid="75816" grpId="0" autoUpdateAnimBg="0"/>
      <p:bldP spid="758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E15EECF3-5A91-4045-A719-DD86A1C30CBB}"/>
              </a:ext>
            </a:extLst>
          </p:cNvPr>
          <p:cNvSpPr>
            <a:spLocks noGrp="1" noChangeArrowheads="1"/>
          </p:cNvSpPr>
          <p:nvPr>
            <p:ph type="body" idx="1"/>
          </p:nvPr>
        </p:nvSpPr>
        <p:spPr>
          <a:xfrm>
            <a:off x="323850" y="188913"/>
            <a:ext cx="8569325" cy="1008062"/>
          </a:xfrm>
        </p:spPr>
        <p:txBody>
          <a:bodyPr/>
          <a:lstStyle/>
          <a:p>
            <a:pPr marL="609600" indent="-609600" eaLnBrk="1" hangingPunct="1">
              <a:buFontTx/>
              <a:buNone/>
            </a:pPr>
            <a:r>
              <a:rPr lang="en-US" altLang="zh-CN" sz="3600" b="1">
                <a:solidFill>
                  <a:srgbClr val="000066"/>
                </a:solidFill>
                <a:latin typeface="黑体" panose="02010609060101010101" pitchFamily="49" charset="-122"/>
                <a:ea typeface="黑体" panose="02010609060101010101" pitchFamily="49" charset="-122"/>
              </a:rPr>
              <a:t>2. </a:t>
            </a:r>
            <a:r>
              <a:rPr lang="zh-CN" altLang="en-US" sz="3600" b="1">
                <a:solidFill>
                  <a:srgbClr val="000066"/>
                </a:solidFill>
                <a:latin typeface="黑体" panose="02010609060101010101" pitchFamily="49" charset="-122"/>
                <a:ea typeface="黑体" panose="02010609060101010101" pitchFamily="49" charset="-122"/>
              </a:rPr>
              <a:t>卡诺图的画法及特点</a:t>
            </a:r>
            <a:endParaRPr lang="en-US" altLang="zh-CN" sz="2400" b="1">
              <a:solidFill>
                <a:srgbClr val="000066"/>
              </a:solidFill>
              <a:ea typeface="黑体" panose="02010609060101010101" pitchFamily="49" charset="-122"/>
            </a:endParaRPr>
          </a:p>
        </p:txBody>
      </p:sp>
      <p:sp>
        <p:nvSpPr>
          <p:cNvPr id="99355" name="Text Box 27">
            <a:extLst>
              <a:ext uri="{FF2B5EF4-FFF2-40B4-BE49-F238E27FC236}">
                <a16:creationId xmlns:a16="http://schemas.microsoft.com/office/drawing/2014/main" id="{5FEB00B7-BE27-484E-9ED9-CB84A138A943}"/>
              </a:ext>
            </a:extLst>
          </p:cNvPr>
          <p:cNvSpPr txBox="1">
            <a:spLocks noChangeArrowheads="1"/>
          </p:cNvSpPr>
          <p:nvPr/>
        </p:nvSpPr>
        <p:spPr bwMode="auto">
          <a:xfrm>
            <a:off x="250825" y="1628775"/>
            <a:ext cx="8610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           </a:t>
            </a:r>
            <a:r>
              <a:rPr lang="zh-CN" altLang="en-US" sz="2800">
                <a:solidFill>
                  <a:srgbClr val="000066"/>
                </a:solidFill>
                <a:ea typeface="黑体" panose="02010609060101010101" pitchFamily="49" charset="-122"/>
              </a:rPr>
              <a:t>将一个逻辑函数最小项表达式中的各最小项相应地填入一个特定的方格图内，此方格图就称为卡诺图。</a:t>
            </a:r>
          </a:p>
        </p:txBody>
      </p:sp>
      <p:sp>
        <p:nvSpPr>
          <p:cNvPr id="99356" name="Text Box 28">
            <a:extLst>
              <a:ext uri="{FF2B5EF4-FFF2-40B4-BE49-F238E27FC236}">
                <a16:creationId xmlns:a16="http://schemas.microsoft.com/office/drawing/2014/main" id="{C7748AD2-AA0C-4899-87D8-0B604974EBF1}"/>
              </a:ext>
            </a:extLst>
          </p:cNvPr>
          <p:cNvSpPr txBox="1">
            <a:spLocks noChangeArrowheads="1"/>
          </p:cNvSpPr>
          <p:nvPr/>
        </p:nvSpPr>
        <p:spPr bwMode="auto">
          <a:xfrm>
            <a:off x="971550" y="3716338"/>
            <a:ext cx="7694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66"/>
                </a:solidFill>
                <a:ea typeface="黑体" panose="02010609060101010101" pitchFamily="49" charset="-122"/>
              </a:rPr>
              <a:t>几何相邻</a:t>
            </a:r>
            <a:r>
              <a:rPr lang="en-US" altLang="zh-CN" sz="2800">
                <a:solidFill>
                  <a:srgbClr val="000066"/>
                </a:solidFill>
                <a:ea typeface="黑体" panose="02010609060101010101" pitchFamily="49" charset="-122"/>
              </a:rPr>
              <a:t>——</a:t>
            </a:r>
            <a:r>
              <a:rPr lang="zh-CN" altLang="en-US" sz="2800">
                <a:solidFill>
                  <a:srgbClr val="000066"/>
                </a:solidFill>
                <a:ea typeface="黑体" panose="02010609060101010101" pitchFamily="49" charset="-122"/>
              </a:rPr>
              <a:t>某一方格和其它方格具有共同的边</a:t>
            </a:r>
          </a:p>
        </p:txBody>
      </p:sp>
      <p:sp>
        <p:nvSpPr>
          <p:cNvPr id="99357" name="Text Box 29">
            <a:extLst>
              <a:ext uri="{FF2B5EF4-FFF2-40B4-BE49-F238E27FC236}">
                <a16:creationId xmlns:a16="http://schemas.microsoft.com/office/drawing/2014/main" id="{D4999D99-DE3A-41A4-B3D5-2BC939823780}"/>
              </a:ext>
            </a:extLst>
          </p:cNvPr>
          <p:cNvSpPr txBox="1">
            <a:spLocks noChangeArrowheads="1"/>
          </p:cNvSpPr>
          <p:nvPr/>
        </p:nvSpPr>
        <p:spPr bwMode="auto">
          <a:xfrm>
            <a:off x="323850" y="4365625"/>
            <a:ext cx="8820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        </a:t>
            </a:r>
            <a:r>
              <a:rPr lang="zh-CN" altLang="en-US" sz="2800">
                <a:solidFill>
                  <a:srgbClr val="000066"/>
                </a:solidFill>
                <a:ea typeface="黑体" panose="02010609060101010101" pitchFamily="49" charset="-122"/>
              </a:rPr>
              <a:t>逻辑相邻</a:t>
            </a:r>
            <a:r>
              <a:rPr lang="en-US" altLang="zh-CN" sz="2800">
                <a:solidFill>
                  <a:srgbClr val="000066"/>
                </a:solidFill>
                <a:ea typeface="黑体" panose="02010609060101010101" pitchFamily="49" charset="-122"/>
              </a:rPr>
              <a:t>——</a:t>
            </a:r>
            <a:r>
              <a:rPr lang="zh-CN" altLang="en-US" sz="2800">
                <a:solidFill>
                  <a:srgbClr val="000066"/>
                </a:solidFill>
                <a:ea typeface="黑体" panose="02010609060101010101" pitchFamily="49" charset="-122"/>
              </a:rPr>
              <a:t>对于两个最小项，组成它们的变量中，只有一个不同，其余都相同</a:t>
            </a:r>
          </a:p>
        </p:txBody>
      </p:sp>
      <p:graphicFrame>
        <p:nvGraphicFramePr>
          <p:cNvPr id="99358" name="Object 30">
            <a:extLst>
              <a:ext uri="{FF2B5EF4-FFF2-40B4-BE49-F238E27FC236}">
                <a16:creationId xmlns:a16="http://schemas.microsoft.com/office/drawing/2014/main" id="{819BA410-636D-4B3B-AFB8-6B0655FB55B7}"/>
              </a:ext>
            </a:extLst>
          </p:cNvPr>
          <p:cNvGraphicFramePr>
            <a:graphicFrameLocks noChangeAspect="1"/>
          </p:cNvGraphicFramePr>
          <p:nvPr/>
        </p:nvGraphicFramePr>
        <p:xfrm>
          <a:off x="1979613" y="5589588"/>
          <a:ext cx="1944687" cy="503237"/>
        </p:xfrm>
        <a:graphic>
          <a:graphicData uri="http://schemas.openxmlformats.org/presentationml/2006/ole">
            <mc:AlternateContent xmlns:mc="http://schemas.openxmlformats.org/markup-compatibility/2006">
              <mc:Choice xmlns:v="urn:schemas-microsoft-com:vml" Requires="v">
                <p:oleObj spid="_x0000_s13324" name="Equation" r:id="rId3" imgW="787320" imgH="203040" progId="Equation.DSMT4">
                  <p:embed/>
                </p:oleObj>
              </mc:Choice>
              <mc:Fallback>
                <p:oleObj name="Equation" r:id="rId3" imgW="787320" imgH="20304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89588"/>
                        <a:ext cx="194468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59" name="Text Box 31">
            <a:extLst>
              <a:ext uri="{FF2B5EF4-FFF2-40B4-BE49-F238E27FC236}">
                <a16:creationId xmlns:a16="http://schemas.microsoft.com/office/drawing/2014/main" id="{FE5EC930-24C4-47C9-B2AF-92D29035DFBE}"/>
              </a:ext>
            </a:extLst>
          </p:cNvPr>
          <p:cNvSpPr txBox="1">
            <a:spLocks noChangeArrowheads="1"/>
          </p:cNvSpPr>
          <p:nvPr/>
        </p:nvSpPr>
        <p:spPr bwMode="auto">
          <a:xfrm>
            <a:off x="1187450" y="5516563"/>
            <a:ext cx="68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66"/>
                </a:solidFill>
                <a:ea typeface="黑体" panose="02010609060101010101" pitchFamily="49" charset="-122"/>
              </a:rPr>
              <a:t>如</a:t>
            </a:r>
          </a:p>
        </p:txBody>
      </p:sp>
      <p:sp>
        <p:nvSpPr>
          <p:cNvPr id="13320" name="Rectangle 32">
            <a:extLst>
              <a:ext uri="{FF2B5EF4-FFF2-40B4-BE49-F238E27FC236}">
                <a16:creationId xmlns:a16="http://schemas.microsoft.com/office/drawing/2014/main" id="{55AA93E2-A2FE-42AB-B478-F90652C4C2F8}"/>
              </a:ext>
            </a:extLst>
          </p:cNvPr>
          <p:cNvSpPr>
            <a:spLocks noChangeArrowheads="1"/>
          </p:cNvSpPr>
          <p:nvPr/>
        </p:nvSpPr>
        <p:spPr bwMode="auto">
          <a:xfrm>
            <a:off x="114300" y="1044575"/>
            <a:ext cx="244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66"/>
                </a:solidFill>
                <a:latin typeface="黑体" panose="02010609060101010101" pitchFamily="49" charset="-122"/>
                <a:ea typeface="黑体" panose="02010609060101010101" pitchFamily="49" charset="-122"/>
              </a:rPr>
              <a:t>（</a:t>
            </a:r>
            <a:r>
              <a:rPr lang="en-US" altLang="zh-CN" sz="3200">
                <a:solidFill>
                  <a:srgbClr val="000066"/>
                </a:solidFill>
                <a:latin typeface="黑体" panose="02010609060101010101" pitchFamily="49" charset="-122"/>
                <a:ea typeface="黑体" panose="02010609060101010101" pitchFamily="49" charset="-122"/>
              </a:rPr>
              <a:t>1) </a:t>
            </a:r>
            <a:r>
              <a:rPr lang="zh-CN" altLang="en-US" sz="3200">
                <a:solidFill>
                  <a:srgbClr val="000066"/>
                </a:solidFill>
                <a:latin typeface="黑体" panose="02010609060101010101" pitchFamily="49" charset="-122"/>
                <a:ea typeface="黑体" panose="02010609060101010101" pitchFamily="49" charset="-122"/>
              </a:rPr>
              <a:t>卡诺图</a:t>
            </a:r>
          </a:p>
        </p:txBody>
      </p:sp>
      <p:sp>
        <p:nvSpPr>
          <p:cNvPr id="99361" name="Rectangle 33">
            <a:extLst>
              <a:ext uri="{FF2B5EF4-FFF2-40B4-BE49-F238E27FC236}">
                <a16:creationId xmlns:a16="http://schemas.microsoft.com/office/drawing/2014/main" id="{E8AA14C6-4385-490F-A477-FA3CFDA4C685}"/>
              </a:ext>
            </a:extLst>
          </p:cNvPr>
          <p:cNvSpPr>
            <a:spLocks noChangeArrowheads="1"/>
          </p:cNvSpPr>
          <p:nvPr/>
        </p:nvSpPr>
        <p:spPr bwMode="auto">
          <a:xfrm>
            <a:off x="2362200" y="1035050"/>
            <a:ext cx="546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0066"/>
                </a:solidFill>
                <a:ea typeface="黑体" panose="02010609060101010101" pitchFamily="49" charset="-122"/>
              </a:rPr>
              <a:t>——</a:t>
            </a:r>
            <a:r>
              <a:rPr lang="zh-CN" altLang="en-US" sz="3200">
                <a:solidFill>
                  <a:srgbClr val="000066"/>
                </a:solidFill>
                <a:ea typeface="黑体" panose="02010609060101010101" pitchFamily="49" charset="-122"/>
              </a:rPr>
              <a:t>逻辑函数的图形表示法。</a:t>
            </a:r>
          </a:p>
        </p:txBody>
      </p:sp>
      <p:sp>
        <p:nvSpPr>
          <p:cNvPr id="99362" name="Rectangle 34">
            <a:extLst>
              <a:ext uri="{FF2B5EF4-FFF2-40B4-BE49-F238E27FC236}">
                <a16:creationId xmlns:a16="http://schemas.microsoft.com/office/drawing/2014/main" id="{A9FC1B6F-D09F-4AEC-965C-ED9AE91CBDD5}"/>
              </a:ext>
            </a:extLst>
          </p:cNvPr>
          <p:cNvSpPr>
            <a:spLocks noChangeArrowheads="1"/>
          </p:cNvSpPr>
          <p:nvPr/>
        </p:nvSpPr>
        <p:spPr bwMode="auto">
          <a:xfrm>
            <a:off x="381000" y="3068638"/>
            <a:ext cx="3638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rgbClr val="000066"/>
                </a:solidFill>
                <a:latin typeface="黑体" panose="02010609060101010101" pitchFamily="49" charset="-122"/>
                <a:ea typeface="黑体" panose="02010609060101010101" pitchFamily="49" charset="-122"/>
              </a:rPr>
              <a:t>2</a:t>
            </a:r>
            <a:r>
              <a:rPr lang="zh-CN" altLang="en-US" sz="3200">
                <a:solidFill>
                  <a:srgbClr val="000066"/>
                </a:solidFill>
                <a:latin typeface="黑体" panose="02010609060101010101" pitchFamily="49" charset="-122"/>
                <a:ea typeface="黑体" panose="02010609060101010101" pitchFamily="49" charset="-122"/>
              </a:rPr>
              <a:t>、卡诺图的特点：</a:t>
            </a:r>
          </a:p>
        </p:txBody>
      </p:sp>
      <p:sp>
        <p:nvSpPr>
          <p:cNvPr id="99363" name="Rectangle 35">
            <a:extLst>
              <a:ext uri="{FF2B5EF4-FFF2-40B4-BE49-F238E27FC236}">
                <a16:creationId xmlns:a16="http://schemas.microsoft.com/office/drawing/2014/main" id="{E28B59A4-9889-468C-8DA2-BBB239517F1E}"/>
              </a:ext>
            </a:extLst>
          </p:cNvPr>
          <p:cNvSpPr>
            <a:spLocks noChangeArrowheads="1"/>
          </p:cNvSpPr>
          <p:nvPr/>
        </p:nvSpPr>
        <p:spPr bwMode="auto">
          <a:xfrm>
            <a:off x="3708400" y="3141663"/>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66"/>
                </a:solidFill>
                <a:ea typeface="黑体" panose="02010609060101010101" pitchFamily="49" charset="-122"/>
              </a:rPr>
              <a:t>——</a:t>
            </a:r>
            <a:r>
              <a:rPr lang="zh-CN" altLang="en-US" sz="2800">
                <a:solidFill>
                  <a:srgbClr val="000066"/>
                </a:solidFill>
                <a:ea typeface="黑体" panose="02010609060101010101" pitchFamily="49" charset="-122"/>
              </a:rPr>
              <a:t>几何相邻对应着逻辑相邻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9361"/>
                                        </p:tgtEl>
                                        <p:attrNameLst>
                                          <p:attrName>style.visibility</p:attrName>
                                        </p:attrNameLst>
                                      </p:cBhvr>
                                      <p:to>
                                        <p:strVal val="visible"/>
                                      </p:to>
                                    </p:set>
                                    <p:animEffect transition="in" filter="blinds(vertical)">
                                      <p:cBhvr>
                                        <p:cTn id="7" dur="500"/>
                                        <p:tgtEl>
                                          <p:spTgt spid="99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55"/>
                                        </p:tgtEl>
                                        <p:attrNameLst>
                                          <p:attrName>style.visibility</p:attrName>
                                        </p:attrNameLst>
                                      </p:cBhvr>
                                      <p:to>
                                        <p:strVal val="visible"/>
                                      </p:to>
                                    </p:set>
                                    <p:animEffect transition="in" filter="blinds(horizontal)">
                                      <p:cBhvr>
                                        <p:cTn id="12" dur="500"/>
                                        <p:tgtEl>
                                          <p:spTgt spid="99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62"/>
                                        </p:tgtEl>
                                        <p:attrNameLst>
                                          <p:attrName>style.visibility</p:attrName>
                                        </p:attrNameLst>
                                      </p:cBhvr>
                                      <p:to>
                                        <p:strVal val="visible"/>
                                      </p:to>
                                    </p:set>
                                    <p:animEffect transition="in" filter="blinds(horizontal)">
                                      <p:cBhvr>
                                        <p:cTn id="17" dur="500"/>
                                        <p:tgtEl>
                                          <p:spTgt spid="99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99363"/>
                                        </p:tgtEl>
                                        <p:attrNameLst>
                                          <p:attrName>style.visibility</p:attrName>
                                        </p:attrNameLst>
                                      </p:cBhvr>
                                      <p:to>
                                        <p:strVal val="visible"/>
                                      </p:to>
                                    </p:set>
                                    <p:animEffect transition="in" filter="blinds(vertical)">
                                      <p:cBhvr>
                                        <p:cTn id="22" dur="500"/>
                                        <p:tgtEl>
                                          <p:spTgt spid="993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356"/>
                                        </p:tgtEl>
                                        <p:attrNameLst>
                                          <p:attrName>style.visibility</p:attrName>
                                        </p:attrNameLst>
                                      </p:cBhvr>
                                      <p:to>
                                        <p:strVal val="visible"/>
                                      </p:to>
                                    </p:set>
                                    <p:animEffect transition="in" filter="blinds(horizontal)">
                                      <p:cBhvr>
                                        <p:cTn id="27" dur="500"/>
                                        <p:tgtEl>
                                          <p:spTgt spid="993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357"/>
                                        </p:tgtEl>
                                        <p:attrNameLst>
                                          <p:attrName>style.visibility</p:attrName>
                                        </p:attrNameLst>
                                      </p:cBhvr>
                                      <p:to>
                                        <p:strVal val="visible"/>
                                      </p:to>
                                    </p:set>
                                    <p:animEffect transition="in" filter="blinds(horizontal)">
                                      <p:cBhvr>
                                        <p:cTn id="32" dur="500"/>
                                        <p:tgtEl>
                                          <p:spTgt spid="993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9359"/>
                                        </p:tgtEl>
                                        <p:attrNameLst>
                                          <p:attrName>style.visibility</p:attrName>
                                        </p:attrNameLst>
                                      </p:cBhvr>
                                      <p:to>
                                        <p:strVal val="visible"/>
                                      </p:to>
                                    </p:set>
                                    <p:animEffect transition="in" filter="blinds(horizontal)">
                                      <p:cBhvr>
                                        <p:cTn id="37" dur="500"/>
                                        <p:tgtEl>
                                          <p:spTgt spid="993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9358"/>
                                        </p:tgtEl>
                                        <p:attrNameLst>
                                          <p:attrName>style.visibility</p:attrName>
                                        </p:attrNameLst>
                                      </p:cBhvr>
                                      <p:to>
                                        <p:strVal val="visible"/>
                                      </p:to>
                                    </p:set>
                                    <p:animEffect transition="in" filter="blinds(horizontal)">
                                      <p:cBhvr>
                                        <p:cTn id="42" dur="500"/>
                                        <p:tgtEl>
                                          <p:spTgt spid="99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5" grpId="0" autoUpdateAnimBg="0"/>
      <p:bldP spid="99356" grpId="0" autoUpdateAnimBg="0"/>
      <p:bldP spid="99357" grpId="0" autoUpdateAnimBg="0"/>
      <p:bldP spid="99359" grpId="0" autoUpdateAnimBg="0"/>
      <p:bldP spid="99361" grpId="0" autoUpdateAnimBg="0"/>
      <p:bldP spid="99362" grpId="0" autoUpdateAnimBg="0"/>
      <p:bldP spid="993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11" name="Rectangle 35">
            <a:extLst>
              <a:ext uri="{FF2B5EF4-FFF2-40B4-BE49-F238E27FC236}">
                <a16:creationId xmlns:a16="http://schemas.microsoft.com/office/drawing/2014/main" id="{21125EC4-2E4D-4A58-9246-BF6CB5F2DB94}"/>
              </a:ext>
            </a:extLst>
          </p:cNvPr>
          <p:cNvSpPr>
            <a:spLocks noChangeArrowheads="1"/>
          </p:cNvSpPr>
          <p:nvPr/>
        </p:nvSpPr>
        <p:spPr bwMode="auto">
          <a:xfrm>
            <a:off x="5326063" y="1246188"/>
            <a:ext cx="2384425" cy="406400"/>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412" name="Rectangle 36">
            <a:extLst>
              <a:ext uri="{FF2B5EF4-FFF2-40B4-BE49-F238E27FC236}">
                <a16:creationId xmlns:a16="http://schemas.microsoft.com/office/drawing/2014/main" id="{5ACA478F-2B0C-4D4A-90BA-08767617A55D}"/>
              </a:ext>
            </a:extLst>
          </p:cNvPr>
          <p:cNvSpPr>
            <a:spLocks noChangeArrowheads="1"/>
          </p:cNvSpPr>
          <p:nvPr/>
        </p:nvSpPr>
        <p:spPr bwMode="auto">
          <a:xfrm>
            <a:off x="4786313" y="1697038"/>
            <a:ext cx="450850" cy="1046162"/>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413" name="Rectangle 37">
            <a:extLst>
              <a:ext uri="{FF2B5EF4-FFF2-40B4-BE49-F238E27FC236}">
                <a16:creationId xmlns:a16="http://schemas.microsoft.com/office/drawing/2014/main" id="{DBA1FB4D-1642-44D8-9DD4-98AAAC497CC3}"/>
              </a:ext>
            </a:extLst>
          </p:cNvPr>
          <p:cNvSpPr>
            <a:spLocks noChangeArrowheads="1"/>
          </p:cNvSpPr>
          <p:nvPr/>
        </p:nvSpPr>
        <p:spPr bwMode="auto">
          <a:xfrm>
            <a:off x="5191125" y="3587750"/>
            <a:ext cx="2519363" cy="449263"/>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414" name="Rectangle 38">
            <a:extLst>
              <a:ext uri="{FF2B5EF4-FFF2-40B4-BE49-F238E27FC236}">
                <a16:creationId xmlns:a16="http://schemas.microsoft.com/office/drawing/2014/main" id="{6ACC953A-95BB-4222-9DBC-3177790E1291}"/>
              </a:ext>
            </a:extLst>
          </p:cNvPr>
          <p:cNvSpPr>
            <a:spLocks noChangeArrowheads="1"/>
          </p:cNvSpPr>
          <p:nvPr/>
        </p:nvSpPr>
        <p:spPr bwMode="auto">
          <a:xfrm>
            <a:off x="4605338" y="4037013"/>
            <a:ext cx="495300" cy="1906587"/>
          </a:xfrm>
          <a:prstGeom prst="rect">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39">
            <a:extLst>
              <a:ext uri="{FF2B5EF4-FFF2-40B4-BE49-F238E27FC236}">
                <a16:creationId xmlns:a16="http://schemas.microsoft.com/office/drawing/2014/main" id="{4E0B75C8-CB76-496E-A9D2-8324B36257B6}"/>
              </a:ext>
            </a:extLst>
          </p:cNvPr>
          <p:cNvGrpSpPr>
            <a:grpSpLocks/>
          </p:cNvGrpSpPr>
          <p:nvPr/>
        </p:nvGrpSpPr>
        <p:grpSpPr bwMode="auto">
          <a:xfrm>
            <a:off x="5229225" y="1676400"/>
            <a:ext cx="2438400" cy="1066800"/>
            <a:chOff x="3216" y="1248"/>
            <a:chExt cx="1536" cy="672"/>
          </a:xfrm>
        </p:grpSpPr>
        <p:sp>
          <p:nvSpPr>
            <p:cNvPr id="14484" name="Line 40">
              <a:extLst>
                <a:ext uri="{FF2B5EF4-FFF2-40B4-BE49-F238E27FC236}">
                  <a16:creationId xmlns:a16="http://schemas.microsoft.com/office/drawing/2014/main" id="{9DF13E05-E620-40E5-9572-092186E5A78A}"/>
                </a:ext>
              </a:extLst>
            </p:cNvPr>
            <p:cNvSpPr>
              <a:spLocks noChangeShapeType="1"/>
            </p:cNvSpPr>
            <p:nvPr/>
          </p:nvSpPr>
          <p:spPr bwMode="auto">
            <a:xfrm>
              <a:off x="3216" y="158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85" name="Group 41">
              <a:extLst>
                <a:ext uri="{FF2B5EF4-FFF2-40B4-BE49-F238E27FC236}">
                  <a16:creationId xmlns:a16="http://schemas.microsoft.com/office/drawing/2014/main" id="{FE1FC056-CBBF-497A-920F-62CDEEECB120}"/>
                </a:ext>
              </a:extLst>
            </p:cNvPr>
            <p:cNvGrpSpPr>
              <a:grpSpLocks/>
            </p:cNvGrpSpPr>
            <p:nvPr/>
          </p:nvGrpSpPr>
          <p:grpSpPr bwMode="auto">
            <a:xfrm>
              <a:off x="3216" y="1248"/>
              <a:ext cx="1536" cy="672"/>
              <a:chOff x="3243" y="1248"/>
              <a:chExt cx="1536" cy="672"/>
            </a:xfrm>
          </p:grpSpPr>
          <p:sp>
            <p:nvSpPr>
              <p:cNvPr id="14486" name="Rectangle 42">
                <a:extLst>
                  <a:ext uri="{FF2B5EF4-FFF2-40B4-BE49-F238E27FC236}">
                    <a16:creationId xmlns:a16="http://schemas.microsoft.com/office/drawing/2014/main" id="{AFA33DEB-BF6E-41DD-BBBA-89D43603AA48}"/>
                  </a:ext>
                </a:extLst>
              </p:cNvPr>
              <p:cNvSpPr>
                <a:spLocks noChangeArrowheads="1"/>
              </p:cNvSpPr>
              <p:nvPr/>
            </p:nvSpPr>
            <p:spPr bwMode="auto">
              <a:xfrm>
                <a:off x="3243" y="1248"/>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87" name="Line 43">
                <a:extLst>
                  <a:ext uri="{FF2B5EF4-FFF2-40B4-BE49-F238E27FC236}">
                    <a16:creationId xmlns:a16="http://schemas.microsoft.com/office/drawing/2014/main" id="{21E83FFD-B319-4E38-BEFC-5BD8E993C919}"/>
                  </a:ext>
                </a:extLst>
              </p:cNvPr>
              <p:cNvSpPr>
                <a:spLocks noChangeShapeType="1"/>
              </p:cNvSpPr>
              <p:nvPr/>
            </p:nvSpPr>
            <p:spPr bwMode="auto">
              <a:xfrm>
                <a:off x="3627"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8" name="Line 44">
                <a:extLst>
                  <a:ext uri="{FF2B5EF4-FFF2-40B4-BE49-F238E27FC236}">
                    <a16:creationId xmlns:a16="http://schemas.microsoft.com/office/drawing/2014/main" id="{5745DB7A-C6DA-48AB-A717-503207F69EAD}"/>
                  </a:ext>
                </a:extLst>
              </p:cNvPr>
              <p:cNvSpPr>
                <a:spLocks noChangeShapeType="1"/>
              </p:cNvSpPr>
              <p:nvPr/>
            </p:nvSpPr>
            <p:spPr bwMode="auto">
              <a:xfrm>
                <a:off x="4011"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9" name="Line 45">
                <a:extLst>
                  <a:ext uri="{FF2B5EF4-FFF2-40B4-BE49-F238E27FC236}">
                    <a16:creationId xmlns:a16="http://schemas.microsoft.com/office/drawing/2014/main" id="{673FBFC2-BDCA-4F8B-A9B8-43009B96FFB1}"/>
                  </a:ext>
                </a:extLst>
              </p:cNvPr>
              <p:cNvSpPr>
                <a:spLocks noChangeShapeType="1"/>
              </p:cNvSpPr>
              <p:nvPr/>
            </p:nvSpPr>
            <p:spPr bwMode="auto">
              <a:xfrm>
                <a:off x="4395"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46">
            <a:extLst>
              <a:ext uri="{FF2B5EF4-FFF2-40B4-BE49-F238E27FC236}">
                <a16:creationId xmlns:a16="http://schemas.microsoft.com/office/drawing/2014/main" id="{0B0D2DC5-926E-457A-B338-FA31F177E01E}"/>
              </a:ext>
            </a:extLst>
          </p:cNvPr>
          <p:cNvGrpSpPr>
            <a:grpSpLocks/>
          </p:cNvGrpSpPr>
          <p:nvPr/>
        </p:nvGrpSpPr>
        <p:grpSpPr bwMode="auto">
          <a:xfrm>
            <a:off x="4924425" y="1295400"/>
            <a:ext cx="2698750" cy="1416050"/>
            <a:chOff x="3003" y="980"/>
            <a:chExt cx="1700" cy="892"/>
          </a:xfrm>
        </p:grpSpPr>
        <p:sp>
          <p:nvSpPr>
            <p:cNvPr id="14478" name="Text Box 47">
              <a:extLst>
                <a:ext uri="{FF2B5EF4-FFF2-40B4-BE49-F238E27FC236}">
                  <a16:creationId xmlns:a16="http://schemas.microsoft.com/office/drawing/2014/main" id="{8AEFC6C6-6E77-4B00-B508-92A5ED33D545}"/>
                </a:ext>
              </a:extLst>
            </p:cNvPr>
            <p:cNvSpPr txBox="1">
              <a:spLocks noChangeArrowheads="1"/>
            </p:cNvSpPr>
            <p:nvPr/>
          </p:nvSpPr>
          <p:spPr bwMode="auto">
            <a:xfrm>
              <a:off x="3003"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a:t>
              </a:r>
              <a:endParaRPr lang="en-US" altLang="zh-CN" sz="3600" b="1"/>
            </a:p>
          </p:txBody>
        </p:sp>
        <p:sp>
          <p:nvSpPr>
            <p:cNvPr id="14479" name="Text Box 48">
              <a:extLst>
                <a:ext uri="{FF2B5EF4-FFF2-40B4-BE49-F238E27FC236}">
                  <a16:creationId xmlns:a16="http://schemas.microsoft.com/office/drawing/2014/main" id="{46243363-F280-4E46-A814-99E28D775EF5}"/>
                </a:ext>
              </a:extLst>
            </p:cNvPr>
            <p:cNvSpPr txBox="1">
              <a:spLocks noChangeArrowheads="1"/>
            </p:cNvSpPr>
            <p:nvPr/>
          </p:nvSpPr>
          <p:spPr bwMode="auto">
            <a:xfrm>
              <a:off x="3003" y="15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a:t>
              </a:r>
              <a:endParaRPr lang="en-US" altLang="zh-CN" sz="3600" b="1"/>
            </a:p>
          </p:txBody>
        </p:sp>
        <p:sp>
          <p:nvSpPr>
            <p:cNvPr id="14480" name="Text Box 49">
              <a:extLst>
                <a:ext uri="{FF2B5EF4-FFF2-40B4-BE49-F238E27FC236}">
                  <a16:creationId xmlns:a16="http://schemas.microsoft.com/office/drawing/2014/main" id="{6BCA5E4C-ABF5-484F-9B36-C508A90A60DB}"/>
                </a:ext>
              </a:extLst>
            </p:cNvPr>
            <p:cNvSpPr txBox="1">
              <a:spLocks noChangeArrowheads="1"/>
            </p:cNvSpPr>
            <p:nvPr/>
          </p:nvSpPr>
          <p:spPr bwMode="auto">
            <a:xfrm>
              <a:off x="3243" y="9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00</a:t>
              </a:r>
              <a:endParaRPr lang="en-US" altLang="zh-CN" sz="3600" b="1"/>
            </a:p>
          </p:txBody>
        </p:sp>
        <p:sp>
          <p:nvSpPr>
            <p:cNvPr id="14481" name="Text Box 50">
              <a:extLst>
                <a:ext uri="{FF2B5EF4-FFF2-40B4-BE49-F238E27FC236}">
                  <a16:creationId xmlns:a16="http://schemas.microsoft.com/office/drawing/2014/main" id="{EF5E62B9-B530-41CB-9CED-41E26AF6FEBB}"/>
                </a:ext>
              </a:extLst>
            </p:cNvPr>
            <p:cNvSpPr txBox="1">
              <a:spLocks noChangeArrowheads="1"/>
            </p:cNvSpPr>
            <p:nvPr/>
          </p:nvSpPr>
          <p:spPr bwMode="auto">
            <a:xfrm>
              <a:off x="3627" y="9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01</a:t>
              </a:r>
              <a:endParaRPr lang="en-US" altLang="zh-CN" sz="3600" b="1"/>
            </a:p>
          </p:txBody>
        </p:sp>
        <p:sp>
          <p:nvSpPr>
            <p:cNvPr id="14482" name="Text Box 51">
              <a:extLst>
                <a:ext uri="{FF2B5EF4-FFF2-40B4-BE49-F238E27FC236}">
                  <a16:creationId xmlns:a16="http://schemas.microsoft.com/office/drawing/2014/main" id="{2FC62E8C-0BEE-4178-8592-7AE2BFEAC29B}"/>
                </a:ext>
              </a:extLst>
            </p:cNvPr>
            <p:cNvSpPr txBox="1">
              <a:spLocks noChangeArrowheads="1"/>
            </p:cNvSpPr>
            <p:nvPr/>
          </p:nvSpPr>
          <p:spPr bwMode="auto">
            <a:xfrm>
              <a:off x="4011" y="9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11</a:t>
              </a:r>
              <a:endParaRPr lang="en-US" altLang="zh-CN" sz="3600" b="1"/>
            </a:p>
          </p:txBody>
        </p:sp>
        <p:sp>
          <p:nvSpPr>
            <p:cNvPr id="14483" name="Text Box 52">
              <a:extLst>
                <a:ext uri="{FF2B5EF4-FFF2-40B4-BE49-F238E27FC236}">
                  <a16:creationId xmlns:a16="http://schemas.microsoft.com/office/drawing/2014/main" id="{67814714-71C7-48F0-9D93-112B41C49CDF}"/>
                </a:ext>
              </a:extLst>
            </p:cNvPr>
            <p:cNvSpPr txBox="1">
              <a:spLocks noChangeArrowheads="1"/>
            </p:cNvSpPr>
            <p:nvPr/>
          </p:nvSpPr>
          <p:spPr bwMode="auto">
            <a:xfrm>
              <a:off x="4395" y="9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10</a:t>
              </a:r>
              <a:endParaRPr lang="en-US" altLang="zh-CN" sz="3600" b="1"/>
            </a:p>
          </p:txBody>
        </p:sp>
      </p:grpSp>
      <p:grpSp>
        <p:nvGrpSpPr>
          <p:cNvPr id="5" name="Group 53">
            <a:extLst>
              <a:ext uri="{FF2B5EF4-FFF2-40B4-BE49-F238E27FC236}">
                <a16:creationId xmlns:a16="http://schemas.microsoft.com/office/drawing/2014/main" id="{DD962838-C7DA-427B-9F26-E0D36FEDD8B5}"/>
              </a:ext>
            </a:extLst>
          </p:cNvPr>
          <p:cNvGrpSpPr>
            <a:grpSpLocks/>
          </p:cNvGrpSpPr>
          <p:nvPr/>
        </p:nvGrpSpPr>
        <p:grpSpPr bwMode="auto">
          <a:xfrm>
            <a:off x="4248150" y="3317875"/>
            <a:ext cx="3462338" cy="2667000"/>
            <a:chOff x="3025" y="2448"/>
            <a:chExt cx="2181" cy="1680"/>
          </a:xfrm>
        </p:grpSpPr>
        <p:sp>
          <p:nvSpPr>
            <p:cNvPr id="14443" name="Text Box 54">
              <a:extLst>
                <a:ext uri="{FF2B5EF4-FFF2-40B4-BE49-F238E27FC236}">
                  <a16:creationId xmlns:a16="http://schemas.microsoft.com/office/drawing/2014/main" id="{D15C921B-7BFA-4F2F-9798-374E2FEE0DCA}"/>
                </a:ext>
              </a:extLst>
            </p:cNvPr>
            <p:cNvSpPr txBox="1">
              <a:spLocks noChangeArrowheads="1"/>
            </p:cNvSpPr>
            <p:nvPr/>
          </p:nvSpPr>
          <p:spPr bwMode="auto">
            <a:xfrm>
              <a:off x="3630" y="28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0</a:t>
              </a:r>
              <a:endParaRPr lang="en-US" altLang="zh-CN" sz="3600" b="1"/>
            </a:p>
          </p:txBody>
        </p:sp>
        <p:sp>
          <p:nvSpPr>
            <p:cNvPr id="14444" name="Text Box 55">
              <a:extLst>
                <a:ext uri="{FF2B5EF4-FFF2-40B4-BE49-F238E27FC236}">
                  <a16:creationId xmlns:a16="http://schemas.microsoft.com/office/drawing/2014/main" id="{5B21D6AA-F226-4A49-A586-147DC5EF17DE}"/>
                </a:ext>
              </a:extLst>
            </p:cNvPr>
            <p:cNvSpPr txBox="1">
              <a:spLocks noChangeArrowheads="1"/>
            </p:cNvSpPr>
            <p:nvPr/>
          </p:nvSpPr>
          <p:spPr bwMode="auto">
            <a:xfrm>
              <a:off x="4014" y="28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a:t>
              </a:r>
              <a:endParaRPr lang="en-US" altLang="zh-CN" sz="3600" b="1"/>
            </a:p>
          </p:txBody>
        </p:sp>
        <p:sp>
          <p:nvSpPr>
            <p:cNvPr id="14445" name="Text Box 56">
              <a:extLst>
                <a:ext uri="{FF2B5EF4-FFF2-40B4-BE49-F238E27FC236}">
                  <a16:creationId xmlns:a16="http://schemas.microsoft.com/office/drawing/2014/main" id="{9CFE302E-6460-449C-9A35-5218DF2BB594}"/>
                </a:ext>
              </a:extLst>
            </p:cNvPr>
            <p:cNvSpPr txBox="1">
              <a:spLocks noChangeArrowheads="1"/>
            </p:cNvSpPr>
            <p:nvPr/>
          </p:nvSpPr>
          <p:spPr bwMode="auto">
            <a:xfrm>
              <a:off x="4782" y="28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2</a:t>
              </a:r>
              <a:endParaRPr lang="en-US" altLang="zh-CN" sz="3600" b="1"/>
            </a:p>
          </p:txBody>
        </p:sp>
        <p:sp>
          <p:nvSpPr>
            <p:cNvPr id="14446" name="Text Box 57">
              <a:extLst>
                <a:ext uri="{FF2B5EF4-FFF2-40B4-BE49-F238E27FC236}">
                  <a16:creationId xmlns:a16="http://schemas.microsoft.com/office/drawing/2014/main" id="{BEABE068-9984-490C-A7CC-B167A8CB0076}"/>
                </a:ext>
              </a:extLst>
            </p:cNvPr>
            <p:cNvSpPr txBox="1">
              <a:spLocks noChangeArrowheads="1"/>
            </p:cNvSpPr>
            <p:nvPr/>
          </p:nvSpPr>
          <p:spPr bwMode="auto">
            <a:xfrm>
              <a:off x="4394" y="28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3</a:t>
              </a:r>
              <a:endParaRPr lang="en-US" altLang="zh-CN" sz="3600" b="1"/>
            </a:p>
          </p:txBody>
        </p:sp>
        <p:sp>
          <p:nvSpPr>
            <p:cNvPr id="14447" name="Text Box 58">
              <a:extLst>
                <a:ext uri="{FF2B5EF4-FFF2-40B4-BE49-F238E27FC236}">
                  <a16:creationId xmlns:a16="http://schemas.microsoft.com/office/drawing/2014/main" id="{3AF66FDF-669B-404D-8DDA-F2944C04EAC5}"/>
                </a:ext>
              </a:extLst>
            </p:cNvPr>
            <p:cNvSpPr txBox="1">
              <a:spLocks noChangeArrowheads="1"/>
            </p:cNvSpPr>
            <p:nvPr/>
          </p:nvSpPr>
          <p:spPr bwMode="auto">
            <a:xfrm>
              <a:off x="3617" y="315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4</a:t>
              </a:r>
              <a:endParaRPr lang="en-US" altLang="zh-CN" sz="3600" b="1"/>
            </a:p>
          </p:txBody>
        </p:sp>
        <p:sp>
          <p:nvSpPr>
            <p:cNvPr id="14448" name="Text Box 59">
              <a:extLst>
                <a:ext uri="{FF2B5EF4-FFF2-40B4-BE49-F238E27FC236}">
                  <a16:creationId xmlns:a16="http://schemas.microsoft.com/office/drawing/2014/main" id="{FEEF6E75-4555-4227-A2CF-5DC0B5FE7DF1}"/>
                </a:ext>
              </a:extLst>
            </p:cNvPr>
            <p:cNvSpPr txBox="1">
              <a:spLocks noChangeArrowheads="1"/>
            </p:cNvSpPr>
            <p:nvPr/>
          </p:nvSpPr>
          <p:spPr bwMode="auto">
            <a:xfrm>
              <a:off x="4001" y="315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5</a:t>
              </a:r>
              <a:endParaRPr lang="en-US" altLang="zh-CN" sz="3600" b="1"/>
            </a:p>
          </p:txBody>
        </p:sp>
        <p:sp>
          <p:nvSpPr>
            <p:cNvPr id="14449" name="Text Box 60">
              <a:extLst>
                <a:ext uri="{FF2B5EF4-FFF2-40B4-BE49-F238E27FC236}">
                  <a16:creationId xmlns:a16="http://schemas.microsoft.com/office/drawing/2014/main" id="{6685945F-C2F1-4B02-8BA5-587D3847DA1B}"/>
                </a:ext>
              </a:extLst>
            </p:cNvPr>
            <p:cNvSpPr txBox="1">
              <a:spLocks noChangeArrowheads="1"/>
            </p:cNvSpPr>
            <p:nvPr/>
          </p:nvSpPr>
          <p:spPr bwMode="auto">
            <a:xfrm>
              <a:off x="4769" y="315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6</a:t>
              </a:r>
              <a:endParaRPr lang="en-US" altLang="zh-CN" sz="3600" b="1"/>
            </a:p>
          </p:txBody>
        </p:sp>
        <p:sp>
          <p:nvSpPr>
            <p:cNvPr id="14450" name="Text Box 61">
              <a:extLst>
                <a:ext uri="{FF2B5EF4-FFF2-40B4-BE49-F238E27FC236}">
                  <a16:creationId xmlns:a16="http://schemas.microsoft.com/office/drawing/2014/main" id="{7A2CCCEB-ADE7-46CE-8A8C-86D6289BC946}"/>
                </a:ext>
              </a:extLst>
            </p:cNvPr>
            <p:cNvSpPr txBox="1">
              <a:spLocks noChangeArrowheads="1"/>
            </p:cNvSpPr>
            <p:nvPr/>
          </p:nvSpPr>
          <p:spPr bwMode="auto">
            <a:xfrm>
              <a:off x="4381" y="315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7</a:t>
              </a:r>
              <a:endParaRPr lang="en-US" altLang="zh-CN" sz="3600" b="1"/>
            </a:p>
          </p:txBody>
        </p:sp>
        <p:sp>
          <p:nvSpPr>
            <p:cNvPr id="14451" name="Text Box 62">
              <a:extLst>
                <a:ext uri="{FF2B5EF4-FFF2-40B4-BE49-F238E27FC236}">
                  <a16:creationId xmlns:a16="http://schemas.microsoft.com/office/drawing/2014/main" id="{9AC1DB30-125A-47AE-B1F0-45F547C1F536}"/>
                </a:ext>
              </a:extLst>
            </p:cNvPr>
            <p:cNvSpPr txBox="1">
              <a:spLocks noChangeArrowheads="1"/>
            </p:cNvSpPr>
            <p:nvPr/>
          </p:nvSpPr>
          <p:spPr bwMode="auto">
            <a:xfrm>
              <a:off x="3602" y="3464"/>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12</a:t>
              </a:r>
              <a:endParaRPr lang="en-US" altLang="zh-CN" sz="3600" b="1"/>
            </a:p>
          </p:txBody>
        </p:sp>
        <p:sp>
          <p:nvSpPr>
            <p:cNvPr id="14452" name="Text Box 63">
              <a:extLst>
                <a:ext uri="{FF2B5EF4-FFF2-40B4-BE49-F238E27FC236}">
                  <a16:creationId xmlns:a16="http://schemas.microsoft.com/office/drawing/2014/main" id="{6EF85ADE-E583-4844-8C0B-5623B617D756}"/>
                </a:ext>
              </a:extLst>
            </p:cNvPr>
            <p:cNvSpPr txBox="1">
              <a:spLocks noChangeArrowheads="1"/>
            </p:cNvSpPr>
            <p:nvPr/>
          </p:nvSpPr>
          <p:spPr bwMode="auto">
            <a:xfrm>
              <a:off x="3986" y="3464"/>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13</a:t>
              </a:r>
              <a:endParaRPr lang="en-US" altLang="zh-CN" sz="3600" b="1"/>
            </a:p>
          </p:txBody>
        </p:sp>
        <p:sp>
          <p:nvSpPr>
            <p:cNvPr id="14453" name="Text Box 64">
              <a:extLst>
                <a:ext uri="{FF2B5EF4-FFF2-40B4-BE49-F238E27FC236}">
                  <a16:creationId xmlns:a16="http://schemas.microsoft.com/office/drawing/2014/main" id="{AF48A9B7-EF9B-4F35-91D5-1B76DBC09B23}"/>
                </a:ext>
              </a:extLst>
            </p:cNvPr>
            <p:cNvSpPr txBox="1">
              <a:spLocks noChangeArrowheads="1"/>
            </p:cNvSpPr>
            <p:nvPr/>
          </p:nvSpPr>
          <p:spPr bwMode="auto">
            <a:xfrm>
              <a:off x="4754" y="3464"/>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14</a:t>
              </a:r>
              <a:endParaRPr lang="en-US" altLang="zh-CN" sz="3600" b="1"/>
            </a:p>
          </p:txBody>
        </p:sp>
        <p:sp>
          <p:nvSpPr>
            <p:cNvPr id="14454" name="Text Box 65">
              <a:extLst>
                <a:ext uri="{FF2B5EF4-FFF2-40B4-BE49-F238E27FC236}">
                  <a16:creationId xmlns:a16="http://schemas.microsoft.com/office/drawing/2014/main" id="{CC57C830-D17F-48F8-913A-00E8FA988B37}"/>
                </a:ext>
              </a:extLst>
            </p:cNvPr>
            <p:cNvSpPr txBox="1">
              <a:spLocks noChangeArrowheads="1"/>
            </p:cNvSpPr>
            <p:nvPr/>
          </p:nvSpPr>
          <p:spPr bwMode="auto">
            <a:xfrm>
              <a:off x="4366" y="3464"/>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15</a:t>
              </a:r>
              <a:endParaRPr lang="en-US" altLang="zh-CN" sz="3600" b="1"/>
            </a:p>
          </p:txBody>
        </p:sp>
        <p:sp>
          <p:nvSpPr>
            <p:cNvPr id="14455" name="Text Box 66">
              <a:extLst>
                <a:ext uri="{FF2B5EF4-FFF2-40B4-BE49-F238E27FC236}">
                  <a16:creationId xmlns:a16="http://schemas.microsoft.com/office/drawing/2014/main" id="{545BD2E9-23CD-4E4A-AF67-E709E6ACFF35}"/>
                </a:ext>
              </a:extLst>
            </p:cNvPr>
            <p:cNvSpPr txBox="1">
              <a:spLocks noChangeArrowheads="1"/>
            </p:cNvSpPr>
            <p:nvPr/>
          </p:nvSpPr>
          <p:spPr bwMode="auto">
            <a:xfrm>
              <a:off x="3562" y="380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8</a:t>
              </a:r>
              <a:endParaRPr lang="en-US" altLang="zh-CN" sz="3600" b="1"/>
            </a:p>
          </p:txBody>
        </p:sp>
        <p:sp>
          <p:nvSpPr>
            <p:cNvPr id="14456" name="Text Box 67">
              <a:extLst>
                <a:ext uri="{FF2B5EF4-FFF2-40B4-BE49-F238E27FC236}">
                  <a16:creationId xmlns:a16="http://schemas.microsoft.com/office/drawing/2014/main" id="{DF2ABEF4-1C1B-490F-A7FA-E255B1D9713D}"/>
                </a:ext>
              </a:extLst>
            </p:cNvPr>
            <p:cNvSpPr txBox="1">
              <a:spLocks noChangeArrowheads="1"/>
            </p:cNvSpPr>
            <p:nvPr/>
          </p:nvSpPr>
          <p:spPr bwMode="auto">
            <a:xfrm>
              <a:off x="4014" y="380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9</a:t>
              </a:r>
              <a:endParaRPr lang="en-US" altLang="zh-CN" sz="3600" b="1"/>
            </a:p>
          </p:txBody>
        </p:sp>
        <p:sp>
          <p:nvSpPr>
            <p:cNvPr id="14457" name="Text Box 68">
              <a:extLst>
                <a:ext uri="{FF2B5EF4-FFF2-40B4-BE49-F238E27FC236}">
                  <a16:creationId xmlns:a16="http://schemas.microsoft.com/office/drawing/2014/main" id="{5093059A-C0FA-4A90-B897-9D951D783FA0}"/>
                </a:ext>
              </a:extLst>
            </p:cNvPr>
            <p:cNvSpPr txBox="1">
              <a:spLocks noChangeArrowheads="1"/>
            </p:cNvSpPr>
            <p:nvPr/>
          </p:nvSpPr>
          <p:spPr bwMode="auto">
            <a:xfrm>
              <a:off x="4754" y="3809"/>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10</a:t>
              </a:r>
              <a:endParaRPr lang="en-US" altLang="zh-CN" sz="3600" b="1"/>
            </a:p>
          </p:txBody>
        </p:sp>
        <p:sp>
          <p:nvSpPr>
            <p:cNvPr id="14458" name="Text Box 69">
              <a:extLst>
                <a:ext uri="{FF2B5EF4-FFF2-40B4-BE49-F238E27FC236}">
                  <a16:creationId xmlns:a16="http://schemas.microsoft.com/office/drawing/2014/main" id="{D4D39C2B-E2F9-483C-A722-08D21A6A17A0}"/>
                </a:ext>
              </a:extLst>
            </p:cNvPr>
            <p:cNvSpPr txBox="1">
              <a:spLocks noChangeArrowheads="1"/>
            </p:cNvSpPr>
            <p:nvPr/>
          </p:nvSpPr>
          <p:spPr bwMode="auto">
            <a:xfrm>
              <a:off x="4366" y="3809"/>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11</a:t>
              </a:r>
              <a:endParaRPr lang="en-US" altLang="zh-CN" sz="3600" b="1"/>
            </a:p>
          </p:txBody>
        </p:sp>
        <p:grpSp>
          <p:nvGrpSpPr>
            <p:cNvPr id="14459" name="Group 70">
              <a:extLst>
                <a:ext uri="{FF2B5EF4-FFF2-40B4-BE49-F238E27FC236}">
                  <a16:creationId xmlns:a16="http://schemas.microsoft.com/office/drawing/2014/main" id="{F4BC8368-0475-413D-9429-106ED7C00DD6}"/>
                </a:ext>
              </a:extLst>
            </p:cNvPr>
            <p:cNvGrpSpPr>
              <a:grpSpLocks/>
            </p:cNvGrpSpPr>
            <p:nvPr/>
          </p:nvGrpSpPr>
          <p:grpSpPr bwMode="auto">
            <a:xfrm>
              <a:off x="3025" y="2448"/>
              <a:ext cx="2159" cy="1680"/>
              <a:chOff x="3025" y="2448"/>
              <a:chExt cx="2159" cy="1680"/>
            </a:xfrm>
          </p:grpSpPr>
          <p:sp>
            <p:nvSpPr>
              <p:cNvPr id="14460" name="Rectangle 71">
                <a:extLst>
                  <a:ext uri="{FF2B5EF4-FFF2-40B4-BE49-F238E27FC236}">
                    <a16:creationId xmlns:a16="http://schemas.microsoft.com/office/drawing/2014/main" id="{5E4FD99F-DFB5-4C76-8A2E-6A7ED485CDEE}"/>
                  </a:ext>
                </a:extLst>
              </p:cNvPr>
              <p:cNvSpPr>
                <a:spLocks noChangeArrowheads="1"/>
              </p:cNvSpPr>
              <p:nvPr/>
            </p:nvSpPr>
            <p:spPr bwMode="auto">
              <a:xfrm>
                <a:off x="3600" y="2880"/>
                <a:ext cx="1584" cy="12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61" name="Line 72">
                <a:extLst>
                  <a:ext uri="{FF2B5EF4-FFF2-40B4-BE49-F238E27FC236}">
                    <a16:creationId xmlns:a16="http://schemas.microsoft.com/office/drawing/2014/main" id="{A93D4506-82C5-439A-800A-003F60894BD4}"/>
                  </a:ext>
                </a:extLst>
              </p:cNvPr>
              <p:cNvSpPr>
                <a:spLocks noChangeShapeType="1"/>
              </p:cNvSpPr>
              <p:nvPr/>
            </p:nvSpPr>
            <p:spPr bwMode="auto">
              <a:xfrm>
                <a:off x="3600" y="3456"/>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2" name="Line 73">
                <a:extLst>
                  <a:ext uri="{FF2B5EF4-FFF2-40B4-BE49-F238E27FC236}">
                    <a16:creationId xmlns:a16="http://schemas.microsoft.com/office/drawing/2014/main" id="{24494678-5B84-40D3-A630-A334D82E709F}"/>
                  </a:ext>
                </a:extLst>
              </p:cNvPr>
              <p:cNvSpPr>
                <a:spLocks noChangeShapeType="1"/>
              </p:cNvSpPr>
              <p:nvPr/>
            </p:nvSpPr>
            <p:spPr bwMode="auto">
              <a:xfrm>
                <a:off x="3600" y="3792"/>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3" name="Line 74">
                <a:extLst>
                  <a:ext uri="{FF2B5EF4-FFF2-40B4-BE49-F238E27FC236}">
                    <a16:creationId xmlns:a16="http://schemas.microsoft.com/office/drawing/2014/main" id="{710E9C6E-E4F3-4773-85F2-D09A98C771CF}"/>
                  </a:ext>
                </a:extLst>
              </p:cNvPr>
              <p:cNvSpPr>
                <a:spLocks noChangeShapeType="1"/>
              </p:cNvSpPr>
              <p:nvPr/>
            </p:nvSpPr>
            <p:spPr bwMode="auto">
              <a:xfrm>
                <a:off x="3600" y="3168"/>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4" name="Line 75">
                <a:extLst>
                  <a:ext uri="{FF2B5EF4-FFF2-40B4-BE49-F238E27FC236}">
                    <a16:creationId xmlns:a16="http://schemas.microsoft.com/office/drawing/2014/main" id="{5DA1C2A5-BD03-49B7-A92F-FD006A782772}"/>
                  </a:ext>
                </a:extLst>
              </p:cNvPr>
              <p:cNvSpPr>
                <a:spLocks noChangeShapeType="1"/>
              </p:cNvSpPr>
              <p:nvPr/>
            </p:nvSpPr>
            <p:spPr bwMode="auto">
              <a:xfrm>
                <a:off x="4416" y="2880"/>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5" name="Line 76">
                <a:extLst>
                  <a:ext uri="{FF2B5EF4-FFF2-40B4-BE49-F238E27FC236}">
                    <a16:creationId xmlns:a16="http://schemas.microsoft.com/office/drawing/2014/main" id="{FF6FB034-423F-4799-BC7E-8C4D0EF4E27B}"/>
                  </a:ext>
                </a:extLst>
              </p:cNvPr>
              <p:cNvSpPr>
                <a:spLocks noChangeShapeType="1"/>
              </p:cNvSpPr>
              <p:nvPr/>
            </p:nvSpPr>
            <p:spPr bwMode="auto">
              <a:xfrm>
                <a:off x="4800" y="2880"/>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6" name="Line 77">
                <a:extLst>
                  <a:ext uri="{FF2B5EF4-FFF2-40B4-BE49-F238E27FC236}">
                    <a16:creationId xmlns:a16="http://schemas.microsoft.com/office/drawing/2014/main" id="{A987709B-3F0D-49C8-8961-96CDD9C0CB15}"/>
                  </a:ext>
                </a:extLst>
              </p:cNvPr>
              <p:cNvSpPr>
                <a:spLocks noChangeShapeType="1"/>
              </p:cNvSpPr>
              <p:nvPr/>
            </p:nvSpPr>
            <p:spPr bwMode="auto">
              <a:xfrm>
                <a:off x="4032" y="2880"/>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7" name="Line 78">
                <a:extLst>
                  <a:ext uri="{FF2B5EF4-FFF2-40B4-BE49-F238E27FC236}">
                    <a16:creationId xmlns:a16="http://schemas.microsoft.com/office/drawing/2014/main" id="{E25995A0-F56A-4E0B-9A25-E86D0734247E}"/>
                  </a:ext>
                </a:extLst>
              </p:cNvPr>
              <p:cNvSpPr>
                <a:spLocks noChangeShapeType="1"/>
              </p:cNvSpPr>
              <p:nvPr/>
            </p:nvSpPr>
            <p:spPr bwMode="auto">
              <a:xfrm>
                <a:off x="3216" y="2640"/>
                <a:ext cx="38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8" name="Text Box 79">
                <a:extLst>
                  <a:ext uri="{FF2B5EF4-FFF2-40B4-BE49-F238E27FC236}">
                    <a16:creationId xmlns:a16="http://schemas.microsoft.com/office/drawing/2014/main" id="{8541A0D7-F68D-47FD-BD8D-507139D3232D}"/>
                  </a:ext>
                </a:extLst>
              </p:cNvPr>
              <p:cNvSpPr txBox="1">
                <a:spLocks noChangeArrowheads="1"/>
              </p:cNvSpPr>
              <p:nvPr/>
            </p:nvSpPr>
            <p:spPr bwMode="auto">
              <a:xfrm>
                <a:off x="3676"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00</a:t>
                </a:r>
                <a:endParaRPr lang="en-US" altLang="zh-CN" sz="3600" b="1"/>
              </a:p>
            </p:txBody>
          </p:sp>
          <p:sp>
            <p:nvSpPr>
              <p:cNvPr id="14469" name="Text Box 80">
                <a:extLst>
                  <a:ext uri="{FF2B5EF4-FFF2-40B4-BE49-F238E27FC236}">
                    <a16:creationId xmlns:a16="http://schemas.microsoft.com/office/drawing/2014/main" id="{493A57DC-9056-43EC-B0AA-0DB1164C35E6}"/>
                  </a:ext>
                </a:extLst>
              </p:cNvPr>
              <p:cNvSpPr txBox="1">
                <a:spLocks noChangeArrowheads="1"/>
              </p:cNvSpPr>
              <p:nvPr/>
            </p:nvSpPr>
            <p:spPr bwMode="auto">
              <a:xfrm>
                <a:off x="4060"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01</a:t>
                </a:r>
                <a:endParaRPr lang="en-US" altLang="zh-CN" sz="3600" b="1"/>
              </a:p>
            </p:txBody>
          </p:sp>
          <p:sp>
            <p:nvSpPr>
              <p:cNvPr id="14470" name="Text Box 81">
                <a:extLst>
                  <a:ext uri="{FF2B5EF4-FFF2-40B4-BE49-F238E27FC236}">
                    <a16:creationId xmlns:a16="http://schemas.microsoft.com/office/drawing/2014/main" id="{2528806F-63F1-48D1-B201-89790395DD72}"/>
                  </a:ext>
                </a:extLst>
              </p:cNvPr>
              <p:cNvSpPr txBox="1">
                <a:spLocks noChangeArrowheads="1"/>
              </p:cNvSpPr>
              <p:nvPr/>
            </p:nvSpPr>
            <p:spPr bwMode="auto">
              <a:xfrm>
                <a:off x="4444"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11</a:t>
                </a:r>
                <a:endParaRPr lang="en-US" altLang="zh-CN" sz="3600" b="1"/>
              </a:p>
            </p:txBody>
          </p:sp>
          <p:sp>
            <p:nvSpPr>
              <p:cNvPr id="14471" name="Text Box 82">
                <a:extLst>
                  <a:ext uri="{FF2B5EF4-FFF2-40B4-BE49-F238E27FC236}">
                    <a16:creationId xmlns:a16="http://schemas.microsoft.com/office/drawing/2014/main" id="{950B4E31-1DE8-460A-BCC9-23271FD2EA8A}"/>
                  </a:ext>
                </a:extLst>
              </p:cNvPr>
              <p:cNvSpPr txBox="1">
                <a:spLocks noChangeArrowheads="1"/>
              </p:cNvSpPr>
              <p:nvPr/>
            </p:nvSpPr>
            <p:spPr bwMode="auto">
              <a:xfrm>
                <a:off x="4828"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10</a:t>
                </a:r>
                <a:endParaRPr lang="en-US" altLang="zh-CN" sz="3600" b="1"/>
              </a:p>
            </p:txBody>
          </p:sp>
          <p:sp>
            <p:nvSpPr>
              <p:cNvPr id="14472" name="Text Box 83">
                <a:extLst>
                  <a:ext uri="{FF2B5EF4-FFF2-40B4-BE49-F238E27FC236}">
                    <a16:creationId xmlns:a16="http://schemas.microsoft.com/office/drawing/2014/main" id="{42C63439-D6C2-4C50-ACC8-DB6D5D73F17D}"/>
                  </a:ext>
                </a:extLst>
              </p:cNvPr>
              <p:cNvSpPr txBox="1">
                <a:spLocks noChangeArrowheads="1"/>
              </p:cNvSpPr>
              <p:nvPr/>
            </p:nvSpPr>
            <p:spPr bwMode="auto">
              <a:xfrm>
                <a:off x="3264" y="28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00</a:t>
                </a:r>
                <a:endParaRPr lang="en-US" altLang="zh-CN" sz="3600" b="1"/>
              </a:p>
            </p:txBody>
          </p:sp>
          <p:sp>
            <p:nvSpPr>
              <p:cNvPr id="14473" name="Text Box 84">
                <a:extLst>
                  <a:ext uri="{FF2B5EF4-FFF2-40B4-BE49-F238E27FC236}">
                    <a16:creationId xmlns:a16="http://schemas.microsoft.com/office/drawing/2014/main" id="{B37D253C-0568-41C3-BF1A-EA135CF19BCD}"/>
                  </a:ext>
                </a:extLst>
              </p:cNvPr>
              <p:cNvSpPr txBox="1">
                <a:spLocks noChangeArrowheads="1"/>
              </p:cNvSpPr>
              <p:nvPr/>
            </p:nvSpPr>
            <p:spPr bwMode="auto">
              <a:xfrm>
                <a:off x="3264" y="31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01</a:t>
                </a:r>
                <a:endParaRPr lang="en-US" altLang="zh-CN" sz="3600" b="1"/>
              </a:p>
            </p:txBody>
          </p:sp>
          <p:sp>
            <p:nvSpPr>
              <p:cNvPr id="14474" name="Text Box 85">
                <a:extLst>
                  <a:ext uri="{FF2B5EF4-FFF2-40B4-BE49-F238E27FC236}">
                    <a16:creationId xmlns:a16="http://schemas.microsoft.com/office/drawing/2014/main" id="{CBE14F50-511D-44FF-85D6-8C89A15F419A}"/>
                  </a:ext>
                </a:extLst>
              </p:cNvPr>
              <p:cNvSpPr txBox="1">
                <a:spLocks noChangeArrowheads="1"/>
              </p:cNvSpPr>
              <p:nvPr/>
            </p:nvSpPr>
            <p:spPr bwMode="auto">
              <a:xfrm>
                <a:off x="3252" y="349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11</a:t>
                </a:r>
                <a:endParaRPr lang="en-US" altLang="zh-CN" sz="3600" b="1"/>
              </a:p>
            </p:txBody>
          </p:sp>
          <p:sp>
            <p:nvSpPr>
              <p:cNvPr id="14475" name="Text Box 86">
                <a:extLst>
                  <a:ext uri="{FF2B5EF4-FFF2-40B4-BE49-F238E27FC236}">
                    <a16:creationId xmlns:a16="http://schemas.microsoft.com/office/drawing/2014/main" id="{A65B8D14-E932-4E99-AA12-318EC17345EB}"/>
                  </a:ext>
                </a:extLst>
              </p:cNvPr>
              <p:cNvSpPr txBox="1">
                <a:spLocks noChangeArrowheads="1"/>
              </p:cNvSpPr>
              <p:nvPr/>
            </p:nvSpPr>
            <p:spPr bwMode="auto">
              <a:xfrm>
                <a:off x="3252" y="38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10</a:t>
                </a:r>
                <a:endParaRPr lang="en-US" altLang="zh-CN" sz="3600" b="1"/>
              </a:p>
            </p:txBody>
          </p:sp>
          <p:sp>
            <p:nvSpPr>
              <p:cNvPr id="14476" name="Text Box 87">
                <a:extLst>
                  <a:ext uri="{FF2B5EF4-FFF2-40B4-BE49-F238E27FC236}">
                    <a16:creationId xmlns:a16="http://schemas.microsoft.com/office/drawing/2014/main" id="{8ACF45F7-F15E-45BB-9512-6D081AC762EB}"/>
                  </a:ext>
                </a:extLst>
              </p:cNvPr>
              <p:cNvSpPr txBox="1">
                <a:spLocks noChangeArrowheads="1"/>
              </p:cNvSpPr>
              <p:nvPr/>
            </p:nvSpPr>
            <p:spPr bwMode="auto">
              <a:xfrm>
                <a:off x="3025" y="264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AB</a:t>
                </a:r>
              </a:p>
            </p:txBody>
          </p:sp>
          <p:sp>
            <p:nvSpPr>
              <p:cNvPr id="14477" name="Text Box 88">
                <a:extLst>
                  <a:ext uri="{FF2B5EF4-FFF2-40B4-BE49-F238E27FC236}">
                    <a16:creationId xmlns:a16="http://schemas.microsoft.com/office/drawing/2014/main" id="{C37833F7-DB77-409B-B41E-A2A080FCB507}"/>
                  </a:ext>
                </a:extLst>
              </p:cNvPr>
              <p:cNvSpPr txBox="1">
                <a:spLocks noChangeArrowheads="1"/>
              </p:cNvSpPr>
              <p:nvPr/>
            </p:nvSpPr>
            <p:spPr bwMode="auto">
              <a:xfrm>
                <a:off x="3216" y="2448"/>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CD</a:t>
                </a:r>
              </a:p>
            </p:txBody>
          </p:sp>
        </p:grpSp>
      </p:grpSp>
      <p:sp>
        <p:nvSpPr>
          <p:cNvPr id="101466" name="Text Box 90">
            <a:extLst>
              <a:ext uri="{FF2B5EF4-FFF2-40B4-BE49-F238E27FC236}">
                <a16:creationId xmlns:a16="http://schemas.microsoft.com/office/drawing/2014/main" id="{24CF643B-FBFD-4848-8DDF-E9800B5EE49A}"/>
              </a:ext>
            </a:extLst>
          </p:cNvPr>
          <p:cNvSpPr txBox="1">
            <a:spLocks noChangeArrowheads="1"/>
          </p:cNvSpPr>
          <p:nvPr/>
        </p:nvSpPr>
        <p:spPr bwMode="auto">
          <a:xfrm>
            <a:off x="733425" y="6096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一变量卡诺图</a:t>
            </a:r>
          </a:p>
        </p:txBody>
      </p:sp>
      <p:sp>
        <p:nvSpPr>
          <p:cNvPr id="101467" name="Text Box 91">
            <a:extLst>
              <a:ext uri="{FF2B5EF4-FFF2-40B4-BE49-F238E27FC236}">
                <a16:creationId xmlns:a16="http://schemas.microsoft.com/office/drawing/2014/main" id="{388404B0-C737-4FDB-8DF7-3FD034D986D2}"/>
              </a:ext>
            </a:extLst>
          </p:cNvPr>
          <p:cNvSpPr txBox="1">
            <a:spLocks noChangeArrowheads="1"/>
          </p:cNvSpPr>
          <p:nvPr/>
        </p:nvSpPr>
        <p:spPr bwMode="auto">
          <a:xfrm>
            <a:off x="4695825" y="609600"/>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三变量卡诺图</a:t>
            </a:r>
          </a:p>
        </p:txBody>
      </p:sp>
      <p:sp>
        <p:nvSpPr>
          <p:cNvPr id="101468" name="Text Box 92">
            <a:extLst>
              <a:ext uri="{FF2B5EF4-FFF2-40B4-BE49-F238E27FC236}">
                <a16:creationId xmlns:a16="http://schemas.microsoft.com/office/drawing/2014/main" id="{DFC0AFD8-5247-4ED6-A421-CAEDCFDFF435}"/>
              </a:ext>
            </a:extLst>
          </p:cNvPr>
          <p:cNvSpPr txBox="1">
            <a:spLocks noChangeArrowheads="1"/>
          </p:cNvSpPr>
          <p:nvPr/>
        </p:nvSpPr>
        <p:spPr bwMode="auto">
          <a:xfrm>
            <a:off x="4932363" y="2924175"/>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t>四变量卡诺图</a:t>
            </a:r>
          </a:p>
        </p:txBody>
      </p:sp>
      <p:sp>
        <p:nvSpPr>
          <p:cNvPr id="101469" name="Text Box 93">
            <a:extLst>
              <a:ext uri="{FF2B5EF4-FFF2-40B4-BE49-F238E27FC236}">
                <a16:creationId xmlns:a16="http://schemas.microsoft.com/office/drawing/2014/main" id="{E3C7C94F-4612-440D-88F6-418F4B101C77}"/>
              </a:ext>
            </a:extLst>
          </p:cNvPr>
          <p:cNvSpPr txBox="1">
            <a:spLocks noChangeArrowheads="1"/>
          </p:cNvSpPr>
          <p:nvPr/>
        </p:nvSpPr>
        <p:spPr bwMode="auto">
          <a:xfrm>
            <a:off x="1114425" y="3657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t>两变量卡诺图</a:t>
            </a:r>
          </a:p>
        </p:txBody>
      </p:sp>
      <p:sp>
        <p:nvSpPr>
          <p:cNvPr id="14359" name="Text Box 94">
            <a:extLst>
              <a:ext uri="{FF2B5EF4-FFF2-40B4-BE49-F238E27FC236}">
                <a16:creationId xmlns:a16="http://schemas.microsoft.com/office/drawing/2014/main" id="{3AD0317D-A690-4834-8EA3-E934D595D61B}"/>
              </a:ext>
            </a:extLst>
          </p:cNvPr>
          <p:cNvSpPr txBox="1">
            <a:spLocks noChangeArrowheads="1"/>
          </p:cNvSpPr>
          <p:nvPr/>
        </p:nvSpPr>
        <p:spPr bwMode="auto">
          <a:xfrm>
            <a:off x="987425" y="3733800"/>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3600" b="1"/>
          </a:p>
        </p:txBody>
      </p:sp>
      <p:grpSp>
        <p:nvGrpSpPr>
          <p:cNvPr id="7" name="Group 95">
            <a:extLst>
              <a:ext uri="{FF2B5EF4-FFF2-40B4-BE49-F238E27FC236}">
                <a16:creationId xmlns:a16="http://schemas.microsoft.com/office/drawing/2014/main" id="{95716DFF-7692-4A87-89E3-BE2D7A9119FB}"/>
              </a:ext>
            </a:extLst>
          </p:cNvPr>
          <p:cNvGrpSpPr>
            <a:grpSpLocks/>
          </p:cNvGrpSpPr>
          <p:nvPr/>
        </p:nvGrpSpPr>
        <p:grpSpPr bwMode="auto">
          <a:xfrm>
            <a:off x="4010025" y="5029200"/>
            <a:ext cx="533400" cy="838200"/>
            <a:chOff x="2448" y="3360"/>
            <a:chExt cx="336" cy="528"/>
          </a:xfrm>
        </p:grpSpPr>
        <p:sp>
          <p:nvSpPr>
            <p:cNvPr id="14441" name="AutoShape 96">
              <a:extLst>
                <a:ext uri="{FF2B5EF4-FFF2-40B4-BE49-F238E27FC236}">
                  <a16:creationId xmlns:a16="http://schemas.microsoft.com/office/drawing/2014/main" id="{626A80A9-745E-4345-9B1A-8FFB86380A8A}"/>
                </a:ext>
              </a:extLst>
            </p:cNvPr>
            <p:cNvSpPr>
              <a:spLocks/>
            </p:cNvSpPr>
            <p:nvPr/>
          </p:nvSpPr>
          <p:spPr bwMode="auto">
            <a:xfrm>
              <a:off x="2736" y="3360"/>
              <a:ext cx="48" cy="528"/>
            </a:xfrm>
            <a:prstGeom prst="leftBracket">
              <a:avLst>
                <a:gd name="adj" fmla="val 91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42" name="Text Box 97">
              <a:extLst>
                <a:ext uri="{FF2B5EF4-FFF2-40B4-BE49-F238E27FC236}">
                  <a16:creationId xmlns:a16="http://schemas.microsoft.com/office/drawing/2014/main" id="{4025716D-687E-46E1-B387-FCF580A15E1C}"/>
                </a:ext>
              </a:extLst>
            </p:cNvPr>
            <p:cNvSpPr txBox="1">
              <a:spLocks noChangeArrowheads="1"/>
            </p:cNvSpPr>
            <p:nvPr/>
          </p:nvSpPr>
          <p:spPr bwMode="auto">
            <a:xfrm>
              <a:off x="2448" y="34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ea typeface="华文中宋" panose="02010600040101010101" pitchFamily="2" charset="-122"/>
                </a:rPr>
                <a:t>A</a:t>
              </a:r>
            </a:p>
          </p:txBody>
        </p:sp>
      </p:grpSp>
      <p:grpSp>
        <p:nvGrpSpPr>
          <p:cNvPr id="8" name="Group 98">
            <a:extLst>
              <a:ext uri="{FF2B5EF4-FFF2-40B4-BE49-F238E27FC236}">
                <a16:creationId xmlns:a16="http://schemas.microsoft.com/office/drawing/2014/main" id="{706C2A0A-81E1-475E-97AF-3DE273FD247E}"/>
              </a:ext>
            </a:extLst>
          </p:cNvPr>
          <p:cNvGrpSpPr>
            <a:grpSpLocks/>
          </p:cNvGrpSpPr>
          <p:nvPr/>
        </p:nvGrpSpPr>
        <p:grpSpPr bwMode="auto">
          <a:xfrm>
            <a:off x="7743825" y="4495800"/>
            <a:ext cx="609600" cy="838200"/>
            <a:chOff x="4800" y="3024"/>
            <a:chExt cx="384" cy="528"/>
          </a:xfrm>
        </p:grpSpPr>
        <p:sp>
          <p:nvSpPr>
            <p:cNvPr id="14439" name="AutoShape 99">
              <a:extLst>
                <a:ext uri="{FF2B5EF4-FFF2-40B4-BE49-F238E27FC236}">
                  <a16:creationId xmlns:a16="http://schemas.microsoft.com/office/drawing/2014/main" id="{9D9FD882-D39F-4B71-A060-6A6077B75589}"/>
                </a:ext>
              </a:extLst>
            </p:cNvPr>
            <p:cNvSpPr>
              <a:spLocks/>
            </p:cNvSpPr>
            <p:nvPr/>
          </p:nvSpPr>
          <p:spPr bwMode="auto">
            <a:xfrm flipH="1">
              <a:off x="4800" y="3024"/>
              <a:ext cx="96" cy="528"/>
            </a:xfrm>
            <a:prstGeom prst="leftBracket">
              <a:avLst>
                <a:gd name="adj" fmla="val 4583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40" name="Text Box 100">
              <a:extLst>
                <a:ext uri="{FF2B5EF4-FFF2-40B4-BE49-F238E27FC236}">
                  <a16:creationId xmlns:a16="http://schemas.microsoft.com/office/drawing/2014/main" id="{199FB9C5-476F-4376-801F-F9135BF0469A}"/>
                </a:ext>
              </a:extLst>
            </p:cNvPr>
            <p:cNvSpPr txBox="1">
              <a:spLocks noChangeArrowheads="1"/>
            </p:cNvSpPr>
            <p:nvPr/>
          </p:nvSpPr>
          <p:spPr bwMode="auto">
            <a:xfrm>
              <a:off x="4848"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ea typeface="华文中宋" panose="02010600040101010101" pitchFamily="2" charset="-122"/>
                </a:rPr>
                <a:t>B</a:t>
              </a:r>
            </a:p>
          </p:txBody>
        </p:sp>
      </p:grpSp>
      <p:grpSp>
        <p:nvGrpSpPr>
          <p:cNvPr id="9" name="Group 101">
            <a:extLst>
              <a:ext uri="{FF2B5EF4-FFF2-40B4-BE49-F238E27FC236}">
                <a16:creationId xmlns:a16="http://schemas.microsoft.com/office/drawing/2014/main" id="{453F3873-81AA-423B-B4BA-4D6F2A4168F5}"/>
              </a:ext>
            </a:extLst>
          </p:cNvPr>
          <p:cNvGrpSpPr>
            <a:grpSpLocks/>
          </p:cNvGrpSpPr>
          <p:nvPr/>
        </p:nvGrpSpPr>
        <p:grpSpPr bwMode="auto">
          <a:xfrm>
            <a:off x="6600825" y="3124200"/>
            <a:ext cx="838200" cy="533400"/>
            <a:chOff x="4080" y="2160"/>
            <a:chExt cx="528" cy="336"/>
          </a:xfrm>
        </p:grpSpPr>
        <p:sp>
          <p:nvSpPr>
            <p:cNvPr id="14437" name="AutoShape 102">
              <a:extLst>
                <a:ext uri="{FF2B5EF4-FFF2-40B4-BE49-F238E27FC236}">
                  <a16:creationId xmlns:a16="http://schemas.microsoft.com/office/drawing/2014/main" id="{6EA8073F-5A2B-4081-8F5D-52EB9FD71E5E}"/>
                </a:ext>
              </a:extLst>
            </p:cNvPr>
            <p:cNvSpPr>
              <a:spLocks/>
            </p:cNvSpPr>
            <p:nvPr/>
          </p:nvSpPr>
          <p:spPr bwMode="auto">
            <a:xfrm rot="16200000" flipH="1">
              <a:off x="4296" y="2184"/>
              <a:ext cx="96" cy="528"/>
            </a:xfrm>
            <a:prstGeom prst="leftBracket">
              <a:avLst>
                <a:gd name="adj" fmla="val 4583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38" name="Text Box 103">
              <a:extLst>
                <a:ext uri="{FF2B5EF4-FFF2-40B4-BE49-F238E27FC236}">
                  <a16:creationId xmlns:a16="http://schemas.microsoft.com/office/drawing/2014/main" id="{92A52755-1D63-4517-BAE0-C57A85FBEDE7}"/>
                </a:ext>
              </a:extLst>
            </p:cNvPr>
            <p:cNvSpPr txBox="1">
              <a:spLocks noChangeArrowheads="1"/>
            </p:cNvSpPr>
            <p:nvPr/>
          </p:nvSpPr>
          <p:spPr bwMode="auto">
            <a:xfrm>
              <a:off x="4176" y="21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ea typeface="华文中宋" panose="02010600040101010101" pitchFamily="2" charset="-122"/>
                </a:rPr>
                <a:t>C</a:t>
              </a:r>
            </a:p>
          </p:txBody>
        </p:sp>
      </p:grpSp>
      <p:grpSp>
        <p:nvGrpSpPr>
          <p:cNvPr id="10" name="Group 104">
            <a:extLst>
              <a:ext uri="{FF2B5EF4-FFF2-40B4-BE49-F238E27FC236}">
                <a16:creationId xmlns:a16="http://schemas.microsoft.com/office/drawing/2014/main" id="{F53399DF-8A43-4F71-B354-8986B51426FF}"/>
              </a:ext>
            </a:extLst>
          </p:cNvPr>
          <p:cNvGrpSpPr>
            <a:grpSpLocks/>
          </p:cNvGrpSpPr>
          <p:nvPr/>
        </p:nvGrpSpPr>
        <p:grpSpPr bwMode="auto">
          <a:xfrm>
            <a:off x="5991225" y="6019800"/>
            <a:ext cx="838200" cy="533400"/>
            <a:chOff x="3696" y="3984"/>
            <a:chExt cx="528" cy="336"/>
          </a:xfrm>
        </p:grpSpPr>
        <p:sp>
          <p:nvSpPr>
            <p:cNvPr id="14435" name="AutoShape 105">
              <a:extLst>
                <a:ext uri="{FF2B5EF4-FFF2-40B4-BE49-F238E27FC236}">
                  <a16:creationId xmlns:a16="http://schemas.microsoft.com/office/drawing/2014/main" id="{29DD38B1-7B72-4540-A6A9-05AEB51CDA79}"/>
                </a:ext>
              </a:extLst>
            </p:cNvPr>
            <p:cNvSpPr>
              <a:spLocks/>
            </p:cNvSpPr>
            <p:nvPr/>
          </p:nvSpPr>
          <p:spPr bwMode="auto">
            <a:xfrm rot="5400000" flipH="1" flipV="1">
              <a:off x="3912" y="3768"/>
              <a:ext cx="96" cy="528"/>
            </a:xfrm>
            <a:prstGeom prst="leftBracket">
              <a:avLst>
                <a:gd name="adj" fmla="val 4583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36" name="Text Box 106">
              <a:extLst>
                <a:ext uri="{FF2B5EF4-FFF2-40B4-BE49-F238E27FC236}">
                  <a16:creationId xmlns:a16="http://schemas.microsoft.com/office/drawing/2014/main" id="{6CC6E93D-5A8D-4EEB-9A46-0284262AD25F}"/>
                </a:ext>
              </a:extLst>
            </p:cNvPr>
            <p:cNvSpPr txBox="1">
              <a:spLocks noChangeArrowheads="1"/>
            </p:cNvSpPr>
            <p:nvPr/>
          </p:nvSpPr>
          <p:spPr bwMode="auto">
            <a:xfrm>
              <a:off x="3792" y="40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ea typeface="华文中宋" panose="02010600040101010101" pitchFamily="2" charset="-122"/>
                </a:rPr>
                <a:t>D</a:t>
              </a:r>
            </a:p>
          </p:txBody>
        </p:sp>
      </p:grpSp>
      <p:graphicFrame>
        <p:nvGraphicFramePr>
          <p:cNvPr id="101483" name="Object 107">
            <a:extLst>
              <a:ext uri="{FF2B5EF4-FFF2-40B4-BE49-F238E27FC236}">
                <a16:creationId xmlns:a16="http://schemas.microsoft.com/office/drawing/2014/main" id="{272CAE00-FFA2-4EA9-84FA-5880AAE5D3E1}"/>
              </a:ext>
            </a:extLst>
          </p:cNvPr>
          <p:cNvGraphicFramePr>
            <a:graphicFrameLocks noChangeAspect="1"/>
          </p:cNvGraphicFramePr>
          <p:nvPr/>
        </p:nvGraphicFramePr>
        <p:xfrm>
          <a:off x="5299075" y="1795463"/>
          <a:ext cx="539750" cy="261937"/>
        </p:xfrm>
        <a:graphic>
          <a:graphicData uri="http://schemas.openxmlformats.org/presentationml/2006/ole">
            <mc:AlternateContent xmlns:mc="http://schemas.openxmlformats.org/markup-compatibility/2006">
              <mc:Choice xmlns:v="urn:schemas-microsoft-com:vml" Requires="v">
                <p:oleObj spid="_x0000_s14490" name="Equation" r:id="rId3" imgW="419040" imgH="203040" progId="Equation.3">
                  <p:embed/>
                </p:oleObj>
              </mc:Choice>
              <mc:Fallback>
                <p:oleObj name="Equation" r:id="rId3" imgW="419040" imgH="203040" progId="Equation.3">
                  <p:embed/>
                  <p:pic>
                    <p:nvPicPr>
                      <p:cNvPr id="0"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075" y="1795463"/>
                        <a:ext cx="539750"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pSp>
        <p:nvGrpSpPr>
          <p:cNvPr id="11" name="Group 108">
            <a:extLst>
              <a:ext uri="{FF2B5EF4-FFF2-40B4-BE49-F238E27FC236}">
                <a16:creationId xmlns:a16="http://schemas.microsoft.com/office/drawing/2014/main" id="{AF88545B-AE61-4D14-804A-CBECCC0D48F3}"/>
              </a:ext>
            </a:extLst>
          </p:cNvPr>
          <p:cNvGrpSpPr>
            <a:grpSpLocks/>
          </p:cNvGrpSpPr>
          <p:nvPr/>
        </p:nvGrpSpPr>
        <p:grpSpPr bwMode="auto">
          <a:xfrm>
            <a:off x="4632325" y="1066800"/>
            <a:ext cx="749300" cy="735013"/>
            <a:chOff x="2848" y="833"/>
            <a:chExt cx="472" cy="463"/>
          </a:xfrm>
        </p:grpSpPr>
        <p:sp>
          <p:nvSpPr>
            <p:cNvPr id="14432" name="Line 109">
              <a:extLst>
                <a:ext uri="{FF2B5EF4-FFF2-40B4-BE49-F238E27FC236}">
                  <a16:creationId xmlns:a16="http://schemas.microsoft.com/office/drawing/2014/main" id="{C9C5D3A2-8533-440B-ABA3-332C6D6DD654}"/>
                </a:ext>
              </a:extLst>
            </p:cNvPr>
            <p:cNvSpPr>
              <a:spLocks noChangeShapeType="1"/>
            </p:cNvSpPr>
            <p:nvPr/>
          </p:nvSpPr>
          <p:spPr bwMode="auto">
            <a:xfrm>
              <a:off x="2880" y="977"/>
              <a:ext cx="368"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3" name="Text Box 110">
              <a:extLst>
                <a:ext uri="{FF2B5EF4-FFF2-40B4-BE49-F238E27FC236}">
                  <a16:creationId xmlns:a16="http://schemas.microsoft.com/office/drawing/2014/main" id="{6A67E797-CCDB-4078-911B-129EE69E6914}"/>
                </a:ext>
              </a:extLst>
            </p:cNvPr>
            <p:cNvSpPr txBox="1">
              <a:spLocks noChangeArrowheads="1"/>
            </p:cNvSpPr>
            <p:nvPr/>
          </p:nvSpPr>
          <p:spPr bwMode="auto">
            <a:xfrm>
              <a:off x="2937" y="83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BC</a:t>
              </a:r>
              <a:endParaRPr lang="en-US" altLang="zh-CN" sz="3600" b="1"/>
            </a:p>
          </p:txBody>
        </p:sp>
        <p:sp>
          <p:nvSpPr>
            <p:cNvPr id="14434" name="Text Box 111">
              <a:extLst>
                <a:ext uri="{FF2B5EF4-FFF2-40B4-BE49-F238E27FC236}">
                  <a16:creationId xmlns:a16="http://schemas.microsoft.com/office/drawing/2014/main" id="{6B617E73-8258-4C09-9EA3-C74898B349C9}"/>
                </a:ext>
              </a:extLst>
            </p:cNvPr>
            <p:cNvSpPr txBox="1">
              <a:spLocks noChangeArrowheads="1"/>
            </p:cNvSpPr>
            <p:nvPr/>
          </p:nvSpPr>
          <p:spPr bwMode="auto">
            <a:xfrm>
              <a:off x="2848" y="10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a:t>
              </a:r>
              <a:endParaRPr lang="en-US" altLang="zh-CN" sz="3600" b="1"/>
            </a:p>
          </p:txBody>
        </p:sp>
      </p:grpSp>
      <p:graphicFrame>
        <p:nvGraphicFramePr>
          <p:cNvPr id="101488" name="Object 112">
            <a:extLst>
              <a:ext uri="{FF2B5EF4-FFF2-40B4-BE49-F238E27FC236}">
                <a16:creationId xmlns:a16="http://schemas.microsoft.com/office/drawing/2014/main" id="{5911E85C-EAA4-43D1-9DB6-8E6895A4E046}"/>
              </a:ext>
            </a:extLst>
          </p:cNvPr>
          <p:cNvGraphicFramePr>
            <a:graphicFrameLocks noChangeAspect="1"/>
          </p:cNvGraphicFramePr>
          <p:nvPr/>
        </p:nvGraphicFramePr>
        <p:xfrm>
          <a:off x="5848350" y="1795463"/>
          <a:ext cx="523875" cy="261937"/>
        </p:xfrm>
        <a:graphic>
          <a:graphicData uri="http://schemas.openxmlformats.org/presentationml/2006/ole">
            <mc:AlternateContent xmlns:mc="http://schemas.openxmlformats.org/markup-compatibility/2006">
              <mc:Choice xmlns:v="urn:schemas-microsoft-com:vml" Requires="v">
                <p:oleObj spid="_x0000_s14491" name="Equation" r:id="rId5" imgW="406080" imgH="203040" progId="Equation.3">
                  <p:embed/>
                </p:oleObj>
              </mc:Choice>
              <mc:Fallback>
                <p:oleObj name="Equation" r:id="rId5" imgW="406080" imgH="203040" progId="Equation.3">
                  <p:embed/>
                  <p:pic>
                    <p:nvPicPr>
                      <p:cNvPr id="0" name="Object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8350" y="1795463"/>
                        <a:ext cx="523875"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89" name="Object 113">
            <a:extLst>
              <a:ext uri="{FF2B5EF4-FFF2-40B4-BE49-F238E27FC236}">
                <a16:creationId xmlns:a16="http://schemas.microsoft.com/office/drawing/2014/main" id="{01B32027-00BF-4C16-882F-5C90A0EDEE59}"/>
              </a:ext>
            </a:extLst>
          </p:cNvPr>
          <p:cNvGraphicFramePr>
            <a:graphicFrameLocks noChangeAspect="1"/>
          </p:cNvGraphicFramePr>
          <p:nvPr/>
        </p:nvGraphicFramePr>
        <p:xfrm>
          <a:off x="6473825" y="1795463"/>
          <a:ext cx="508000" cy="261937"/>
        </p:xfrm>
        <a:graphic>
          <a:graphicData uri="http://schemas.openxmlformats.org/presentationml/2006/ole">
            <mc:AlternateContent xmlns:mc="http://schemas.openxmlformats.org/markup-compatibility/2006">
              <mc:Choice xmlns:v="urn:schemas-microsoft-com:vml" Requires="v">
                <p:oleObj spid="_x0000_s14492" name="Equation" r:id="rId7" imgW="393480" imgH="203040" progId="Equation.3">
                  <p:embed/>
                </p:oleObj>
              </mc:Choice>
              <mc:Fallback>
                <p:oleObj name="Equation" r:id="rId7" imgW="393480" imgH="203040" progId="Equation.3">
                  <p:embed/>
                  <p:pic>
                    <p:nvPicPr>
                      <p:cNvPr id="0" name="Object 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825" y="1795463"/>
                        <a:ext cx="508000"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90" name="Object 114">
            <a:extLst>
              <a:ext uri="{FF2B5EF4-FFF2-40B4-BE49-F238E27FC236}">
                <a16:creationId xmlns:a16="http://schemas.microsoft.com/office/drawing/2014/main" id="{4DE780DC-057A-417E-B6D5-7140CFD8452D}"/>
              </a:ext>
            </a:extLst>
          </p:cNvPr>
          <p:cNvGraphicFramePr>
            <a:graphicFrameLocks noChangeAspect="1"/>
          </p:cNvGraphicFramePr>
          <p:nvPr/>
        </p:nvGraphicFramePr>
        <p:xfrm>
          <a:off x="7067550" y="1795463"/>
          <a:ext cx="523875" cy="261937"/>
        </p:xfrm>
        <a:graphic>
          <a:graphicData uri="http://schemas.openxmlformats.org/presentationml/2006/ole">
            <mc:AlternateContent xmlns:mc="http://schemas.openxmlformats.org/markup-compatibility/2006">
              <mc:Choice xmlns:v="urn:schemas-microsoft-com:vml" Requires="v">
                <p:oleObj spid="_x0000_s14493" name="Equation" r:id="rId9" imgW="406080" imgH="203040" progId="Equation.3">
                  <p:embed/>
                </p:oleObj>
              </mc:Choice>
              <mc:Fallback>
                <p:oleObj name="Equation" r:id="rId9" imgW="406080" imgH="203040" progId="Equation.3">
                  <p:embed/>
                  <p:pic>
                    <p:nvPicPr>
                      <p:cNvPr id="0"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7550" y="1795463"/>
                        <a:ext cx="523875"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91" name="Object 115">
            <a:extLst>
              <a:ext uri="{FF2B5EF4-FFF2-40B4-BE49-F238E27FC236}">
                <a16:creationId xmlns:a16="http://schemas.microsoft.com/office/drawing/2014/main" id="{426D976F-0437-49C8-B25D-A26876121288}"/>
              </a:ext>
            </a:extLst>
          </p:cNvPr>
          <p:cNvGraphicFramePr>
            <a:graphicFrameLocks noChangeAspect="1"/>
          </p:cNvGraphicFramePr>
          <p:nvPr/>
        </p:nvGraphicFramePr>
        <p:xfrm>
          <a:off x="5238750" y="2328863"/>
          <a:ext cx="523875" cy="261937"/>
        </p:xfrm>
        <a:graphic>
          <a:graphicData uri="http://schemas.openxmlformats.org/presentationml/2006/ole">
            <mc:AlternateContent xmlns:mc="http://schemas.openxmlformats.org/markup-compatibility/2006">
              <mc:Choice xmlns:v="urn:schemas-microsoft-com:vml" Requires="v">
                <p:oleObj spid="_x0000_s14494" name="Equation" r:id="rId11" imgW="406080" imgH="203040" progId="Equation.3">
                  <p:embed/>
                </p:oleObj>
              </mc:Choice>
              <mc:Fallback>
                <p:oleObj name="Equation" r:id="rId11" imgW="406080" imgH="203040" progId="Equation.3">
                  <p:embed/>
                  <p:pic>
                    <p:nvPicPr>
                      <p:cNvPr id="0" name="Object 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8750" y="2328863"/>
                        <a:ext cx="523875"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92" name="Object 116">
            <a:extLst>
              <a:ext uri="{FF2B5EF4-FFF2-40B4-BE49-F238E27FC236}">
                <a16:creationId xmlns:a16="http://schemas.microsoft.com/office/drawing/2014/main" id="{39BD4587-2151-4E4C-93D5-661527967380}"/>
              </a:ext>
            </a:extLst>
          </p:cNvPr>
          <p:cNvGraphicFramePr>
            <a:graphicFrameLocks noChangeAspect="1"/>
          </p:cNvGraphicFramePr>
          <p:nvPr/>
        </p:nvGraphicFramePr>
        <p:xfrm>
          <a:off x="5865813" y="2328863"/>
          <a:ext cx="506412" cy="261937"/>
        </p:xfrm>
        <a:graphic>
          <a:graphicData uri="http://schemas.openxmlformats.org/presentationml/2006/ole">
            <mc:AlternateContent xmlns:mc="http://schemas.openxmlformats.org/markup-compatibility/2006">
              <mc:Choice xmlns:v="urn:schemas-microsoft-com:vml" Requires="v">
                <p:oleObj spid="_x0000_s14495" name="Equation" r:id="rId13" imgW="393480" imgH="203040" progId="Equation.3">
                  <p:embed/>
                </p:oleObj>
              </mc:Choice>
              <mc:Fallback>
                <p:oleObj name="Equation" r:id="rId13" imgW="393480" imgH="203040" progId="Equation.3">
                  <p:embed/>
                  <p:pic>
                    <p:nvPicPr>
                      <p:cNvPr id="0" name="Object 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5813" y="2328863"/>
                        <a:ext cx="506412"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93" name="Object 117">
            <a:extLst>
              <a:ext uri="{FF2B5EF4-FFF2-40B4-BE49-F238E27FC236}">
                <a16:creationId xmlns:a16="http://schemas.microsoft.com/office/drawing/2014/main" id="{7FC31687-E3EF-4D30-A160-A9D0D626B4D5}"/>
              </a:ext>
            </a:extLst>
          </p:cNvPr>
          <p:cNvGraphicFramePr>
            <a:graphicFrameLocks noChangeAspect="1"/>
          </p:cNvGraphicFramePr>
          <p:nvPr/>
        </p:nvGraphicFramePr>
        <p:xfrm>
          <a:off x="6489700" y="2362200"/>
          <a:ext cx="492125" cy="228600"/>
        </p:xfrm>
        <a:graphic>
          <a:graphicData uri="http://schemas.openxmlformats.org/presentationml/2006/ole">
            <mc:AlternateContent xmlns:mc="http://schemas.openxmlformats.org/markup-compatibility/2006">
              <mc:Choice xmlns:v="urn:schemas-microsoft-com:vml" Requires="v">
                <p:oleObj spid="_x0000_s14496" name="Equation" r:id="rId15" imgW="380880" imgH="177480" progId="Equation.3">
                  <p:embed/>
                </p:oleObj>
              </mc:Choice>
              <mc:Fallback>
                <p:oleObj name="Equation" r:id="rId15" imgW="380880" imgH="177480" progId="Equation.3">
                  <p:embed/>
                  <p:pic>
                    <p:nvPicPr>
                      <p:cNvPr id="0" name="Object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9700" y="2362200"/>
                        <a:ext cx="492125" cy="228600"/>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aphicFrame>
        <p:nvGraphicFramePr>
          <p:cNvPr id="101494" name="Object 118">
            <a:extLst>
              <a:ext uri="{FF2B5EF4-FFF2-40B4-BE49-F238E27FC236}">
                <a16:creationId xmlns:a16="http://schemas.microsoft.com/office/drawing/2014/main" id="{B887EED9-93DC-4590-A670-F9402C538FBD}"/>
              </a:ext>
            </a:extLst>
          </p:cNvPr>
          <p:cNvGraphicFramePr>
            <a:graphicFrameLocks noChangeAspect="1"/>
          </p:cNvGraphicFramePr>
          <p:nvPr/>
        </p:nvGraphicFramePr>
        <p:xfrm>
          <a:off x="7083425" y="2328863"/>
          <a:ext cx="508000" cy="261937"/>
        </p:xfrm>
        <a:graphic>
          <a:graphicData uri="http://schemas.openxmlformats.org/presentationml/2006/ole">
            <mc:AlternateContent xmlns:mc="http://schemas.openxmlformats.org/markup-compatibility/2006">
              <mc:Choice xmlns:v="urn:schemas-microsoft-com:vml" Requires="v">
                <p:oleObj spid="_x0000_s14497" name="Equation" r:id="rId17" imgW="393480" imgH="203040" progId="Equation.3">
                  <p:embed/>
                </p:oleObj>
              </mc:Choice>
              <mc:Fallback>
                <p:oleObj name="Equation" r:id="rId17" imgW="393480" imgH="203040" progId="Equation.3">
                  <p:embed/>
                  <p:pic>
                    <p:nvPicPr>
                      <p:cNvPr id="0" name="Object 1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3425" y="2328863"/>
                        <a:ext cx="508000" cy="261937"/>
                      </a:xfrm>
                      <a:prstGeom prst="rect">
                        <a:avLst/>
                      </a:prstGeom>
                      <a:noFill/>
                      <a:extLst>
                        <a:ext uri="{909E8E84-426E-40DD-AFC4-6F175D3DCCD1}">
                          <a14:hiddenFill xmlns:a14="http://schemas.microsoft.com/office/drawing/2010/main">
                            <a:solidFill>
                              <a:srgbClr val="33CCCC"/>
                            </a:solidFill>
                          </a14:hiddenFill>
                        </a:ext>
                      </a:extLst>
                    </p:spPr>
                  </p:pic>
                </p:oleObj>
              </mc:Fallback>
            </mc:AlternateContent>
          </a:graphicData>
        </a:graphic>
      </p:graphicFrame>
      <p:grpSp>
        <p:nvGrpSpPr>
          <p:cNvPr id="12" name="Group 119">
            <a:extLst>
              <a:ext uri="{FF2B5EF4-FFF2-40B4-BE49-F238E27FC236}">
                <a16:creationId xmlns:a16="http://schemas.microsoft.com/office/drawing/2014/main" id="{3577E68D-684E-450B-BF73-5A615E3EE14B}"/>
              </a:ext>
            </a:extLst>
          </p:cNvPr>
          <p:cNvGrpSpPr>
            <a:grpSpLocks/>
          </p:cNvGrpSpPr>
          <p:nvPr/>
        </p:nvGrpSpPr>
        <p:grpSpPr bwMode="auto">
          <a:xfrm>
            <a:off x="5229225" y="1676400"/>
            <a:ext cx="2438400" cy="1066800"/>
            <a:chOff x="5184" y="1248"/>
            <a:chExt cx="1536" cy="672"/>
          </a:xfrm>
        </p:grpSpPr>
        <p:sp>
          <p:nvSpPr>
            <p:cNvPr id="14419" name="Rectangle 120">
              <a:extLst>
                <a:ext uri="{FF2B5EF4-FFF2-40B4-BE49-F238E27FC236}">
                  <a16:creationId xmlns:a16="http://schemas.microsoft.com/office/drawing/2014/main" id="{0556DDE9-0640-47F6-8796-A1FFCBCF0013}"/>
                </a:ext>
              </a:extLst>
            </p:cNvPr>
            <p:cNvSpPr>
              <a:spLocks noChangeArrowheads="1"/>
            </p:cNvSpPr>
            <p:nvPr/>
          </p:nvSpPr>
          <p:spPr bwMode="auto">
            <a:xfrm>
              <a:off x="5184" y="1248"/>
              <a:ext cx="1536" cy="672"/>
            </a:xfrm>
            <a:prstGeom prst="rect">
              <a:avLst/>
            </a:prstGeom>
            <a:solidFill>
              <a:srgbClr val="33CCCC"/>
            </a:solidFill>
            <a:ln w="2857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20" name="Line 121">
              <a:extLst>
                <a:ext uri="{FF2B5EF4-FFF2-40B4-BE49-F238E27FC236}">
                  <a16:creationId xmlns:a16="http://schemas.microsoft.com/office/drawing/2014/main" id="{D83E5C4D-EB2F-475F-89E4-C0E38B9DF73B}"/>
                </a:ext>
              </a:extLst>
            </p:cNvPr>
            <p:cNvSpPr>
              <a:spLocks noChangeShapeType="1"/>
            </p:cNvSpPr>
            <p:nvPr/>
          </p:nvSpPr>
          <p:spPr bwMode="auto">
            <a:xfrm>
              <a:off x="5568"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1" name="Line 122">
              <a:extLst>
                <a:ext uri="{FF2B5EF4-FFF2-40B4-BE49-F238E27FC236}">
                  <a16:creationId xmlns:a16="http://schemas.microsoft.com/office/drawing/2014/main" id="{8E0EC4C0-45AF-42A7-8872-0F8148A8CC6D}"/>
                </a:ext>
              </a:extLst>
            </p:cNvPr>
            <p:cNvSpPr>
              <a:spLocks noChangeShapeType="1"/>
            </p:cNvSpPr>
            <p:nvPr/>
          </p:nvSpPr>
          <p:spPr bwMode="auto">
            <a:xfrm>
              <a:off x="5952"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2" name="Line 123">
              <a:extLst>
                <a:ext uri="{FF2B5EF4-FFF2-40B4-BE49-F238E27FC236}">
                  <a16:creationId xmlns:a16="http://schemas.microsoft.com/office/drawing/2014/main" id="{1CAC8B9D-3B0E-4A5E-A889-A109F2ADC624}"/>
                </a:ext>
              </a:extLst>
            </p:cNvPr>
            <p:cNvSpPr>
              <a:spLocks noChangeShapeType="1"/>
            </p:cNvSpPr>
            <p:nvPr/>
          </p:nvSpPr>
          <p:spPr bwMode="auto">
            <a:xfrm>
              <a:off x="6336"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3" name="Text Box 124">
              <a:extLst>
                <a:ext uri="{FF2B5EF4-FFF2-40B4-BE49-F238E27FC236}">
                  <a16:creationId xmlns:a16="http://schemas.microsoft.com/office/drawing/2014/main" id="{ECFFC133-15FD-41C5-98F2-7B8C3A3C49C4}"/>
                </a:ext>
              </a:extLst>
            </p:cNvPr>
            <p:cNvSpPr txBox="1">
              <a:spLocks noChangeArrowheads="1"/>
            </p:cNvSpPr>
            <p:nvPr/>
          </p:nvSpPr>
          <p:spPr bwMode="auto">
            <a:xfrm>
              <a:off x="5184" y="1261"/>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0</a:t>
              </a:r>
              <a:endParaRPr lang="en-US" altLang="zh-CN" sz="3600" b="1"/>
            </a:p>
          </p:txBody>
        </p:sp>
        <p:sp>
          <p:nvSpPr>
            <p:cNvPr id="14424" name="Text Box 125">
              <a:extLst>
                <a:ext uri="{FF2B5EF4-FFF2-40B4-BE49-F238E27FC236}">
                  <a16:creationId xmlns:a16="http://schemas.microsoft.com/office/drawing/2014/main" id="{003C2980-7079-4040-AF8D-56B56F44356A}"/>
                </a:ext>
              </a:extLst>
            </p:cNvPr>
            <p:cNvSpPr txBox="1">
              <a:spLocks noChangeArrowheads="1"/>
            </p:cNvSpPr>
            <p:nvPr/>
          </p:nvSpPr>
          <p:spPr bwMode="auto">
            <a:xfrm>
              <a:off x="5564" y="1261"/>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1</a:t>
              </a:r>
              <a:endParaRPr lang="en-US" altLang="zh-CN" sz="3600" b="1"/>
            </a:p>
          </p:txBody>
        </p:sp>
        <p:sp>
          <p:nvSpPr>
            <p:cNvPr id="14425" name="Text Box 126">
              <a:extLst>
                <a:ext uri="{FF2B5EF4-FFF2-40B4-BE49-F238E27FC236}">
                  <a16:creationId xmlns:a16="http://schemas.microsoft.com/office/drawing/2014/main" id="{D6DDC842-DF70-42A5-823E-B29DF3A6DB03}"/>
                </a:ext>
              </a:extLst>
            </p:cNvPr>
            <p:cNvSpPr txBox="1">
              <a:spLocks noChangeArrowheads="1"/>
            </p:cNvSpPr>
            <p:nvPr/>
          </p:nvSpPr>
          <p:spPr bwMode="auto">
            <a:xfrm>
              <a:off x="6332" y="1261"/>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2</a:t>
              </a:r>
              <a:endParaRPr lang="en-US" altLang="zh-CN" sz="3600" b="1"/>
            </a:p>
          </p:txBody>
        </p:sp>
        <p:sp>
          <p:nvSpPr>
            <p:cNvPr id="14426" name="Text Box 127">
              <a:extLst>
                <a:ext uri="{FF2B5EF4-FFF2-40B4-BE49-F238E27FC236}">
                  <a16:creationId xmlns:a16="http://schemas.microsoft.com/office/drawing/2014/main" id="{676BACC7-055B-4A70-82E3-D0495BECB1FD}"/>
                </a:ext>
              </a:extLst>
            </p:cNvPr>
            <p:cNvSpPr txBox="1">
              <a:spLocks noChangeArrowheads="1"/>
            </p:cNvSpPr>
            <p:nvPr/>
          </p:nvSpPr>
          <p:spPr bwMode="auto">
            <a:xfrm>
              <a:off x="5948" y="1261"/>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3</a:t>
              </a:r>
              <a:endParaRPr lang="en-US" altLang="zh-CN" sz="3600" b="1"/>
            </a:p>
          </p:txBody>
        </p:sp>
        <p:sp>
          <p:nvSpPr>
            <p:cNvPr id="14427" name="Text Box 128">
              <a:extLst>
                <a:ext uri="{FF2B5EF4-FFF2-40B4-BE49-F238E27FC236}">
                  <a16:creationId xmlns:a16="http://schemas.microsoft.com/office/drawing/2014/main" id="{2E15604C-478F-4E30-840E-A3FEAE61FC31}"/>
                </a:ext>
              </a:extLst>
            </p:cNvPr>
            <p:cNvSpPr txBox="1">
              <a:spLocks noChangeArrowheads="1"/>
            </p:cNvSpPr>
            <p:nvPr/>
          </p:nvSpPr>
          <p:spPr bwMode="auto">
            <a:xfrm>
              <a:off x="5184" y="15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4</a:t>
              </a:r>
              <a:endParaRPr lang="en-US" altLang="zh-CN" sz="3600" b="1"/>
            </a:p>
          </p:txBody>
        </p:sp>
        <p:sp>
          <p:nvSpPr>
            <p:cNvPr id="14428" name="Text Box 129">
              <a:extLst>
                <a:ext uri="{FF2B5EF4-FFF2-40B4-BE49-F238E27FC236}">
                  <a16:creationId xmlns:a16="http://schemas.microsoft.com/office/drawing/2014/main" id="{975AFF4B-EEA9-4625-AD78-1396320E0F34}"/>
                </a:ext>
              </a:extLst>
            </p:cNvPr>
            <p:cNvSpPr txBox="1">
              <a:spLocks noChangeArrowheads="1"/>
            </p:cNvSpPr>
            <p:nvPr/>
          </p:nvSpPr>
          <p:spPr bwMode="auto">
            <a:xfrm>
              <a:off x="5564" y="15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5</a:t>
              </a:r>
              <a:endParaRPr lang="en-US" altLang="zh-CN" sz="3600" b="1"/>
            </a:p>
          </p:txBody>
        </p:sp>
        <p:sp>
          <p:nvSpPr>
            <p:cNvPr id="14429" name="Text Box 130">
              <a:extLst>
                <a:ext uri="{FF2B5EF4-FFF2-40B4-BE49-F238E27FC236}">
                  <a16:creationId xmlns:a16="http://schemas.microsoft.com/office/drawing/2014/main" id="{7370E60C-6CF0-4CCB-BEDD-E8935CC86D60}"/>
                </a:ext>
              </a:extLst>
            </p:cNvPr>
            <p:cNvSpPr txBox="1">
              <a:spLocks noChangeArrowheads="1"/>
            </p:cNvSpPr>
            <p:nvPr/>
          </p:nvSpPr>
          <p:spPr bwMode="auto">
            <a:xfrm>
              <a:off x="6332" y="15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6</a:t>
              </a:r>
              <a:endParaRPr lang="en-US" altLang="zh-CN" sz="3600" b="1"/>
            </a:p>
          </p:txBody>
        </p:sp>
        <p:sp>
          <p:nvSpPr>
            <p:cNvPr id="14430" name="Text Box 131">
              <a:extLst>
                <a:ext uri="{FF2B5EF4-FFF2-40B4-BE49-F238E27FC236}">
                  <a16:creationId xmlns:a16="http://schemas.microsoft.com/office/drawing/2014/main" id="{E195333C-118F-42F2-8C0C-4199CD5D96D7}"/>
                </a:ext>
              </a:extLst>
            </p:cNvPr>
            <p:cNvSpPr txBox="1">
              <a:spLocks noChangeArrowheads="1"/>
            </p:cNvSpPr>
            <p:nvPr/>
          </p:nvSpPr>
          <p:spPr bwMode="auto">
            <a:xfrm>
              <a:off x="5952" y="1597"/>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 m</a:t>
              </a:r>
              <a:r>
                <a:rPr lang="en-US" altLang="zh-CN" b="1" baseline="-25000"/>
                <a:t>7</a:t>
              </a:r>
              <a:endParaRPr lang="en-US" altLang="zh-CN" sz="3600" b="1"/>
            </a:p>
          </p:txBody>
        </p:sp>
        <p:sp>
          <p:nvSpPr>
            <p:cNvPr id="14431" name="Line 132">
              <a:extLst>
                <a:ext uri="{FF2B5EF4-FFF2-40B4-BE49-F238E27FC236}">
                  <a16:creationId xmlns:a16="http://schemas.microsoft.com/office/drawing/2014/main" id="{51A6F39D-99A0-42E9-8F86-B114026367CC}"/>
                </a:ext>
              </a:extLst>
            </p:cNvPr>
            <p:cNvSpPr>
              <a:spLocks noChangeShapeType="1"/>
            </p:cNvSpPr>
            <p:nvPr/>
          </p:nvSpPr>
          <p:spPr bwMode="auto">
            <a:xfrm>
              <a:off x="5184" y="158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36">
            <a:extLst>
              <a:ext uri="{FF2B5EF4-FFF2-40B4-BE49-F238E27FC236}">
                <a16:creationId xmlns:a16="http://schemas.microsoft.com/office/drawing/2014/main" id="{7FBA0B00-B8F6-467E-BEC4-27DC72FE8DC4}"/>
              </a:ext>
            </a:extLst>
          </p:cNvPr>
          <p:cNvGrpSpPr>
            <a:grpSpLocks/>
          </p:cNvGrpSpPr>
          <p:nvPr/>
        </p:nvGrpSpPr>
        <p:grpSpPr bwMode="auto">
          <a:xfrm>
            <a:off x="1419225" y="1600200"/>
            <a:ext cx="1328738" cy="533400"/>
            <a:chOff x="1089" y="1440"/>
            <a:chExt cx="837" cy="336"/>
          </a:xfrm>
        </p:grpSpPr>
        <p:sp>
          <p:nvSpPr>
            <p:cNvPr id="14412" name="Text Box 137">
              <a:extLst>
                <a:ext uri="{FF2B5EF4-FFF2-40B4-BE49-F238E27FC236}">
                  <a16:creationId xmlns:a16="http://schemas.microsoft.com/office/drawing/2014/main" id="{2F0B26D7-B132-4330-A053-267211FBDD4E}"/>
                </a:ext>
              </a:extLst>
            </p:cNvPr>
            <p:cNvSpPr txBox="1">
              <a:spLocks noChangeArrowheads="1"/>
            </p:cNvSpPr>
            <p:nvPr/>
          </p:nvSpPr>
          <p:spPr bwMode="auto">
            <a:xfrm>
              <a:off x="1089" y="1450"/>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0</a:t>
              </a:r>
              <a:endParaRPr lang="en-US" altLang="zh-CN" sz="3600" b="1"/>
            </a:p>
          </p:txBody>
        </p:sp>
        <p:sp>
          <p:nvSpPr>
            <p:cNvPr id="14413" name="Text Box 138">
              <a:extLst>
                <a:ext uri="{FF2B5EF4-FFF2-40B4-BE49-F238E27FC236}">
                  <a16:creationId xmlns:a16="http://schemas.microsoft.com/office/drawing/2014/main" id="{C2D205F4-16EA-4BEA-A034-D57BB3EF44F0}"/>
                </a:ext>
              </a:extLst>
            </p:cNvPr>
            <p:cNvSpPr txBox="1">
              <a:spLocks noChangeArrowheads="1"/>
            </p:cNvSpPr>
            <p:nvPr/>
          </p:nvSpPr>
          <p:spPr bwMode="auto">
            <a:xfrm>
              <a:off x="1521" y="1450"/>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1</a:t>
              </a:r>
              <a:endParaRPr lang="en-US" altLang="zh-CN" sz="3600" b="1"/>
            </a:p>
          </p:txBody>
        </p:sp>
        <p:sp>
          <p:nvSpPr>
            <p:cNvPr id="14414" name="Line 139">
              <a:extLst>
                <a:ext uri="{FF2B5EF4-FFF2-40B4-BE49-F238E27FC236}">
                  <a16:creationId xmlns:a16="http://schemas.microsoft.com/office/drawing/2014/main" id="{FA0C3286-C7F3-4BC3-B5FF-7BED5C3E657B}"/>
                </a:ext>
              </a:extLst>
            </p:cNvPr>
            <p:cNvSpPr>
              <a:spLocks noChangeShapeType="1"/>
            </p:cNvSpPr>
            <p:nvPr/>
          </p:nvSpPr>
          <p:spPr bwMode="auto">
            <a:xfrm rot="16200000" flipV="1">
              <a:off x="1512" y="1368"/>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5" name="Line 140">
              <a:extLst>
                <a:ext uri="{FF2B5EF4-FFF2-40B4-BE49-F238E27FC236}">
                  <a16:creationId xmlns:a16="http://schemas.microsoft.com/office/drawing/2014/main" id="{0B4CD19E-BB04-440D-B0A5-20693BFB408C}"/>
                </a:ext>
              </a:extLst>
            </p:cNvPr>
            <p:cNvSpPr>
              <a:spLocks noChangeShapeType="1"/>
            </p:cNvSpPr>
            <p:nvPr/>
          </p:nvSpPr>
          <p:spPr bwMode="auto">
            <a:xfrm>
              <a:off x="1104" y="1440"/>
              <a:ext cx="8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6" name="Line 141">
              <a:extLst>
                <a:ext uri="{FF2B5EF4-FFF2-40B4-BE49-F238E27FC236}">
                  <a16:creationId xmlns:a16="http://schemas.microsoft.com/office/drawing/2014/main" id="{852203DE-1AB1-438D-9A17-28984724A154}"/>
                </a:ext>
              </a:extLst>
            </p:cNvPr>
            <p:cNvSpPr>
              <a:spLocks noChangeShapeType="1"/>
            </p:cNvSpPr>
            <p:nvPr/>
          </p:nvSpPr>
          <p:spPr bwMode="auto">
            <a:xfrm>
              <a:off x="1104" y="1440"/>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7" name="Line 142">
              <a:extLst>
                <a:ext uri="{FF2B5EF4-FFF2-40B4-BE49-F238E27FC236}">
                  <a16:creationId xmlns:a16="http://schemas.microsoft.com/office/drawing/2014/main" id="{D01B2BAD-2A4B-4EE1-8A12-B0BD4F1239EC}"/>
                </a:ext>
              </a:extLst>
            </p:cNvPr>
            <p:cNvSpPr>
              <a:spLocks noChangeShapeType="1"/>
            </p:cNvSpPr>
            <p:nvPr/>
          </p:nvSpPr>
          <p:spPr bwMode="auto">
            <a:xfrm>
              <a:off x="1488" y="1440"/>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 name="Line 143">
              <a:extLst>
                <a:ext uri="{FF2B5EF4-FFF2-40B4-BE49-F238E27FC236}">
                  <a16:creationId xmlns:a16="http://schemas.microsoft.com/office/drawing/2014/main" id="{8AEE4CA7-2809-4BA4-9E55-3D6F557A8E97}"/>
                </a:ext>
              </a:extLst>
            </p:cNvPr>
            <p:cNvSpPr>
              <a:spLocks noChangeShapeType="1"/>
            </p:cNvSpPr>
            <p:nvPr/>
          </p:nvSpPr>
          <p:spPr bwMode="auto">
            <a:xfrm>
              <a:off x="1920" y="1440"/>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520" name="Line 144">
            <a:extLst>
              <a:ext uri="{FF2B5EF4-FFF2-40B4-BE49-F238E27FC236}">
                <a16:creationId xmlns:a16="http://schemas.microsoft.com/office/drawing/2014/main" id="{9F068998-C423-4A30-A4F8-AF648112B995}"/>
              </a:ext>
            </a:extLst>
          </p:cNvPr>
          <p:cNvSpPr>
            <a:spLocks noChangeShapeType="1"/>
          </p:cNvSpPr>
          <p:nvPr/>
        </p:nvSpPr>
        <p:spPr bwMode="auto">
          <a:xfrm>
            <a:off x="1114425" y="1371600"/>
            <a:ext cx="304800" cy="228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521" name="Text Box 145">
            <a:extLst>
              <a:ext uri="{FF2B5EF4-FFF2-40B4-BE49-F238E27FC236}">
                <a16:creationId xmlns:a16="http://schemas.microsoft.com/office/drawing/2014/main" id="{7D4C7240-EE74-44F5-8CD5-9C9FC9F6D9C8}"/>
              </a:ext>
            </a:extLst>
          </p:cNvPr>
          <p:cNvSpPr txBox="1">
            <a:spLocks noChangeArrowheads="1"/>
          </p:cNvSpPr>
          <p:nvPr/>
        </p:nvSpPr>
        <p:spPr bwMode="auto">
          <a:xfrm>
            <a:off x="1571625"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p>
        </p:txBody>
      </p:sp>
      <p:sp>
        <p:nvSpPr>
          <p:cNvPr id="101522" name="Text Box 146">
            <a:extLst>
              <a:ext uri="{FF2B5EF4-FFF2-40B4-BE49-F238E27FC236}">
                <a16:creationId xmlns:a16="http://schemas.microsoft.com/office/drawing/2014/main" id="{94C02DA5-FD35-4E96-AA73-42FF7330EB08}"/>
              </a:ext>
            </a:extLst>
          </p:cNvPr>
          <p:cNvSpPr txBox="1">
            <a:spLocks noChangeArrowheads="1"/>
          </p:cNvSpPr>
          <p:nvPr/>
        </p:nvSpPr>
        <p:spPr bwMode="auto">
          <a:xfrm>
            <a:off x="2257425"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p>
        </p:txBody>
      </p:sp>
      <p:sp>
        <p:nvSpPr>
          <p:cNvPr id="101523" name="Line 147">
            <a:extLst>
              <a:ext uri="{FF2B5EF4-FFF2-40B4-BE49-F238E27FC236}">
                <a16:creationId xmlns:a16="http://schemas.microsoft.com/office/drawing/2014/main" id="{33690F73-2B44-4A32-8AF5-A6EFD13099BE}"/>
              </a:ext>
            </a:extLst>
          </p:cNvPr>
          <p:cNvSpPr>
            <a:spLocks noChangeShapeType="1"/>
          </p:cNvSpPr>
          <p:nvPr/>
        </p:nvSpPr>
        <p:spPr bwMode="auto">
          <a:xfrm>
            <a:off x="1633538" y="2195513"/>
            <a:ext cx="228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524" name="Text Box 148">
            <a:extLst>
              <a:ext uri="{FF2B5EF4-FFF2-40B4-BE49-F238E27FC236}">
                <a16:creationId xmlns:a16="http://schemas.microsoft.com/office/drawing/2014/main" id="{E2E3B393-CC00-44DB-A6D1-B22ADBE01A65}"/>
              </a:ext>
            </a:extLst>
          </p:cNvPr>
          <p:cNvSpPr txBox="1">
            <a:spLocks noChangeArrowheads="1"/>
          </p:cNvSpPr>
          <p:nvPr/>
        </p:nvSpPr>
        <p:spPr bwMode="auto">
          <a:xfrm>
            <a:off x="809625" y="1143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L</a:t>
            </a:r>
          </a:p>
        </p:txBody>
      </p:sp>
      <p:graphicFrame>
        <p:nvGraphicFramePr>
          <p:cNvPr id="101525" name="Object 149">
            <a:extLst>
              <a:ext uri="{FF2B5EF4-FFF2-40B4-BE49-F238E27FC236}">
                <a16:creationId xmlns:a16="http://schemas.microsoft.com/office/drawing/2014/main" id="{57A14D6A-94B5-45DA-A3C3-267373793722}"/>
              </a:ext>
            </a:extLst>
          </p:cNvPr>
          <p:cNvGraphicFramePr>
            <a:graphicFrameLocks noChangeAspect="1"/>
          </p:cNvGraphicFramePr>
          <p:nvPr/>
        </p:nvGraphicFramePr>
        <p:xfrm>
          <a:off x="809625" y="2514600"/>
          <a:ext cx="1701800" cy="457200"/>
        </p:xfrm>
        <a:graphic>
          <a:graphicData uri="http://schemas.openxmlformats.org/presentationml/2006/ole">
            <mc:AlternateContent xmlns:mc="http://schemas.openxmlformats.org/markup-compatibility/2006">
              <mc:Choice xmlns:v="urn:schemas-microsoft-com:vml" Requires="v">
                <p:oleObj spid="_x0000_s14498" name="Equation" r:id="rId19" imgW="850680" imgH="228600" progId="Equation.3">
                  <p:embed/>
                </p:oleObj>
              </mc:Choice>
              <mc:Fallback>
                <p:oleObj name="Equation" r:id="rId19" imgW="850680" imgH="228600" progId="Equation.3">
                  <p:embed/>
                  <p:pic>
                    <p:nvPicPr>
                      <p:cNvPr id="0" name="Object 1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9625" y="25146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526" name="Text Box 150">
            <a:extLst>
              <a:ext uri="{FF2B5EF4-FFF2-40B4-BE49-F238E27FC236}">
                <a16:creationId xmlns:a16="http://schemas.microsoft.com/office/drawing/2014/main" id="{616B9921-093D-40B1-B1F6-9FD54B1CCCE6}"/>
              </a:ext>
            </a:extLst>
          </p:cNvPr>
          <p:cNvSpPr txBox="1">
            <a:spLocks noChangeArrowheads="1"/>
          </p:cNvSpPr>
          <p:nvPr/>
        </p:nvSpPr>
        <p:spPr bwMode="auto">
          <a:xfrm>
            <a:off x="2562225" y="2514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=m</a:t>
            </a:r>
            <a:r>
              <a:rPr lang="en-US" altLang="zh-CN" sz="1600" b="1" baseline="-25000"/>
              <a:t>0</a:t>
            </a:r>
            <a:r>
              <a:rPr lang="en-US" altLang="zh-CN" b="1"/>
              <a:t>+m</a:t>
            </a:r>
            <a:r>
              <a:rPr lang="en-US" altLang="zh-CN" sz="1600" b="1" baseline="-25000"/>
              <a:t>1</a:t>
            </a:r>
          </a:p>
        </p:txBody>
      </p:sp>
      <p:graphicFrame>
        <p:nvGraphicFramePr>
          <p:cNvPr id="101527" name="Object 151">
            <a:extLst>
              <a:ext uri="{FF2B5EF4-FFF2-40B4-BE49-F238E27FC236}">
                <a16:creationId xmlns:a16="http://schemas.microsoft.com/office/drawing/2014/main" id="{2604A4A1-0624-4236-81B1-C66BEA40769A}"/>
              </a:ext>
            </a:extLst>
          </p:cNvPr>
          <p:cNvGraphicFramePr>
            <a:graphicFrameLocks noChangeAspect="1"/>
          </p:cNvGraphicFramePr>
          <p:nvPr/>
        </p:nvGraphicFramePr>
        <p:xfrm>
          <a:off x="352425" y="5181600"/>
          <a:ext cx="3632200" cy="482600"/>
        </p:xfrm>
        <a:graphic>
          <a:graphicData uri="http://schemas.openxmlformats.org/presentationml/2006/ole">
            <mc:AlternateContent xmlns:mc="http://schemas.openxmlformats.org/markup-compatibility/2006">
              <mc:Choice xmlns:v="urn:schemas-microsoft-com:vml" Requires="v">
                <p:oleObj spid="_x0000_s14499" name="Equation" r:id="rId21" imgW="1815840" imgH="241200" progId="Equation.3">
                  <p:embed/>
                </p:oleObj>
              </mc:Choice>
              <mc:Fallback>
                <p:oleObj name="Equation" r:id="rId21" imgW="1815840" imgH="241200" progId="Equation.3">
                  <p:embed/>
                  <p:pic>
                    <p:nvPicPr>
                      <p:cNvPr id="0" name="Object 1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2425" y="5181600"/>
                        <a:ext cx="3632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528" name="Text Box 152">
            <a:extLst>
              <a:ext uri="{FF2B5EF4-FFF2-40B4-BE49-F238E27FC236}">
                <a16:creationId xmlns:a16="http://schemas.microsoft.com/office/drawing/2014/main" id="{374F4317-D288-4922-B6EE-E4D55B952F82}"/>
              </a:ext>
            </a:extLst>
          </p:cNvPr>
          <p:cNvSpPr txBox="1">
            <a:spLocks noChangeArrowheads="1"/>
          </p:cNvSpPr>
          <p:nvPr/>
        </p:nvSpPr>
        <p:spPr bwMode="auto">
          <a:xfrm>
            <a:off x="1190625" y="5715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=m</a:t>
            </a:r>
            <a:r>
              <a:rPr lang="en-US" altLang="zh-CN" b="1" baseline="-25000"/>
              <a:t>0</a:t>
            </a:r>
            <a:r>
              <a:rPr lang="en-US" altLang="zh-CN" b="1"/>
              <a:t>+m</a:t>
            </a:r>
            <a:r>
              <a:rPr lang="en-US" altLang="zh-CN" b="1" baseline="-25000"/>
              <a:t>1</a:t>
            </a:r>
            <a:r>
              <a:rPr lang="en-US" altLang="zh-CN" b="1"/>
              <a:t>+m</a:t>
            </a:r>
            <a:r>
              <a:rPr lang="en-US" altLang="zh-CN" b="1" baseline="-25000"/>
              <a:t>2</a:t>
            </a:r>
            <a:r>
              <a:rPr lang="en-US" altLang="zh-CN" b="1"/>
              <a:t>+m</a:t>
            </a:r>
            <a:r>
              <a:rPr lang="en-US" altLang="zh-CN" b="1" baseline="-25000"/>
              <a:t>3</a:t>
            </a:r>
          </a:p>
        </p:txBody>
      </p:sp>
      <p:grpSp>
        <p:nvGrpSpPr>
          <p:cNvPr id="14" name="Group 153">
            <a:extLst>
              <a:ext uri="{FF2B5EF4-FFF2-40B4-BE49-F238E27FC236}">
                <a16:creationId xmlns:a16="http://schemas.microsoft.com/office/drawing/2014/main" id="{1E43CD45-62EC-45E0-8DD4-0D75B6736FFE}"/>
              </a:ext>
            </a:extLst>
          </p:cNvPr>
          <p:cNvGrpSpPr>
            <a:grpSpLocks/>
          </p:cNvGrpSpPr>
          <p:nvPr/>
        </p:nvGrpSpPr>
        <p:grpSpPr bwMode="auto">
          <a:xfrm>
            <a:off x="504825" y="3810000"/>
            <a:ext cx="3048000" cy="1143000"/>
            <a:chOff x="240" y="2592"/>
            <a:chExt cx="1920" cy="720"/>
          </a:xfrm>
        </p:grpSpPr>
        <p:sp>
          <p:nvSpPr>
            <p:cNvPr id="14398" name="Text Box 154">
              <a:extLst>
                <a:ext uri="{FF2B5EF4-FFF2-40B4-BE49-F238E27FC236}">
                  <a16:creationId xmlns:a16="http://schemas.microsoft.com/office/drawing/2014/main" id="{0C836EF3-37F9-4ED0-B759-F04FF28B6500}"/>
                </a:ext>
              </a:extLst>
            </p:cNvPr>
            <p:cNvSpPr txBox="1">
              <a:spLocks noChangeArrowheads="1"/>
            </p:cNvSpPr>
            <p:nvPr/>
          </p:nvSpPr>
          <p:spPr bwMode="auto">
            <a:xfrm>
              <a:off x="672" y="3024"/>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0</a:t>
              </a:r>
              <a:endParaRPr lang="en-US" altLang="zh-CN" sz="3600" b="1"/>
            </a:p>
          </p:txBody>
        </p:sp>
        <p:sp>
          <p:nvSpPr>
            <p:cNvPr id="14399" name="Text Box 155">
              <a:extLst>
                <a:ext uri="{FF2B5EF4-FFF2-40B4-BE49-F238E27FC236}">
                  <a16:creationId xmlns:a16="http://schemas.microsoft.com/office/drawing/2014/main" id="{C0331824-D111-404C-BE82-23D639E87598}"/>
                </a:ext>
              </a:extLst>
            </p:cNvPr>
            <p:cNvSpPr txBox="1">
              <a:spLocks noChangeArrowheads="1"/>
            </p:cNvSpPr>
            <p:nvPr/>
          </p:nvSpPr>
          <p:spPr bwMode="auto">
            <a:xfrm>
              <a:off x="1104" y="3024"/>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1</a:t>
              </a:r>
              <a:endParaRPr lang="en-US" altLang="zh-CN" sz="3600" b="1"/>
            </a:p>
          </p:txBody>
        </p:sp>
        <p:sp>
          <p:nvSpPr>
            <p:cNvPr id="14400" name="Text Box 156">
              <a:extLst>
                <a:ext uri="{FF2B5EF4-FFF2-40B4-BE49-F238E27FC236}">
                  <a16:creationId xmlns:a16="http://schemas.microsoft.com/office/drawing/2014/main" id="{40728B42-86DE-49AF-A0AF-7DD0D898A836}"/>
                </a:ext>
              </a:extLst>
            </p:cNvPr>
            <p:cNvSpPr txBox="1">
              <a:spLocks noChangeArrowheads="1"/>
            </p:cNvSpPr>
            <p:nvPr/>
          </p:nvSpPr>
          <p:spPr bwMode="auto">
            <a:xfrm>
              <a:off x="1776" y="3024"/>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2</a:t>
              </a:r>
              <a:endParaRPr lang="en-US" altLang="zh-CN" sz="3600" b="1"/>
            </a:p>
          </p:txBody>
        </p:sp>
        <p:sp>
          <p:nvSpPr>
            <p:cNvPr id="14401" name="Text Box 157">
              <a:extLst>
                <a:ext uri="{FF2B5EF4-FFF2-40B4-BE49-F238E27FC236}">
                  <a16:creationId xmlns:a16="http://schemas.microsoft.com/office/drawing/2014/main" id="{8D1F915A-A0FE-4D7A-B85F-45107F17335B}"/>
                </a:ext>
              </a:extLst>
            </p:cNvPr>
            <p:cNvSpPr txBox="1">
              <a:spLocks noChangeArrowheads="1"/>
            </p:cNvSpPr>
            <p:nvPr/>
          </p:nvSpPr>
          <p:spPr bwMode="auto">
            <a:xfrm>
              <a:off x="1440" y="302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m</a:t>
              </a:r>
              <a:r>
                <a:rPr lang="en-US" altLang="zh-CN" b="1" baseline="-25000"/>
                <a:t>3</a:t>
              </a:r>
              <a:endParaRPr lang="en-US" altLang="zh-CN" sz="3600" b="1"/>
            </a:p>
          </p:txBody>
        </p:sp>
        <p:sp>
          <p:nvSpPr>
            <p:cNvPr id="14402" name="Rectangle 158">
              <a:extLst>
                <a:ext uri="{FF2B5EF4-FFF2-40B4-BE49-F238E27FC236}">
                  <a16:creationId xmlns:a16="http://schemas.microsoft.com/office/drawing/2014/main" id="{EF7F8EF1-2AB6-49B5-B2F5-6B6A9ADD9A4E}"/>
                </a:ext>
              </a:extLst>
            </p:cNvPr>
            <p:cNvSpPr>
              <a:spLocks noChangeArrowheads="1"/>
            </p:cNvSpPr>
            <p:nvPr/>
          </p:nvSpPr>
          <p:spPr bwMode="auto">
            <a:xfrm>
              <a:off x="624" y="2976"/>
              <a:ext cx="1536"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03" name="Line 159">
              <a:extLst>
                <a:ext uri="{FF2B5EF4-FFF2-40B4-BE49-F238E27FC236}">
                  <a16:creationId xmlns:a16="http://schemas.microsoft.com/office/drawing/2014/main" id="{905B0801-4443-4AE3-BF15-BC1A09B6DFF6}"/>
                </a:ext>
              </a:extLst>
            </p:cNvPr>
            <p:cNvSpPr>
              <a:spLocks noChangeShapeType="1"/>
            </p:cNvSpPr>
            <p:nvPr/>
          </p:nvSpPr>
          <p:spPr bwMode="auto">
            <a:xfrm flipH="1" flipV="1">
              <a:off x="432" y="2746"/>
              <a:ext cx="192"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4" name="Text Box 160">
              <a:extLst>
                <a:ext uri="{FF2B5EF4-FFF2-40B4-BE49-F238E27FC236}">
                  <a16:creationId xmlns:a16="http://schemas.microsoft.com/office/drawing/2014/main" id="{5FD1FB74-300C-4FFC-A85A-5D914C1E870F}"/>
                </a:ext>
              </a:extLst>
            </p:cNvPr>
            <p:cNvSpPr txBox="1">
              <a:spLocks noChangeArrowheads="1"/>
            </p:cNvSpPr>
            <p:nvPr/>
          </p:nvSpPr>
          <p:spPr bwMode="auto">
            <a:xfrm>
              <a:off x="390" y="2736"/>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3600" b="1"/>
            </a:p>
          </p:txBody>
        </p:sp>
        <p:sp>
          <p:nvSpPr>
            <p:cNvPr id="14405" name="Line 161">
              <a:extLst>
                <a:ext uri="{FF2B5EF4-FFF2-40B4-BE49-F238E27FC236}">
                  <a16:creationId xmlns:a16="http://schemas.microsoft.com/office/drawing/2014/main" id="{C3EB9288-A798-4E4B-BF11-A48CBDBB3485}"/>
                </a:ext>
              </a:extLst>
            </p:cNvPr>
            <p:cNvSpPr>
              <a:spLocks noChangeShapeType="1"/>
            </p:cNvSpPr>
            <p:nvPr/>
          </p:nvSpPr>
          <p:spPr bwMode="auto">
            <a:xfrm>
              <a:off x="1056" y="2976"/>
              <a:ext cx="2" cy="3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162">
              <a:extLst>
                <a:ext uri="{FF2B5EF4-FFF2-40B4-BE49-F238E27FC236}">
                  <a16:creationId xmlns:a16="http://schemas.microsoft.com/office/drawing/2014/main" id="{6C7D9DD4-DBC1-4991-97B3-1458DA71B306}"/>
                </a:ext>
              </a:extLst>
            </p:cNvPr>
            <p:cNvSpPr>
              <a:spLocks noChangeShapeType="1"/>
            </p:cNvSpPr>
            <p:nvPr/>
          </p:nvSpPr>
          <p:spPr bwMode="auto">
            <a:xfrm>
              <a:off x="624" y="3312"/>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163">
              <a:extLst>
                <a:ext uri="{FF2B5EF4-FFF2-40B4-BE49-F238E27FC236}">
                  <a16:creationId xmlns:a16="http://schemas.microsoft.com/office/drawing/2014/main" id="{BC217AC8-9A5A-45E6-932C-D935B9D2EA3A}"/>
                </a:ext>
              </a:extLst>
            </p:cNvPr>
            <p:cNvSpPr>
              <a:spLocks noChangeShapeType="1"/>
            </p:cNvSpPr>
            <p:nvPr/>
          </p:nvSpPr>
          <p:spPr bwMode="auto">
            <a:xfrm>
              <a:off x="1440" y="2976"/>
              <a:ext cx="2" cy="3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164">
              <a:extLst>
                <a:ext uri="{FF2B5EF4-FFF2-40B4-BE49-F238E27FC236}">
                  <a16:creationId xmlns:a16="http://schemas.microsoft.com/office/drawing/2014/main" id="{87FEB928-CF67-4DDD-B64D-91E098C4651B}"/>
                </a:ext>
              </a:extLst>
            </p:cNvPr>
            <p:cNvSpPr>
              <a:spLocks noChangeShapeType="1"/>
            </p:cNvSpPr>
            <p:nvPr/>
          </p:nvSpPr>
          <p:spPr bwMode="auto">
            <a:xfrm>
              <a:off x="1776" y="2976"/>
              <a:ext cx="2" cy="3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Text Box 165">
              <a:extLst>
                <a:ext uri="{FF2B5EF4-FFF2-40B4-BE49-F238E27FC236}">
                  <a16:creationId xmlns:a16="http://schemas.microsoft.com/office/drawing/2014/main" id="{4F264691-3C60-47F9-B381-068A9A9A5952}"/>
                </a:ext>
              </a:extLst>
            </p:cNvPr>
            <p:cNvSpPr txBox="1">
              <a:spLocks noChangeArrowheads="1"/>
            </p:cNvSpPr>
            <p:nvPr/>
          </p:nvSpPr>
          <p:spPr bwMode="auto">
            <a:xfrm>
              <a:off x="240" y="259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L</a:t>
              </a:r>
            </a:p>
          </p:txBody>
        </p:sp>
        <p:sp>
          <p:nvSpPr>
            <p:cNvPr id="14410" name="Text Box 166">
              <a:extLst>
                <a:ext uri="{FF2B5EF4-FFF2-40B4-BE49-F238E27FC236}">
                  <a16:creationId xmlns:a16="http://schemas.microsoft.com/office/drawing/2014/main" id="{89249563-C72C-4A32-BA9A-F2C6D8D5F339}"/>
                </a:ext>
              </a:extLst>
            </p:cNvPr>
            <p:cNvSpPr txBox="1">
              <a:spLocks noChangeArrowheads="1"/>
            </p:cNvSpPr>
            <p:nvPr/>
          </p:nvSpPr>
          <p:spPr bwMode="auto">
            <a:xfrm>
              <a:off x="336" y="28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p>
          </p:txBody>
        </p:sp>
        <p:sp>
          <p:nvSpPr>
            <p:cNvPr id="14411" name="Text Box 167">
              <a:extLst>
                <a:ext uri="{FF2B5EF4-FFF2-40B4-BE49-F238E27FC236}">
                  <a16:creationId xmlns:a16="http://schemas.microsoft.com/office/drawing/2014/main" id="{7E177BC4-1BD1-4831-AB54-2EB86FA19B2C}"/>
                </a:ext>
              </a:extLst>
            </p:cNvPr>
            <p:cNvSpPr txBox="1">
              <a:spLocks noChangeArrowheads="1"/>
            </p:cNvSpPr>
            <p:nvPr/>
          </p:nvSpPr>
          <p:spPr bwMode="auto">
            <a:xfrm>
              <a:off x="528" y="26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B</a:t>
              </a:r>
            </a:p>
          </p:txBody>
        </p:sp>
      </p:grpSp>
      <p:grpSp>
        <p:nvGrpSpPr>
          <p:cNvPr id="15" name="Group 168">
            <a:extLst>
              <a:ext uri="{FF2B5EF4-FFF2-40B4-BE49-F238E27FC236}">
                <a16:creationId xmlns:a16="http://schemas.microsoft.com/office/drawing/2014/main" id="{36E0DDFA-4A24-4511-881E-574D163B0C0F}"/>
              </a:ext>
            </a:extLst>
          </p:cNvPr>
          <p:cNvGrpSpPr>
            <a:grpSpLocks/>
          </p:cNvGrpSpPr>
          <p:nvPr/>
        </p:nvGrpSpPr>
        <p:grpSpPr bwMode="auto">
          <a:xfrm>
            <a:off x="1647825" y="1143000"/>
            <a:ext cx="1143000" cy="600075"/>
            <a:chOff x="960" y="912"/>
            <a:chExt cx="672" cy="378"/>
          </a:xfrm>
        </p:grpSpPr>
        <p:sp>
          <p:nvSpPr>
            <p:cNvPr id="14393" name="Line 169">
              <a:extLst>
                <a:ext uri="{FF2B5EF4-FFF2-40B4-BE49-F238E27FC236}">
                  <a16:creationId xmlns:a16="http://schemas.microsoft.com/office/drawing/2014/main" id="{D6390E2A-989D-4014-B87F-61053DE9F486}"/>
                </a:ext>
              </a:extLst>
            </p:cNvPr>
            <p:cNvSpPr>
              <a:spLocks noChangeShapeType="1"/>
            </p:cNvSpPr>
            <p:nvPr/>
          </p:nvSpPr>
          <p:spPr bwMode="auto">
            <a:xfrm>
              <a:off x="960" y="912"/>
              <a:ext cx="672"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170">
              <a:extLst>
                <a:ext uri="{FF2B5EF4-FFF2-40B4-BE49-F238E27FC236}">
                  <a16:creationId xmlns:a16="http://schemas.microsoft.com/office/drawing/2014/main" id="{75F95DAC-7396-4B19-97DB-486792643174}"/>
                </a:ext>
              </a:extLst>
            </p:cNvPr>
            <p:cNvSpPr>
              <a:spLocks noChangeShapeType="1"/>
            </p:cNvSpPr>
            <p:nvPr/>
          </p:nvSpPr>
          <p:spPr bwMode="auto">
            <a:xfrm>
              <a:off x="1248" y="105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171">
              <a:extLst>
                <a:ext uri="{FF2B5EF4-FFF2-40B4-BE49-F238E27FC236}">
                  <a16:creationId xmlns:a16="http://schemas.microsoft.com/office/drawing/2014/main" id="{7A3F4B2C-72BA-4984-BD74-46C89905B596}"/>
                </a:ext>
              </a:extLst>
            </p:cNvPr>
            <p:cNvSpPr>
              <a:spLocks noChangeShapeType="1"/>
            </p:cNvSpPr>
            <p:nvPr/>
          </p:nvSpPr>
          <p:spPr bwMode="auto">
            <a:xfrm>
              <a:off x="960" y="91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Text Box 172">
              <a:extLst>
                <a:ext uri="{FF2B5EF4-FFF2-40B4-BE49-F238E27FC236}">
                  <a16:creationId xmlns:a16="http://schemas.microsoft.com/office/drawing/2014/main" id="{97DA9208-8593-426D-AB8B-68ED948C0B74}"/>
                </a:ext>
              </a:extLst>
            </p:cNvPr>
            <p:cNvSpPr txBox="1">
              <a:spLocks noChangeArrowheads="1"/>
            </p:cNvSpPr>
            <p:nvPr/>
          </p:nvSpPr>
          <p:spPr bwMode="auto">
            <a:xfrm>
              <a:off x="960" y="9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m</a:t>
              </a:r>
              <a:r>
                <a:rPr lang="en-US" altLang="zh-CN" sz="1000" b="1"/>
                <a:t>2</a:t>
              </a:r>
              <a:endParaRPr lang="en-US" altLang="zh-CN" sz="1200" b="1"/>
            </a:p>
          </p:txBody>
        </p:sp>
        <p:sp>
          <p:nvSpPr>
            <p:cNvPr id="14397" name="Rectangle 173">
              <a:extLst>
                <a:ext uri="{FF2B5EF4-FFF2-40B4-BE49-F238E27FC236}">
                  <a16:creationId xmlns:a16="http://schemas.microsoft.com/office/drawing/2014/main" id="{9B9C5F98-4DF8-4185-992A-056EF8C7BD8E}"/>
                </a:ext>
              </a:extLst>
            </p:cNvPr>
            <p:cNvSpPr>
              <a:spLocks noChangeArrowheads="1"/>
            </p:cNvSpPr>
            <p:nvPr/>
          </p:nvSpPr>
          <p:spPr bwMode="auto">
            <a:xfrm>
              <a:off x="1296" y="104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m</a:t>
              </a:r>
              <a:r>
                <a:rPr lang="en-US" altLang="zh-CN" sz="1400" b="1" baseline="-25000"/>
                <a:t>3</a:t>
              </a:r>
            </a:p>
          </p:txBody>
        </p:sp>
      </p:grpSp>
      <p:sp>
        <p:nvSpPr>
          <p:cNvPr id="101550" name="Line 174">
            <a:extLst>
              <a:ext uri="{FF2B5EF4-FFF2-40B4-BE49-F238E27FC236}">
                <a16:creationId xmlns:a16="http://schemas.microsoft.com/office/drawing/2014/main" id="{C4C418AF-30F3-4B5C-A256-9A0DF67D0DEF}"/>
              </a:ext>
            </a:extLst>
          </p:cNvPr>
          <p:cNvSpPr>
            <a:spLocks noChangeShapeType="1"/>
          </p:cNvSpPr>
          <p:nvPr/>
        </p:nvSpPr>
        <p:spPr bwMode="auto">
          <a:xfrm>
            <a:off x="2757488" y="1447800"/>
            <a:ext cx="0" cy="7620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551" name="AutoShape 175">
            <a:extLst>
              <a:ext uri="{FF2B5EF4-FFF2-40B4-BE49-F238E27FC236}">
                <a16:creationId xmlns:a16="http://schemas.microsoft.com/office/drawing/2014/main" id="{7AF5A6B6-6BB0-45A5-96F4-960C61ACCB56}"/>
              </a:ext>
            </a:extLst>
          </p:cNvPr>
          <p:cNvSpPr>
            <a:spLocks noChangeArrowheads="1"/>
          </p:cNvSpPr>
          <p:nvPr/>
        </p:nvSpPr>
        <p:spPr bwMode="auto">
          <a:xfrm>
            <a:off x="2333625" y="1143000"/>
            <a:ext cx="1066800" cy="228600"/>
          </a:xfrm>
          <a:prstGeom prst="curvedDownArrow">
            <a:avLst>
              <a:gd name="adj1" fmla="val 93333"/>
              <a:gd name="adj2" fmla="val 186667"/>
              <a:gd name="adj3" fmla="val 33333"/>
            </a:avLst>
          </a:prstGeom>
          <a:solidFill>
            <a:srgbClr val="FFCC00"/>
          </a:solidFill>
          <a:ln w="9525">
            <a:solidFill>
              <a:srgbClr val="FF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552" name="AutoShape 176">
            <a:extLst>
              <a:ext uri="{FF2B5EF4-FFF2-40B4-BE49-F238E27FC236}">
                <a16:creationId xmlns:a16="http://schemas.microsoft.com/office/drawing/2014/main" id="{B10D62B2-9CAF-4098-B0F3-C1C2B4A8A47F}"/>
              </a:ext>
            </a:extLst>
          </p:cNvPr>
          <p:cNvSpPr>
            <a:spLocks noChangeArrowheads="1"/>
          </p:cNvSpPr>
          <p:nvPr/>
        </p:nvSpPr>
        <p:spPr bwMode="auto">
          <a:xfrm rot="5400000">
            <a:off x="1990725" y="3086100"/>
            <a:ext cx="5334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w="9525">
            <a:solidFill>
              <a:srgbClr val="FF0000"/>
            </a:solidFill>
            <a:miter lim="800000"/>
            <a:headEnd/>
            <a:tailEnd/>
          </a:ln>
        </p:spPr>
        <p:txBody>
          <a:bodyPr wrap="none" anchor="ctr"/>
          <a:lstStyle/>
          <a:p>
            <a:endParaRPr lang="zh-CN" altLang="en-US"/>
          </a:p>
        </p:txBody>
      </p:sp>
      <p:sp>
        <p:nvSpPr>
          <p:cNvPr id="101553" name="Line 177">
            <a:extLst>
              <a:ext uri="{FF2B5EF4-FFF2-40B4-BE49-F238E27FC236}">
                <a16:creationId xmlns:a16="http://schemas.microsoft.com/office/drawing/2014/main" id="{E315B1B8-D6B3-40B7-9A99-E29EB40F4912}"/>
              </a:ext>
            </a:extLst>
          </p:cNvPr>
          <p:cNvSpPr>
            <a:spLocks noChangeShapeType="1"/>
          </p:cNvSpPr>
          <p:nvPr/>
        </p:nvSpPr>
        <p:spPr bwMode="auto">
          <a:xfrm>
            <a:off x="947738" y="4953000"/>
            <a:ext cx="2743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554" name="AutoShape 178">
            <a:extLst>
              <a:ext uri="{FF2B5EF4-FFF2-40B4-BE49-F238E27FC236}">
                <a16:creationId xmlns:a16="http://schemas.microsoft.com/office/drawing/2014/main" id="{9C7E40E5-1231-4471-8D33-2B729BBEFF31}"/>
              </a:ext>
            </a:extLst>
          </p:cNvPr>
          <p:cNvSpPr>
            <a:spLocks noChangeArrowheads="1"/>
          </p:cNvSpPr>
          <p:nvPr/>
        </p:nvSpPr>
        <p:spPr bwMode="auto">
          <a:xfrm>
            <a:off x="657225" y="4800600"/>
            <a:ext cx="228600" cy="457200"/>
          </a:xfrm>
          <a:prstGeom prst="curvedRightArrow">
            <a:avLst>
              <a:gd name="adj1" fmla="val 40000"/>
              <a:gd name="adj2" fmla="val 80000"/>
              <a:gd name="adj3" fmla="val 33333"/>
            </a:avLst>
          </a:prstGeom>
          <a:solidFill>
            <a:srgbClr val="FFCC00"/>
          </a:solidFill>
          <a:ln w="9525">
            <a:solidFill>
              <a:srgbClr val="FF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6" name="Group 179">
            <a:extLst>
              <a:ext uri="{FF2B5EF4-FFF2-40B4-BE49-F238E27FC236}">
                <a16:creationId xmlns:a16="http://schemas.microsoft.com/office/drawing/2014/main" id="{CEB94E8D-2C16-4EE4-818E-1D146E7E5C96}"/>
              </a:ext>
            </a:extLst>
          </p:cNvPr>
          <p:cNvGrpSpPr>
            <a:grpSpLocks/>
          </p:cNvGrpSpPr>
          <p:nvPr/>
        </p:nvGrpSpPr>
        <p:grpSpPr bwMode="auto">
          <a:xfrm>
            <a:off x="809625" y="4572000"/>
            <a:ext cx="304800" cy="304800"/>
            <a:chOff x="432" y="3072"/>
            <a:chExt cx="192" cy="192"/>
          </a:xfrm>
        </p:grpSpPr>
        <p:sp>
          <p:nvSpPr>
            <p:cNvPr id="14391" name="Line 180">
              <a:extLst>
                <a:ext uri="{FF2B5EF4-FFF2-40B4-BE49-F238E27FC236}">
                  <a16:creationId xmlns:a16="http://schemas.microsoft.com/office/drawing/2014/main" id="{169812C8-07EA-4BBB-BE10-8525A4D22893}"/>
                </a:ext>
              </a:extLst>
            </p:cNvPr>
            <p:cNvSpPr>
              <a:spLocks noChangeShapeType="1"/>
            </p:cNvSpPr>
            <p:nvPr/>
          </p:nvSpPr>
          <p:spPr bwMode="auto">
            <a:xfrm flipH="1" flipV="1">
              <a:off x="432" y="3072"/>
              <a:ext cx="144" cy="19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Line 181">
              <a:extLst>
                <a:ext uri="{FF2B5EF4-FFF2-40B4-BE49-F238E27FC236}">
                  <a16:creationId xmlns:a16="http://schemas.microsoft.com/office/drawing/2014/main" id="{F07E7A3C-AB88-4DE5-9941-59EE1B7B5AD4}"/>
                </a:ext>
              </a:extLst>
            </p:cNvPr>
            <p:cNvSpPr>
              <a:spLocks noChangeShapeType="1"/>
            </p:cNvSpPr>
            <p:nvPr/>
          </p:nvSpPr>
          <p:spPr bwMode="auto">
            <a:xfrm>
              <a:off x="432" y="3072"/>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558" name="Line 182">
            <a:extLst>
              <a:ext uri="{FF2B5EF4-FFF2-40B4-BE49-F238E27FC236}">
                <a16:creationId xmlns:a16="http://schemas.microsoft.com/office/drawing/2014/main" id="{5E6F2837-7428-4E4C-AF08-17EEF38781B6}"/>
              </a:ext>
            </a:extLst>
          </p:cNvPr>
          <p:cNvSpPr>
            <a:spLocks noChangeShapeType="1"/>
          </p:cNvSpPr>
          <p:nvPr/>
        </p:nvSpPr>
        <p:spPr bwMode="auto">
          <a:xfrm>
            <a:off x="5076825" y="2743200"/>
            <a:ext cx="28194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183">
            <a:extLst>
              <a:ext uri="{FF2B5EF4-FFF2-40B4-BE49-F238E27FC236}">
                <a16:creationId xmlns:a16="http://schemas.microsoft.com/office/drawing/2014/main" id="{DE54EFF4-A17B-45CE-8107-49400CDF9A4A}"/>
              </a:ext>
            </a:extLst>
          </p:cNvPr>
          <p:cNvGrpSpPr>
            <a:grpSpLocks/>
          </p:cNvGrpSpPr>
          <p:nvPr/>
        </p:nvGrpSpPr>
        <p:grpSpPr bwMode="auto">
          <a:xfrm>
            <a:off x="7667625" y="1828800"/>
            <a:ext cx="533400" cy="838200"/>
            <a:chOff x="5040" y="1392"/>
            <a:chExt cx="336" cy="528"/>
          </a:xfrm>
        </p:grpSpPr>
        <p:sp>
          <p:nvSpPr>
            <p:cNvPr id="14388" name="Line 184">
              <a:extLst>
                <a:ext uri="{FF2B5EF4-FFF2-40B4-BE49-F238E27FC236}">
                  <a16:creationId xmlns:a16="http://schemas.microsoft.com/office/drawing/2014/main" id="{B2FA5BAA-5478-4CE9-8E40-18722F5DA2DA}"/>
                </a:ext>
              </a:extLst>
            </p:cNvPr>
            <p:cNvSpPr>
              <a:spLocks noChangeShapeType="1"/>
            </p:cNvSpPr>
            <p:nvPr/>
          </p:nvSpPr>
          <p:spPr bwMode="auto">
            <a:xfrm flipV="1">
              <a:off x="5040" y="1392"/>
              <a:ext cx="336" cy="52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185">
              <a:extLst>
                <a:ext uri="{FF2B5EF4-FFF2-40B4-BE49-F238E27FC236}">
                  <a16:creationId xmlns:a16="http://schemas.microsoft.com/office/drawing/2014/main" id="{1987A4D4-E549-41E0-8D77-CE255682E5B5}"/>
                </a:ext>
              </a:extLst>
            </p:cNvPr>
            <p:cNvSpPr>
              <a:spLocks noChangeShapeType="1"/>
            </p:cNvSpPr>
            <p:nvPr/>
          </p:nvSpPr>
          <p:spPr bwMode="auto">
            <a:xfrm>
              <a:off x="5040" y="1392"/>
              <a:ext cx="33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Line 186">
              <a:extLst>
                <a:ext uri="{FF2B5EF4-FFF2-40B4-BE49-F238E27FC236}">
                  <a16:creationId xmlns:a16="http://schemas.microsoft.com/office/drawing/2014/main" id="{AD1E7968-B855-4961-AD6F-867DE7BA8AD2}"/>
                </a:ext>
              </a:extLst>
            </p:cNvPr>
            <p:cNvSpPr>
              <a:spLocks noChangeShapeType="1"/>
            </p:cNvSpPr>
            <p:nvPr/>
          </p:nvSpPr>
          <p:spPr bwMode="auto">
            <a:xfrm>
              <a:off x="5040" y="1632"/>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563" name="Text Box 187">
            <a:extLst>
              <a:ext uri="{FF2B5EF4-FFF2-40B4-BE49-F238E27FC236}">
                <a16:creationId xmlns:a16="http://schemas.microsoft.com/office/drawing/2014/main" id="{23248769-9D89-431E-BCA8-514A0A061149}"/>
              </a:ext>
            </a:extLst>
          </p:cNvPr>
          <p:cNvSpPr txBox="1">
            <a:spLocks noChangeArrowheads="1"/>
          </p:cNvSpPr>
          <p:nvPr/>
        </p:nvSpPr>
        <p:spPr bwMode="auto">
          <a:xfrm>
            <a:off x="7591425" y="22098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200" b="1"/>
              <a:t>14</a:t>
            </a:r>
          </a:p>
        </p:txBody>
      </p:sp>
      <p:sp>
        <p:nvSpPr>
          <p:cNvPr id="101564" name="Text Box 188">
            <a:extLst>
              <a:ext uri="{FF2B5EF4-FFF2-40B4-BE49-F238E27FC236}">
                <a16:creationId xmlns:a16="http://schemas.microsoft.com/office/drawing/2014/main" id="{C62CABA2-EA63-48C6-9BDA-026CCF99A37F}"/>
              </a:ext>
            </a:extLst>
          </p:cNvPr>
          <p:cNvSpPr txBox="1">
            <a:spLocks noChangeArrowheads="1"/>
          </p:cNvSpPr>
          <p:nvPr/>
        </p:nvSpPr>
        <p:spPr bwMode="auto">
          <a:xfrm>
            <a:off x="7667625" y="1752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m</a:t>
            </a:r>
            <a:r>
              <a:rPr lang="en-US" altLang="zh-CN" sz="1200" b="1"/>
              <a:t>10</a:t>
            </a:r>
          </a:p>
        </p:txBody>
      </p:sp>
      <p:sp>
        <p:nvSpPr>
          <p:cNvPr id="101565" name="AutoShape 189">
            <a:extLst>
              <a:ext uri="{FF2B5EF4-FFF2-40B4-BE49-F238E27FC236}">
                <a16:creationId xmlns:a16="http://schemas.microsoft.com/office/drawing/2014/main" id="{2509A5DD-DF73-40C2-9B94-1A075A8D10AF}"/>
              </a:ext>
            </a:extLst>
          </p:cNvPr>
          <p:cNvSpPr>
            <a:spLocks noChangeArrowheads="1"/>
          </p:cNvSpPr>
          <p:nvPr/>
        </p:nvSpPr>
        <p:spPr bwMode="auto">
          <a:xfrm>
            <a:off x="7972425" y="2362200"/>
            <a:ext cx="304800" cy="838200"/>
          </a:xfrm>
          <a:prstGeom prst="curvedLeftArrow">
            <a:avLst>
              <a:gd name="adj1" fmla="val 55000"/>
              <a:gd name="adj2" fmla="val 110000"/>
              <a:gd name="adj3" fmla="val 33333"/>
            </a:avLst>
          </a:prstGeom>
          <a:solidFill>
            <a:srgbClr val="FFCC00"/>
          </a:solidFill>
          <a:ln w="9525">
            <a:solidFill>
              <a:srgbClr val="FF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567" name="Text Box 191">
            <a:extLst>
              <a:ext uri="{FF2B5EF4-FFF2-40B4-BE49-F238E27FC236}">
                <a16:creationId xmlns:a16="http://schemas.microsoft.com/office/drawing/2014/main" id="{35D0DFF9-0508-4D43-8EA0-3646F81060E7}"/>
              </a:ext>
            </a:extLst>
          </p:cNvPr>
          <p:cNvSpPr txBox="1">
            <a:spLocks noChangeArrowheads="1"/>
          </p:cNvSpPr>
          <p:nvPr/>
        </p:nvSpPr>
        <p:spPr bwMode="auto">
          <a:xfrm>
            <a:off x="881063" y="4524375"/>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200" b="1"/>
              <a:t>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66"/>
                                        </p:tgtEl>
                                        <p:attrNameLst>
                                          <p:attrName>style.visibility</p:attrName>
                                        </p:attrNameLst>
                                      </p:cBhvr>
                                      <p:to>
                                        <p:strVal val="visible"/>
                                      </p:to>
                                    </p:set>
                                    <p:animEffect transition="in" filter="blinds(horizontal)">
                                      <p:cBhvr>
                                        <p:cTn id="7" dur="500"/>
                                        <p:tgtEl>
                                          <p:spTgt spid="101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1520"/>
                                        </p:tgtEl>
                                        <p:attrNameLst>
                                          <p:attrName>style.visibility</p:attrName>
                                        </p:attrNameLst>
                                      </p:cBhvr>
                                      <p:to>
                                        <p:strVal val="visible"/>
                                      </p:to>
                                    </p:set>
                                    <p:anim calcmode="lin" valueType="num">
                                      <p:cBhvr additive="base">
                                        <p:cTn id="18" dur="500" fill="hold"/>
                                        <p:tgtEl>
                                          <p:spTgt spid="101520"/>
                                        </p:tgtEl>
                                        <p:attrNameLst>
                                          <p:attrName>ppt_x</p:attrName>
                                        </p:attrNameLst>
                                      </p:cBhvr>
                                      <p:tavLst>
                                        <p:tav tm="0">
                                          <p:val>
                                            <p:strVal val="0-#ppt_w/2"/>
                                          </p:val>
                                        </p:tav>
                                        <p:tav tm="100000">
                                          <p:val>
                                            <p:strVal val="#ppt_x"/>
                                          </p:val>
                                        </p:tav>
                                      </p:tavLst>
                                    </p:anim>
                                    <p:anim calcmode="lin" valueType="num">
                                      <p:cBhvr additive="base">
                                        <p:cTn id="19" dur="500" fill="hold"/>
                                        <p:tgtEl>
                                          <p:spTgt spid="10152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1524"/>
                                        </p:tgtEl>
                                        <p:attrNameLst>
                                          <p:attrName>style.visibility</p:attrName>
                                        </p:attrNameLst>
                                      </p:cBhvr>
                                      <p:to>
                                        <p:strVal val="visible"/>
                                      </p:to>
                                    </p:set>
                                    <p:anim calcmode="lin" valueType="num">
                                      <p:cBhvr additive="base">
                                        <p:cTn id="24" dur="500" fill="hold"/>
                                        <p:tgtEl>
                                          <p:spTgt spid="101524"/>
                                        </p:tgtEl>
                                        <p:attrNameLst>
                                          <p:attrName>ppt_x</p:attrName>
                                        </p:attrNameLst>
                                      </p:cBhvr>
                                      <p:tavLst>
                                        <p:tav tm="0">
                                          <p:val>
                                            <p:strVal val="0-#ppt_w/2"/>
                                          </p:val>
                                        </p:tav>
                                        <p:tav tm="100000">
                                          <p:val>
                                            <p:strVal val="#ppt_x"/>
                                          </p:val>
                                        </p:tav>
                                      </p:tavLst>
                                    </p:anim>
                                    <p:anim calcmode="lin" valueType="num">
                                      <p:cBhvr additive="base">
                                        <p:cTn id="25" dur="500" fill="hold"/>
                                        <p:tgtEl>
                                          <p:spTgt spid="10152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01521"/>
                                        </p:tgtEl>
                                        <p:attrNameLst>
                                          <p:attrName>style.visibility</p:attrName>
                                        </p:attrNameLst>
                                      </p:cBhvr>
                                      <p:to>
                                        <p:strVal val="visible"/>
                                      </p:to>
                                    </p:set>
                                    <p:anim calcmode="lin" valueType="num">
                                      <p:cBhvr additive="base">
                                        <p:cTn id="30" dur="500" fill="hold"/>
                                        <p:tgtEl>
                                          <p:spTgt spid="101521"/>
                                        </p:tgtEl>
                                        <p:attrNameLst>
                                          <p:attrName>ppt_x</p:attrName>
                                        </p:attrNameLst>
                                      </p:cBhvr>
                                      <p:tavLst>
                                        <p:tav tm="0">
                                          <p:val>
                                            <p:strVal val="0-#ppt_w/2"/>
                                          </p:val>
                                        </p:tav>
                                        <p:tav tm="100000">
                                          <p:val>
                                            <p:strVal val="#ppt_x"/>
                                          </p:val>
                                        </p:tav>
                                      </p:tavLst>
                                    </p:anim>
                                    <p:anim calcmode="lin" valueType="num">
                                      <p:cBhvr additive="base">
                                        <p:cTn id="31" dur="500" fill="hold"/>
                                        <p:tgtEl>
                                          <p:spTgt spid="101521"/>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10152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1522"/>
                                        </p:tgtEl>
                                        <p:attrNameLst>
                                          <p:attrName>style.visibility</p:attrName>
                                        </p:attrNameLst>
                                      </p:cBhvr>
                                      <p:to>
                                        <p:strVal val="visible"/>
                                      </p:to>
                                    </p:set>
                                    <p:anim calcmode="lin" valueType="num">
                                      <p:cBhvr additive="base">
                                        <p:cTn id="39" dur="500" fill="hold"/>
                                        <p:tgtEl>
                                          <p:spTgt spid="101522"/>
                                        </p:tgtEl>
                                        <p:attrNameLst>
                                          <p:attrName>ppt_x</p:attrName>
                                        </p:attrNameLst>
                                      </p:cBhvr>
                                      <p:tavLst>
                                        <p:tav tm="0">
                                          <p:val>
                                            <p:strVal val="0-#ppt_w/2"/>
                                          </p:val>
                                        </p:tav>
                                        <p:tav tm="100000">
                                          <p:val>
                                            <p:strVal val="#ppt_x"/>
                                          </p:val>
                                        </p:tav>
                                      </p:tavLst>
                                    </p:anim>
                                    <p:anim calcmode="lin" valueType="num">
                                      <p:cBhvr additive="base">
                                        <p:cTn id="40" dur="500" fill="hold"/>
                                        <p:tgtEl>
                                          <p:spTgt spid="10152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101525"/>
                                        </p:tgtEl>
                                        <p:attrNameLst>
                                          <p:attrName>style.visibility</p:attrName>
                                        </p:attrNameLst>
                                      </p:cBhvr>
                                      <p:to>
                                        <p:strVal val="visible"/>
                                      </p:to>
                                    </p:set>
                                    <p:animEffect transition="in" filter="strips(downRight)">
                                      <p:cBhvr>
                                        <p:cTn id="45" dur="500"/>
                                        <p:tgtEl>
                                          <p:spTgt spid="1015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101526"/>
                                        </p:tgtEl>
                                        <p:attrNameLst>
                                          <p:attrName>style.visibility</p:attrName>
                                        </p:attrNameLst>
                                      </p:cBhvr>
                                      <p:to>
                                        <p:strVal val="visible"/>
                                      </p:to>
                                    </p:set>
                                    <p:animEffect transition="in" filter="strips(downLeft)">
                                      <p:cBhvr>
                                        <p:cTn id="50" dur="500"/>
                                        <p:tgtEl>
                                          <p:spTgt spid="1015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1469"/>
                                        </p:tgtEl>
                                        <p:attrNameLst>
                                          <p:attrName>style.visibility</p:attrName>
                                        </p:attrNameLst>
                                      </p:cBhvr>
                                      <p:to>
                                        <p:strVal val="visible"/>
                                      </p:to>
                                    </p:set>
                                    <p:anim calcmode="lin" valueType="num">
                                      <p:cBhvr additive="base">
                                        <p:cTn id="55" dur="500" fill="hold"/>
                                        <p:tgtEl>
                                          <p:spTgt spid="101469"/>
                                        </p:tgtEl>
                                        <p:attrNameLst>
                                          <p:attrName>ppt_x</p:attrName>
                                        </p:attrNameLst>
                                      </p:cBhvr>
                                      <p:tavLst>
                                        <p:tav tm="0">
                                          <p:val>
                                            <p:strVal val="0-#ppt_w/2"/>
                                          </p:val>
                                        </p:tav>
                                        <p:tav tm="100000">
                                          <p:val>
                                            <p:strVal val="#ppt_x"/>
                                          </p:val>
                                        </p:tav>
                                      </p:tavLst>
                                    </p:anim>
                                    <p:anim calcmode="lin" valueType="num">
                                      <p:cBhvr additive="base">
                                        <p:cTn id="56" dur="500" fill="hold"/>
                                        <p:tgtEl>
                                          <p:spTgt spid="10146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101527"/>
                                        </p:tgtEl>
                                        <p:attrNameLst>
                                          <p:attrName>style.visibility</p:attrName>
                                        </p:attrNameLst>
                                      </p:cBhvr>
                                      <p:to>
                                        <p:strVal val="visible"/>
                                      </p:to>
                                    </p:set>
                                    <p:animEffect transition="in" filter="strips(downRight)">
                                      <p:cBhvr>
                                        <p:cTn id="61" dur="500"/>
                                        <p:tgtEl>
                                          <p:spTgt spid="1015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101528"/>
                                        </p:tgtEl>
                                        <p:attrNameLst>
                                          <p:attrName>style.visibility</p:attrName>
                                        </p:attrNameLst>
                                      </p:cBhvr>
                                      <p:to>
                                        <p:strVal val="visible"/>
                                      </p:to>
                                    </p:set>
                                    <p:animEffect transition="in" filter="strips(downLeft)">
                                      <p:cBhvr>
                                        <p:cTn id="66" dur="500"/>
                                        <p:tgtEl>
                                          <p:spTgt spid="1015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vertical)">
                                      <p:cBhvr>
                                        <p:cTn id="71" dur="500"/>
                                        <p:tgtEl>
                                          <p:spTgt spid="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01550"/>
                                        </p:tgtEl>
                                        <p:attrNameLst>
                                          <p:attrName>style.visibility</p:attrName>
                                        </p:attrNameLst>
                                      </p:cBhvr>
                                      <p:to>
                                        <p:strVal val="visible"/>
                                      </p:to>
                                    </p:set>
                                    <p:animEffect transition="in" filter="blinds(horizontal)">
                                      <p:cBhvr>
                                        <p:cTn id="76" dur="500"/>
                                        <p:tgtEl>
                                          <p:spTgt spid="1015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5" fill="hold" grpId="0" nodeType="clickEffect">
                                  <p:stCondLst>
                                    <p:cond delay="0"/>
                                  </p:stCondLst>
                                  <p:childTnLst>
                                    <p:set>
                                      <p:cBhvr>
                                        <p:cTn id="80" dur="1" fill="hold">
                                          <p:stCondLst>
                                            <p:cond delay="0"/>
                                          </p:stCondLst>
                                        </p:cTn>
                                        <p:tgtEl>
                                          <p:spTgt spid="101551"/>
                                        </p:tgtEl>
                                        <p:attrNameLst>
                                          <p:attrName>style.visibility</p:attrName>
                                        </p:attrNameLst>
                                      </p:cBhvr>
                                      <p:to>
                                        <p:strVal val="visible"/>
                                      </p:to>
                                    </p:set>
                                    <p:animEffect transition="in" filter="blinds(vertical)">
                                      <p:cBhvr>
                                        <p:cTn id="81" dur="500"/>
                                        <p:tgtEl>
                                          <p:spTgt spid="1015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101552"/>
                                        </p:tgtEl>
                                        <p:attrNameLst>
                                          <p:attrName>style.visibility</p:attrName>
                                        </p:attrNameLst>
                                      </p:cBhvr>
                                      <p:to>
                                        <p:strVal val="visible"/>
                                      </p:to>
                                    </p:set>
                                    <p:animEffect transition="in" filter="blinds(horizontal)">
                                      <p:cBhvr>
                                        <p:cTn id="86" dur="500"/>
                                        <p:tgtEl>
                                          <p:spTgt spid="1015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strips(downLeft)">
                                      <p:cBhvr>
                                        <p:cTn id="91" dur="500"/>
                                        <p:tgtEl>
                                          <p:spTgt spid="1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5"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blinds(vertical)">
                                      <p:cBhvr>
                                        <p:cTn id="96" dur="500"/>
                                        <p:tgtEl>
                                          <p:spTgt spid="1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01567"/>
                                        </p:tgtEl>
                                        <p:attrNameLst>
                                          <p:attrName>style.visibility</p:attrName>
                                        </p:attrNameLst>
                                      </p:cBhvr>
                                      <p:to>
                                        <p:strVal val="visible"/>
                                      </p:to>
                                    </p:set>
                                    <p:animEffect transition="in" filter="blinds(horizontal)">
                                      <p:cBhvr>
                                        <p:cTn id="101" dur="500"/>
                                        <p:tgtEl>
                                          <p:spTgt spid="10156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01553"/>
                                        </p:tgtEl>
                                        <p:attrNameLst>
                                          <p:attrName>style.visibility</p:attrName>
                                        </p:attrNameLst>
                                      </p:cBhvr>
                                      <p:to>
                                        <p:strVal val="visible"/>
                                      </p:to>
                                    </p:set>
                                    <p:animEffect transition="in" filter="blinds(horizontal)">
                                      <p:cBhvr>
                                        <p:cTn id="106" dur="500"/>
                                        <p:tgtEl>
                                          <p:spTgt spid="10155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5" fill="hold" grpId="0" nodeType="clickEffect">
                                  <p:stCondLst>
                                    <p:cond delay="0"/>
                                  </p:stCondLst>
                                  <p:childTnLst>
                                    <p:set>
                                      <p:cBhvr>
                                        <p:cTn id="110" dur="1" fill="hold">
                                          <p:stCondLst>
                                            <p:cond delay="0"/>
                                          </p:stCondLst>
                                        </p:cTn>
                                        <p:tgtEl>
                                          <p:spTgt spid="101554"/>
                                        </p:tgtEl>
                                        <p:attrNameLst>
                                          <p:attrName>style.visibility</p:attrName>
                                        </p:attrNameLst>
                                      </p:cBhvr>
                                      <p:to>
                                        <p:strVal val="visible"/>
                                      </p:to>
                                    </p:set>
                                    <p:animEffect transition="in" filter="blinds(vertical)">
                                      <p:cBhvr>
                                        <p:cTn id="111" dur="500"/>
                                        <p:tgtEl>
                                          <p:spTgt spid="10155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01467"/>
                                        </p:tgtEl>
                                        <p:attrNameLst>
                                          <p:attrName>style.visibility</p:attrName>
                                        </p:attrNameLst>
                                      </p:cBhvr>
                                      <p:to>
                                        <p:strVal val="visible"/>
                                      </p:to>
                                    </p:set>
                                    <p:animEffect transition="in" filter="blinds(horizontal)">
                                      <p:cBhvr>
                                        <p:cTn id="116" dur="500"/>
                                        <p:tgtEl>
                                          <p:spTgt spid="10146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499"/>
                                          </p:stCondLst>
                                        </p:cTn>
                                        <p:tgtEl>
                                          <p:spTgt spid="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nodeType="clickEffect">
                                  <p:stCondLst>
                                    <p:cond delay="0"/>
                                  </p:stCondLst>
                                  <p:childTnLst>
                                    <p:set>
                                      <p:cBhvr>
                                        <p:cTn id="124" dur="1" fill="hold">
                                          <p:stCondLst>
                                            <p:cond delay="0"/>
                                          </p:stCondLst>
                                        </p:cTn>
                                        <p:tgtEl>
                                          <p:spTgt spid="4"/>
                                        </p:tgtEl>
                                        <p:attrNameLst>
                                          <p:attrName>style.visibility</p:attrName>
                                        </p:attrNameLst>
                                      </p:cBhvr>
                                      <p:to>
                                        <p:strVal val="visible"/>
                                      </p:to>
                                    </p:set>
                                    <p:animEffect transition="in" filter="strips(downLeft)">
                                      <p:cBhvr>
                                        <p:cTn id="125" dur="500"/>
                                        <p:tgtEl>
                                          <p:spTgt spid="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8" presetClass="entr" presetSubtype="6" fill="hold" nodeType="clickEffect">
                                  <p:stCondLst>
                                    <p:cond delay="0"/>
                                  </p:stCondLst>
                                  <p:childTnLst>
                                    <p:set>
                                      <p:cBhvr>
                                        <p:cTn id="129" dur="1" fill="hold">
                                          <p:stCondLst>
                                            <p:cond delay="0"/>
                                          </p:stCondLst>
                                        </p:cTn>
                                        <p:tgtEl>
                                          <p:spTgt spid="101483"/>
                                        </p:tgtEl>
                                        <p:attrNameLst>
                                          <p:attrName>style.visibility</p:attrName>
                                        </p:attrNameLst>
                                      </p:cBhvr>
                                      <p:to>
                                        <p:strVal val="visible"/>
                                      </p:to>
                                    </p:set>
                                    <p:animEffect transition="in" filter="strips(downRight)">
                                      <p:cBhvr>
                                        <p:cTn id="130" dur="500"/>
                                        <p:tgtEl>
                                          <p:spTgt spid="101483"/>
                                        </p:tgtEl>
                                      </p:cBhvr>
                                    </p:animEffect>
                                  </p:childTnLst>
                                </p:cTn>
                              </p:par>
                            </p:childTnLst>
                          </p:cTn>
                        </p:par>
                        <p:par>
                          <p:cTn id="131" fill="hold" nodeType="afterGroup">
                            <p:stCondLst>
                              <p:cond delay="500"/>
                            </p:stCondLst>
                            <p:childTnLst>
                              <p:par>
                                <p:cTn id="132" presetID="18" presetClass="entr" presetSubtype="6" fill="hold" nodeType="afterEffect">
                                  <p:stCondLst>
                                    <p:cond delay="0"/>
                                  </p:stCondLst>
                                  <p:childTnLst>
                                    <p:set>
                                      <p:cBhvr>
                                        <p:cTn id="133" dur="1" fill="hold">
                                          <p:stCondLst>
                                            <p:cond delay="0"/>
                                          </p:stCondLst>
                                        </p:cTn>
                                        <p:tgtEl>
                                          <p:spTgt spid="101488"/>
                                        </p:tgtEl>
                                        <p:attrNameLst>
                                          <p:attrName>style.visibility</p:attrName>
                                        </p:attrNameLst>
                                      </p:cBhvr>
                                      <p:to>
                                        <p:strVal val="visible"/>
                                      </p:to>
                                    </p:set>
                                    <p:animEffect transition="in" filter="strips(downRight)">
                                      <p:cBhvr>
                                        <p:cTn id="134" dur="500"/>
                                        <p:tgtEl>
                                          <p:spTgt spid="101488"/>
                                        </p:tgtEl>
                                      </p:cBhvr>
                                    </p:animEffect>
                                  </p:childTnLst>
                                </p:cTn>
                              </p:par>
                            </p:childTnLst>
                          </p:cTn>
                        </p:par>
                        <p:par>
                          <p:cTn id="135" fill="hold" nodeType="afterGroup">
                            <p:stCondLst>
                              <p:cond delay="1000"/>
                            </p:stCondLst>
                            <p:childTnLst>
                              <p:par>
                                <p:cTn id="136" presetID="18" presetClass="entr" presetSubtype="6" fill="hold" nodeType="afterEffect">
                                  <p:stCondLst>
                                    <p:cond delay="0"/>
                                  </p:stCondLst>
                                  <p:childTnLst>
                                    <p:set>
                                      <p:cBhvr>
                                        <p:cTn id="137" dur="1" fill="hold">
                                          <p:stCondLst>
                                            <p:cond delay="0"/>
                                          </p:stCondLst>
                                        </p:cTn>
                                        <p:tgtEl>
                                          <p:spTgt spid="101489"/>
                                        </p:tgtEl>
                                        <p:attrNameLst>
                                          <p:attrName>style.visibility</p:attrName>
                                        </p:attrNameLst>
                                      </p:cBhvr>
                                      <p:to>
                                        <p:strVal val="visible"/>
                                      </p:to>
                                    </p:set>
                                    <p:animEffect transition="in" filter="strips(downRight)">
                                      <p:cBhvr>
                                        <p:cTn id="138" dur="500"/>
                                        <p:tgtEl>
                                          <p:spTgt spid="101489"/>
                                        </p:tgtEl>
                                      </p:cBhvr>
                                    </p:animEffect>
                                  </p:childTnLst>
                                </p:cTn>
                              </p:par>
                            </p:childTnLst>
                          </p:cTn>
                        </p:par>
                        <p:par>
                          <p:cTn id="139" fill="hold" nodeType="afterGroup">
                            <p:stCondLst>
                              <p:cond delay="1500"/>
                            </p:stCondLst>
                            <p:childTnLst>
                              <p:par>
                                <p:cTn id="140" presetID="18" presetClass="entr" presetSubtype="6" fill="hold" nodeType="afterEffect">
                                  <p:stCondLst>
                                    <p:cond delay="0"/>
                                  </p:stCondLst>
                                  <p:childTnLst>
                                    <p:set>
                                      <p:cBhvr>
                                        <p:cTn id="141" dur="1" fill="hold">
                                          <p:stCondLst>
                                            <p:cond delay="0"/>
                                          </p:stCondLst>
                                        </p:cTn>
                                        <p:tgtEl>
                                          <p:spTgt spid="101490"/>
                                        </p:tgtEl>
                                        <p:attrNameLst>
                                          <p:attrName>style.visibility</p:attrName>
                                        </p:attrNameLst>
                                      </p:cBhvr>
                                      <p:to>
                                        <p:strVal val="visible"/>
                                      </p:to>
                                    </p:set>
                                    <p:animEffect transition="in" filter="strips(downRight)">
                                      <p:cBhvr>
                                        <p:cTn id="142" dur="500"/>
                                        <p:tgtEl>
                                          <p:spTgt spid="101490"/>
                                        </p:tgtEl>
                                      </p:cBhvr>
                                    </p:animEffect>
                                  </p:childTnLst>
                                </p:cTn>
                              </p:par>
                            </p:childTnLst>
                          </p:cTn>
                        </p:par>
                        <p:par>
                          <p:cTn id="143" fill="hold" nodeType="afterGroup">
                            <p:stCondLst>
                              <p:cond delay="2000"/>
                            </p:stCondLst>
                            <p:childTnLst>
                              <p:par>
                                <p:cTn id="144" presetID="18" presetClass="entr" presetSubtype="6" fill="hold" nodeType="afterEffect">
                                  <p:stCondLst>
                                    <p:cond delay="0"/>
                                  </p:stCondLst>
                                  <p:childTnLst>
                                    <p:set>
                                      <p:cBhvr>
                                        <p:cTn id="145" dur="1" fill="hold">
                                          <p:stCondLst>
                                            <p:cond delay="0"/>
                                          </p:stCondLst>
                                        </p:cTn>
                                        <p:tgtEl>
                                          <p:spTgt spid="101491"/>
                                        </p:tgtEl>
                                        <p:attrNameLst>
                                          <p:attrName>style.visibility</p:attrName>
                                        </p:attrNameLst>
                                      </p:cBhvr>
                                      <p:to>
                                        <p:strVal val="visible"/>
                                      </p:to>
                                    </p:set>
                                    <p:animEffect transition="in" filter="strips(downRight)">
                                      <p:cBhvr>
                                        <p:cTn id="146" dur="500"/>
                                        <p:tgtEl>
                                          <p:spTgt spid="101491"/>
                                        </p:tgtEl>
                                      </p:cBhvr>
                                    </p:animEffect>
                                  </p:childTnLst>
                                </p:cTn>
                              </p:par>
                            </p:childTnLst>
                          </p:cTn>
                        </p:par>
                        <p:par>
                          <p:cTn id="147" fill="hold" nodeType="afterGroup">
                            <p:stCondLst>
                              <p:cond delay="2500"/>
                            </p:stCondLst>
                            <p:childTnLst>
                              <p:par>
                                <p:cTn id="148" presetID="18" presetClass="entr" presetSubtype="6" fill="hold" nodeType="afterEffect">
                                  <p:stCondLst>
                                    <p:cond delay="0"/>
                                  </p:stCondLst>
                                  <p:childTnLst>
                                    <p:set>
                                      <p:cBhvr>
                                        <p:cTn id="149" dur="1" fill="hold">
                                          <p:stCondLst>
                                            <p:cond delay="0"/>
                                          </p:stCondLst>
                                        </p:cTn>
                                        <p:tgtEl>
                                          <p:spTgt spid="101492"/>
                                        </p:tgtEl>
                                        <p:attrNameLst>
                                          <p:attrName>style.visibility</p:attrName>
                                        </p:attrNameLst>
                                      </p:cBhvr>
                                      <p:to>
                                        <p:strVal val="visible"/>
                                      </p:to>
                                    </p:set>
                                    <p:animEffect transition="in" filter="strips(downRight)">
                                      <p:cBhvr>
                                        <p:cTn id="150" dur="500"/>
                                        <p:tgtEl>
                                          <p:spTgt spid="101492"/>
                                        </p:tgtEl>
                                      </p:cBhvr>
                                    </p:animEffect>
                                  </p:childTnLst>
                                </p:cTn>
                              </p:par>
                            </p:childTnLst>
                          </p:cTn>
                        </p:par>
                        <p:par>
                          <p:cTn id="151" fill="hold" nodeType="afterGroup">
                            <p:stCondLst>
                              <p:cond delay="3000"/>
                            </p:stCondLst>
                            <p:childTnLst>
                              <p:par>
                                <p:cTn id="152" presetID="18" presetClass="entr" presetSubtype="6" fill="hold" nodeType="afterEffect">
                                  <p:stCondLst>
                                    <p:cond delay="0"/>
                                  </p:stCondLst>
                                  <p:childTnLst>
                                    <p:set>
                                      <p:cBhvr>
                                        <p:cTn id="153" dur="1" fill="hold">
                                          <p:stCondLst>
                                            <p:cond delay="0"/>
                                          </p:stCondLst>
                                        </p:cTn>
                                        <p:tgtEl>
                                          <p:spTgt spid="101493"/>
                                        </p:tgtEl>
                                        <p:attrNameLst>
                                          <p:attrName>style.visibility</p:attrName>
                                        </p:attrNameLst>
                                      </p:cBhvr>
                                      <p:to>
                                        <p:strVal val="visible"/>
                                      </p:to>
                                    </p:set>
                                    <p:animEffect transition="in" filter="strips(downRight)">
                                      <p:cBhvr>
                                        <p:cTn id="154" dur="500"/>
                                        <p:tgtEl>
                                          <p:spTgt spid="101493"/>
                                        </p:tgtEl>
                                      </p:cBhvr>
                                    </p:animEffect>
                                  </p:childTnLst>
                                </p:cTn>
                              </p:par>
                            </p:childTnLst>
                          </p:cTn>
                        </p:par>
                        <p:par>
                          <p:cTn id="155" fill="hold" nodeType="afterGroup">
                            <p:stCondLst>
                              <p:cond delay="3500"/>
                            </p:stCondLst>
                            <p:childTnLst>
                              <p:par>
                                <p:cTn id="156" presetID="18" presetClass="entr" presetSubtype="6" fill="hold" nodeType="afterEffect">
                                  <p:stCondLst>
                                    <p:cond delay="0"/>
                                  </p:stCondLst>
                                  <p:childTnLst>
                                    <p:set>
                                      <p:cBhvr>
                                        <p:cTn id="157" dur="1" fill="hold">
                                          <p:stCondLst>
                                            <p:cond delay="0"/>
                                          </p:stCondLst>
                                        </p:cTn>
                                        <p:tgtEl>
                                          <p:spTgt spid="101494"/>
                                        </p:tgtEl>
                                        <p:attrNameLst>
                                          <p:attrName>style.visibility</p:attrName>
                                        </p:attrNameLst>
                                      </p:cBhvr>
                                      <p:to>
                                        <p:strVal val="visible"/>
                                      </p:to>
                                    </p:set>
                                    <p:animEffect transition="in" filter="strips(downRight)">
                                      <p:cBhvr>
                                        <p:cTn id="158" dur="500"/>
                                        <p:tgtEl>
                                          <p:spTgt spid="101494"/>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8" presetClass="entr" presetSubtype="6" fill="hold" nodeType="clickEffect">
                                  <p:stCondLst>
                                    <p:cond delay="0"/>
                                  </p:stCondLst>
                                  <p:childTnLst>
                                    <p:set>
                                      <p:cBhvr>
                                        <p:cTn id="162" dur="1" fill="hold">
                                          <p:stCondLst>
                                            <p:cond delay="0"/>
                                          </p:stCondLst>
                                        </p:cTn>
                                        <p:tgtEl>
                                          <p:spTgt spid="11"/>
                                        </p:tgtEl>
                                        <p:attrNameLst>
                                          <p:attrName>style.visibility</p:attrName>
                                        </p:attrNameLst>
                                      </p:cBhvr>
                                      <p:to>
                                        <p:strVal val="visible"/>
                                      </p:to>
                                    </p:set>
                                    <p:animEffect transition="in" filter="strips(downRight)">
                                      <p:cBhvr>
                                        <p:cTn id="163" dur="500"/>
                                        <p:tgtEl>
                                          <p:spTgt spid="11"/>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8" presetClass="entr" presetSubtype="6" fill="hold"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strips(downRight)">
                                      <p:cBhvr>
                                        <p:cTn id="168" dur="500"/>
                                        <p:tgtEl>
                                          <p:spTgt spid="12"/>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101468"/>
                                        </p:tgtEl>
                                        <p:attrNameLst>
                                          <p:attrName>style.visibility</p:attrName>
                                        </p:attrNameLst>
                                      </p:cBhvr>
                                      <p:to>
                                        <p:strVal val="visible"/>
                                      </p:to>
                                    </p:set>
                                    <p:animEffect transition="in" filter="blinds(horizontal)">
                                      <p:cBhvr>
                                        <p:cTn id="173" dur="500"/>
                                        <p:tgtEl>
                                          <p:spTgt spid="101468"/>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3" presetClass="entr" presetSubtype="10" fill="hold" nodeType="clickEffect">
                                  <p:stCondLst>
                                    <p:cond delay="0"/>
                                  </p:stCondLst>
                                  <p:childTnLst>
                                    <p:set>
                                      <p:cBhvr>
                                        <p:cTn id="177" dur="1" fill="hold">
                                          <p:stCondLst>
                                            <p:cond delay="0"/>
                                          </p:stCondLst>
                                        </p:cTn>
                                        <p:tgtEl>
                                          <p:spTgt spid="101558"/>
                                        </p:tgtEl>
                                        <p:attrNameLst>
                                          <p:attrName>style.visibility</p:attrName>
                                        </p:attrNameLst>
                                      </p:cBhvr>
                                      <p:to>
                                        <p:strVal val="visible"/>
                                      </p:to>
                                    </p:set>
                                    <p:animEffect transition="in" filter="blinds(horizontal)">
                                      <p:cBhvr>
                                        <p:cTn id="178" dur="500"/>
                                        <p:tgtEl>
                                          <p:spTgt spid="101558"/>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3" presetClass="entr" presetSubtype="5" fill="hold" nodeType="clickEffect">
                                  <p:stCondLst>
                                    <p:cond delay="0"/>
                                  </p:stCondLst>
                                  <p:childTnLst>
                                    <p:set>
                                      <p:cBhvr>
                                        <p:cTn id="182" dur="1" fill="hold">
                                          <p:stCondLst>
                                            <p:cond delay="0"/>
                                          </p:stCondLst>
                                        </p:cTn>
                                        <p:tgtEl>
                                          <p:spTgt spid="17"/>
                                        </p:tgtEl>
                                        <p:attrNameLst>
                                          <p:attrName>style.visibility</p:attrName>
                                        </p:attrNameLst>
                                      </p:cBhvr>
                                      <p:to>
                                        <p:strVal val="visible"/>
                                      </p:to>
                                    </p:set>
                                    <p:animEffect transition="in" filter="blinds(vertical)">
                                      <p:cBhvr>
                                        <p:cTn id="183" dur="500"/>
                                        <p:tgtEl>
                                          <p:spTgt spid="17"/>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3" presetClass="entr" presetSubtype="10" fill="hold" grpId="0" nodeType="clickEffect">
                                  <p:stCondLst>
                                    <p:cond delay="0"/>
                                  </p:stCondLst>
                                  <p:childTnLst>
                                    <p:set>
                                      <p:cBhvr>
                                        <p:cTn id="187" dur="1" fill="hold">
                                          <p:stCondLst>
                                            <p:cond delay="0"/>
                                          </p:stCondLst>
                                        </p:cTn>
                                        <p:tgtEl>
                                          <p:spTgt spid="101564"/>
                                        </p:tgtEl>
                                        <p:attrNameLst>
                                          <p:attrName>style.visibility</p:attrName>
                                        </p:attrNameLst>
                                      </p:cBhvr>
                                      <p:to>
                                        <p:strVal val="visible"/>
                                      </p:to>
                                    </p:set>
                                    <p:animEffect transition="in" filter="blinds(horizontal)">
                                      <p:cBhvr>
                                        <p:cTn id="188" dur="500"/>
                                        <p:tgtEl>
                                          <p:spTgt spid="10156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3" presetClass="entr" presetSubtype="10" fill="hold" grpId="0" nodeType="clickEffect">
                                  <p:stCondLst>
                                    <p:cond delay="0"/>
                                  </p:stCondLst>
                                  <p:childTnLst>
                                    <p:set>
                                      <p:cBhvr>
                                        <p:cTn id="192" dur="1" fill="hold">
                                          <p:stCondLst>
                                            <p:cond delay="0"/>
                                          </p:stCondLst>
                                        </p:cTn>
                                        <p:tgtEl>
                                          <p:spTgt spid="101563"/>
                                        </p:tgtEl>
                                        <p:attrNameLst>
                                          <p:attrName>style.visibility</p:attrName>
                                        </p:attrNameLst>
                                      </p:cBhvr>
                                      <p:to>
                                        <p:strVal val="visible"/>
                                      </p:to>
                                    </p:set>
                                    <p:animEffect transition="in" filter="blinds(horizontal)">
                                      <p:cBhvr>
                                        <p:cTn id="193" dur="500"/>
                                        <p:tgtEl>
                                          <p:spTgt spid="10156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3" presetClass="entr" presetSubtype="10" fill="hold" grpId="0" nodeType="clickEffect">
                                  <p:stCondLst>
                                    <p:cond delay="0"/>
                                  </p:stCondLst>
                                  <p:childTnLst>
                                    <p:set>
                                      <p:cBhvr>
                                        <p:cTn id="197" dur="1" fill="hold">
                                          <p:stCondLst>
                                            <p:cond delay="0"/>
                                          </p:stCondLst>
                                        </p:cTn>
                                        <p:tgtEl>
                                          <p:spTgt spid="101565"/>
                                        </p:tgtEl>
                                        <p:attrNameLst>
                                          <p:attrName>style.visibility</p:attrName>
                                        </p:attrNameLst>
                                      </p:cBhvr>
                                      <p:to>
                                        <p:strVal val="visible"/>
                                      </p:to>
                                    </p:set>
                                    <p:animEffect transition="in" filter="blinds(horizontal)">
                                      <p:cBhvr>
                                        <p:cTn id="198" dur="500"/>
                                        <p:tgtEl>
                                          <p:spTgt spid="101565"/>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5" presetClass="entr" presetSubtype="10" fill="hold" nodeType="clickEffect">
                                  <p:stCondLst>
                                    <p:cond delay="0"/>
                                  </p:stCondLst>
                                  <p:childTnLst>
                                    <p:set>
                                      <p:cBhvr>
                                        <p:cTn id="202" dur="1" fill="hold">
                                          <p:stCondLst>
                                            <p:cond delay="0"/>
                                          </p:stCondLst>
                                        </p:cTn>
                                        <p:tgtEl>
                                          <p:spTgt spid="5"/>
                                        </p:tgtEl>
                                        <p:attrNameLst>
                                          <p:attrName>style.visibility</p:attrName>
                                        </p:attrNameLst>
                                      </p:cBhvr>
                                      <p:to>
                                        <p:strVal val="visible"/>
                                      </p:to>
                                    </p:set>
                                    <p:animEffect transition="in" filter="checkerboard(across)">
                                      <p:cBhvr>
                                        <p:cTn id="203" dur="500"/>
                                        <p:tgtEl>
                                          <p:spTgt spid="5"/>
                                        </p:tgtEl>
                                      </p:cBhvr>
                                    </p:animEffect>
                                  </p:childTnLst>
                                </p:cTn>
                              </p:par>
                            </p:childTnLst>
                          </p:cTn>
                        </p:par>
                        <p:par>
                          <p:cTn id="204" fill="hold" nodeType="afterGroup">
                            <p:stCondLst>
                              <p:cond delay="500"/>
                            </p:stCondLst>
                            <p:childTnLst>
                              <p:par>
                                <p:cTn id="205" presetID="4" presetClass="entr" presetSubtype="16" fill="hold" grpId="0" nodeType="afterEffect">
                                  <p:stCondLst>
                                    <p:cond delay="0"/>
                                  </p:stCondLst>
                                  <p:childTnLst>
                                    <p:set>
                                      <p:cBhvr>
                                        <p:cTn id="206" dur="1" fill="hold">
                                          <p:stCondLst>
                                            <p:cond delay="0"/>
                                          </p:stCondLst>
                                        </p:cTn>
                                        <p:tgtEl>
                                          <p:spTgt spid="101414"/>
                                        </p:tgtEl>
                                        <p:attrNameLst>
                                          <p:attrName>style.visibility</p:attrName>
                                        </p:attrNameLst>
                                      </p:cBhvr>
                                      <p:to>
                                        <p:strVal val="visible"/>
                                      </p:to>
                                    </p:set>
                                    <p:animEffect transition="in" filter="box(in)">
                                      <p:cBhvr>
                                        <p:cTn id="207" dur="500"/>
                                        <p:tgtEl>
                                          <p:spTgt spid="101414"/>
                                        </p:tgtEl>
                                      </p:cBhvr>
                                    </p:animEffect>
                                  </p:childTnLst>
                                </p:cTn>
                              </p:par>
                            </p:childTnLst>
                          </p:cTn>
                        </p:par>
                        <p:par>
                          <p:cTn id="208" fill="hold" nodeType="afterGroup">
                            <p:stCondLst>
                              <p:cond delay="1000"/>
                            </p:stCondLst>
                            <p:childTnLst>
                              <p:par>
                                <p:cTn id="209" presetID="4" presetClass="entr" presetSubtype="16" fill="hold" grpId="0" nodeType="afterEffect">
                                  <p:stCondLst>
                                    <p:cond delay="0"/>
                                  </p:stCondLst>
                                  <p:childTnLst>
                                    <p:set>
                                      <p:cBhvr>
                                        <p:cTn id="210" dur="1" fill="hold">
                                          <p:stCondLst>
                                            <p:cond delay="0"/>
                                          </p:stCondLst>
                                        </p:cTn>
                                        <p:tgtEl>
                                          <p:spTgt spid="101412"/>
                                        </p:tgtEl>
                                        <p:attrNameLst>
                                          <p:attrName>style.visibility</p:attrName>
                                        </p:attrNameLst>
                                      </p:cBhvr>
                                      <p:to>
                                        <p:strVal val="visible"/>
                                      </p:to>
                                    </p:set>
                                    <p:animEffect transition="in" filter="box(in)">
                                      <p:cBhvr>
                                        <p:cTn id="211" dur="500"/>
                                        <p:tgtEl>
                                          <p:spTgt spid="101412"/>
                                        </p:tgtEl>
                                      </p:cBhvr>
                                    </p:animEffect>
                                  </p:childTnLst>
                                </p:cTn>
                              </p:par>
                            </p:childTnLst>
                          </p:cTn>
                        </p:par>
                        <p:par>
                          <p:cTn id="212" fill="hold" nodeType="afterGroup">
                            <p:stCondLst>
                              <p:cond delay="1500"/>
                            </p:stCondLst>
                            <p:childTnLst>
                              <p:par>
                                <p:cTn id="213" presetID="4" presetClass="entr" presetSubtype="16" fill="hold" grpId="0" nodeType="afterEffect">
                                  <p:stCondLst>
                                    <p:cond delay="0"/>
                                  </p:stCondLst>
                                  <p:childTnLst>
                                    <p:set>
                                      <p:cBhvr>
                                        <p:cTn id="214" dur="1" fill="hold">
                                          <p:stCondLst>
                                            <p:cond delay="0"/>
                                          </p:stCondLst>
                                        </p:cTn>
                                        <p:tgtEl>
                                          <p:spTgt spid="101411"/>
                                        </p:tgtEl>
                                        <p:attrNameLst>
                                          <p:attrName>style.visibility</p:attrName>
                                        </p:attrNameLst>
                                      </p:cBhvr>
                                      <p:to>
                                        <p:strVal val="visible"/>
                                      </p:to>
                                    </p:set>
                                    <p:animEffect transition="in" filter="box(in)">
                                      <p:cBhvr>
                                        <p:cTn id="215" dur="500"/>
                                        <p:tgtEl>
                                          <p:spTgt spid="101411"/>
                                        </p:tgtEl>
                                      </p:cBhvr>
                                    </p:animEffect>
                                  </p:childTnLst>
                                </p:cTn>
                              </p:par>
                            </p:childTnLst>
                          </p:cTn>
                        </p:par>
                        <p:par>
                          <p:cTn id="216" fill="hold" nodeType="afterGroup">
                            <p:stCondLst>
                              <p:cond delay="2000"/>
                            </p:stCondLst>
                            <p:childTnLst>
                              <p:par>
                                <p:cTn id="217" presetID="4" presetClass="entr" presetSubtype="16" fill="hold" grpId="0" nodeType="afterEffect">
                                  <p:stCondLst>
                                    <p:cond delay="0"/>
                                  </p:stCondLst>
                                  <p:childTnLst>
                                    <p:set>
                                      <p:cBhvr>
                                        <p:cTn id="218" dur="1" fill="hold">
                                          <p:stCondLst>
                                            <p:cond delay="0"/>
                                          </p:stCondLst>
                                        </p:cTn>
                                        <p:tgtEl>
                                          <p:spTgt spid="101413"/>
                                        </p:tgtEl>
                                        <p:attrNameLst>
                                          <p:attrName>style.visibility</p:attrName>
                                        </p:attrNameLst>
                                      </p:cBhvr>
                                      <p:to>
                                        <p:strVal val="visible"/>
                                      </p:to>
                                    </p:set>
                                    <p:animEffect transition="in" filter="box(in)">
                                      <p:cBhvr>
                                        <p:cTn id="219" dur="500"/>
                                        <p:tgtEl>
                                          <p:spTgt spid="101413"/>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8" presetClass="entr" presetSubtype="6" fill="hold" nodeType="clickEffect">
                                  <p:stCondLst>
                                    <p:cond delay="0"/>
                                  </p:stCondLst>
                                  <p:childTnLst>
                                    <p:set>
                                      <p:cBhvr>
                                        <p:cTn id="223" dur="1" fill="hold">
                                          <p:stCondLst>
                                            <p:cond delay="0"/>
                                          </p:stCondLst>
                                        </p:cTn>
                                        <p:tgtEl>
                                          <p:spTgt spid="7"/>
                                        </p:tgtEl>
                                        <p:attrNameLst>
                                          <p:attrName>style.visibility</p:attrName>
                                        </p:attrNameLst>
                                      </p:cBhvr>
                                      <p:to>
                                        <p:strVal val="visible"/>
                                      </p:to>
                                    </p:set>
                                    <p:animEffect transition="in" filter="strips(downRight)">
                                      <p:cBhvr>
                                        <p:cTn id="224" dur="500"/>
                                        <p:tgtEl>
                                          <p:spTgt spid="7"/>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8" presetClass="entr" presetSubtype="6" fill="hold" nodeType="clickEffect">
                                  <p:stCondLst>
                                    <p:cond delay="0"/>
                                  </p:stCondLst>
                                  <p:childTnLst>
                                    <p:set>
                                      <p:cBhvr>
                                        <p:cTn id="228" dur="1" fill="hold">
                                          <p:stCondLst>
                                            <p:cond delay="0"/>
                                          </p:stCondLst>
                                        </p:cTn>
                                        <p:tgtEl>
                                          <p:spTgt spid="8"/>
                                        </p:tgtEl>
                                        <p:attrNameLst>
                                          <p:attrName>style.visibility</p:attrName>
                                        </p:attrNameLst>
                                      </p:cBhvr>
                                      <p:to>
                                        <p:strVal val="visible"/>
                                      </p:to>
                                    </p:set>
                                    <p:animEffect transition="in" filter="strips(downRight)">
                                      <p:cBhvr>
                                        <p:cTn id="229" dur="500"/>
                                        <p:tgtEl>
                                          <p:spTgt spid="8"/>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18" presetClass="entr" presetSubtype="6" fill="hold" nodeType="clickEffect">
                                  <p:stCondLst>
                                    <p:cond delay="0"/>
                                  </p:stCondLst>
                                  <p:childTnLst>
                                    <p:set>
                                      <p:cBhvr>
                                        <p:cTn id="233" dur="1" fill="hold">
                                          <p:stCondLst>
                                            <p:cond delay="0"/>
                                          </p:stCondLst>
                                        </p:cTn>
                                        <p:tgtEl>
                                          <p:spTgt spid="9"/>
                                        </p:tgtEl>
                                        <p:attrNameLst>
                                          <p:attrName>style.visibility</p:attrName>
                                        </p:attrNameLst>
                                      </p:cBhvr>
                                      <p:to>
                                        <p:strVal val="visible"/>
                                      </p:to>
                                    </p:set>
                                    <p:animEffect transition="in" filter="strips(downRight)">
                                      <p:cBhvr>
                                        <p:cTn id="234" dur="500"/>
                                        <p:tgtEl>
                                          <p:spTgt spid="9"/>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8" presetClass="entr" presetSubtype="6" fill="hold" nodeType="clickEffect">
                                  <p:stCondLst>
                                    <p:cond delay="0"/>
                                  </p:stCondLst>
                                  <p:childTnLst>
                                    <p:set>
                                      <p:cBhvr>
                                        <p:cTn id="238" dur="1" fill="hold">
                                          <p:stCondLst>
                                            <p:cond delay="0"/>
                                          </p:stCondLst>
                                        </p:cTn>
                                        <p:tgtEl>
                                          <p:spTgt spid="10"/>
                                        </p:tgtEl>
                                        <p:attrNameLst>
                                          <p:attrName>style.visibility</p:attrName>
                                        </p:attrNameLst>
                                      </p:cBhvr>
                                      <p:to>
                                        <p:strVal val="visible"/>
                                      </p:to>
                                    </p:set>
                                    <p:animEffect transition="in" filter="strips(downRight)">
                                      <p:cBhvr>
                                        <p:cTn id="2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1" grpId="0" animBg="1"/>
      <p:bldP spid="101412" grpId="0" animBg="1"/>
      <p:bldP spid="101413" grpId="0" animBg="1"/>
      <p:bldP spid="101414" grpId="0" animBg="1"/>
      <p:bldP spid="101466" grpId="0" autoUpdateAnimBg="0"/>
      <p:bldP spid="101467" grpId="0" autoUpdateAnimBg="0"/>
      <p:bldP spid="101468" grpId="0" autoUpdateAnimBg="0"/>
      <p:bldP spid="101469" grpId="0" autoUpdateAnimBg="0"/>
      <p:bldP spid="101521" grpId="0" autoUpdateAnimBg="0"/>
      <p:bldP spid="101522" grpId="0" autoUpdateAnimBg="0"/>
      <p:bldP spid="101524" grpId="0" autoUpdateAnimBg="0"/>
      <p:bldP spid="101526" grpId="0" autoUpdateAnimBg="0"/>
      <p:bldP spid="101528" grpId="0" autoUpdateAnimBg="0"/>
      <p:bldP spid="101551" grpId="0" animBg="1"/>
      <p:bldP spid="101554" grpId="0" animBg="1"/>
      <p:bldP spid="101563" grpId="0" autoUpdateAnimBg="0"/>
      <p:bldP spid="101564" grpId="0" autoUpdateAnimBg="0"/>
      <p:bldP spid="101565" grpId="0" animBg="1"/>
      <p:bldP spid="10156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589A8AD2-5500-407E-847E-3DEC9BE018D9}"/>
              </a:ext>
            </a:extLst>
          </p:cNvPr>
          <p:cNvSpPr>
            <a:spLocks noGrp="1" noChangeArrowheads="1"/>
          </p:cNvSpPr>
          <p:nvPr>
            <p:ph type="subTitle" idx="1"/>
          </p:nvPr>
        </p:nvSpPr>
        <p:spPr>
          <a:xfrm>
            <a:off x="323850" y="260350"/>
            <a:ext cx="8497888" cy="6264275"/>
          </a:xfrm>
        </p:spPr>
        <p:txBody>
          <a:bodyPr/>
          <a:lstStyle/>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公式</a:t>
            </a:r>
            <a:r>
              <a:rPr lang="en-US" altLang="zh-CN" sz="2800" b="1" dirty="0">
                <a:solidFill>
                  <a:srgbClr val="000066"/>
                </a:solidFill>
                <a:latin typeface="黑体" pitchFamily="2" charset="-122"/>
                <a:ea typeface="黑体" pitchFamily="2" charset="-122"/>
              </a:rPr>
              <a:t>5    </a:t>
            </a:r>
            <a:r>
              <a:rPr lang="zh-CN" altLang="en-US" sz="2800" b="1" dirty="0">
                <a:solidFill>
                  <a:srgbClr val="000066"/>
                </a:solidFill>
                <a:latin typeface="黑体" pitchFamily="2" charset="-122"/>
                <a:ea typeface="黑体" pitchFamily="2" charset="-122"/>
              </a:rPr>
              <a:t>非非律</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公式</a:t>
            </a:r>
            <a:r>
              <a:rPr lang="en-US" altLang="zh-CN" sz="2800" b="1" dirty="0">
                <a:solidFill>
                  <a:srgbClr val="000066"/>
                </a:solidFill>
                <a:latin typeface="黑体" pitchFamily="2" charset="-122"/>
                <a:ea typeface="黑体" pitchFamily="2" charset="-122"/>
              </a:rPr>
              <a:t>6    </a:t>
            </a:r>
            <a:r>
              <a:rPr lang="zh-CN" altLang="en-US" sz="2800" b="1" dirty="0">
                <a:solidFill>
                  <a:srgbClr val="000066"/>
                </a:solidFill>
                <a:latin typeface="黑体" pitchFamily="2" charset="-122"/>
                <a:ea typeface="黑体" pitchFamily="2" charset="-122"/>
              </a:rPr>
              <a:t>交换律</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en-US" altLang="zh-CN" sz="2800" b="1" i="1" dirty="0">
                <a:solidFill>
                  <a:srgbClr val="000066"/>
                </a:solidFill>
                <a:latin typeface="黑体" pitchFamily="2" charset="-122"/>
                <a:ea typeface="黑体" pitchFamily="2" charset="-122"/>
              </a:rPr>
              <a:t>         </a:t>
            </a:r>
            <a:r>
              <a:rPr lang="en-US" altLang="zh-CN" sz="2800" b="1" i="1" dirty="0">
                <a:solidFill>
                  <a:srgbClr val="000066"/>
                </a:solidFill>
                <a:latin typeface="+mj-ea"/>
                <a:ea typeface="+mj-ea"/>
              </a:rPr>
              <a:t>A</a:t>
            </a:r>
            <a:r>
              <a:rPr lang="en-US" altLang="zh-CN" sz="2800" b="1" i="1" dirty="0">
                <a:solidFill>
                  <a:srgbClr val="000066"/>
                </a:solidFill>
                <a:latin typeface="+mj-ea"/>
                <a:ea typeface="+mj-ea"/>
                <a:sym typeface="Symbol" pitchFamily="18" charset="2"/>
              </a:rPr>
              <a:t></a:t>
            </a:r>
            <a:r>
              <a:rPr lang="en-US" altLang="zh-CN" sz="2800" b="1" i="1" dirty="0">
                <a:solidFill>
                  <a:srgbClr val="000066"/>
                </a:solidFill>
                <a:latin typeface="+mj-ea"/>
                <a:ea typeface="+mj-ea"/>
              </a:rPr>
              <a:t>B=B</a:t>
            </a:r>
            <a:r>
              <a:rPr lang="en-US" altLang="zh-CN" sz="2800" b="1" i="1" dirty="0">
                <a:solidFill>
                  <a:srgbClr val="000066"/>
                </a:solidFill>
                <a:latin typeface="+mj-ea"/>
                <a:ea typeface="+mj-ea"/>
                <a:sym typeface="Symbol" pitchFamily="18" charset="2"/>
              </a:rPr>
              <a:t></a:t>
            </a:r>
            <a:r>
              <a:rPr lang="en-US" altLang="zh-CN" sz="2800" b="1" i="1" dirty="0">
                <a:solidFill>
                  <a:srgbClr val="000066"/>
                </a:solidFill>
                <a:latin typeface="+mj-ea"/>
                <a:ea typeface="+mj-ea"/>
              </a:rPr>
              <a:t>A</a:t>
            </a:r>
            <a:r>
              <a:rPr lang="en-US" altLang="zh-CN" sz="2800" b="1" dirty="0">
                <a:solidFill>
                  <a:srgbClr val="000066"/>
                </a:solidFill>
                <a:latin typeface="+mj-ea"/>
                <a:ea typeface="+mj-ea"/>
              </a:rPr>
              <a:t>            </a:t>
            </a:r>
            <a:r>
              <a:rPr lang="en-US" altLang="zh-CN" sz="2800" b="1" i="1" dirty="0">
                <a:solidFill>
                  <a:srgbClr val="000066"/>
                </a:solidFill>
                <a:latin typeface="+mj-ea"/>
                <a:ea typeface="+mj-ea"/>
              </a:rPr>
              <a:t>A+B=B+A</a:t>
            </a:r>
            <a:r>
              <a:rPr lang="en-US" altLang="zh-CN" sz="2800" b="1" i="1" dirty="0">
                <a:solidFill>
                  <a:srgbClr val="000066"/>
                </a:solidFill>
                <a:latin typeface="黑体" pitchFamily="2" charset="-122"/>
                <a:ea typeface="黑体" pitchFamily="2" charset="-122"/>
              </a:rPr>
              <a:t>	</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公式</a:t>
            </a:r>
            <a:r>
              <a:rPr lang="en-US" altLang="zh-CN" sz="2800" b="1" dirty="0">
                <a:solidFill>
                  <a:srgbClr val="000066"/>
                </a:solidFill>
                <a:latin typeface="黑体" pitchFamily="2" charset="-122"/>
                <a:ea typeface="黑体" pitchFamily="2" charset="-122"/>
              </a:rPr>
              <a:t>7    </a:t>
            </a:r>
            <a:r>
              <a:rPr lang="zh-CN" altLang="en-US" sz="2800" b="1" dirty="0">
                <a:solidFill>
                  <a:srgbClr val="000066"/>
                </a:solidFill>
                <a:latin typeface="黑体" pitchFamily="2" charset="-122"/>
                <a:ea typeface="黑体" pitchFamily="2" charset="-122"/>
              </a:rPr>
              <a:t>结合律</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en-US" altLang="zh-CN" sz="2800" b="1" i="1" dirty="0">
                <a:solidFill>
                  <a:srgbClr val="000066"/>
                </a:solidFill>
                <a:latin typeface="黑体" pitchFamily="2" charset="-122"/>
                <a:ea typeface="黑体" pitchFamily="2" charset="-122"/>
                <a:cs typeface="Times New Roman" pitchFamily="18" charset="0"/>
              </a:rPr>
              <a:t>         A</a:t>
            </a:r>
            <a:r>
              <a:rPr lang="en-US" altLang="zh-CN" sz="2800" b="1" i="1" dirty="0">
                <a:solidFill>
                  <a:srgbClr val="000066"/>
                </a:solidFill>
                <a:latin typeface="黑体" pitchFamily="2" charset="-122"/>
                <a:ea typeface="黑体" pitchFamily="2" charset="-122"/>
                <a:cs typeface="Times New Roman" pitchFamily="18" charset="0"/>
                <a:sym typeface="Symbol" pitchFamily="18" charset="2"/>
              </a:rPr>
              <a:t></a:t>
            </a:r>
            <a:r>
              <a:rPr lang="en-US" altLang="zh-CN" sz="2800" b="1" i="1" dirty="0">
                <a:solidFill>
                  <a:srgbClr val="000066"/>
                </a:solidFill>
                <a:latin typeface="黑体" pitchFamily="2" charset="-122"/>
                <a:ea typeface="黑体" pitchFamily="2" charset="-122"/>
                <a:cs typeface="Times New Roman" pitchFamily="18" charset="0"/>
              </a:rPr>
              <a:t>(B</a:t>
            </a:r>
            <a:r>
              <a:rPr lang="en-US" altLang="zh-CN" sz="2800" b="1" i="1" dirty="0">
                <a:solidFill>
                  <a:srgbClr val="000066"/>
                </a:solidFill>
                <a:latin typeface="黑体" pitchFamily="2" charset="-122"/>
                <a:ea typeface="黑体" pitchFamily="2" charset="-122"/>
                <a:cs typeface="Times New Roman" pitchFamily="18" charset="0"/>
                <a:sym typeface="Symbol" pitchFamily="18" charset="2"/>
              </a:rPr>
              <a:t></a:t>
            </a:r>
            <a:r>
              <a:rPr lang="en-US" altLang="zh-CN" sz="2800" b="1" i="1" dirty="0">
                <a:solidFill>
                  <a:srgbClr val="000066"/>
                </a:solidFill>
                <a:latin typeface="黑体" pitchFamily="2" charset="-122"/>
                <a:ea typeface="黑体" pitchFamily="2" charset="-122"/>
                <a:cs typeface="Times New Roman" pitchFamily="18" charset="0"/>
              </a:rPr>
              <a:t>C)=(A</a:t>
            </a:r>
            <a:r>
              <a:rPr lang="en-US" altLang="zh-CN" sz="2800" b="1" i="1" dirty="0">
                <a:solidFill>
                  <a:srgbClr val="000066"/>
                </a:solidFill>
                <a:latin typeface="黑体" pitchFamily="2" charset="-122"/>
                <a:ea typeface="黑体" pitchFamily="2" charset="-122"/>
                <a:cs typeface="Times New Roman" pitchFamily="18" charset="0"/>
                <a:sym typeface="Symbol" pitchFamily="18" charset="2"/>
              </a:rPr>
              <a:t></a:t>
            </a:r>
            <a:r>
              <a:rPr lang="en-US" altLang="zh-CN" sz="2800" b="1" i="1" dirty="0">
                <a:solidFill>
                  <a:srgbClr val="000066"/>
                </a:solidFill>
                <a:latin typeface="黑体" pitchFamily="2" charset="-122"/>
                <a:ea typeface="黑体" pitchFamily="2" charset="-122"/>
                <a:cs typeface="Times New Roman" pitchFamily="18" charset="0"/>
              </a:rPr>
              <a:t>B)</a:t>
            </a:r>
            <a:r>
              <a:rPr lang="en-US" altLang="zh-CN" sz="2800" b="1" i="1" dirty="0">
                <a:solidFill>
                  <a:srgbClr val="000066"/>
                </a:solidFill>
                <a:latin typeface="黑体" pitchFamily="2" charset="-122"/>
                <a:ea typeface="黑体" pitchFamily="2" charset="-122"/>
                <a:cs typeface="Times New Roman" pitchFamily="18" charset="0"/>
                <a:sym typeface="Symbol" pitchFamily="18" charset="2"/>
              </a:rPr>
              <a:t></a:t>
            </a:r>
            <a:r>
              <a:rPr lang="en-US" altLang="zh-CN" sz="2800" b="1" i="1" dirty="0">
                <a:solidFill>
                  <a:srgbClr val="000066"/>
                </a:solidFill>
                <a:latin typeface="黑体" pitchFamily="2" charset="-122"/>
                <a:ea typeface="黑体" pitchFamily="2" charset="-122"/>
                <a:cs typeface="Times New Roman" pitchFamily="18" charset="0"/>
              </a:rPr>
              <a:t>C</a:t>
            </a:r>
            <a:r>
              <a:rPr lang="en-US" altLang="zh-CN" sz="2800" b="1" dirty="0">
                <a:solidFill>
                  <a:srgbClr val="000066"/>
                </a:solidFill>
                <a:latin typeface="黑体" pitchFamily="2" charset="-122"/>
                <a:ea typeface="黑体" pitchFamily="2" charset="-122"/>
              </a:rPr>
              <a:t>     </a:t>
            </a:r>
            <a:r>
              <a:rPr lang="en-US" altLang="zh-CN" sz="2800" b="1" i="1" dirty="0">
                <a:solidFill>
                  <a:srgbClr val="000066"/>
                </a:solidFill>
                <a:latin typeface="黑体" pitchFamily="2" charset="-122"/>
                <a:ea typeface="黑体" pitchFamily="2" charset="-122"/>
                <a:cs typeface="Times New Roman" pitchFamily="18" charset="0"/>
              </a:rPr>
              <a:t>A+(B+C)=(A+B)+C</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公式</a:t>
            </a:r>
            <a:r>
              <a:rPr lang="en-US" altLang="zh-CN" sz="2800" b="1" dirty="0">
                <a:solidFill>
                  <a:srgbClr val="000066"/>
                </a:solidFill>
                <a:latin typeface="黑体" pitchFamily="2" charset="-122"/>
                <a:ea typeface="黑体" pitchFamily="2" charset="-122"/>
              </a:rPr>
              <a:t>8    </a:t>
            </a:r>
            <a:r>
              <a:rPr lang="zh-CN" altLang="en-US" sz="2800" b="1" dirty="0">
                <a:solidFill>
                  <a:srgbClr val="000066"/>
                </a:solidFill>
                <a:latin typeface="黑体" pitchFamily="2" charset="-122"/>
                <a:ea typeface="黑体" pitchFamily="2" charset="-122"/>
              </a:rPr>
              <a:t>分配律</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en-US" altLang="zh-CN" sz="2800" b="1" i="1" dirty="0">
                <a:solidFill>
                  <a:srgbClr val="000066"/>
                </a:solidFill>
                <a:latin typeface="黑体" pitchFamily="2" charset="-122"/>
                <a:ea typeface="黑体" pitchFamily="2" charset="-122"/>
              </a:rPr>
              <a:t>         A</a:t>
            </a:r>
            <a:r>
              <a:rPr lang="en-US" altLang="zh-CN" sz="2800" b="1" i="1" dirty="0">
                <a:solidFill>
                  <a:srgbClr val="000066"/>
                </a:solidFill>
                <a:latin typeface="黑体" pitchFamily="2" charset="-122"/>
                <a:ea typeface="黑体" pitchFamily="2" charset="-122"/>
                <a:sym typeface="Symbol" pitchFamily="18" charset="2"/>
              </a:rPr>
              <a:t></a:t>
            </a:r>
            <a:r>
              <a:rPr lang="en-US" altLang="zh-CN" sz="2800" b="1" i="1" dirty="0">
                <a:solidFill>
                  <a:srgbClr val="000066"/>
                </a:solidFill>
                <a:latin typeface="黑体" pitchFamily="2" charset="-122"/>
                <a:ea typeface="黑体" pitchFamily="2" charset="-122"/>
              </a:rPr>
              <a:t>(B</a:t>
            </a:r>
            <a:r>
              <a:rPr lang="en-US" altLang="zh-CN" sz="2800" b="1" i="1" dirty="0">
                <a:solidFill>
                  <a:srgbClr val="000066"/>
                </a:solidFill>
                <a:latin typeface="黑体" pitchFamily="2" charset="-122"/>
                <a:ea typeface="黑体" pitchFamily="2" charset="-122"/>
                <a:sym typeface="Symbol" pitchFamily="18" charset="2"/>
              </a:rPr>
              <a:t>+C)=A</a:t>
            </a:r>
            <a:r>
              <a:rPr lang="en-US" altLang="zh-CN" sz="2800" b="1" i="1" dirty="0">
                <a:solidFill>
                  <a:srgbClr val="000066"/>
                </a:solidFill>
                <a:latin typeface="黑体" pitchFamily="2" charset="-122"/>
                <a:ea typeface="黑体" pitchFamily="2" charset="-122"/>
              </a:rPr>
              <a:t>B</a:t>
            </a:r>
            <a:r>
              <a:rPr lang="en-US" altLang="zh-CN" sz="2800" b="1" i="1" dirty="0">
                <a:solidFill>
                  <a:srgbClr val="000066"/>
                </a:solidFill>
                <a:latin typeface="黑体" pitchFamily="2" charset="-122"/>
                <a:ea typeface="黑体" pitchFamily="2" charset="-122"/>
                <a:sym typeface="Symbol" pitchFamily="18" charset="2"/>
              </a:rPr>
              <a:t>+A</a:t>
            </a:r>
            <a:r>
              <a:rPr lang="en-US" altLang="zh-CN" sz="2800" b="1" i="1" dirty="0">
                <a:solidFill>
                  <a:srgbClr val="000066"/>
                </a:solidFill>
                <a:latin typeface="黑体" pitchFamily="2" charset="-122"/>
                <a:ea typeface="黑体" pitchFamily="2" charset="-122"/>
              </a:rPr>
              <a:t>C	 A+B</a:t>
            </a:r>
            <a:r>
              <a:rPr lang="en-US" altLang="zh-CN" sz="2800" b="1" i="1" dirty="0">
                <a:solidFill>
                  <a:srgbClr val="000066"/>
                </a:solidFill>
                <a:latin typeface="黑体" pitchFamily="2" charset="-122"/>
                <a:ea typeface="黑体" pitchFamily="2" charset="-122"/>
                <a:sym typeface="Symbol" pitchFamily="18" charset="2"/>
              </a:rPr>
              <a:t></a:t>
            </a:r>
            <a:r>
              <a:rPr lang="en-US" altLang="zh-CN" sz="2800" b="1" i="1" dirty="0">
                <a:solidFill>
                  <a:srgbClr val="000066"/>
                </a:solidFill>
                <a:latin typeface="黑体" pitchFamily="2" charset="-122"/>
                <a:ea typeface="黑体" pitchFamily="2" charset="-122"/>
              </a:rPr>
              <a:t>C=(A+B)</a:t>
            </a:r>
            <a:r>
              <a:rPr lang="en-US" altLang="zh-CN" sz="2800" b="1" i="1" dirty="0">
                <a:solidFill>
                  <a:srgbClr val="000066"/>
                </a:solidFill>
                <a:latin typeface="黑体" pitchFamily="2" charset="-122"/>
                <a:ea typeface="黑体" pitchFamily="2" charset="-122"/>
                <a:sym typeface="Symbol" pitchFamily="18" charset="2"/>
              </a:rPr>
              <a:t></a:t>
            </a:r>
            <a:r>
              <a:rPr lang="en-US" altLang="zh-CN" sz="2800" b="1" i="1" dirty="0">
                <a:solidFill>
                  <a:srgbClr val="000066"/>
                </a:solidFill>
                <a:latin typeface="黑体" pitchFamily="2" charset="-122"/>
                <a:ea typeface="黑体" pitchFamily="2" charset="-122"/>
              </a:rPr>
              <a:t>(A+C)</a:t>
            </a:r>
          </a:p>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公式</a:t>
            </a:r>
            <a:r>
              <a:rPr lang="en-US" altLang="zh-CN" sz="2800" b="1" dirty="0">
                <a:solidFill>
                  <a:srgbClr val="000066"/>
                </a:solidFill>
                <a:latin typeface="黑体" pitchFamily="2" charset="-122"/>
                <a:ea typeface="黑体" pitchFamily="2" charset="-122"/>
              </a:rPr>
              <a:t>9    </a:t>
            </a:r>
            <a:r>
              <a:rPr lang="zh-CN" altLang="en-US" sz="2800" b="1" dirty="0">
                <a:solidFill>
                  <a:srgbClr val="000066"/>
                </a:solidFill>
                <a:latin typeface="黑体" pitchFamily="2" charset="-122"/>
                <a:ea typeface="黑体" pitchFamily="2" charset="-122"/>
              </a:rPr>
              <a:t>吸收律</a:t>
            </a:r>
            <a:endParaRPr lang="en-US" altLang="zh-CN" sz="2800"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en-US" altLang="zh-CN" sz="2800" b="1" i="1" dirty="0">
                <a:solidFill>
                  <a:srgbClr val="000066"/>
                </a:solidFill>
                <a:latin typeface="+mj-ea"/>
                <a:ea typeface="+mj-ea"/>
              </a:rPr>
              <a:t>         A+AB=A       </a:t>
            </a:r>
            <a:r>
              <a:rPr lang="en-US" altLang="zh-CN" sz="2800" b="1" i="1" dirty="0" err="1">
                <a:solidFill>
                  <a:srgbClr val="000066"/>
                </a:solidFill>
                <a:latin typeface="+mj-ea"/>
                <a:ea typeface="+mj-ea"/>
              </a:rPr>
              <a:t>A</a:t>
            </a:r>
            <a:r>
              <a:rPr lang="en-US" altLang="zh-CN" sz="2800" b="1" i="1" dirty="0">
                <a:solidFill>
                  <a:srgbClr val="000066"/>
                </a:solidFill>
                <a:latin typeface="+mj-ea"/>
                <a:ea typeface="+mj-ea"/>
              </a:rPr>
              <a:t>(A+B)=A</a:t>
            </a:r>
          </a:p>
          <a:p>
            <a:pPr marL="609600" indent="-609600" algn="just" eaLnBrk="1" hangingPunct="1">
              <a:lnSpc>
                <a:spcPct val="90000"/>
              </a:lnSpc>
              <a:buFont typeface="Arial" charset="0"/>
              <a:buNone/>
              <a:defRPr/>
            </a:pPr>
            <a:r>
              <a:rPr lang="zh-CN" altLang="en-US" sz="2800" b="1" dirty="0">
                <a:solidFill>
                  <a:srgbClr val="000066"/>
                </a:solidFill>
                <a:latin typeface="+mj-ea"/>
                <a:ea typeface="+mj-ea"/>
              </a:rPr>
              <a:t>公式</a:t>
            </a:r>
            <a:r>
              <a:rPr lang="en-US" altLang="zh-CN" sz="2800" b="1" dirty="0">
                <a:solidFill>
                  <a:srgbClr val="000066"/>
                </a:solidFill>
                <a:latin typeface="+mj-ea"/>
                <a:ea typeface="+mj-ea"/>
              </a:rPr>
              <a:t>10   </a:t>
            </a:r>
            <a:r>
              <a:rPr lang="zh-CN" altLang="en-US" sz="2800" b="1" dirty="0">
                <a:solidFill>
                  <a:srgbClr val="000066"/>
                </a:solidFill>
                <a:latin typeface="+mj-ea"/>
                <a:ea typeface="+mj-ea"/>
              </a:rPr>
              <a:t>反演律</a:t>
            </a:r>
            <a:endParaRPr lang="en-US" altLang="zh-CN" sz="2800" b="1" dirty="0">
              <a:solidFill>
                <a:srgbClr val="000066"/>
              </a:solidFill>
              <a:latin typeface="+mj-ea"/>
              <a:ea typeface="+mj-ea"/>
            </a:endParaRPr>
          </a:p>
          <a:p>
            <a:pPr marL="609600" indent="-609600" algn="just" eaLnBrk="1" hangingPunct="1">
              <a:lnSpc>
                <a:spcPct val="90000"/>
              </a:lnSpc>
              <a:buFont typeface="Arial" charset="0"/>
              <a:buNone/>
              <a:defRPr/>
            </a:pPr>
            <a:endParaRPr lang="en-US" altLang="zh-CN" sz="2800" b="1" dirty="0">
              <a:solidFill>
                <a:srgbClr val="000066"/>
              </a:solidFill>
              <a:latin typeface="+mj-ea"/>
              <a:ea typeface="+mj-ea"/>
            </a:endParaRPr>
          </a:p>
          <a:p>
            <a:pPr marL="609600" indent="-609600" algn="just" eaLnBrk="1" hangingPunct="1">
              <a:lnSpc>
                <a:spcPct val="90000"/>
              </a:lnSpc>
              <a:buFont typeface="Arial" charset="0"/>
              <a:buNone/>
              <a:defRPr/>
            </a:pPr>
            <a:r>
              <a:rPr lang="en-US" altLang="zh-CN" sz="2800" b="1" dirty="0">
                <a:solidFill>
                  <a:srgbClr val="000066"/>
                </a:solidFill>
                <a:latin typeface="黑体" pitchFamily="2" charset="-122"/>
                <a:ea typeface="黑体" pitchFamily="2" charset="-122"/>
              </a:rPr>
              <a:t>     </a:t>
            </a:r>
          </a:p>
          <a:p>
            <a:pPr marL="609600" indent="-609600" algn="just" eaLnBrk="1" hangingPunct="1">
              <a:lnSpc>
                <a:spcPct val="90000"/>
              </a:lnSpc>
              <a:buFont typeface="Arial" charset="0"/>
              <a:buNone/>
              <a:defRPr/>
            </a:pPr>
            <a:r>
              <a:rPr lang="zh-CN" altLang="en-US" b="1" dirty="0">
                <a:solidFill>
                  <a:srgbClr val="000066"/>
                </a:solidFill>
                <a:latin typeface="黑体" pitchFamily="2" charset="-122"/>
                <a:ea typeface="黑体" pitchFamily="2" charset="-122"/>
              </a:rPr>
              <a:t>     </a:t>
            </a:r>
          </a:p>
          <a:p>
            <a:pPr marL="609600" indent="-609600" algn="just" eaLnBrk="1" hangingPunct="1">
              <a:lnSpc>
                <a:spcPct val="90000"/>
              </a:lnSpc>
              <a:buFont typeface="Arial" charset="0"/>
              <a:buNone/>
              <a:defRPr/>
            </a:pPr>
            <a:endParaRPr lang="zh-CN" altLang="en-US" b="1" dirty="0">
              <a:solidFill>
                <a:srgbClr val="000066"/>
              </a:solidFill>
              <a:latin typeface="黑体" pitchFamily="2" charset="-122"/>
              <a:ea typeface="黑体" pitchFamily="2" charset="-122"/>
            </a:endParaRPr>
          </a:p>
          <a:p>
            <a:pPr marL="609600" indent="-609600" algn="just" eaLnBrk="1" hangingPunct="1">
              <a:lnSpc>
                <a:spcPct val="90000"/>
              </a:lnSpc>
              <a:buFont typeface="Arial" charset="0"/>
              <a:buNone/>
              <a:defRPr/>
            </a:pPr>
            <a:r>
              <a:rPr lang="zh-CN" altLang="en-US" sz="2800" b="1" dirty="0">
                <a:solidFill>
                  <a:srgbClr val="000066"/>
                </a:solidFill>
                <a:latin typeface="黑体" pitchFamily="2" charset="-122"/>
                <a:ea typeface="黑体" pitchFamily="2" charset="-122"/>
              </a:rPr>
              <a:t>  </a:t>
            </a:r>
          </a:p>
        </p:txBody>
      </p:sp>
      <p:graphicFrame>
        <p:nvGraphicFramePr>
          <p:cNvPr id="2050" name="Object 10">
            <a:extLst>
              <a:ext uri="{FF2B5EF4-FFF2-40B4-BE49-F238E27FC236}">
                <a16:creationId xmlns:a16="http://schemas.microsoft.com/office/drawing/2014/main" id="{D9B6F56F-9B83-45D3-BEB8-5FEC232E5746}"/>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5" name="公式" r:id="rId3" imgW="114120" imgH="215640" progId="Equation.3">
                  <p:embed/>
                </p:oleObj>
              </mc:Choice>
              <mc:Fallback>
                <p:oleObj name="公式" r:id="rId3" imgW="114120" imgH="215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08" name="Object 80">
            <a:extLst>
              <a:ext uri="{FF2B5EF4-FFF2-40B4-BE49-F238E27FC236}">
                <a16:creationId xmlns:a16="http://schemas.microsoft.com/office/drawing/2014/main" id="{AB2A1370-1221-4710-B993-4719805E1E79}"/>
              </a:ext>
            </a:extLst>
          </p:cNvPr>
          <p:cNvGraphicFramePr>
            <a:graphicFrameLocks noChangeAspect="1"/>
          </p:cNvGraphicFramePr>
          <p:nvPr/>
        </p:nvGraphicFramePr>
        <p:xfrm>
          <a:off x="2195513" y="661988"/>
          <a:ext cx="1008062" cy="566737"/>
        </p:xfrm>
        <a:graphic>
          <a:graphicData uri="http://schemas.openxmlformats.org/presentationml/2006/ole">
            <mc:AlternateContent xmlns:mc="http://schemas.openxmlformats.org/markup-compatibility/2006">
              <mc:Choice xmlns:v="urn:schemas-microsoft-com:vml" Requires="v">
                <p:oleObj spid="_x0000_s2056" name="公式" r:id="rId5" imgW="406080" imgH="228600" progId="Equation.3">
                  <p:embed/>
                </p:oleObj>
              </mc:Choice>
              <mc:Fallback>
                <p:oleObj name="公式" r:id="rId5" imgW="406080" imgH="228600"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661988"/>
                        <a:ext cx="1008062"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4">
            <a:extLst>
              <a:ext uri="{FF2B5EF4-FFF2-40B4-BE49-F238E27FC236}">
                <a16:creationId xmlns:a16="http://schemas.microsoft.com/office/drawing/2014/main" id="{11C44C38-0178-4452-846A-78C5530D36EC}"/>
              </a:ext>
            </a:extLst>
          </p:cNvPr>
          <p:cNvGraphicFramePr>
            <a:graphicFrameLocks noChangeAspect="1"/>
          </p:cNvGraphicFramePr>
          <p:nvPr/>
        </p:nvGraphicFramePr>
        <p:xfrm>
          <a:off x="1908175" y="5445125"/>
          <a:ext cx="2703513" cy="720725"/>
        </p:xfrm>
        <a:graphic>
          <a:graphicData uri="http://schemas.openxmlformats.org/presentationml/2006/ole">
            <mc:AlternateContent xmlns:mc="http://schemas.openxmlformats.org/markup-compatibility/2006">
              <mc:Choice xmlns:v="urn:schemas-microsoft-com:vml" Requires="v">
                <p:oleObj spid="_x0000_s2057" name="公式" r:id="rId7" imgW="698400" imgH="190440" progId="Equation.3">
                  <p:embed/>
                </p:oleObj>
              </mc:Choice>
              <mc:Fallback>
                <p:oleObj name="公式" r:id="rId7" imgW="698400" imgH="190440" progId="Equation.3">
                  <p:embed/>
                  <p:pic>
                    <p:nvPicPr>
                      <p:cNvPr id="0" name="Object 1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445125"/>
                        <a:ext cx="2703513"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5">
            <a:extLst>
              <a:ext uri="{FF2B5EF4-FFF2-40B4-BE49-F238E27FC236}">
                <a16:creationId xmlns:a16="http://schemas.microsoft.com/office/drawing/2014/main" id="{CA0C4643-F832-4C9D-97F9-950AFEA4088B}"/>
              </a:ext>
            </a:extLst>
          </p:cNvPr>
          <p:cNvGraphicFramePr>
            <a:graphicFrameLocks noChangeAspect="1"/>
          </p:cNvGraphicFramePr>
          <p:nvPr/>
        </p:nvGraphicFramePr>
        <p:xfrm>
          <a:off x="5251450" y="5684838"/>
          <a:ext cx="2889250" cy="552450"/>
        </p:xfrm>
        <a:graphic>
          <a:graphicData uri="http://schemas.openxmlformats.org/presentationml/2006/ole">
            <mc:AlternateContent xmlns:mc="http://schemas.openxmlformats.org/markup-compatibility/2006">
              <mc:Choice xmlns:v="urn:schemas-microsoft-com:vml" Requires="v">
                <p:oleObj spid="_x0000_s2058" name="公式" r:id="rId9" imgW="812520" imgH="203040" progId="Equation.3">
                  <p:embed/>
                </p:oleObj>
              </mc:Choice>
              <mc:Fallback>
                <p:oleObj name="公式" r:id="rId9" imgW="812520" imgH="203040" progId="Equation.3">
                  <p:embed/>
                  <p:pic>
                    <p:nvPicPr>
                      <p:cNvPr id="0" name="Object 15"/>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1450" y="5684838"/>
                        <a:ext cx="28892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ox(in)">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3808"/>
                                        </p:tgtEl>
                                        <p:attrNameLst>
                                          <p:attrName>style.visibility</p:attrName>
                                        </p:attrNameLst>
                                      </p:cBhvr>
                                      <p:to>
                                        <p:strVal val="visible"/>
                                      </p:to>
                                    </p:set>
                                    <p:animEffect transition="in" filter="box(in)">
                                      <p:cBhvr>
                                        <p:cTn id="12" dur="500"/>
                                        <p:tgtEl>
                                          <p:spTgt spid="73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box(in)">
                                      <p:cBhvr>
                                        <p:cTn id="17" dur="500"/>
                                        <p:tgtEl>
                                          <p:spTgt spid="78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box(in)">
                                      <p:cBhvr>
                                        <p:cTn id="22" dur="500"/>
                                        <p:tgtEl>
                                          <p:spTgt spid="78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Effect transition="in" filter="box(in)">
                                      <p:cBhvr>
                                        <p:cTn id="27" dur="500"/>
                                        <p:tgtEl>
                                          <p:spTgt spid="788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8851">
                                            <p:txEl>
                                              <p:pRg st="5" end="5"/>
                                            </p:txEl>
                                          </p:spTgt>
                                        </p:tgtEl>
                                        <p:attrNameLst>
                                          <p:attrName>style.visibility</p:attrName>
                                        </p:attrNameLst>
                                      </p:cBhvr>
                                      <p:to>
                                        <p:strVal val="visible"/>
                                      </p:to>
                                    </p:set>
                                    <p:animEffect transition="in" filter="box(in)">
                                      <p:cBhvr>
                                        <p:cTn id="32" dur="500"/>
                                        <p:tgtEl>
                                          <p:spTgt spid="788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8851">
                                            <p:txEl>
                                              <p:pRg st="6" end="6"/>
                                            </p:txEl>
                                          </p:spTgt>
                                        </p:tgtEl>
                                        <p:attrNameLst>
                                          <p:attrName>style.visibility</p:attrName>
                                        </p:attrNameLst>
                                      </p:cBhvr>
                                      <p:to>
                                        <p:strVal val="visible"/>
                                      </p:to>
                                    </p:set>
                                    <p:animEffect transition="in" filter="box(in)">
                                      <p:cBhvr>
                                        <p:cTn id="37" dur="500"/>
                                        <p:tgtEl>
                                          <p:spTgt spid="788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8851">
                                            <p:txEl>
                                              <p:pRg st="7" end="7"/>
                                            </p:txEl>
                                          </p:spTgt>
                                        </p:tgtEl>
                                        <p:attrNameLst>
                                          <p:attrName>style.visibility</p:attrName>
                                        </p:attrNameLst>
                                      </p:cBhvr>
                                      <p:to>
                                        <p:strVal val="visible"/>
                                      </p:to>
                                    </p:set>
                                    <p:animEffect transition="in" filter="box(in)">
                                      <p:cBhvr>
                                        <p:cTn id="42" dur="500"/>
                                        <p:tgtEl>
                                          <p:spTgt spid="788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8851">
                                            <p:txEl>
                                              <p:pRg st="8" end="8"/>
                                            </p:txEl>
                                          </p:spTgt>
                                        </p:tgtEl>
                                        <p:attrNameLst>
                                          <p:attrName>style.visibility</p:attrName>
                                        </p:attrNameLst>
                                      </p:cBhvr>
                                      <p:to>
                                        <p:strVal val="visible"/>
                                      </p:to>
                                    </p:set>
                                    <p:animEffect transition="in" filter="box(in)">
                                      <p:cBhvr>
                                        <p:cTn id="47" dur="500"/>
                                        <p:tgtEl>
                                          <p:spTgt spid="788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8851">
                                            <p:txEl>
                                              <p:pRg st="9" end="9"/>
                                            </p:txEl>
                                          </p:spTgt>
                                        </p:tgtEl>
                                        <p:attrNameLst>
                                          <p:attrName>style.visibility</p:attrName>
                                        </p:attrNameLst>
                                      </p:cBhvr>
                                      <p:to>
                                        <p:strVal val="visible"/>
                                      </p:to>
                                    </p:set>
                                    <p:animEffect transition="in" filter="box(in)">
                                      <p:cBhvr>
                                        <p:cTn id="52" dur="500"/>
                                        <p:tgtEl>
                                          <p:spTgt spid="788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8851">
                                            <p:txEl>
                                              <p:pRg st="10" end="10"/>
                                            </p:txEl>
                                          </p:spTgt>
                                        </p:tgtEl>
                                        <p:attrNameLst>
                                          <p:attrName>style.visibility</p:attrName>
                                        </p:attrNameLst>
                                      </p:cBhvr>
                                      <p:to>
                                        <p:strVal val="visible"/>
                                      </p:to>
                                    </p:set>
                                    <p:animEffect transition="in" filter="box(in)">
                                      <p:cBhvr>
                                        <p:cTn id="57" dur="500"/>
                                        <p:tgtEl>
                                          <p:spTgt spid="788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78851">
                                            <p:txEl>
                                              <p:pRg st="12" end="12"/>
                                            </p:txEl>
                                          </p:spTgt>
                                        </p:tgtEl>
                                        <p:attrNameLst>
                                          <p:attrName>style.visibility</p:attrName>
                                        </p:attrNameLst>
                                      </p:cBhvr>
                                      <p:to>
                                        <p:strVal val="visible"/>
                                      </p:to>
                                    </p:set>
                                    <p:animEffect transition="in" filter="box(in)">
                                      <p:cBhvr>
                                        <p:cTn id="62" dur="500"/>
                                        <p:tgtEl>
                                          <p:spTgt spid="78851">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78851">
                                            <p:txEl>
                                              <p:pRg st="13" end="13"/>
                                            </p:txEl>
                                          </p:spTgt>
                                        </p:tgtEl>
                                        <p:attrNameLst>
                                          <p:attrName>style.visibility</p:attrName>
                                        </p:attrNameLst>
                                      </p:cBhvr>
                                      <p:to>
                                        <p:strVal val="visible"/>
                                      </p:to>
                                    </p:set>
                                    <p:animEffect transition="in" filter="box(in)">
                                      <p:cBhvr>
                                        <p:cTn id="67" dur="500"/>
                                        <p:tgtEl>
                                          <p:spTgt spid="78851">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ox(in)">
                                      <p:cBhvr>
                                        <p:cTn id="72" dur="500"/>
                                        <p:tgtEl>
                                          <p:spTgt spid="2"/>
                                        </p:tgtEl>
                                      </p:cBhvr>
                                    </p:animEffect>
                                  </p:childTnLst>
                                </p:cTn>
                              </p:par>
                              <p:par>
                                <p:cTn id="73" presetID="4" presetClass="entr" presetSubtype="16"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box(in)">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a:extLst>
              <a:ext uri="{FF2B5EF4-FFF2-40B4-BE49-F238E27FC236}">
                <a16:creationId xmlns:a16="http://schemas.microsoft.com/office/drawing/2014/main" id="{A94717F6-EFCE-4AF2-A0CC-99D7DEE0860D}"/>
              </a:ext>
            </a:extLst>
          </p:cNvPr>
          <p:cNvSpPr>
            <a:spLocks noGrp="1" noChangeArrowheads="1"/>
          </p:cNvSpPr>
          <p:nvPr>
            <p:ph type="body" idx="1"/>
          </p:nvPr>
        </p:nvSpPr>
        <p:spPr>
          <a:xfrm>
            <a:off x="179388" y="260350"/>
            <a:ext cx="8642350" cy="6264275"/>
          </a:xfrm>
        </p:spPr>
        <p:txBody>
          <a:bodyPr/>
          <a:lstStyle/>
          <a:p>
            <a:pPr eaLnBrk="1" hangingPunct="1">
              <a:buFontTx/>
              <a:buNone/>
            </a:pPr>
            <a:endParaRPr lang="en-US" altLang="zh-CN">
              <a:solidFill>
                <a:srgbClr val="000066"/>
              </a:solidFill>
              <a:ea typeface="黑体" panose="02010609060101010101" pitchFamily="49" charset="-122"/>
            </a:endParaRPr>
          </a:p>
          <a:p>
            <a:pPr eaLnBrk="1" hangingPunct="1">
              <a:buFontTx/>
              <a:buNone/>
            </a:pPr>
            <a:r>
              <a:rPr lang="en-US" altLang="zh-CN">
                <a:solidFill>
                  <a:srgbClr val="000066"/>
                </a:solidFill>
                <a:ea typeface="黑体" panose="02010609060101010101" pitchFamily="49" charset="-122"/>
              </a:rPr>
              <a:t>  </a:t>
            </a:r>
            <a:endParaRPr lang="en-US" altLang="zh-CN">
              <a:solidFill>
                <a:srgbClr val="000066"/>
              </a:solidFill>
              <a:latin typeface="黑体" panose="02010609060101010101" pitchFamily="49" charset="-122"/>
              <a:ea typeface="黑体" panose="02010609060101010101" pitchFamily="49" charset="-122"/>
            </a:endParaRPr>
          </a:p>
          <a:p>
            <a:pPr eaLnBrk="1" hangingPunct="1">
              <a:buFontTx/>
              <a:buNone/>
            </a:pPr>
            <a:r>
              <a:rPr lang="en-US" altLang="zh-CN">
                <a:solidFill>
                  <a:srgbClr val="000066"/>
                </a:solidFill>
                <a:latin typeface="黑体" panose="02010609060101010101" pitchFamily="49" charset="-122"/>
                <a:ea typeface="黑体" panose="02010609060101010101" pitchFamily="49" charset="-122"/>
              </a:rPr>
              <a:t> </a:t>
            </a:r>
            <a:r>
              <a:rPr lang="en-US" altLang="zh-CN">
                <a:solidFill>
                  <a:srgbClr val="000066"/>
                </a:solidFill>
                <a:ea typeface="黑体" panose="02010609060101010101" pitchFamily="49" charset="-122"/>
              </a:rPr>
              <a:t> </a:t>
            </a:r>
          </a:p>
          <a:p>
            <a:pPr eaLnBrk="1" hangingPunct="1">
              <a:buFontTx/>
              <a:buNone/>
            </a:pPr>
            <a:endParaRPr lang="en-US" altLang="zh-CN">
              <a:solidFill>
                <a:srgbClr val="000066"/>
              </a:solidFill>
              <a:ea typeface="黑体" panose="02010609060101010101" pitchFamily="49" charset="-122"/>
            </a:endParaRPr>
          </a:p>
          <a:p>
            <a:pPr eaLnBrk="1" hangingPunct="1">
              <a:buFontTx/>
              <a:buNone/>
            </a:pPr>
            <a:endParaRPr lang="en-US" altLang="zh-CN">
              <a:solidFill>
                <a:srgbClr val="000066"/>
              </a:solidFill>
              <a:latin typeface="黑体" panose="02010609060101010101" pitchFamily="49" charset="-122"/>
              <a:ea typeface="黑体" panose="02010609060101010101" pitchFamily="49" charset="-122"/>
            </a:endParaRPr>
          </a:p>
          <a:p>
            <a:pPr eaLnBrk="1" hangingPunct="1">
              <a:buFontTx/>
              <a:buNone/>
            </a:pPr>
            <a:r>
              <a:rPr lang="en-US" altLang="zh-CN">
                <a:solidFill>
                  <a:srgbClr val="000066"/>
                </a:solidFill>
                <a:ea typeface="黑体" panose="02010609060101010101" pitchFamily="49" charset="-122"/>
              </a:rPr>
              <a:t>  </a:t>
            </a:r>
          </a:p>
        </p:txBody>
      </p:sp>
      <p:sp>
        <p:nvSpPr>
          <p:cNvPr id="15369" name="Text Box 50">
            <a:extLst>
              <a:ext uri="{FF2B5EF4-FFF2-40B4-BE49-F238E27FC236}">
                <a16:creationId xmlns:a16="http://schemas.microsoft.com/office/drawing/2014/main" id="{79415A48-E8EC-41A9-AD7B-8391213EC06F}"/>
              </a:ext>
            </a:extLst>
          </p:cNvPr>
          <p:cNvSpPr txBox="1">
            <a:spLocks noChangeArrowheads="1"/>
          </p:cNvSpPr>
          <p:nvPr/>
        </p:nvSpPr>
        <p:spPr bwMode="auto">
          <a:xfrm>
            <a:off x="395288" y="333375"/>
            <a:ext cx="5545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66"/>
                </a:solidFill>
                <a:latin typeface="黑体" panose="02010609060101010101" pitchFamily="49" charset="-122"/>
                <a:ea typeface="黑体" panose="02010609060101010101" pitchFamily="49" charset="-122"/>
              </a:rPr>
              <a:t>3. </a:t>
            </a:r>
            <a:r>
              <a:rPr lang="zh-CN" altLang="en-US" sz="3200" b="1">
                <a:solidFill>
                  <a:srgbClr val="000066"/>
                </a:solidFill>
                <a:latin typeface="黑体" panose="02010609060101010101" pitchFamily="49" charset="-122"/>
                <a:ea typeface="黑体" panose="02010609060101010101" pitchFamily="49" charset="-122"/>
              </a:rPr>
              <a:t>卡诺图表示逻辑函数</a:t>
            </a:r>
          </a:p>
        </p:txBody>
      </p:sp>
      <p:sp>
        <p:nvSpPr>
          <p:cNvPr id="15370" name="Rectangle 51">
            <a:extLst>
              <a:ext uri="{FF2B5EF4-FFF2-40B4-BE49-F238E27FC236}">
                <a16:creationId xmlns:a16="http://schemas.microsoft.com/office/drawing/2014/main" id="{8CD2F518-654A-482C-B6B8-ECE98B7837E4}"/>
              </a:ext>
            </a:extLst>
          </p:cNvPr>
          <p:cNvSpPr>
            <a:spLocks noChangeArrowheads="1"/>
          </p:cNvSpPr>
          <p:nvPr/>
        </p:nvSpPr>
        <p:spPr bwMode="auto">
          <a:xfrm>
            <a:off x="395288" y="947738"/>
            <a:ext cx="81915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pPr>
            <a:r>
              <a:rPr lang="zh-CN" altLang="en-US" sz="2800" b="1">
                <a:solidFill>
                  <a:srgbClr val="000066"/>
                </a:solidFill>
                <a:latin typeface="黑体" panose="02010609060101010101" pitchFamily="49" charset="-122"/>
                <a:ea typeface="黑体" panose="02010609060101010101" pitchFamily="49" charset="-122"/>
              </a:rPr>
              <a:t>方法：</a:t>
            </a:r>
            <a:r>
              <a:rPr lang="en-US" altLang="zh-CN" sz="2800" b="1">
                <a:solidFill>
                  <a:srgbClr val="000066"/>
                </a:solidFill>
                <a:latin typeface="黑体" panose="02010609060101010101" pitchFamily="49" charset="-122"/>
                <a:ea typeface="黑体" panose="02010609060101010101" pitchFamily="49" charset="-122"/>
              </a:rPr>
              <a:t>1) </a:t>
            </a:r>
            <a:r>
              <a:rPr lang="zh-CN" altLang="en-US" sz="2800" b="1">
                <a:solidFill>
                  <a:srgbClr val="000066"/>
                </a:solidFill>
                <a:latin typeface="黑体" panose="02010609060101010101" pitchFamily="49" charset="-122"/>
                <a:ea typeface="黑体" panose="02010609060101010101" pitchFamily="49" charset="-122"/>
              </a:rPr>
              <a:t>将逻辑函数化为最小项表达式；</a:t>
            </a:r>
          </a:p>
          <a:p>
            <a:pPr algn="just" eaLnBrk="1" hangingPunct="1">
              <a:lnSpc>
                <a:spcPct val="140000"/>
              </a:lnSpc>
            </a:pPr>
            <a:r>
              <a:rPr lang="zh-CN" altLang="en-US" sz="2800" b="1">
                <a:solidFill>
                  <a:srgbClr val="000066"/>
                </a:solidFill>
                <a:latin typeface="黑体" panose="02010609060101010101" pitchFamily="49" charset="-122"/>
                <a:ea typeface="黑体" panose="02010609060101010101" pitchFamily="49" charset="-122"/>
              </a:rPr>
              <a:t>      </a:t>
            </a:r>
            <a:r>
              <a:rPr lang="en-US" altLang="zh-CN" sz="2800" b="1">
                <a:solidFill>
                  <a:srgbClr val="000066"/>
                </a:solidFill>
                <a:latin typeface="黑体" panose="02010609060101010101" pitchFamily="49" charset="-122"/>
                <a:ea typeface="黑体" panose="02010609060101010101" pitchFamily="49" charset="-122"/>
              </a:rPr>
              <a:t>2) </a:t>
            </a:r>
            <a:r>
              <a:rPr lang="zh-CN" altLang="en-US" sz="2800" b="1">
                <a:solidFill>
                  <a:srgbClr val="000066"/>
                </a:solidFill>
                <a:latin typeface="黑体" panose="02010609060101010101" pitchFamily="49" charset="-122"/>
                <a:ea typeface="黑体" panose="02010609060101010101" pitchFamily="49" charset="-122"/>
              </a:rPr>
              <a:t>填写卡诺图（最小项填</a:t>
            </a:r>
            <a:r>
              <a:rPr lang="en-US" altLang="zh-CN" sz="2800" b="1">
                <a:solidFill>
                  <a:srgbClr val="000066"/>
                </a:solidFill>
                <a:latin typeface="黑体" panose="02010609060101010101" pitchFamily="49" charset="-122"/>
                <a:ea typeface="黑体" panose="02010609060101010101" pitchFamily="49" charset="-122"/>
              </a:rPr>
              <a:t>1</a:t>
            </a:r>
            <a:r>
              <a:rPr lang="zh-CN" altLang="en-US" sz="2800" b="1">
                <a:solidFill>
                  <a:srgbClr val="000066"/>
                </a:solidFill>
                <a:latin typeface="黑体" panose="02010609060101010101" pitchFamily="49" charset="-122"/>
                <a:ea typeface="黑体" panose="02010609060101010101" pitchFamily="49" charset="-122"/>
              </a:rPr>
              <a:t>，其余填</a:t>
            </a:r>
            <a:r>
              <a:rPr lang="en-US" altLang="zh-CN" sz="2800" b="1">
                <a:solidFill>
                  <a:srgbClr val="000066"/>
                </a:solidFill>
                <a:latin typeface="黑体" panose="02010609060101010101" pitchFamily="49" charset="-122"/>
                <a:ea typeface="黑体" panose="02010609060101010101" pitchFamily="49" charset="-122"/>
              </a:rPr>
              <a:t>0</a:t>
            </a:r>
            <a:r>
              <a:rPr lang="zh-CN" altLang="en-US" sz="2800" b="1">
                <a:solidFill>
                  <a:srgbClr val="000066"/>
                </a:solidFill>
                <a:latin typeface="黑体" panose="02010609060101010101" pitchFamily="49" charset="-122"/>
                <a:ea typeface="黑体" panose="02010609060101010101" pitchFamily="49" charset="-122"/>
              </a:rPr>
              <a:t>）。 </a:t>
            </a:r>
          </a:p>
        </p:txBody>
      </p:sp>
      <p:graphicFrame>
        <p:nvGraphicFramePr>
          <p:cNvPr id="107572" name="Object 52">
            <a:extLst>
              <a:ext uri="{FF2B5EF4-FFF2-40B4-BE49-F238E27FC236}">
                <a16:creationId xmlns:a16="http://schemas.microsoft.com/office/drawing/2014/main" id="{23F55D47-CCCC-45B8-B65F-9A7FABB4E250}"/>
              </a:ext>
            </a:extLst>
          </p:cNvPr>
          <p:cNvGraphicFramePr>
            <a:graphicFrameLocks noChangeAspect="1"/>
          </p:cNvGraphicFramePr>
          <p:nvPr/>
        </p:nvGraphicFramePr>
        <p:xfrm>
          <a:off x="796925" y="3916363"/>
          <a:ext cx="4918075" cy="495300"/>
        </p:xfrm>
        <a:graphic>
          <a:graphicData uri="http://schemas.openxmlformats.org/presentationml/2006/ole">
            <mc:AlternateContent xmlns:mc="http://schemas.openxmlformats.org/markup-compatibility/2006">
              <mc:Choice xmlns:v="urn:schemas-microsoft-com:vml" Requires="v">
                <p:oleObj spid="_x0000_s15382" name="公式" r:id="rId3" imgW="2184120" imgH="228600" progId="Equation.3">
                  <p:embed/>
                </p:oleObj>
              </mc:Choice>
              <mc:Fallback>
                <p:oleObj name="公式" r:id="rId3" imgW="2184120" imgH="228600"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3916363"/>
                        <a:ext cx="49180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3">
            <a:extLst>
              <a:ext uri="{FF2B5EF4-FFF2-40B4-BE49-F238E27FC236}">
                <a16:creationId xmlns:a16="http://schemas.microsoft.com/office/drawing/2014/main" id="{308994FD-D42D-4F3B-9CC6-3B567FB699B6}"/>
              </a:ext>
            </a:extLst>
          </p:cNvPr>
          <p:cNvGrpSpPr>
            <a:grpSpLocks/>
          </p:cNvGrpSpPr>
          <p:nvPr/>
        </p:nvGrpSpPr>
        <p:grpSpPr bwMode="auto">
          <a:xfrm>
            <a:off x="341313" y="2301875"/>
            <a:ext cx="7916862" cy="523875"/>
            <a:chOff x="215" y="1450"/>
            <a:chExt cx="4987" cy="330"/>
          </a:xfrm>
        </p:grpSpPr>
        <p:sp>
          <p:nvSpPr>
            <p:cNvPr id="15380" name="Rectangle 54">
              <a:extLst>
                <a:ext uri="{FF2B5EF4-FFF2-40B4-BE49-F238E27FC236}">
                  <a16:creationId xmlns:a16="http://schemas.microsoft.com/office/drawing/2014/main" id="{EA6655DA-1DAE-4295-9659-A8455180BA9E}"/>
                </a:ext>
              </a:extLst>
            </p:cNvPr>
            <p:cNvSpPr>
              <a:spLocks noChangeArrowheads="1"/>
            </p:cNvSpPr>
            <p:nvPr/>
          </p:nvSpPr>
          <p:spPr bwMode="auto">
            <a:xfrm>
              <a:off x="215" y="1450"/>
              <a:ext cx="3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66"/>
                  </a:solidFill>
                  <a:latin typeface="黑体" panose="02010609060101010101" pitchFamily="49" charset="-122"/>
                  <a:ea typeface="黑体" panose="02010609060101010101" pitchFamily="49" charset="-122"/>
                  <a:cs typeface="Times New Roman" panose="02020603050405020304" pitchFamily="18" charset="0"/>
                </a:rPr>
                <a:t>例</a:t>
              </a:r>
              <a:r>
                <a:rPr lang="en-US" altLang="zh-CN" sz="2800" b="1">
                  <a:solidFill>
                    <a:srgbClr val="000066"/>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2800" b="1">
                  <a:solidFill>
                    <a:srgbClr val="000066"/>
                  </a:solidFill>
                  <a:latin typeface="黑体" panose="02010609060101010101" pitchFamily="49" charset="-122"/>
                  <a:ea typeface="黑体" panose="02010609060101010101" pitchFamily="49" charset="-122"/>
                  <a:cs typeface="Times New Roman" panose="02020603050405020304" pitchFamily="18" charset="0"/>
                </a:rPr>
                <a:t>用卡诺图表示逻辑函数</a:t>
              </a:r>
            </a:p>
          </p:txBody>
        </p:sp>
        <p:graphicFrame>
          <p:nvGraphicFramePr>
            <p:cNvPr id="15367" name="Object 55">
              <a:extLst>
                <a:ext uri="{FF2B5EF4-FFF2-40B4-BE49-F238E27FC236}">
                  <a16:creationId xmlns:a16="http://schemas.microsoft.com/office/drawing/2014/main" id="{B5E11401-3717-4DAD-A618-70F5653C0FD2}"/>
                </a:ext>
              </a:extLst>
            </p:cNvPr>
            <p:cNvGraphicFramePr>
              <a:graphicFrameLocks noChangeAspect="1"/>
            </p:cNvGraphicFramePr>
            <p:nvPr/>
          </p:nvGraphicFramePr>
          <p:xfrm>
            <a:off x="3198" y="1470"/>
            <a:ext cx="1832" cy="300"/>
          </p:xfrm>
          <a:graphic>
            <a:graphicData uri="http://schemas.openxmlformats.org/presentationml/2006/ole">
              <mc:AlternateContent xmlns:mc="http://schemas.openxmlformats.org/markup-compatibility/2006">
                <mc:Choice xmlns:v="urn:schemas-microsoft-com:vml" Requires="v">
                  <p:oleObj spid="_x0000_s15383" name="公式" r:id="rId5" imgW="1409400" imgH="228600" progId="Equation.3">
                    <p:embed/>
                  </p:oleObj>
                </mc:Choice>
                <mc:Fallback>
                  <p:oleObj name="公式" r:id="rId5" imgW="1409400" imgH="2286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 y="1470"/>
                          <a:ext cx="183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1" name="Rectangle 56">
              <a:extLst>
                <a:ext uri="{FF2B5EF4-FFF2-40B4-BE49-F238E27FC236}">
                  <a16:creationId xmlns:a16="http://schemas.microsoft.com/office/drawing/2014/main" id="{A54503E0-F7BD-47F6-9564-169783BFB94E}"/>
                </a:ext>
              </a:extLst>
            </p:cNvPr>
            <p:cNvSpPr>
              <a:spLocks noChangeArrowheads="1"/>
            </p:cNvSpPr>
            <p:nvPr/>
          </p:nvSpPr>
          <p:spPr bwMode="auto">
            <a:xfrm>
              <a:off x="4893" y="148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tabLst>
                  <a:tab pos="434975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434975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43497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434975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434975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434975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434975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434975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434975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cs typeface="Times New Roman" panose="02020603050405020304" pitchFamily="18" charset="0"/>
                </a:rPr>
                <a:t>。</a:t>
              </a:r>
              <a:endParaRPr lang="zh-CN" altLang="en-US" b="1"/>
            </a:p>
          </p:txBody>
        </p:sp>
      </p:grpSp>
      <p:graphicFrame>
        <p:nvGraphicFramePr>
          <p:cNvPr id="107577" name="Object 57">
            <a:extLst>
              <a:ext uri="{FF2B5EF4-FFF2-40B4-BE49-F238E27FC236}">
                <a16:creationId xmlns:a16="http://schemas.microsoft.com/office/drawing/2014/main" id="{446B5A89-D0A8-47E8-8121-F91A9B46D575}"/>
              </a:ext>
            </a:extLst>
          </p:cNvPr>
          <p:cNvGraphicFramePr>
            <a:graphicFrameLocks noChangeAspect="1"/>
          </p:cNvGraphicFramePr>
          <p:nvPr/>
        </p:nvGraphicFramePr>
        <p:xfrm>
          <a:off x="415925" y="3352800"/>
          <a:ext cx="3503613" cy="568325"/>
        </p:xfrm>
        <a:graphic>
          <a:graphicData uri="http://schemas.openxmlformats.org/presentationml/2006/ole">
            <mc:AlternateContent xmlns:mc="http://schemas.openxmlformats.org/markup-compatibility/2006">
              <mc:Choice xmlns:v="urn:schemas-microsoft-com:vml" Requires="v">
                <p:oleObj spid="_x0000_s15384" name="公式" r:id="rId7" imgW="1409400" imgH="228600" progId="Equation.3">
                  <p:embed/>
                </p:oleObj>
              </mc:Choice>
              <mc:Fallback>
                <p:oleObj name="公式" r:id="rId7" imgW="1409400" imgH="22860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925" y="3352800"/>
                        <a:ext cx="3503613"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78" name="Object 58">
            <a:extLst>
              <a:ext uri="{FF2B5EF4-FFF2-40B4-BE49-F238E27FC236}">
                <a16:creationId xmlns:a16="http://schemas.microsoft.com/office/drawing/2014/main" id="{9A080CE8-3D83-42F0-8F6B-9513110789F7}"/>
              </a:ext>
            </a:extLst>
          </p:cNvPr>
          <p:cNvGraphicFramePr>
            <a:graphicFrameLocks noChangeAspect="1"/>
          </p:cNvGraphicFramePr>
          <p:nvPr/>
        </p:nvGraphicFramePr>
        <p:xfrm>
          <a:off x="838200" y="4994275"/>
          <a:ext cx="3463925" cy="644525"/>
        </p:xfrm>
        <a:graphic>
          <a:graphicData uri="http://schemas.openxmlformats.org/presentationml/2006/ole">
            <mc:AlternateContent xmlns:mc="http://schemas.openxmlformats.org/markup-compatibility/2006">
              <mc:Choice xmlns:v="urn:schemas-microsoft-com:vml" Requires="v">
                <p:oleObj spid="_x0000_s15385" name="公式" r:id="rId9" imgW="1257120" imgH="253800" progId="Equation.3">
                  <p:embed/>
                </p:oleObj>
              </mc:Choice>
              <mc:Fallback>
                <p:oleObj name="公式" r:id="rId9" imgW="1257120" imgH="25380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994275"/>
                        <a:ext cx="34639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79" name="Object 59">
            <a:extLst>
              <a:ext uri="{FF2B5EF4-FFF2-40B4-BE49-F238E27FC236}">
                <a16:creationId xmlns:a16="http://schemas.microsoft.com/office/drawing/2014/main" id="{BF44ADD8-FC3D-4F38-85C5-EB71EFA6DF10}"/>
              </a:ext>
            </a:extLst>
          </p:cNvPr>
          <p:cNvGraphicFramePr>
            <a:graphicFrameLocks noChangeAspect="1"/>
          </p:cNvGraphicFramePr>
          <p:nvPr/>
        </p:nvGraphicFramePr>
        <p:xfrm>
          <a:off x="831850" y="4419600"/>
          <a:ext cx="4959350" cy="481013"/>
        </p:xfrm>
        <a:graphic>
          <a:graphicData uri="http://schemas.openxmlformats.org/presentationml/2006/ole">
            <mc:AlternateContent xmlns:mc="http://schemas.openxmlformats.org/markup-compatibility/2006">
              <mc:Choice xmlns:v="urn:schemas-microsoft-com:vml" Requires="v">
                <p:oleObj spid="_x0000_s15386" name="公式" r:id="rId11" imgW="2438280" imgH="203040" progId="Equation.3">
                  <p:embed/>
                </p:oleObj>
              </mc:Choice>
              <mc:Fallback>
                <p:oleObj name="公式" r:id="rId11" imgW="2438280" imgH="20304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 y="4419600"/>
                        <a:ext cx="49593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1">
            <a:extLst>
              <a:ext uri="{FF2B5EF4-FFF2-40B4-BE49-F238E27FC236}">
                <a16:creationId xmlns:a16="http://schemas.microsoft.com/office/drawing/2014/main" id="{AD134904-EB57-46EB-945A-3E5957201AEA}"/>
              </a:ext>
            </a:extLst>
          </p:cNvPr>
          <p:cNvGrpSpPr>
            <a:grpSpLocks/>
          </p:cNvGrpSpPr>
          <p:nvPr/>
        </p:nvGrpSpPr>
        <p:grpSpPr bwMode="auto">
          <a:xfrm>
            <a:off x="369888" y="2719388"/>
            <a:ext cx="6386512" cy="668337"/>
            <a:chOff x="192" y="1713"/>
            <a:chExt cx="4023" cy="421"/>
          </a:xfrm>
        </p:grpSpPr>
        <p:sp>
          <p:nvSpPr>
            <p:cNvPr id="15378" name="Rectangle 62">
              <a:extLst>
                <a:ext uri="{FF2B5EF4-FFF2-40B4-BE49-F238E27FC236}">
                  <a16:creationId xmlns:a16="http://schemas.microsoft.com/office/drawing/2014/main" id="{CC632D0D-C749-4EC1-9A97-02546AACCF33}"/>
                </a:ext>
              </a:extLst>
            </p:cNvPr>
            <p:cNvSpPr>
              <a:spLocks noChangeArrowheads="1"/>
            </p:cNvSpPr>
            <p:nvPr/>
          </p:nvSpPr>
          <p:spPr bwMode="auto">
            <a:xfrm>
              <a:off x="192" y="1804"/>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66"/>
                  </a:solidFill>
                  <a:ea typeface="黑体" panose="02010609060101010101" pitchFamily="49" charset="-122"/>
                </a:rPr>
                <a:t>解</a:t>
              </a:r>
            </a:p>
          </p:txBody>
        </p:sp>
        <p:sp>
          <p:nvSpPr>
            <p:cNvPr id="15379" name="Rectangle 63">
              <a:extLst>
                <a:ext uri="{FF2B5EF4-FFF2-40B4-BE49-F238E27FC236}">
                  <a16:creationId xmlns:a16="http://schemas.microsoft.com/office/drawing/2014/main" id="{97EEEA29-ACF1-410E-9079-BE4570FDA6ED}"/>
                </a:ext>
              </a:extLst>
            </p:cNvPr>
            <p:cNvSpPr>
              <a:spLocks noChangeArrowheads="1"/>
            </p:cNvSpPr>
            <p:nvPr/>
          </p:nvSpPr>
          <p:spPr bwMode="auto">
            <a:xfrm>
              <a:off x="576" y="1713"/>
              <a:ext cx="363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800" b="1">
                  <a:solidFill>
                    <a:srgbClr val="000066"/>
                  </a:solidFill>
                  <a:latin typeface="黑体" panose="02010609060101010101" pitchFamily="49" charset="-122"/>
                  <a:ea typeface="黑体" panose="02010609060101010101" pitchFamily="49" charset="-122"/>
                </a:rPr>
                <a:t>1. </a:t>
              </a:r>
              <a:r>
                <a:rPr lang="zh-CN" altLang="en-US" sz="2800" b="1">
                  <a:solidFill>
                    <a:srgbClr val="000066"/>
                  </a:solidFill>
                  <a:latin typeface="黑体" panose="02010609060101010101" pitchFamily="49" charset="-122"/>
                  <a:ea typeface="黑体" panose="02010609060101010101" pitchFamily="49" charset="-122"/>
                </a:rPr>
                <a:t>将逻辑函数化为最小项表达式</a:t>
              </a:r>
              <a:r>
                <a:rPr lang="zh-CN" altLang="en-US" sz="2800" b="1">
                  <a:solidFill>
                    <a:srgbClr val="000099"/>
                  </a:solidFill>
                  <a:latin typeface="黑体" panose="02010609060101010101" pitchFamily="49" charset="-122"/>
                  <a:ea typeface="黑体" panose="02010609060101010101" pitchFamily="49" charset="-122"/>
                </a:rPr>
                <a:t>；</a:t>
              </a:r>
            </a:p>
          </p:txBody>
        </p:sp>
      </p:grpSp>
      <p:sp>
        <p:nvSpPr>
          <p:cNvPr id="107584" name="Rectangle 64">
            <a:extLst>
              <a:ext uri="{FF2B5EF4-FFF2-40B4-BE49-F238E27FC236}">
                <a16:creationId xmlns:a16="http://schemas.microsoft.com/office/drawing/2014/main" id="{AAB5E499-C228-4429-AE5C-D1789C16CE62}"/>
              </a:ext>
            </a:extLst>
          </p:cNvPr>
          <p:cNvSpPr>
            <a:spLocks noChangeArrowheads="1"/>
          </p:cNvSpPr>
          <p:nvPr/>
        </p:nvSpPr>
        <p:spPr bwMode="auto">
          <a:xfrm>
            <a:off x="900113" y="5557838"/>
            <a:ext cx="31496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800" b="1">
                <a:solidFill>
                  <a:srgbClr val="000066"/>
                </a:solidFill>
                <a:latin typeface="黑体" panose="02010609060101010101" pitchFamily="49" charset="-122"/>
                <a:ea typeface="黑体" panose="02010609060101010101" pitchFamily="49" charset="-122"/>
              </a:rPr>
              <a:t>2.  </a:t>
            </a:r>
            <a:r>
              <a:rPr lang="zh-CN" altLang="en-US" sz="2800" b="1">
                <a:solidFill>
                  <a:srgbClr val="000066"/>
                </a:solidFill>
                <a:latin typeface="黑体" panose="02010609060101010101" pitchFamily="49" charset="-122"/>
                <a:ea typeface="黑体" panose="02010609060101010101" pitchFamily="49" charset="-122"/>
              </a:rPr>
              <a:t>填写卡诺图。</a:t>
            </a:r>
            <a:r>
              <a:rPr lang="zh-CN" altLang="en-US" b="1">
                <a:solidFill>
                  <a:srgbClr val="000099"/>
                </a:solidFill>
                <a:ea typeface="黑体" panose="02010609060101010101" pitchFamily="49" charset="-122"/>
              </a:rPr>
              <a:t> </a:t>
            </a:r>
          </a:p>
        </p:txBody>
      </p:sp>
      <p:sp>
        <p:nvSpPr>
          <p:cNvPr id="107587" name="AutoShape 67">
            <a:extLst>
              <a:ext uri="{FF2B5EF4-FFF2-40B4-BE49-F238E27FC236}">
                <a16:creationId xmlns:a16="http://schemas.microsoft.com/office/drawing/2014/main" id="{58345556-1509-4CCC-B54F-A5C712DE8BE3}"/>
              </a:ext>
            </a:extLst>
          </p:cNvPr>
          <p:cNvSpPr>
            <a:spLocks noChangeArrowheads="1"/>
          </p:cNvSpPr>
          <p:nvPr/>
        </p:nvSpPr>
        <p:spPr bwMode="auto">
          <a:xfrm>
            <a:off x="5911850" y="3222625"/>
            <a:ext cx="3079750" cy="23399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7588" name="Object 68">
            <a:extLst>
              <a:ext uri="{FF2B5EF4-FFF2-40B4-BE49-F238E27FC236}">
                <a16:creationId xmlns:a16="http://schemas.microsoft.com/office/drawing/2014/main" id="{7AAD883E-BD7E-4D1F-B408-D6094841AC1E}"/>
              </a:ext>
            </a:extLst>
          </p:cNvPr>
          <p:cNvGraphicFramePr>
            <a:graphicFrameLocks noChangeAspect="1"/>
          </p:cNvGraphicFramePr>
          <p:nvPr/>
        </p:nvGraphicFramePr>
        <p:xfrm>
          <a:off x="6227763" y="4076700"/>
          <a:ext cx="2728912" cy="1695450"/>
        </p:xfrm>
        <a:graphic>
          <a:graphicData uri="http://schemas.openxmlformats.org/presentationml/2006/ole">
            <mc:AlternateContent xmlns:mc="http://schemas.openxmlformats.org/markup-compatibility/2006">
              <mc:Choice xmlns:v="urn:schemas-microsoft-com:vml" Requires="v">
                <p:oleObj spid="_x0000_s15387" name="图片" r:id="rId13" imgW="1257480" imgH="781200" progId="Word.Picture.8">
                  <p:embed/>
                </p:oleObj>
              </mc:Choice>
              <mc:Fallback>
                <p:oleObj name="图片" r:id="rId13" imgW="1257480" imgH="781200" progId="Word.Picture.8">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7763" y="4076700"/>
                        <a:ext cx="2728912"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9">
            <a:extLst>
              <a:ext uri="{FF2B5EF4-FFF2-40B4-BE49-F238E27FC236}">
                <a16:creationId xmlns:a16="http://schemas.microsoft.com/office/drawing/2014/main" id="{DBA81801-453D-4470-A7F8-1B2B62806818}"/>
              </a:ext>
            </a:extLst>
          </p:cNvPr>
          <p:cNvGrpSpPr>
            <a:grpSpLocks/>
          </p:cNvGrpSpPr>
          <p:nvPr/>
        </p:nvGrpSpPr>
        <p:grpSpPr bwMode="auto">
          <a:xfrm>
            <a:off x="5878513" y="3733800"/>
            <a:ext cx="585787" cy="411163"/>
            <a:chOff x="1321" y="3294"/>
            <a:chExt cx="369" cy="259"/>
          </a:xfrm>
        </p:grpSpPr>
        <p:sp>
          <p:nvSpPr>
            <p:cNvPr id="15376" name="Oval 70">
              <a:extLst>
                <a:ext uri="{FF2B5EF4-FFF2-40B4-BE49-F238E27FC236}">
                  <a16:creationId xmlns:a16="http://schemas.microsoft.com/office/drawing/2014/main" id="{3FA022A5-BC65-4B0E-9FC8-28C4AF4DDDA5}"/>
                </a:ext>
              </a:extLst>
            </p:cNvPr>
            <p:cNvSpPr>
              <a:spLocks noChangeArrowheads="1"/>
            </p:cNvSpPr>
            <p:nvPr/>
          </p:nvSpPr>
          <p:spPr bwMode="auto">
            <a:xfrm>
              <a:off x="1377" y="3294"/>
              <a:ext cx="244" cy="255"/>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77" name="Text Box 71">
              <a:extLst>
                <a:ext uri="{FF2B5EF4-FFF2-40B4-BE49-F238E27FC236}">
                  <a16:creationId xmlns:a16="http://schemas.microsoft.com/office/drawing/2014/main" id="{3A680B1F-64DA-4FF1-8B7F-E597C7925748}"/>
                </a:ext>
              </a:extLst>
            </p:cNvPr>
            <p:cNvSpPr txBox="1">
              <a:spLocks noChangeArrowheads="1"/>
            </p:cNvSpPr>
            <p:nvPr/>
          </p:nvSpPr>
          <p:spPr bwMode="auto">
            <a:xfrm>
              <a:off x="1321" y="3322"/>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107577"/>
                                        </p:tgtEl>
                                        <p:attrNameLst>
                                          <p:attrName>style.visibility</p:attrName>
                                        </p:attrNameLst>
                                      </p:cBhvr>
                                      <p:to>
                                        <p:strVal val="visible"/>
                                      </p:to>
                                    </p:set>
                                    <p:animEffect transition="in" filter="checkerboard(across)">
                                      <p:cBhvr>
                                        <p:cTn id="16" dur="500"/>
                                        <p:tgtEl>
                                          <p:spTgt spid="1075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07572"/>
                                        </p:tgtEl>
                                        <p:attrNameLst>
                                          <p:attrName>style.visibility</p:attrName>
                                        </p:attrNameLst>
                                      </p:cBhvr>
                                      <p:to>
                                        <p:strVal val="visible"/>
                                      </p:to>
                                    </p:set>
                                    <p:animEffect transition="in" filter="checkerboard(across)">
                                      <p:cBhvr>
                                        <p:cTn id="21" dur="500"/>
                                        <p:tgtEl>
                                          <p:spTgt spid="1075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07579"/>
                                        </p:tgtEl>
                                        <p:attrNameLst>
                                          <p:attrName>style.visibility</p:attrName>
                                        </p:attrNameLst>
                                      </p:cBhvr>
                                      <p:to>
                                        <p:strVal val="visible"/>
                                      </p:to>
                                    </p:set>
                                    <p:animEffect transition="in" filter="checkerboard(across)">
                                      <p:cBhvr>
                                        <p:cTn id="26" dur="500"/>
                                        <p:tgtEl>
                                          <p:spTgt spid="1075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7578"/>
                                        </p:tgtEl>
                                        <p:attrNameLst>
                                          <p:attrName>style.visibility</p:attrName>
                                        </p:attrNameLst>
                                      </p:cBhvr>
                                      <p:to>
                                        <p:strVal val="visible"/>
                                      </p:to>
                                    </p:set>
                                    <p:animEffect transition="in" filter="blinds(horizontal)">
                                      <p:cBhvr>
                                        <p:cTn id="31" dur="500"/>
                                        <p:tgtEl>
                                          <p:spTgt spid="1075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07584"/>
                                        </p:tgtEl>
                                        <p:attrNameLst>
                                          <p:attrName>style.visibility</p:attrName>
                                        </p:attrNameLst>
                                      </p:cBhvr>
                                      <p:to>
                                        <p:strVal val="visible"/>
                                      </p:to>
                                    </p:set>
                                    <p:animEffect transition="in" filter="strips(downRight)">
                                      <p:cBhvr>
                                        <p:cTn id="36" dur="500"/>
                                        <p:tgtEl>
                                          <p:spTgt spid="1075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ntr" presetSubtype="4" fill="hold" grpId="0" nodeType="clickEffect" nodePh="1">
                                  <p:stCondLst>
                                    <p:cond delay="0"/>
                                  </p:stCondLst>
                                  <p:endCondLst>
                                    <p:cond evt="begin" delay="0">
                                      <p:tn val="39"/>
                                    </p:cond>
                                  </p:endCondLst>
                                  <p:childTnLst>
                                    <p:set>
                                      <p:cBhvr>
                                        <p:cTn id="40" dur="1" fill="hold">
                                          <p:stCondLst>
                                            <p:cond delay="0"/>
                                          </p:stCondLst>
                                        </p:cTn>
                                        <p:tgtEl>
                                          <p:spTgt spid="107587"/>
                                        </p:tgtEl>
                                        <p:attrNameLst>
                                          <p:attrName>style.visibility</p:attrName>
                                        </p:attrNameLst>
                                      </p:cBhvr>
                                      <p:to>
                                        <p:strVal val="visible"/>
                                      </p:to>
                                    </p:set>
                                    <p:animEffect transition="in" filter="wheel(4)">
                                      <p:cBhvr>
                                        <p:cTn id="41" dur="500"/>
                                        <p:tgtEl>
                                          <p:spTgt spid="107587"/>
                                        </p:tgtEl>
                                      </p:cBhvr>
                                    </p:animEffect>
                                  </p:childTnLst>
                                </p:cTn>
                              </p:par>
                            </p:childTnLst>
                          </p:cTn>
                        </p:par>
                        <p:par>
                          <p:cTn id="42" fill="hold" nodeType="afterGroup">
                            <p:stCondLst>
                              <p:cond delay="500"/>
                            </p:stCondLst>
                            <p:childTnLst>
                              <p:par>
                                <p:cTn id="43" presetID="21" presetClass="entr" presetSubtype="4" fill="hold" nodeType="afterEffect">
                                  <p:stCondLst>
                                    <p:cond delay="0"/>
                                  </p:stCondLst>
                                  <p:childTnLst>
                                    <p:set>
                                      <p:cBhvr>
                                        <p:cTn id="44" dur="1" fill="hold">
                                          <p:stCondLst>
                                            <p:cond delay="0"/>
                                          </p:stCondLst>
                                        </p:cTn>
                                        <p:tgtEl>
                                          <p:spTgt spid="107588"/>
                                        </p:tgtEl>
                                        <p:attrNameLst>
                                          <p:attrName>style.visibility</p:attrName>
                                        </p:attrNameLst>
                                      </p:cBhvr>
                                      <p:to>
                                        <p:strVal val="visible"/>
                                      </p:to>
                                    </p:set>
                                    <p:animEffect transition="in" filter="wheel(4)">
                                      <p:cBhvr>
                                        <p:cTn id="45" dur="500"/>
                                        <p:tgtEl>
                                          <p:spTgt spid="107588"/>
                                        </p:tgtEl>
                                      </p:cBhvr>
                                    </p:animEffect>
                                  </p:childTnLst>
                                </p:cTn>
                              </p:par>
                            </p:childTnLst>
                          </p:cTn>
                        </p:par>
                        <p:par>
                          <p:cTn id="46" fill="hold" nodeType="afterGroup">
                            <p:stCondLst>
                              <p:cond delay="1000"/>
                            </p:stCondLst>
                            <p:childTnLst>
                              <p:par>
                                <p:cTn id="47" presetID="21" presetClass="entr" presetSubtype="4"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4)">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4" grpId="0" autoUpdateAnimBg="0"/>
      <p:bldP spid="1075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2">
            <a:extLst>
              <a:ext uri="{FF2B5EF4-FFF2-40B4-BE49-F238E27FC236}">
                <a16:creationId xmlns:a16="http://schemas.microsoft.com/office/drawing/2014/main" id="{F7E3D5F4-2C1D-41A7-A4BE-39945A4FC581}"/>
              </a:ext>
            </a:extLst>
          </p:cNvPr>
          <p:cNvSpPr>
            <a:spLocks noGrp="1" noChangeArrowheads="1"/>
          </p:cNvSpPr>
          <p:nvPr>
            <p:ph type="body" idx="1"/>
          </p:nvPr>
        </p:nvSpPr>
        <p:spPr>
          <a:xfrm>
            <a:off x="250825" y="260350"/>
            <a:ext cx="8713788" cy="6264275"/>
          </a:xfrm>
        </p:spPr>
        <p:txBody>
          <a:bodyPr/>
          <a:lstStyle/>
          <a:p>
            <a:pPr eaLnBrk="1" hangingPunct="1">
              <a:buFontTx/>
              <a:buNone/>
            </a:pPr>
            <a:r>
              <a:rPr lang="en-US" altLang="zh-CN">
                <a:solidFill>
                  <a:srgbClr val="000066"/>
                </a:solidFill>
                <a:ea typeface="黑体" panose="02010609060101010101" pitchFamily="49" charset="-122"/>
              </a:rPr>
              <a:t>                                           </a:t>
            </a:r>
          </a:p>
          <a:p>
            <a:pPr eaLnBrk="1" hangingPunct="1">
              <a:buFontTx/>
              <a:buNone/>
            </a:pPr>
            <a:endParaRPr lang="en-US" altLang="zh-CN">
              <a:solidFill>
                <a:srgbClr val="000066"/>
              </a:solidFill>
              <a:ea typeface="黑体" panose="02010609060101010101" pitchFamily="49" charset="-122"/>
            </a:endParaRPr>
          </a:p>
          <a:p>
            <a:pPr eaLnBrk="1" hangingPunct="1">
              <a:buFontTx/>
              <a:buNone/>
            </a:pPr>
            <a:endParaRPr lang="en-US" altLang="zh-CN">
              <a:solidFill>
                <a:srgbClr val="000066"/>
              </a:solidFill>
              <a:latin typeface="黑体" panose="02010609060101010101" pitchFamily="49" charset="-122"/>
              <a:ea typeface="黑体" panose="02010609060101010101" pitchFamily="49" charset="-122"/>
            </a:endParaRPr>
          </a:p>
          <a:p>
            <a:pPr eaLnBrk="1" hangingPunct="1">
              <a:buFontTx/>
              <a:buNone/>
            </a:pPr>
            <a:endParaRPr lang="en-US" altLang="zh-CN">
              <a:solidFill>
                <a:srgbClr val="000066"/>
              </a:solidFill>
              <a:ea typeface="黑体" panose="02010609060101010101" pitchFamily="49" charset="-122"/>
            </a:endParaRPr>
          </a:p>
        </p:txBody>
      </p:sp>
      <p:sp>
        <p:nvSpPr>
          <p:cNvPr id="16394" name="Rectangle 36">
            <a:extLst>
              <a:ext uri="{FF2B5EF4-FFF2-40B4-BE49-F238E27FC236}">
                <a16:creationId xmlns:a16="http://schemas.microsoft.com/office/drawing/2014/main" id="{DDD7C2AC-7D30-45DF-A21A-CD1C9AEB2482}"/>
              </a:ext>
            </a:extLst>
          </p:cNvPr>
          <p:cNvSpPr>
            <a:spLocks noGrp="1" noChangeArrowheads="1"/>
          </p:cNvSpPr>
          <p:nvPr>
            <p:ph type="title" sz="quarter"/>
          </p:nvPr>
        </p:nvSpPr>
        <p:spPr>
          <a:xfrm>
            <a:off x="249238" y="252413"/>
            <a:ext cx="8229600" cy="708025"/>
          </a:xfrm>
          <a:noFill/>
        </p:spPr>
        <p:txBody>
          <a:bodyPr>
            <a:spAutoFit/>
          </a:bodyPr>
          <a:lstStyle/>
          <a:p>
            <a:pPr algn="l" eaLnBrk="1" hangingPunct="1"/>
            <a:r>
              <a:rPr lang="en-US" altLang="zh-CN" sz="3600" b="1">
                <a:solidFill>
                  <a:srgbClr val="000066"/>
                </a:solidFill>
                <a:latin typeface="黑体" panose="02010609060101010101" pitchFamily="49" charset="-122"/>
                <a:ea typeface="黑体" panose="02010609060101010101" pitchFamily="49" charset="-122"/>
              </a:rPr>
              <a:t>4. </a:t>
            </a:r>
            <a:r>
              <a:rPr lang="zh-CN" altLang="en-US" sz="3600" b="1">
                <a:solidFill>
                  <a:srgbClr val="000066"/>
                </a:solidFill>
                <a:latin typeface="黑体" panose="02010609060101010101" pitchFamily="49" charset="-122"/>
                <a:ea typeface="黑体" panose="02010609060101010101" pitchFamily="49" charset="-122"/>
              </a:rPr>
              <a:t>用卡诺图化简逻辑函数</a:t>
            </a:r>
            <a:r>
              <a:rPr lang="zh-CN" altLang="en-US" sz="4000" b="1"/>
              <a:t> </a:t>
            </a:r>
          </a:p>
        </p:txBody>
      </p:sp>
      <p:graphicFrame>
        <p:nvGraphicFramePr>
          <p:cNvPr id="118821" name="Object 37">
            <a:extLst>
              <a:ext uri="{FF2B5EF4-FFF2-40B4-BE49-F238E27FC236}">
                <a16:creationId xmlns:a16="http://schemas.microsoft.com/office/drawing/2014/main" id="{97B36D39-5BA6-4CA1-9247-A43D7B7FB709}"/>
              </a:ext>
            </a:extLst>
          </p:cNvPr>
          <p:cNvGraphicFramePr>
            <a:graphicFrameLocks noChangeAspect="1"/>
          </p:cNvGraphicFramePr>
          <p:nvPr/>
        </p:nvGraphicFramePr>
        <p:xfrm>
          <a:off x="4633913" y="3770313"/>
          <a:ext cx="3322637" cy="369887"/>
        </p:xfrm>
        <a:graphic>
          <a:graphicData uri="http://schemas.openxmlformats.org/presentationml/2006/ole">
            <mc:AlternateContent xmlns:mc="http://schemas.openxmlformats.org/markup-compatibility/2006">
              <mc:Choice xmlns:v="urn:schemas-microsoft-com:vml" Requires="v">
                <p:oleObj spid="_x0000_s16404" name="公式" r:id="rId3" imgW="1231560" imgH="203040" progId="Equation.3">
                  <p:embed/>
                </p:oleObj>
              </mc:Choice>
              <mc:Fallback>
                <p:oleObj name="公式" r:id="rId3" imgW="1231560" imgH="2030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913" y="3770313"/>
                        <a:ext cx="3322637" cy="3698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22" name="Object 38">
            <a:extLst>
              <a:ext uri="{FF2B5EF4-FFF2-40B4-BE49-F238E27FC236}">
                <a16:creationId xmlns:a16="http://schemas.microsoft.com/office/drawing/2014/main" id="{450E6E28-B156-4B5C-9B2B-F4A620489DDA}"/>
              </a:ext>
            </a:extLst>
          </p:cNvPr>
          <p:cNvGraphicFramePr>
            <a:graphicFrameLocks noChangeAspect="1"/>
          </p:cNvGraphicFramePr>
          <p:nvPr/>
        </p:nvGraphicFramePr>
        <p:xfrm>
          <a:off x="4551363" y="2420938"/>
          <a:ext cx="3533775" cy="495300"/>
        </p:xfrm>
        <a:graphic>
          <a:graphicData uri="http://schemas.openxmlformats.org/presentationml/2006/ole">
            <mc:AlternateContent xmlns:mc="http://schemas.openxmlformats.org/markup-compatibility/2006">
              <mc:Choice xmlns:v="urn:schemas-microsoft-com:vml" Requires="v">
                <p:oleObj spid="_x0000_s16405" name="Equation" r:id="rId5" imgW="1485720" imgH="215640" progId="Equation.DSMT4">
                  <p:embed/>
                </p:oleObj>
              </mc:Choice>
              <mc:Fallback>
                <p:oleObj name="Equation" r:id="rId5" imgW="1485720" imgH="21564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1363" y="2420938"/>
                        <a:ext cx="3533775" cy="4953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23" name="Object 39">
            <a:extLst>
              <a:ext uri="{FF2B5EF4-FFF2-40B4-BE49-F238E27FC236}">
                <a16:creationId xmlns:a16="http://schemas.microsoft.com/office/drawing/2014/main" id="{F4FD4C51-D7DE-40BB-9DC5-630E3F153E12}"/>
              </a:ext>
            </a:extLst>
          </p:cNvPr>
          <p:cNvGraphicFramePr>
            <a:graphicFrameLocks noChangeAspect="1"/>
          </p:cNvGraphicFramePr>
          <p:nvPr/>
        </p:nvGraphicFramePr>
        <p:xfrm>
          <a:off x="4551363" y="3146425"/>
          <a:ext cx="3405187" cy="393700"/>
        </p:xfrm>
        <a:graphic>
          <a:graphicData uri="http://schemas.openxmlformats.org/presentationml/2006/ole">
            <mc:AlternateContent xmlns:mc="http://schemas.openxmlformats.org/markup-compatibility/2006">
              <mc:Choice xmlns:v="urn:schemas-microsoft-com:vml" Requires="v">
                <p:oleObj spid="_x0000_s16406" name="Equation" r:id="rId7" imgW="1536480" imgH="215640" progId="Equation.DSMT4">
                  <p:embed/>
                </p:oleObj>
              </mc:Choice>
              <mc:Fallback>
                <p:oleObj name="Equation" r:id="rId7" imgW="1536480" imgH="215640"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1363" y="3146425"/>
                        <a:ext cx="3405187" cy="393700"/>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0">
            <a:extLst>
              <a:ext uri="{FF2B5EF4-FFF2-40B4-BE49-F238E27FC236}">
                <a16:creationId xmlns:a16="http://schemas.microsoft.com/office/drawing/2014/main" id="{3A906B56-8AA5-423D-B103-9F3B2B8298C2}"/>
              </a:ext>
            </a:extLst>
          </p:cNvPr>
          <p:cNvGrpSpPr>
            <a:grpSpLocks/>
          </p:cNvGrpSpPr>
          <p:nvPr/>
        </p:nvGrpSpPr>
        <p:grpSpPr bwMode="auto">
          <a:xfrm>
            <a:off x="615950" y="2190750"/>
            <a:ext cx="3330575" cy="3286125"/>
            <a:chOff x="357" y="714"/>
            <a:chExt cx="2098" cy="2070"/>
          </a:xfrm>
        </p:grpSpPr>
        <p:sp>
          <p:nvSpPr>
            <p:cNvPr id="16403" name="AutoShape 41">
              <a:extLst>
                <a:ext uri="{FF2B5EF4-FFF2-40B4-BE49-F238E27FC236}">
                  <a16:creationId xmlns:a16="http://schemas.microsoft.com/office/drawing/2014/main" id="{FEA1DAD5-7AF9-454B-9C50-0B5F1EF68C59}"/>
                </a:ext>
              </a:extLst>
            </p:cNvPr>
            <p:cNvSpPr>
              <a:spLocks noChangeArrowheads="1"/>
            </p:cNvSpPr>
            <p:nvPr/>
          </p:nvSpPr>
          <p:spPr bwMode="auto">
            <a:xfrm>
              <a:off x="357" y="714"/>
              <a:ext cx="2098" cy="2070"/>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92" name="Object 42">
              <a:extLst>
                <a:ext uri="{FF2B5EF4-FFF2-40B4-BE49-F238E27FC236}">
                  <a16:creationId xmlns:a16="http://schemas.microsoft.com/office/drawing/2014/main" id="{83C2A00B-0761-494F-B32F-A676066E250D}"/>
                </a:ext>
              </a:extLst>
            </p:cNvPr>
            <p:cNvGraphicFramePr>
              <a:graphicFrameLocks noChangeAspect="1"/>
            </p:cNvGraphicFramePr>
            <p:nvPr/>
          </p:nvGraphicFramePr>
          <p:xfrm>
            <a:off x="442" y="856"/>
            <a:ext cx="1843" cy="1741"/>
          </p:xfrm>
          <a:graphic>
            <a:graphicData uri="http://schemas.openxmlformats.org/presentationml/2006/ole">
              <mc:AlternateContent xmlns:mc="http://schemas.openxmlformats.org/markup-compatibility/2006">
                <mc:Choice xmlns:v="urn:schemas-microsoft-com:vml" Requires="v">
                  <p:oleObj spid="_x0000_s16407" name="图片" r:id="rId9" imgW="1381125" imgH="1304925" progId="Word.Picture.8">
                    <p:embed/>
                  </p:oleObj>
                </mc:Choice>
                <mc:Fallback>
                  <p:oleObj name="图片" r:id="rId9" imgW="1381125" imgH="1304925" progId="Word.Picture.8">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 y="856"/>
                          <a:ext cx="1843" cy="1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396" name="Rectangle 43">
            <a:extLst>
              <a:ext uri="{FF2B5EF4-FFF2-40B4-BE49-F238E27FC236}">
                <a16:creationId xmlns:a16="http://schemas.microsoft.com/office/drawing/2014/main" id="{749F956C-8EB2-480D-B7D7-F3D085F4FD3C}"/>
              </a:ext>
            </a:extLst>
          </p:cNvPr>
          <p:cNvSpPr>
            <a:spLocks noChangeArrowheads="1"/>
          </p:cNvSpPr>
          <p:nvPr/>
        </p:nvSpPr>
        <p:spPr bwMode="auto">
          <a:xfrm>
            <a:off x="179388" y="1193800"/>
            <a:ext cx="43783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0066"/>
                </a:solidFill>
                <a:latin typeface="黑体" panose="02010609060101010101" pitchFamily="49" charset="-122"/>
                <a:ea typeface="黑体" panose="02010609060101010101" pitchFamily="49" charset="-122"/>
              </a:rPr>
              <a:t>(1) </a:t>
            </a:r>
            <a:r>
              <a:rPr lang="zh-CN" altLang="en-US" sz="3200">
                <a:solidFill>
                  <a:srgbClr val="000066"/>
                </a:solidFill>
                <a:latin typeface="黑体" panose="02010609060101010101" pitchFamily="49" charset="-122"/>
                <a:ea typeface="黑体" panose="02010609060101010101" pitchFamily="49" charset="-122"/>
              </a:rPr>
              <a:t>卡诺图化简的依据</a:t>
            </a:r>
            <a:r>
              <a:rPr lang="zh-CN" altLang="en-US" sz="2800" b="1"/>
              <a:t> </a:t>
            </a:r>
          </a:p>
        </p:txBody>
      </p:sp>
      <p:sp>
        <p:nvSpPr>
          <p:cNvPr id="118828" name="Oval 44">
            <a:extLst>
              <a:ext uri="{FF2B5EF4-FFF2-40B4-BE49-F238E27FC236}">
                <a16:creationId xmlns:a16="http://schemas.microsoft.com/office/drawing/2014/main" id="{0E17F1D5-A8AC-4363-BD14-4ADF6DA3AD76}"/>
              </a:ext>
            </a:extLst>
          </p:cNvPr>
          <p:cNvSpPr>
            <a:spLocks noChangeArrowheads="1"/>
          </p:cNvSpPr>
          <p:nvPr/>
        </p:nvSpPr>
        <p:spPr bwMode="auto">
          <a:xfrm>
            <a:off x="2011363" y="2911475"/>
            <a:ext cx="900112" cy="449263"/>
          </a:xfrm>
          <a:prstGeom prst="ellipse">
            <a:avLst/>
          </a:prstGeom>
          <a:noFill/>
          <a:ln w="38100" algn="ctr">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29" name="Oval 45">
            <a:extLst>
              <a:ext uri="{FF2B5EF4-FFF2-40B4-BE49-F238E27FC236}">
                <a16:creationId xmlns:a16="http://schemas.microsoft.com/office/drawing/2014/main" id="{CD4A30D0-1B06-4C1A-B5FC-BD620435C627}"/>
              </a:ext>
            </a:extLst>
          </p:cNvPr>
          <p:cNvSpPr>
            <a:spLocks noChangeArrowheads="1"/>
          </p:cNvSpPr>
          <p:nvPr/>
        </p:nvSpPr>
        <p:spPr bwMode="auto">
          <a:xfrm>
            <a:off x="2011363" y="3497263"/>
            <a:ext cx="900112" cy="449262"/>
          </a:xfrm>
          <a:prstGeom prst="ellipse">
            <a:avLst/>
          </a:prstGeom>
          <a:noFill/>
          <a:ln w="38100" algn="ctr">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30" name="AutoShape 46">
            <a:extLst>
              <a:ext uri="{FF2B5EF4-FFF2-40B4-BE49-F238E27FC236}">
                <a16:creationId xmlns:a16="http://schemas.microsoft.com/office/drawing/2014/main" id="{3A8141E9-4E06-434F-A2AC-525C12714833}"/>
              </a:ext>
            </a:extLst>
          </p:cNvPr>
          <p:cNvSpPr>
            <a:spLocks noChangeArrowheads="1"/>
          </p:cNvSpPr>
          <p:nvPr/>
        </p:nvSpPr>
        <p:spPr bwMode="auto">
          <a:xfrm>
            <a:off x="1922463" y="4037013"/>
            <a:ext cx="1123950" cy="1079500"/>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31" name="AutoShape 47">
            <a:extLst>
              <a:ext uri="{FF2B5EF4-FFF2-40B4-BE49-F238E27FC236}">
                <a16:creationId xmlns:a16="http://schemas.microsoft.com/office/drawing/2014/main" id="{929ED8B6-C582-4496-B631-ED87D0D26B44}"/>
              </a:ext>
            </a:extLst>
          </p:cNvPr>
          <p:cNvSpPr>
            <a:spLocks noChangeArrowheads="1"/>
          </p:cNvSpPr>
          <p:nvPr/>
        </p:nvSpPr>
        <p:spPr bwMode="auto">
          <a:xfrm>
            <a:off x="1922463" y="2911475"/>
            <a:ext cx="1123950" cy="2249488"/>
          </a:xfrm>
          <a:prstGeom prst="roundRect">
            <a:avLst>
              <a:gd name="adj" fmla="val 16667"/>
            </a:avLst>
          </a:prstGeom>
          <a:noFill/>
          <a:ln w="381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32" name="AutoShape 48">
            <a:extLst>
              <a:ext uri="{FF2B5EF4-FFF2-40B4-BE49-F238E27FC236}">
                <a16:creationId xmlns:a16="http://schemas.microsoft.com/office/drawing/2014/main" id="{043AB5FE-BE55-4B84-9630-BC0815B831C9}"/>
              </a:ext>
            </a:extLst>
          </p:cNvPr>
          <p:cNvSpPr>
            <a:spLocks noChangeArrowheads="1"/>
          </p:cNvSpPr>
          <p:nvPr/>
        </p:nvSpPr>
        <p:spPr bwMode="auto">
          <a:xfrm>
            <a:off x="1922463" y="2867025"/>
            <a:ext cx="1123950" cy="1079500"/>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8833" name="Object 49">
            <a:extLst>
              <a:ext uri="{FF2B5EF4-FFF2-40B4-BE49-F238E27FC236}">
                <a16:creationId xmlns:a16="http://schemas.microsoft.com/office/drawing/2014/main" id="{EC2150FE-A12C-45FE-8321-04BC81E8F30A}"/>
              </a:ext>
            </a:extLst>
          </p:cNvPr>
          <p:cNvGraphicFramePr>
            <a:graphicFrameLocks noChangeAspect="1"/>
          </p:cNvGraphicFramePr>
          <p:nvPr/>
        </p:nvGraphicFramePr>
        <p:xfrm>
          <a:off x="4643438" y="4248150"/>
          <a:ext cx="3097212" cy="506413"/>
        </p:xfrm>
        <a:graphic>
          <a:graphicData uri="http://schemas.openxmlformats.org/presentationml/2006/ole">
            <mc:AlternateContent xmlns:mc="http://schemas.openxmlformats.org/markup-compatibility/2006">
              <mc:Choice xmlns:v="urn:schemas-microsoft-com:vml" Requires="v">
                <p:oleObj spid="_x0000_s16408" name="公式" r:id="rId11" imgW="1244520" imgH="203040" progId="Equation.3">
                  <p:embed/>
                </p:oleObj>
              </mc:Choice>
              <mc:Fallback>
                <p:oleObj name="公式" r:id="rId11" imgW="1244520" imgH="20304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4248150"/>
                        <a:ext cx="3097212" cy="506413"/>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34" name="Object 50">
            <a:extLst>
              <a:ext uri="{FF2B5EF4-FFF2-40B4-BE49-F238E27FC236}">
                <a16:creationId xmlns:a16="http://schemas.microsoft.com/office/drawing/2014/main" id="{505AE649-E076-4921-8CA7-72D69D989FDC}"/>
              </a:ext>
            </a:extLst>
          </p:cNvPr>
          <p:cNvGraphicFramePr>
            <a:graphicFrameLocks noChangeAspect="1"/>
          </p:cNvGraphicFramePr>
          <p:nvPr/>
        </p:nvGraphicFramePr>
        <p:xfrm>
          <a:off x="5089525" y="5670550"/>
          <a:ext cx="1168400" cy="406400"/>
        </p:xfrm>
        <a:graphic>
          <a:graphicData uri="http://schemas.openxmlformats.org/presentationml/2006/ole">
            <mc:AlternateContent xmlns:mc="http://schemas.openxmlformats.org/markup-compatibility/2006">
              <mc:Choice xmlns:v="urn:schemas-microsoft-com:vml" Requires="v">
                <p:oleObj spid="_x0000_s16409" name="Equation" r:id="rId13" imgW="583920" imgH="203040" progId="Equation.3">
                  <p:embed/>
                </p:oleObj>
              </mc:Choice>
              <mc:Fallback>
                <p:oleObj name="Equation" r:id="rId13" imgW="583920" imgH="203040"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9525" y="5670550"/>
                        <a:ext cx="1168400" cy="406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838" name="Text Box 54">
            <a:extLst>
              <a:ext uri="{FF2B5EF4-FFF2-40B4-BE49-F238E27FC236}">
                <a16:creationId xmlns:a16="http://schemas.microsoft.com/office/drawing/2014/main" id="{0AABA740-4682-4D14-9AA4-CD1CE7D1CFA1}"/>
              </a:ext>
            </a:extLst>
          </p:cNvPr>
          <p:cNvSpPr txBox="1">
            <a:spLocks noChangeArrowheads="1"/>
          </p:cNvSpPr>
          <p:nvPr/>
        </p:nvSpPr>
        <p:spPr bwMode="auto">
          <a:xfrm>
            <a:off x="746125" y="561975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66"/>
                </a:solidFill>
              </a:rPr>
              <a:t>相邻项相加时，反复应用，             公式，函数表达式的项数和每项所含的因子数就会减小</a:t>
            </a:r>
            <a:r>
              <a:rPr lang="en-US" altLang="zh-CN" sz="2800" b="1">
                <a:solidFill>
                  <a:srgbClr val="000066"/>
                </a:solidFill>
              </a:rPr>
              <a:t>.</a:t>
            </a:r>
          </a:p>
        </p:txBody>
      </p:sp>
      <p:graphicFrame>
        <p:nvGraphicFramePr>
          <p:cNvPr id="118839" name="Object 55">
            <a:extLst>
              <a:ext uri="{FF2B5EF4-FFF2-40B4-BE49-F238E27FC236}">
                <a16:creationId xmlns:a16="http://schemas.microsoft.com/office/drawing/2014/main" id="{01F9112C-C8E1-4265-A943-65E426A3E3A7}"/>
              </a:ext>
            </a:extLst>
          </p:cNvPr>
          <p:cNvGraphicFramePr>
            <a:graphicFrameLocks noChangeAspect="1"/>
          </p:cNvGraphicFramePr>
          <p:nvPr/>
        </p:nvGraphicFramePr>
        <p:xfrm>
          <a:off x="4708525" y="4933950"/>
          <a:ext cx="2384425" cy="530225"/>
        </p:xfrm>
        <a:graphic>
          <a:graphicData uri="http://schemas.openxmlformats.org/presentationml/2006/ole">
            <mc:AlternateContent xmlns:mc="http://schemas.openxmlformats.org/markup-compatibility/2006">
              <mc:Choice xmlns:v="urn:schemas-microsoft-com:vml" Requires="v">
                <p:oleObj spid="_x0000_s16410" name="Equation" r:id="rId15" imgW="914400" imgH="203040" progId="Equation.3">
                  <p:embed/>
                </p:oleObj>
              </mc:Choice>
              <mc:Fallback>
                <p:oleObj name="Equation" r:id="rId15" imgW="914400" imgH="203040"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8525" y="4933950"/>
                        <a:ext cx="2384425" cy="530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8828"/>
                                        </p:tgtEl>
                                        <p:attrNameLst>
                                          <p:attrName>style.visibility</p:attrName>
                                        </p:attrNameLst>
                                      </p:cBhvr>
                                      <p:to>
                                        <p:strVal val="visible"/>
                                      </p:to>
                                    </p:set>
                                    <p:animEffect transition="in" filter="strips(downLeft)">
                                      <p:cBhvr>
                                        <p:cTn id="12" dur="500"/>
                                        <p:tgtEl>
                                          <p:spTgt spid="118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8822"/>
                                        </p:tgtEl>
                                        <p:attrNameLst>
                                          <p:attrName>style.visibility</p:attrName>
                                        </p:attrNameLst>
                                      </p:cBhvr>
                                      <p:to>
                                        <p:strVal val="visible"/>
                                      </p:to>
                                    </p:set>
                                    <p:animEffect transition="in" filter="box(in)">
                                      <p:cBhvr>
                                        <p:cTn id="17" dur="500"/>
                                        <p:tgtEl>
                                          <p:spTgt spid="118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18829"/>
                                        </p:tgtEl>
                                        <p:attrNameLst>
                                          <p:attrName>style.visibility</p:attrName>
                                        </p:attrNameLst>
                                      </p:cBhvr>
                                      <p:to>
                                        <p:strVal val="visible"/>
                                      </p:to>
                                    </p:set>
                                    <p:animEffect transition="in" filter="strips(downLeft)">
                                      <p:cBhvr>
                                        <p:cTn id="22" dur="500"/>
                                        <p:tgtEl>
                                          <p:spTgt spid="1188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8823"/>
                                        </p:tgtEl>
                                        <p:attrNameLst>
                                          <p:attrName>style.visibility</p:attrName>
                                        </p:attrNameLst>
                                      </p:cBhvr>
                                      <p:to>
                                        <p:strVal val="visible"/>
                                      </p:to>
                                    </p:set>
                                    <p:animEffect transition="in" filter="box(in)">
                                      <p:cBhvr>
                                        <p:cTn id="27" dur="500"/>
                                        <p:tgtEl>
                                          <p:spTgt spid="1188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18832"/>
                                        </p:tgtEl>
                                        <p:attrNameLst>
                                          <p:attrName>style.visibility</p:attrName>
                                        </p:attrNameLst>
                                      </p:cBhvr>
                                      <p:to>
                                        <p:strVal val="visible"/>
                                      </p:to>
                                    </p:set>
                                    <p:animEffect transition="in" filter="strips(downLeft)">
                                      <p:cBhvr>
                                        <p:cTn id="32" dur="500"/>
                                        <p:tgtEl>
                                          <p:spTgt spid="1188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8821"/>
                                        </p:tgtEl>
                                        <p:attrNameLst>
                                          <p:attrName>style.visibility</p:attrName>
                                        </p:attrNameLst>
                                      </p:cBhvr>
                                      <p:to>
                                        <p:strVal val="visible"/>
                                      </p:to>
                                    </p:set>
                                    <p:animEffect transition="in" filter="box(in)">
                                      <p:cBhvr>
                                        <p:cTn id="37" dur="500"/>
                                        <p:tgtEl>
                                          <p:spTgt spid="1188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18830"/>
                                        </p:tgtEl>
                                        <p:attrNameLst>
                                          <p:attrName>style.visibility</p:attrName>
                                        </p:attrNameLst>
                                      </p:cBhvr>
                                      <p:to>
                                        <p:strVal val="visible"/>
                                      </p:to>
                                    </p:set>
                                    <p:animEffect transition="in" filter="strips(downLeft)">
                                      <p:cBhvr>
                                        <p:cTn id="42" dur="500"/>
                                        <p:tgtEl>
                                          <p:spTgt spid="1188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8833"/>
                                        </p:tgtEl>
                                        <p:attrNameLst>
                                          <p:attrName>style.visibility</p:attrName>
                                        </p:attrNameLst>
                                      </p:cBhvr>
                                      <p:to>
                                        <p:strVal val="visible"/>
                                      </p:to>
                                    </p:set>
                                    <p:animEffect transition="in" filter="box(in)">
                                      <p:cBhvr>
                                        <p:cTn id="47" dur="500"/>
                                        <p:tgtEl>
                                          <p:spTgt spid="1188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18831"/>
                                        </p:tgtEl>
                                        <p:attrNameLst>
                                          <p:attrName>style.visibility</p:attrName>
                                        </p:attrNameLst>
                                      </p:cBhvr>
                                      <p:to>
                                        <p:strVal val="visible"/>
                                      </p:to>
                                    </p:set>
                                    <p:animEffect transition="in" filter="strips(downLeft)">
                                      <p:cBhvr>
                                        <p:cTn id="52" dur="500"/>
                                        <p:tgtEl>
                                          <p:spTgt spid="1188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18839"/>
                                        </p:tgtEl>
                                        <p:attrNameLst>
                                          <p:attrName>style.visibility</p:attrName>
                                        </p:attrNameLst>
                                      </p:cBhvr>
                                      <p:to>
                                        <p:strVal val="visible"/>
                                      </p:to>
                                    </p:set>
                                    <p:animEffect transition="in" filter="box(in)">
                                      <p:cBhvr>
                                        <p:cTn id="57" dur="500"/>
                                        <p:tgtEl>
                                          <p:spTgt spid="1188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8838"/>
                                        </p:tgtEl>
                                        <p:attrNameLst>
                                          <p:attrName>style.visibility</p:attrName>
                                        </p:attrNameLst>
                                      </p:cBhvr>
                                      <p:to>
                                        <p:strVal val="visible"/>
                                      </p:to>
                                    </p:set>
                                    <p:animEffect transition="in" filter="blinds(horizontal)">
                                      <p:cBhvr>
                                        <p:cTn id="62" dur="500"/>
                                        <p:tgtEl>
                                          <p:spTgt spid="118838"/>
                                        </p:tgtEl>
                                      </p:cBhvr>
                                    </p:animEffect>
                                  </p:childTnLst>
                                </p:cTn>
                              </p:par>
                            </p:childTnLst>
                          </p:cTn>
                        </p:par>
                        <p:par>
                          <p:cTn id="63" fill="hold" nodeType="afterGroup">
                            <p:stCondLst>
                              <p:cond delay="500"/>
                            </p:stCondLst>
                            <p:childTnLst>
                              <p:par>
                                <p:cTn id="64" presetID="4" presetClass="entr" presetSubtype="16" fill="hold" nodeType="afterEffect">
                                  <p:stCondLst>
                                    <p:cond delay="0"/>
                                  </p:stCondLst>
                                  <p:childTnLst>
                                    <p:set>
                                      <p:cBhvr>
                                        <p:cTn id="65" dur="1" fill="hold">
                                          <p:stCondLst>
                                            <p:cond delay="0"/>
                                          </p:stCondLst>
                                        </p:cTn>
                                        <p:tgtEl>
                                          <p:spTgt spid="118834"/>
                                        </p:tgtEl>
                                        <p:attrNameLst>
                                          <p:attrName>style.visibility</p:attrName>
                                        </p:attrNameLst>
                                      </p:cBhvr>
                                      <p:to>
                                        <p:strVal val="visible"/>
                                      </p:to>
                                    </p:set>
                                    <p:animEffect transition="in" filter="box(in)">
                                      <p:cBhvr>
                                        <p:cTn id="66" dur="500"/>
                                        <p:tgtEl>
                                          <p:spTgt spid="118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8" grpId="0" animBg="1"/>
      <p:bldP spid="118829" grpId="0" animBg="1"/>
      <p:bldP spid="118830" grpId="0" animBg="1"/>
      <p:bldP spid="118831" grpId="0" animBg="1"/>
      <p:bldP spid="118832" grpId="0" animBg="1"/>
      <p:bldP spid="1188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a:extLst>
              <a:ext uri="{FF2B5EF4-FFF2-40B4-BE49-F238E27FC236}">
                <a16:creationId xmlns:a16="http://schemas.microsoft.com/office/drawing/2014/main" id="{FCAA33F7-7E9F-46ED-81A2-1C36D21644EC}"/>
              </a:ext>
            </a:extLst>
          </p:cNvPr>
          <p:cNvSpPr>
            <a:spLocks noGrp="1" noChangeArrowheads="1"/>
          </p:cNvSpPr>
          <p:nvPr>
            <p:ph type="body" idx="1"/>
          </p:nvPr>
        </p:nvSpPr>
        <p:spPr>
          <a:xfrm>
            <a:off x="34925" y="765175"/>
            <a:ext cx="9109075" cy="5040313"/>
          </a:xfrm>
          <a:noFill/>
        </p:spPr>
        <p:txBody>
          <a:bodyPr/>
          <a:lstStyle/>
          <a:p>
            <a:pPr eaLnBrk="1" hangingPunct="1">
              <a:lnSpc>
                <a:spcPct val="150000"/>
              </a:lnSpc>
              <a:buFontTx/>
              <a:buNone/>
            </a:pPr>
            <a:r>
              <a:rPr lang="en-US" altLang="zh-CN" b="1">
                <a:solidFill>
                  <a:srgbClr val="000066"/>
                </a:solidFill>
                <a:latin typeface="黑体" panose="02010609060101010101" pitchFamily="49" charset="-122"/>
                <a:ea typeface="黑体" panose="02010609060101010101" pitchFamily="49" charset="-122"/>
              </a:rPr>
              <a:t>(2) </a:t>
            </a:r>
            <a:r>
              <a:rPr lang="zh-CN" altLang="en-US" b="1">
                <a:solidFill>
                  <a:srgbClr val="000066"/>
                </a:solidFill>
                <a:latin typeface="黑体" panose="02010609060101010101" pitchFamily="49" charset="-122"/>
                <a:ea typeface="黑体" panose="02010609060101010101" pitchFamily="49" charset="-122"/>
              </a:rPr>
              <a:t>卡诺图化简法的一般步骤 </a:t>
            </a:r>
          </a:p>
          <a:p>
            <a:pPr eaLnBrk="1" hangingPunct="1">
              <a:lnSpc>
                <a:spcPct val="150000"/>
              </a:lnSpc>
              <a:buFontTx/>
              <a:buNone/>
            </a:pPr>
            <a:r>
              <a:rPr lang="en-US" altLang="zh-CN" sz="2800" b="1">
                <a:solidFill>
                  <a:srgbClr val="000066"/>
                </a:solidFill>
                <a:latin typeface="黑体" panose="02010609060101010101" pitchFamily="49" charset="-122"/>
                <a:ea typeface="黑体" panose="02010609060101010101" pitchFamily="49" charset="-122"/>
              </a:rPr>
              <a:t> </a:t>
            </a:r>
            <a:r>
              <a:rPr lang="en-US" altLang="zh-CN" b="1">
                <a:solidFill>
                  <a:srgbClr val="000066"/>
                </a:solidFill>
                <a:latin typeface="黑体" panose="02010609060101010101" pitchFamily="49" charset="-122"/>
                <a:ea typeface="黑体" panose="02010609060101010101" pitchFamily="49" charset="-122"/>
              </a:rPr>
              <a:t>1) </a:t>
            </a:r>
            <a:r>
              <a:rPr lang="zh-CN" altLang="en-US" b="1">
                <a:solidFill>
                  <a:srgbClr val="000066"/>
                </a:solidFill>
                <a:latin typeface="黑体" panose="02010609060101010101" pitchFamily="49" charset="-122"/>
                <a:ea typeface="黑体" panose="02010609060101010101" pitchFamily="49" charset="-122"/>
              </a:rPr>
              <a:t>将逻辑函数写成与</a:t>
            </a:r>
            <a:r>
              <a:rPr lang="en-US" altLang="zh-CN" b="1">
                <a:solidFill>
                  <a:srgbClr val="000066"/>
                </a:solidFill>
                <a:latin typeface="黑体" panose="02010609060101010101" pitchFamily="49" charset="-122"/>
                <a:ea typeface="黑体" panose="02010609060101010101" pitchFamily="49" charset="-122"/>
              </a:rPr>
              <a:t>-</a:t>
            </a:r>
            <a:r>
              <a:rPr lang="zh-CN" altLang="en-US" b="1">
                <a:solidFill>
                  <a:srgbClr val="000066"/>
                </a:solidFill>
                <a:latin typeface="黑体" panose="02010609060101010101" pitchFamily="49" charset="-122"/>
                <a:ea typeface="黑体" panose="02010609060101010101" pitchFamily="49" charset="-122"/>
              </a:rPr>
              <a:t>或表达式或最小项表达式；</a:t>
            </a:r>
          </a:p>
          <a:p>
            <a:pPr eaLnBrk="1" hangingPunct="1">
              <a:lnSpc>
                <a:spcPct val="150000"/>
              </a:lnSpc>
              <a:buFontTx/>
              <a:buNone/>
            </a:pPr>
            <a:r>
              <a:rPr lang="en-US" altLang="zh-CN" b="1">
                <a:solidFill>
                  <a:srgbClr val="000066"/>
                </a:solidFill>
                <a:latin typeface="黑体" panose="02010609060101010101" pitchFamily="49" charset="-122"/>
                <a:ea typeface="黑体" panose="02010609060101010101" pitchFamily="49" charset="-122"/>
              </a:rPr>
              <a:t> 2) </a:t>
            </a:r>
            <a:r>
              <a:rPr lang="zh-CN" altLang="en-US" b="1">
                <a:solidFill>
                  <a:srgbClr val="000066"/>
                </a:solidFill>
                <a:latin typeface="黑体" panose="02010609060101010101" pitchFamily="49" charset="-122"/>
                <a:ea typeface="黑体" panose="02010609060101010101" pitchFamily="49" charset="-122"/>
              </a:rPr>
              <a:t>用卡诺图表示逻辑函数；</a:t>
            </a:r>
          </a:p>
          <a:p>
            <a:pPr eaLnBrk="1" hangingPunct="1">
              <a:lnSpc>
                <a:spcPct val="150000"/>
              </a:lnSpc>
              <a:buFontTx/>
              <a:buNone/>
            </a:pPr>
            <a:r>
              <a:rPr lang="en-US" altLang="zh-CN" b="1">
                <a:solidFill>
                  <a:srgbClr val="000066"/>
                </a:solidFill>
                <a:latin typeface="黑体" panose="02010609060101010101" pitchFamily="49" charset="-122"/>
                <a:ea typeface="黑体" panose="02010609060101010101" pitchFamily="49" charset="-122"/>
              </a:rPr>
              <a:t> 3) </a:t>
            </a:r>
            <a:r>
              <a:rPr lang="zh-CN" altLang="en-US" b="1">
                <a:solidFill>
                  <a:srgbClr val="000066"/>
                </a:solidFill>
                <a:latin typeface="黑体" panose="02010609060101010101" pitchFamily="49" charset="-122"/>
                <a:ea typeface="黑体" panose="02010609060101010101" pitchFamily="49" charset="-122"/>
              </a:rPr>
              <a:t>找出可以合并最小项；</a:t>
            </a:r>
          </a:p>
          <a:p>
            <a:pPr eaLnBrk="1" hangingPunct="1">
              <a:lnSpc>
                <a:spcPct val="150000"/>
              </a:lnSpc>
              <a:buFontTx/>
              <a:buNone/>
            </a:pPr>
            <a:r>
              <a:rPr lang="en-US" altLang="zh-CN" b="1">
                <a:solidFill>
                  <a:srgbClr val="000066"/>
                </a:solidFill>
                <a:latin typeface="黑体" panose="02010609060101010101" pitchFamily="49" charset="-122"/>
                <a:ea typeface="黑体" panose="02010609060101010101" pitchFamily="49" charset="-122"/>
              </a:rPr>
              <a:t> 4) </a:t>
            </a:r>
            <a:r>
              <a:rPr lang="zh-CN" altLang="en-US" b="1">
                <a:solidFill>
                  <a:srgbClr val="000066"/>
                </a:solidFill>
                <a:latin typeface="黑体" panose="02010609060101010101" pitchFamily="49" charset="-122"/>
                <a:ea typeface="黑体" panose="02010609060101010101" pitchFamily="49" charset="-122"/>
              </a:rPr>
              <a:t>将所有包围圈对应的乘积项相加。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Effect transition="in" filter="strips(downRight)">
                                      <p:cBhvr>
                                        <p:cTn id="7" dur="500"/>
                                        <p:tgtEl>
                                          <p:spTgt spid="1249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24932">
                                            <p:txEl>
                                              <p:pRg st="1" end="1"/>
                                            </p:txEl>
                                          </p:spTgt>
                                        </p:tgtEl>
                                        <p:attrNameLst>
                                          <p:attrName>style.visibility</p:attrName>
                                        </p:attrNameLst>
                                      </p:cBhvr>
                                      <p:to>
                                        <p:strVal val="visible"/>
                                      </p:to>
                                    </p:set>
                                    <p:animEffect transition="in" filter="diamond(in)">
                                      <p:cBhvr>
                                        <p:cTn id="12" dur="2000"/>
                                        <p:tgtEl>
                                          <p:spTgt spid="1249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24932">
                                            <p:txEl>
                                              <p:pRg st="2" end="2"/>
                                            </p:txEl>
                                          </p:spTgt>
                                        </p:tgtEl>
                                        <p:attrNameLst>
                                          <p:attrName>style.visibility</p:attrName>
                                        </p:attrNameLst>
                                      </p:cBhvr>
                                      <p:to>
                                        <p:strVal val="visible"/>
                                      </p:to>
                                    </p:set>
                                    <p:animEffect transition="in" filter="diamond(in)">
                                      <p:cBhvr>
                                        <p:cTn id="17" dur="2000"/>
                                        <p:tgtEl>
                                          <p:spTgt spid="1249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24932">
                                            <p:txEl>
                                              <p:pRg st="3" end="3"/>
                                            </p:txEl>
                                          </p:spTgt>
                                        </p:tgtEl>
                                        <p:attrNameLst>
                                          <p:attrName>style.visibility</p:attrName>
                                        </p:attrNameLst>
                                      </p:cBhvr>
                                      <p:to>
                                        <p:strVal val="visible"/>
                                      </p:to>
                                    </p:set>
                                    <p:animEffect transition="in" filter="diamond(in)">
                                      <p:cBhvr>
                                        <p:cTn id="22" dur="2000"/>
                                        <p:tgtEl>
                                          <p:spTgt spid="1249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24932">
                                            <p:txEl>
                                              <p:pRg st="4" end="4"/>
                                            </p:txEl>
                                          </p:spTgt>
                                        </p:tgtEl>
                                        <p:attrNameLst>
                                          <p:attrName>style.visibility</p:attrName>
                                        </p:attrNameLst>
                                      </p:cBhvr>
                                      <p:to>
                                        <p:strVal val="visible"/>
                                      </p:to>
                                    </p:set>
                                    <p:animEffect transition="in" filter="diamond(in)">
                                      <p:cBhvr>
                                        <p:cTn id="27" dur="2000"/>
                                        <p:tgtEl>
                                          <p:spTgt spid="1249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a:extLst>
              <a:ext uri="{FF2B5EF4-FFF2-40B4-BE49-F238E27FC236}">
                <a16:creationId xmlns:a16="http://schemas.microsoft.com/office/drawing/2014/main" id="{647B97E9-C064-442A-A604-38614C05F5CB}"/>
              </a:ext>
            </a:extLst>
          </p:cNvPr>
          <p:cNvSpPr>
            <a:spLocks noChangeArrowheads="1"/>
          </p:cNvSpPr>
          <p:nvPr/>
        </p:nvSpPr>
        <p:spPr bwMode="auto">
          <a:xfrm>
            <a:off x="539750" y="5157788"/>
            <a:ext cx="472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fontAlgn="t" hangingPunct="1"/>
            <a:r>
              <a:rPr lang="en-US" altLang="zh-CN" sz="2800" b="1">
                <a:solidFill>
                  <a:srgbClr val="000066"/>
                </a:solidFill>
                <a:ea typeface="黑体" panose="02010609060101010101" pitchFamily="49" charset="-122"/>
              </a:rPr>
              <a:t>4. </a:t>
            </a:r>
            <a:r>
              <a:rPr lang="zh-CN" altLang="en-US" sz="2800" b="1">
                <a:solidFill>
                  <a:srgbClr val="000066"/>
                </a:solidFill>
                <a:ea typeface="黑体" panose="02010609060101010101" pitchFamily="49" charset="-122"/>
              </a:rPr>
              <a:t>一个包围圈的方格数要尽可能多</a:t>
            </a:r>
            <a:r>
              <a:rPr lang="en-US" altLang="zh-CN" sz="2800" b="1">
                <a:solidFill>
                  <a:srgbClr val="000066"/>
                </a:solidFill>
                <a:ea typeface="黑体" panose="02010609060101010101" pitchFamily="49" charset="-122"/>
              </a:rPr>
              <a:t>,</a:t>
            </a:r>
            <a:r>
              <a:rPr lang="zh-CN" altLang="en-US" sz="2800" b="1">
                <a:solidFill>
                  <a:srgbClr val="000066"/>
                </a:solidFill>
                <a:ea typeface="黑体" panose="02010609060101010101" pitchFamily="49" charset="-122"/>
              </a:rPr>
              <a:t>包围圈的数目要可能少。</a:t>
            </a:r>
          </a:p>
        </p:txBody>
      </p:sp>
      <p:sp>
        <p:nvSpPr>
          <p:cNvPr id="125958" name="Rectangle 6">
            <a:extLst>
              <a:ext uri="{FF2B5EF4-FFF2-40B4-BE49-F238E27FC236}">
                <a16:creationId xmlns:a16="http://schemas.microsoft.com/office/drawing/2014/main" id="{BD2EF1AE-DCB2-48BA-B5E7-DBA8889E1554}"/>
              </a:ext>
            </a:extLst>
          </p:cNvPr>
          <p:cNvSpPr>
            <a:spLocks noChangeArrowheads="1"/>
          </p:cNvSpPr>
          <p:nvPr/>
        </p:nvSpPr>
        <p:spPr bwMode="auto">
          <a:xfrm>
            <a:off x="533400" y="3352800"/>
            <a:ext cx="4902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66"/>
                </a:solidFill>
                <a:ea typeface="黑体" panose="02010609060101010101" pitchFamily="49" charset="-122"/>
              </a:rPr>
              <a:t>3.</a:t>
            </a:r>
            <a:r>
              <a:rPr lang="zh-CN" altLang="en-US" sz="2800" b="1">
                <a:solidFill>
                  <a:srgbClr val="000066"/>
                </a:solidFill>
                <a:ea typeface="黑体" panose="02010609060101010101" pitchFamily="49" charset="-122"/>
              </a:rPr>
              <a:t>同一方格可以被不同的包围圈重复包围多次，但新增的包围圈中一定要有原有包围圈未曾包围的方格。</a:t>
            </a:r>
          </a:p>
        </p:txBody>
      </p:sp>
      <p:sp>
        <p:nvSpPr>
          <p:cNvPr id="17414" name="AutoShape 7">
            <a:extLst>
              <a:ext uri="{FF2B5EF4-FFF2-40B4-BE49-F238E27FC236}">
                <a16:creationId xmlns:a16="http://schemas.microsoft.com/office/drawing/2014/main" id="{CED7EB99-88EE-475D-A866-BD2B3403C60D}"/>
              </a:ext>
            </a:extLst>
          </p:cNvPr>
          <p:cNvSpPr>
            <a:spLocks noChangeArrowheads="1"/>
          </p:cNvSpPr>
          <p:nvPr/>
        </p:nvSpPr>
        <p:spPr bwMode="auto">
          <a:xfrm>
            <a:off x="777875" y="4529138"/>
            <a:ext cx="4343400" cy="136366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5" name="Rectangle 8">
            <a:extLst>
              <a:ext uri="{FF2B5EF4-FFF2-40B4-BE49-F238E27FC236}">
                <a16:creationId xmlns:a16="http://schemas.microsoft.com/office/drawing/2014/main" id="{09874CEC-B2B8-4DD3-9366-DA308467FEE0}"/>
              </a:ext>
            </a:extLst>
          </p:cNvPr>
          <p:cNvSpPr>
            <a:spLocks noChangeArrowheads="1"/>
          </p:cNvSpPr>
          <p:nvPr/>
        </p:nvSpPr>
        <p:spPr bwMode="auto">
          <a:xfrm>
            <a:off x="533400" y="15240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lang="zh-CN" altLang="en-US" sz="2800" b="1">
                <a:solidFill>
                  <a:srgbClr val="000066"/>
                </a:solidFill>
                <a:ea typeface="黑体" panose="02010609060101010101" pitchFamily="49" charset="-122"/>
              </a:rPr>
              <a:t>包围圈内的方格数一定是</a:t>
            </a:r>
            <a:r>
              <a:rPr lang="en-US" altLang="zh-CN" sz="2800" b="1">
                <a:solidFill>
                  <a:srgbClr val="000066"/>
                </a:solidFill>
                <a:ea typeface="黑体" panose="02010609060101010101" pitchFamily="49" charset="-122"/>
              </a:rPr>
              <a:t>2</a:t>
            </a:r>
            <a:r>
              <a:rPr lang="en-US" altLang="zh-CN" sz="2800" b="1" baseline="30000">
                <a:solidFill>
                  <a:srgbClr val="000066"/>
                </a:solidFill>
                <a:ea typeface="黑体" panose="02010609060101010101" pitchFamily="49" charset="-122"/>
              </a:rPr>
              <a:t>n</a:t>
            </a:r>
            <a:r>
              <a:rPr lang="zh-CN" altLang="en-US" sz="2800" b="1">
                <a:solidFill>
                  <a:srgbClr val="000066"/>
                </a:solidFill>
                <a:ea typeface="黑体" panose="02010609060101010101" pitchFamily="49" charset="-122"/>
              </a:rPr>
              <a:t>个，且包围圈必须呈矩形。</a:t>
            </a:r>
          </a:p>
        </p:txBody>
      </p:sp>
      <p:sp>
        <p:nvSpPr>
          <p:cNvPr id="17416" name="AutoShape 9">
            <a:extLst>
              <a:ext uri="{FF2B5EF4-FFF2-40B4-BE49-F238E27FC236}">
                <a16:creationId xmlns:a16="http://schemas.microsoft.com/office/drawing/2014/main" id="{8C501F5E-280E-4550-A01C-D831F63243F4}"/>
              </a:ext>
            </a:extLst>
          </p:cNvPr>
          <p:cNvSpPr>
            <a:spLocks noChangeArrowheads="1"/>
          </p:cNvSpPr>
          <p:nvPr/>
        </p:nvSpPr>
        <p:spPr bwMode="auto">
          <a:xfrm>
            <a:off x="685800" y="2438400"/>
            <a:ext cx="8077200" cy="609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62" name="Rectangle 10">
            <a:extLst>
              <a:ext uri="{FF2B5EF4-FFF2-40B4-BE49-F238E27FC236}">
                <a16:creationId xmlns:a16="http://schemas.microsoft.com/office/drawing/2014/main" id="{97D8C553-8413-4DF2-9507-170F8C196649}"/>
              </a:ext>
            </a:extLst>
          </p:cNvPr>
          <p:cNvSpPr>
            <a:spLocks noChangeArrowheads="1"/>
          </p:cNvSpPr>
          <p:nvPr/>
        </p:nvSpPr>
        <p:spPr bwMode="auto">
          <a:xfrm>
            <a:off x="533400" y="243840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66"/>
                </a:solidFill>
                <a:ea typeface="黑体" panose="02010609060101010101" pitchFamily="49" charset="-122"/>
              </a:rPr>
              <a:t>2.</a:t>
            </a:r>
            <a:r>
              <a:rPr lang="zh-CN" altLang="en-US" sz="2800" b="1">
                <a:solidFill>
                  <a:srgbClr val="000066"/>
                </a:solidFill>
                <a:ea typeface="黑体" panose="02010609060101010101" pitchFamily="49" charset="-122"/>
              </a:rPr>
              <a:t>循环相邻特性包括上下底相邻，左右边相邻和四角相邻。</a:t>
            </a:r>
          </a:p>
        </p:txBody>
      </p:sp>
      <p:sp>
        <p:nvSpPr>
          <p:cNvPr id="17418" name="Rectangle 11">
            <a:extLst>
              <a:ext uri="{FF2B5EF4-FFF2-40B4-BE49-F238E27FC236}">
                <a16:creationId xmlns:a16="http://schemas.microsoft.com/office/drawing/2014/main" id="{DA8F2DC0-69C2-4CBD-90E1-4F25D8F69CCD}"/>
              </a:ext>
            </a:extLst>
          </p:cNvPr>
          <p:cNvSpPr>
            <a:spLocks noChangeArrowheads="1"/>
          </p:cNvSpPr>
          <p:nvPr/>
        </p:nvSpPr>
        <p:spPr bwMode="auto">
          <a:xfrm>
            <a:off x="323850" y="765175"/>
            <a:ext cx="553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ea typeface="黑体" panose="02010609060101010101" pitchFamily="49" charset="-122"/>
              </a:rPr>
              <a:t>画包围圈时应遵循的原则：</a:t>
            </a:r>
            <a:r>
              <a:rPr lang="zh-CN" altLang="en-US" sz="3600" b="1"/>
              <a:t> </a:t>
            </a:r>
          </a:p>
        </p:txBody>
      </p:sp>
      <p:grpSp>
        <p:nvGrpSpPr>
          <p:cNvPr id="2" name="Group 16">
            <a:extLst>
              <a:ext uri="{FF2B5EF4-FFF2-40B4-BE49-F238E27FC236}">
                <a16:creationId xmlns:a16="http://schemas.microsoft.com/office/drawing/2014/main" id="{CD3AECAA-0F4C-4360-A64A-B23E7661A7EE}"/>
              </a:ext>
            </a:extLst>
          </p:cNvPr>
          <p:cNvGrpSpPr>
            <a:grpSpLocks/>
          </p:cNvGrpSpPr>
          <p:nvPr/>
        </p:nvGrpSpPr>
        <p:grpSpPr bwMode="auto">
          <a:xfrm>
            <a:off x="5510213" y="2971800"/>
            <a:ext cx="3328987" cy="3016250"/>
            <a:chOff x="3022" y="2018"/>
            <a:chExt cx="2097" cy="1900"/>
          </a:xfrm>
        </p:grpSpPr>
        <p:sp>
          <p:nvSpPr>
            <p:cNvPr id="17444" name="AutoShape 17">
              <a:extLst>
                <a:ext uri="{FF2B5EF4-FFF2-40B4-BE49-F238E27FC236}">
                  <a16:creationId xmlns:a16="http://schemas.microsoft.com/office/drawing/2014/main" id="{8035EB79-3113-454E-B91C-341663ED74CB}"/>
                </a:ext>
              </a:extLst>
            </p:cNvPr>
            <p:cNvSpPr>
              <a:spLocks noChangeArrowheads="1"/>
            </p:cNvSpPr>
            <p:nvPr/>
          </p:nvSpPr>
          <p:spPr bwMode="auto">
            <a:xfrm>
              <a:off x="3022" y="2018"/>
              <a:ext cx="2097" cy="1900"/>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11" name="Object 18">
              <a:extLst>
                <a:ext uri="{FF2B5EF4-FFF2-40B4-BE49-F238E27FC236}">
                  <a16:creationId xmlns:a16="http://schemas.microsoft.com/office/drawing/2014/main" id="{DD996842-C79F-424D-BCCD-A66A0E01A8FB}"/>
                </a:ext>
              </a:extLst>
            </p:cNvPr>
            <p:cNvGraphicFramePr>
              <a:graphicFrameLocks noChangeAspect="1"/>
            </p:cNvGraphicFramePr>
            <p:nvPr/>
          </p:nvGraphicFramePr>
          <p:xfrm>
            <a:off x="3107" y="2148"/>
            <a:ext cx="1842" cy="1598"/>
          </p:xfrm>
          <a:graphic>
            <a:graphicData uri="http://schemas.openxmlformats.org/presentationml/2006/ole">
              <mc:AlternateContent xmlns:mc="http://schemas.openxmlformats.org/markup-compatibility/2006">
                <mc:Choice xmlns:v="urn:schemas-microsoft-com:vml" Requires="v">
                  <p:oleObj spid="_x0000_s17445" name="图片" r:id="rId3" imgW="1381125" imgH="1304925" progId="Word.Picture.8">
                    <p:embed/>
                  </p:oleObj>
                </mc:Choice>
                <mc:Fallback>
                  <p:oleObj name="图片" r:id="rId3" imgW="1381125" imgH="1304925"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148"/>
                          <a:ext cx="1842" cy="1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9">
            <a:extLst>
              <a:ext uri="{FF2B5EF4-FFF2-40B4-BE49-F238E27FC236}">
                <a16:creationId xmlns:a16="http://schemas.microsoft.com/office/drawing/2014/main" id="{46C73C5B-65C3-4992-A7A2-6CB771A20002}"/>
              </a:ext>
            </a:extLst>
          </p:cNvPr>
          <p:cNvGrpSpPr>
            <a:grpSpLocks/>
          </p:cNvGrpSpPr>
          <p:nvPr/>
        </p:nvGrpSpPr>
        <p:grpSpPr bwMode="auto">
          <a:xfrm>
            <a:off x="6343650" y="3602038"/>
            <a:ext cx="2114550" cy="2116137"/>
            <a:chOff x="2008" y="1500"/>
            <a:chExt cx="1772" cy="1872"/>
          </a:xfrm>
        </p:grpSpPr>
        <p:sp>
          <p:nvSpPr>
            <p:cNvPr id="17440" name="Arc 20">
              <a:extLst>
                <a:ext uri="{FF2B5EF4-FFF2-40B4-BE49-F238E27FC236}">
                  <a16:creationId xmlns:a16="http://schemas.microsoft.com/office/drawing/2014/main" id="{25814F10-7614-45DB-8BCF-BE8A06041D40}"/>
                </a:ext>
              </a:extLst>
            </p:cNvPr>
            <p:cNvSpPr>
              <a:spLocks/>
            </p:cNvSpPr>
            <p:nvPr/>
          </p:nvSpPr>
          <p:spPr bwMode="auto">
            <a:xfrm>
              <a:off x="2020" y="2904"/>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 name="T9" fmla="*/ 0 w 21600"/>
                <a:gd name="T10" fmla="*/ 0 h 24199"/>
                <a:gd name="T11" fmla="*/ 21600 w 21600"/>
                <a:gd name="T12" fmla="*/ 24199 h 24199"/>
              </a:gdLst>
              <a:ahLst/>
              <a:cxnLst>
                <a:cxn ang="T6">
                  <a:pos x="T0" y="T1"/>
                </a:cxn>
                <a:cxn ang="T7">
                  <a:pos x="T2" y="T3"/>
                </a:cxn>
                <a:cxn ang="T8">
                  <a:pos x="T4" y="T5"/>
                </a:cxn>
              </a:cxnLst>
              <a:rect l="T9" t="T10" r="T11" b="T12"/>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41" name="Arc 21">
              <a:extLst>
                <a:ext uri="{FF2B5EF4-FFF2-40B4-BE49-F238E27FC236}">
                  <a16:creationId xmlns:a16="http://schemas.microsoft.com/office/drawing/2014/main" id="{CAE4FB76-4A60-451E-8E17-D03E0CCACC57}"/>
                </a:ext>
              </a:extLst>
            </p:cNvPr>
            <p:cNvSpPr>
              <a:spLocks/>
            </p:cNvSpPr>
            <p:nvPr/>
          </p:nvSpPr>
          <p:spPr bwMode="auto">
            <a:xfrm flipV="1">
              <a:off x="2008" y="1512"/>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 name="T9" fmla="*/ 0 w 21600"/>
                <a:gd name="T10" fmla="*/ 0 h 24199"/>
                <a:gd name="T11" fmla="*/ 21600 w 21600"/>
                <a:gd name="T12" fmla="*/ 24199 h 24199"/>
              </a:gdLst>
              <a:ahLst/>
              <a:cxnLst>
                <a:cxn ang="T6">
                  <a:pos x="T0" y="T1"/>
                </a:cxn>
                <a:cxn ang="T7">
                  <a:pos x="T2" y="T3"/>
                </a:cxn>
                <a:cxn ang="T8">
                  <a:pos x="T4" y="T5"/>
                </a:cxn>
              </a:cxnLst>
              <a:rect l="T9" t="T10" r="T11" b="T12"/>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42" name="Arc 22">
              <a:extLst>
                <a:ext uri="{FF2B5EF4-FFF2-40B4-BE49-F238E27FC236}">
                  <a16:creationId xmlns:a16="http://schemas.microsoft.com/office/drawing/2014/main" id="{573D7DA8-6F99-408D-9377-5519A1D3113F}"/>
                </a:ext>
              </a:extLst>
            </p:cNvPr>
            <p:cNvSpPr>
              <a:spLocks/>
            </p:cNvSpPr>
            <p:nvPr/>
          </p:nvSpPr>
          <p:spPr bwMode="auto">
            <a:xfrm flipH="1">
              <a:off x="3376" y="2904"/>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 name="T9" fmla="*/ 0 w 21600"/>
                <a:gd name="T10" fmla="*/ 0 h 24199"/>
                <a:gd name="T11" fmla="*/ 21600 w 21600"/>
                <a:gd name="T12" fmla="*/ 24199 h 24199"/>
              </a:gdLst>
              <a:ahLst/>
              <a:cxnLst>
                <a:cxn ang="T6">
                  <a:pos x="T0" y="T1"/>
                </a:cxn>
                <a:cxn ang="T7">
                  <a:pos x="T2" y="T3"/>
                </a:cxn>
                <a:cxn ang="T8">
                  <a:pos x="T4" y="T5"/>
                </a:cxn>
              </a:cxnLst>
              <a:rect l="T9" t="T10" r="T11" b="T12"/>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443" name="Arc 23">
              <a:extLst>
                <a:ext uri="{FF2B5EF4-FFF2-40B4-BE49-F238E27FC236}">
                  <a16:creationId xmlns:a16="http://schemas.microsoft.com/office/drawing/2014/main" id="{A676C01E-D591-4974-972D-CF3C70531674}"/>
                </a:ext>
              </a:extLst>
            </p:cNvPr>
            <p:cNvSpPr>
              <a:spLocks/>
            </p:cNvSpPr>
            <p:nvPr/>
          </p:nvSpPr>
          <p:spPr bwMode="auto">
            <a:xfrm rot="10800000">
              <a:off x="3376" y="1500"/>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 name="T9" fmla="*/ 0 w 21600"/>
                <a:gd name="T10" fmla="*/ 0 h 24199"/>
                <a:gd name="T11" fmla="*/ 21600 w 21600"/>
                <a:gd name="T12" fmla="*/ 24199 h 24199"/>
              </a:gdLst>
              <a:ahLst/>
              <a:cxnLst>
                <a:cxn ang="T6">
                  <a:pos x="T0" y="T1"/>
                </a:cxn>
                <a:cxn ang="T7">
                  <a:pos x="T2" y="T3"/>
                </a:cxn>
                <a:cxn ang="T8">
                  <a:pos x="T4" y="T5"/>
                </a:cxn>
              </a:cxnLst>
              <a:rect l="T9" t="T10" r="T11" b="T12"/>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4" name="Group 24">
            <a:extLst>
              <a:ext uri="{FF2B5EF4-FFF2-40B4-BE49-F238E27FC236}">
                <a16:creationId xmlns:a16="http://schemas.microsoft.com/office/drawing/2014/main" id="{60467DA9-2C23-44C8-B726-3D730F7F5054}"/>
              </a:ext>
            </a:extLst>
          </p:cNvPr>
          <p:cNvGrpSpPr>
            <a:grpSpLocks/>
          </p:cNvGrpSpPr>
          <p:nvPr/>
        </p:nvGrpSpPr>
        <p:grpSpPr bwMode="auto">
          <a:xfrm>
            <a:off x="7445375" y="3646488"/>
            <a:ext cx="990600" cy="2116137"/>
            <a:chOff x="2946" y="1506"/>
            <a:chExt cx="804" cy="1860"/>
          </a:xfrm>
        </p:grpSpPr>
        <p:sp>
          <p:nvSpPr>
            <p:cNvPr id="17438" name="AutoShape 25">
              <a:extLst>
                <a:ext uri="{FF2B5EF4-FFF2-40B4-BE49-F238E27FC236}">
                  <a16:creationId xmlns:a16="http://schemas.microsoft.com/office/drawing/2014/main" id="{91B7F118-50B4-4E7D-A645-073DBA3C76E6}"/>
                </a:ext>
              </a:extLst>
            </p:cNvPr>
            <p:cNvSpPr>
              <a:spLocks/>
            </p:cNvSpPr>
            <p:nvPr/>
          </p:nvSpPr>
          <p:spPr bwMode="auto">
            <a:xfrm rot="5400000">
              <a:off x="3156" y="2772"/>
              <a:ext cx="384" cy="804"/>
            </a:xfrm>
            <a:prstGeom prst="leftBracket">
              <a:avLst>
                <a:gd name="adj" fmla="val 17448"/>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39" name="AutoShape 26">
              <a:extLst>
                <a:ext uri="{FF2B5EF4-FFF2-40B4-BE49-F238E27FC236}">
                  <a16:creationId xmlns:a16="http://schemas.microsoft.com/office/drawing/2014/main" id="{6F31635E-632E-414B-8393-2C0A1B75763F}"/>
                </a:ext>
              </a:extLst>
            </p:cNvPr>
            <p:cNvSpPr>
              <a:spLocks/>
            </p:cNvSpPr>
            <p:nvPr/>
          </p:nvSpPr>
          <p:spPr bwMode="auto">
            <a:xfrm rot="16200000" flipV="1">
              <a:off x="3156" y="1296"/>
              <a:ext cx="384" cy="804"/>
            </a:xfrm>
            <a:prstGeom prst="leftBracket">
              <a:avLst>
                <a:gd name="adj" fmla="val 17448"/>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 name="Group 27">
            <a:extLst>
              <a:ext uri="{FF2B5EF4-FFF2-40B4-BE49-F238E27FC236}">
                <a16:creationId xmlns:a16="http://schemas.microsoft.com/office/drawing/2014/main" id="{91962C58-D072-445F-B3A1-B2B0F3B98343}"/>
              </a:ext>
            </a:extLst>
          </p:cNvPr>
          <p:cNvGrpSpPr>
            <a:grpSpLocks/>
          </p:cNvGrpSpPr>
          <p:nvPr/>
        </p:nvGrpSpPr>
        <p:grpSpPr bwMode="auto">
          <a:xfrm rot="5400000">
            <a:off x="6968331" y="3652044"/>
            <a:ext cx="909638" cy="2070100"/>
            <a:chOff x="2946" y="1506"/>
            <a:chExt cx="804" cy="1860"/>
          </a:xfrm>
        </p:grpSpPr>
        <p:sp>
          <p:nvSpPr>
            <p:cNvPr id="17436" name="AutoShape 28">
              <a:extLst>
                <a:ext uri="{FF2B5EF4-FFF2-40B4-BE49-F238E27FC236}">
                  <a16:creationId xmlns:a16="http://schemas.microsoft.com/office/drawing/2014/main" id="{A4D5E773-E76D-4F72-A355-AC1D476B5A35}"/>
                </a:ext>
              </a:extLst>
            </p:cNvPr>
            <p:cNvSpPr>
              <a:spLocks/>
            </p:cNvSpPr>
            <p:nvPr/>
          </p:nvSpPr>
          <p:spPr bwMode="auto">
            <a:xfrm rot="5400000">
              <a:off x="3156" y="2772"/>
              <a:ext cx="384" cy="804"/>
            </a:xfrm>
            <a:prstGeom prst="leftBracket">
              <a:avLst>
                <a:gd name="adj" fmla="val 17448"/>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37" name="AutoShape 29">
              <a:extLst>
                <a:ext uri="{FF2B5EF4-FFF2-40B4-BE49-F238E27FC236}">
                  <a16:creationId xmlns:a16="http://schemas.microsoft.com/office/drawing/2014/main" id="{3B8163D9-E037-4040-8853-3A63795E745E}"/>
                </a:ext>
              </a:extLst>
            </p:cNvPr>
            <p:cNvSpPr>
              <a:spLocks/>
            </p:cNvSpPr>
            <p:nvPr/>
          </p:nvSpPr>
          <p:spPr bwMode="auto">
            <a:xfrm rot="16200000" flipV="1">
              <a:off x="3156" y="1296"/>
              <a:ext cx="384" cy="804"/>
            </a:xfrm>
            <a:prstGeom prst="leftBracket">
              <a:avLst>
                <a:gd name="adj" fmla="val 17448"/>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5982" name="AutoShape 30">
            <a:extLst>
              <a:ext uri="{FF2B5EF4-FFF2-40B4-BE49-F238E27FC236}">
                <a16:creationId xmlns:a16="http://schemas.microsoft.com/office/drawing/2014/main" id="{D98E8672-500D-4C58-B8AC-20D68A394CB0}"/>
              </a:ext>
            </a:extLst>
          </p:cNvPr>
          <p:cNvSpPr>
            <a:spLocks noChangeArrowheads="1"/>
          </p:cNvSpPr>
          <p:nvPr/>
        </p:nvSpPr>
        <p:spPr bwMode="auto">
          <a:xfrm>
            <a:off x="6365875" y="3602038"/>
            <a:ext cx="944563" cy="358775"/>
          </a:xfrm>
          <a:prstGeom prst="roundRect">
            <a:avLst>
              <a:gd name="adj" fmla="val 16667"/>
            </a:avLst>
          </a:prstGeom>
          <a:noFill/>
          <a:ln w="381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3" name="AutoShape 31">
            <a:extLst>
              <a:ext uri="{FF2B5EF4-FFF2-40B4-BE49-F238E27FC236}">
                <a16:creationId xmlns:a16="http://schemas.microsoft.com/office/drawing/2014/main" id="{F42AAC8F-F207-46F7-9DA0-BB7D6686BEF1}"/>
              </a:ext>
            </a:extLst>
          </p:cNvPr>
          <p:cNvSpPr>
            <a:spLocks noChangeArrowheads="1"/>
          </p:cNvSpPr>
          <p:nvPr/>
        </p:nvSpPr>
        <p:spPr bwMode="auto">
          <a:xfrm>
            <a:off x="7356475" y="3602038"/>
            <a:ext cx="449263" cy="900112"/>
          </a:xfrm>
          <a:prstGeom prst="roundRect">
            <a:avLst>
              <a:gd name="adj" fmla="val 16667"/>
            </a:avLst>
          </a:prstGeom>
          <a:noFill/>
          <a:ln w="381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4" name="AutoShape 32">
            <a:extLst>
              <a:ext uri="{FF2B5EF4-FFF2-40B4-BE49-F238E27FC236}">
                <a16:creationId xmlns:a16="http://schemas.microsoft.com/office/drawing/2014/main" id="{10E6CB0A-9D81-4968-8890-AF631F3039E1}"/>
              </a:ext>
            </a:extLst>
          </p:cNvPr>
          <p:cNvSpPr>
            <a:spLocks noChangeArrowheads="1"/>
          </p:cNvSpPr>
          <p:nvPr/>
        </p:nvSpPr>
        <p:spPr bwMode="auto">
          <a:xfrm>
            <a:off x="6815138" y="3602038"/>
            <a:ext cx="990600" cy="360362"/>
          </a:xfrm>
          <a:prstGeom prst="roundRect">
            <a:avLst>
              <a:gd name="adj" fmla="val 16667"/>
            </a:avLst>
          </a:prstGeom>
          <a:noFill/>
          <a:ln w="38100" algn="ctr">
            <a:solidFill>
              <a:srgbClr val="99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5" name="AutoShape 33">
            <a:extLst>
              <a:ext uri="{FF2B5EF4-FFF2-40B4-BE49-F238E27FC236}">
                <a16:creationId xmlns:a16="http://schemas.microsoft.com/office/drawing/2014/main" id="{F17E9F48-E0D9-4957-BAB7-0E3805F997BA}"/>
              </a:ext>
            </a:extLst>
          </p:cNvPr>
          <p:cNvSpPr>
            <a:spLocks noChangeArrowheads="1"/>
          </p:cNvSpPr>
          <p:nvPr/>
        </p:nvSpPr>
        <p:spPr bwMode="auto">
          <a:xfrm>
            <a:off x="6905625" y="4637088"/>
            <a:ext cx="1123950" cy="1079500"/>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6" name="AutoShape 34">
            <a:extLst>
              <a:ext uri="{FF2B5EF4-FFF2-40B4-BE49-F238E27FC236}">
                <a16:creationId xmlns:a16="http://schemas.microsoft.com/office/drawing/2014/main" id="{FF3EDD96-EF6B-41D0-A614-732BF70A7D7C}"/>
              </a:ext>
            </a:extLst>
          </p:cNvPr>
          <p:cNvSpPr>
            <a:spLocks noChangeArrowheads="1"/>
          </p:cNvSpPr>
          <p:nvPr/>
        </p:nvSpPr>
        <p:spPr bwMode="auto">
          <a:xfrm rot="5400000">
            <a:off x="6624638" y="4006850"/>
            <a:ext cx="1011237" cy="360363"/>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7" name="AutoShape 35">
            <a:extLst>
              <a:ext uri="{FF2B5EF4-FFF2-40B4-BE49-F238E27FC236}">
                <a16:creationId xmlns:a16="http://schemas.microsoft.com/office/drawing/2014/main" id="{54C54BDA-3C21-4616-81B8-502601EAE001}"/>
              </a:ext>
            </a:extLst>
          </p:cNvPr>
          <p:cNvSpPr>
            <a:spLocks noChangeArrowheads="1"/>
          </p:cNvSpPr>
          <p:nvPr/>
        </p:nvSpPr>
        <p:spPr bwMode="auto">
          <a:xfrm>
            <a:off x="6410325" y="3646488"/>
            <a:ext cx="450850" cy="360362"/>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88" name="AutoShape 36">
            <a:extLst>
              <a:ext uri="{FF2B5EF4-FFF2-40B4-BE49-F238E27FC236}">
                <a16:creationId xmlns:a16="http://schemas.microsoft.com/office/drawing/2014/main" id="{97A5E9C1-24E9-4345-A01F-05D3B0407F08}"/>
              </a:ext>
            </a:extLst>
          </p:cNvPr>
          <p:cNvSpPr>
            <a:spLocks noChangeArrowheads="1"/>
          </p:cNvSpPr>
          <p:nvPr/>
        </p:nvSpPr>
        <p:spPr bwMode="auto">
          <a:xfrm>
            <a:off x="6994525" y="3602038"/>
            <a:ext cx="944563" cy="2116137"/>
          </a:xfrm>
          <a:prstGeom prst="roundRect">
            <a:avLst>
              <a:gd name="adj" fmla="val 16667"/>
            </a:avLst>
          </a:prstGeom>
          <a:noFill/>
          <a:ln w="381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 name="Group 37">
            <a:extLst>
              <a:ext uri="{FF2B5EF4-FFF2-40B4-BE49-F238E27FC236}">
                <a16:creationId xmlns:a16="http://schemas.microsoft.com/office/drawing/2014/main" id="{93B3ED2F-CA4F-4E28-A2EA-59EEEAB227DA}"/>
              </a:ext>
            </a:extLst>
          </p:cNvPr>
          <p:cNvGrpSpPr>
            <a:grpSpLocks/>
          </p:cNvGrpSpPr>
          <p:nvPr/>
        </p:nvGrpSpPr>
        <p:grpSpPr bwMode="auto">
          <a:xfrm>
            <a:off x="5510213" y="2971800"/>
            <a:ext cx="3328987" cy="3016250"/>
            <a:chOff x="3022" y="2018"/>
            <a:chExt cx="2097" cy="1900"/>
          </a:xfrm>
        </p:grpSpPr>
        <p:sp>
          <p:nvSpPr>
            <p:cNvPr id="17435" name="AutoShape 38">
              <a:extLst>
                <a:ext uri="{FF2B5EF4-FFF2-40B4-BE49-F238E27FC236}">
                  <a16:creationId xmlns:a16="http://schemas.microsoft.com/office/drawing/2014/main" id="{27A60A8D-07AE-429A-B1CE-0364B11EBB77}"/>
                </a:ext>
              </a:extLst>
            </p:cNvPr>
            <p:cNvSpPr>
              <a:spLocks noChangeArrowheads="1"/>
            </p:cNvSpPr>
            <p:nvPr/>
          </p:nvSpPr>
          <p:spPr bwMode="auto">
            <a:xfrm>
              <a:off x="3022" y="2018"/>
              <a:ext cx="2097" cy="1900"/>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10" name="Object 39">
              <a:extLst>
                <a:ext uri="{FF2B5EF4-FFF2-40B4-BE49-F238E27FC236}">
                  <a16:creationId xmlns:a16="http://schemas.microsoft.com/office/drawing/2014/main" id="{20FA3D05-D81E-4058-B1B2-7EFB295F98E3}"/>
                </a:ext>
              </a:extLst>
            </p:cNvPr>
            <p:cNvGraphicFramePr>
              <a:graphicFrameLocks noChangeAspect="1"/>
            </p:cNvGraphicFramePr>
            <p:nvPr/>
          </p:nvGraphicFramePr>
          <p:xfrm>
            <a:off x="3107" y="2148"/>
            <a:ext cx="1842" cy="1598"/>
          </p:xfrm>
          <a:graphic>
            <a:graphicData uri="http://schemas.openxmlformats.org/presentationml/2006/ole">
              <mc:AlternateContent xmlns:mc="http://schemas.openxmlformats.org/markup-compatibility/2006">
                <mc:Choice xmlns:v="urn:schemas-microsoft-com:vml" Requires="v">
                  <p:oleObj spid="_x0000_s17446" name="图片" r:id="rId5" imgW="1381125" imgH="1304925" progId="Word.Picture.8">
                    <p:embed/>
                  </p:oleObj>
                </mc:Choice>
                <mc:Fallback>
                  <p:oleObj name="图片" r:id="rId5" imgW="1381125" imgH="1304925" progId="Word.Picture.8">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148"/>
                          <a:ext cx="1842" cy="1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5992" name="AutoShape 40">
            <a:extLst>
              <a:ext uri="{FF2B5EF4-FFF2-40B4-BE49-F238E27FC236}">
                <a16:creationId xmlns:a16="http://schemas.microsoft.com/office/drawing/2014/main" id="{CCD61ACA-A2C3-4EBC-9147-8E22588E32B5}"/>
              </a:ext>
            </a:extLst>
          </p:cNvPr>
          <p:cNvSpPr>
            <a:spLocks noChangeArrowheads="1"/>
          </p:cNvSpPr>
          <p:nvPr/>
        </p:nvSpPr>
        <p:spPr bwMode="auto">
          <a:xfrm>
            <a:off x="6905625" y="3594100"/>
            <a:ext cx="990600" cy="944563"/>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93" name="AutoShape 41">
            <a:extLst>
              <a:ext uri="{FF2B5EF4-FFF2-40B4-BE49-F238E27FC236}">
                <a16:creationId xmlns:a16="http://schemas.microsoft.com/office/drawing/2014/main" id="{69C230D2-BBB0-45A8-82C7-9C890F6AD606}"/>
              </a:ext>
            </a:extLst>
          </p:cNvPr>
          <p:cNvSpPr>
            <a:spLocks noChangeArrowheads="1"/>
          </p:cNvSpPr>
          <p:nvPr/>
        </p:nvSpPr>
        <p:spPr bwMode="auto">
          <a:xfrm>
            <a:off x="6905625" y="3570288"/>
            <a:ext cx="944563" cy="2003425"/>
          </a:xfrm>
          <a:prstGeom prst="roundRect">
            <a:avLst>
              <a:gd name="adj" fmla="val 16667"/>
            </a:avLst>
          </a:prstGeom>
          <a:noFill/>
          <a:ln w="381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94" name="AutoShape 42">
            <a:extLst>
              <a:ext uri="{FF2B5EF4-FFF2-40B4-BE49-F238E27FC236}">
                <a16:creationId xmlns:a16="http://schemas.microsoft.com/office/drawing/2014/main" id="{DDF74E49-7107-428D-A766-8F57B246D149}"/>
              </a:ext>
            </a:extLst>
          </p:cNvPr>
          <p:cNvSpPr>
            <a:spLocks noChangeArrowheads="1"/>
          </p:cNvSpPr>
          <p:nvPr/>
        </p:nvSpPr>
        <p:spPr bwMode="auto">
          <a:xfrm>
            <a:off x="6905625" y="4673600"/>
            <a:ext cx="990600" cy="944563"/>
          </a:xfrm>
          <a:prstGeom prst="roundRect">
            <a:avLst>
              <a:gd name="adj" fmla="val 16667"/>
            </a:avLst>
          </a:prstGeom>
          <a:noFill/>
          <a:ln w="38100" algn="ctr">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995" name="Text Box 43">
            <a:extLst>
              <a:ext uri="{FF2B5EF4-FFF2-40B4-BE49-F238E27FC236}">
                <a16:creationId xmlns:a16="http://schemas.microsoft.com/office/drawing/2014/main" id="{51710F0B-7542-424A-9ADE-45FE8B5CFEF6}"/>
              </a:ext>
            </a:extLst>
          </p:cNvPr>
          <p:cNvSpPr txBox="1">
            <a:spLocks noChangeArrowheads="1"/>
          </p:cNvSpPr>
          <p:nvPr/>
        </p:nvSpPr>
        <p:spPr bwMode="auto">
          <a:xfrm>
            <a:off x="6553200" y="3365500"/>
            <a:ext cx="16208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6600" b="1">
                <a:solidFill>
                  <a:srgbClr val="000099"/>
                </a:solidFill>
              </a:rPr>
              <a:t>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62"/>
                                        </p:tgtEl>
                                        <p:attrNameLst>
                                          <p:attrName>style.visibility</p:attrName>
                                        </p:attrNameLst>
                                      </p:cBhvr>
                                      <p:to>
                                        <p:strVal val="visible"/>
                                      </p:to>
                                    </p:set>
                                    <p:animEffect transition="in" filter="box(in)">
                                      <p:cBhvr>
                                        <p:cTn id="7" dur="500"/>
                                        <p:tgtEl>
                                          <p:spTgt spid="125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box(in)">
                                      <p:cBhvr>
                                        <p:cTn id="12" dur="5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box(in)">
                                      <p:cBhvr>
                                        <p:cTn id="17" dur="500"/>
                                        <p:tgtEl>
                                          <p:spTgt spid="1259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4)">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5987"/>
                                        </p:tgtEl>
                                        <p:attrNameLst>
                                          <p:attrName>style.visibility</p:attrName>
                                        </p:attrNameLst>
                                      </p:cBhvr>
                                      <p:to>
                                        <p:strVal val="visible"/>
                                      </p:to>
                                    </p:set>
                                    <p:animEffect transition="in" filter="strips(downLeft)">
                                      <p:cBhvr>
                                        <p:cTn id="27" dur="500"/>
                                        <p:tgtEl>
                                          <p:spTgt spid="125987"/>
                                        </p:tgtEl>
                                      </p:cBhvr>
                                    </p:animEffect>
                                  </p:childTnLst>
                                  <p:subTnLst>
                                    <p:set>
                                      <p:cBhvr override="childStyle">
                                        <p:cTn dur="1" fill="hold" display="0" masterRel="nextClick" afterEffect="1"/>
                                        <p:tgtEl>
                                          <p:spTgt spid="12598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25986"/>
                                        </p:tgtEl>
                                        <p:attrNameLst>
                                          <p:attrName>style.visibility</p:attrName>
                                        </p:attrNameLst>
                                      </p:cBhvr>
                                      <p:to>
                                        <p:strVal val="visible"/>
                                      </p:to>
                                    </p:set>
                                    <p:animEffect transition="in" filter="strips(downLeft)">
                                      <p:cBhvr>
                                        <p:cTn id="32" dur="500"/>
                                        <p:tgtEl>
                                          <p:spTgt spid="125986"/>
                                        </p:tgtEl>
                                      </p:cBhvr>
                                    </p:animEffect>
                                  </p:childTnLst>
                                  <p:subTnLst>
                                    <p:set>
                                      <p:cBhvr override="childStyle">
                                        <p:cTn dur="1" fill="hold" display="0" masterRel="nextClick" afterEffect="1"/>
                                        <p:tgtEl>
                                          <p:spTgt spid="12598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85"/>
                                        </p:tgtEl>
                                        <p:attrNameLst>
                                          <p:attrName>style.visibility</p:attrName>
                                        </p:attrNameLst>
                                      </p:cBhvr>
                                      <p:to>
                                        <p:strVal val="visible"/>
                                      </p:to>
                                    </p:set>
                                    <p:animEffect transition="in" filter="strips(downLeft)">
                                      <p:cBhvr>
                                        <p:cTn id="37" dur="500"/>
                                        <p:tgtEl>
                                          <p:spTgt spid="125985"/>
                                        </p:tgtEl>
                                      </p:cBhvr>
                                    </p:animEffect>
                                  </p:childTnLst>
                                  <p:subTnLst>
                                    <p:set>
                                      <p:cBhvr override="childStyle">
                                        <p:cTn dur="1" fill="hold" display="0" masterRel="nextClick" afterEffect="1"/>
                                        <p:tgtEl>
                                          <p:spTgt spid="12598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25988"/>
                                        </p:tgtEl>
                                        <p:attrNameLst>
                                          <p:attrName>style.visibility</p:attrName>
                                        </p:attrNameLst>
                                      </p:cBhvr>
                                      <p:to>
                                        <p:strVal val="visible"/>
                                      </p:to>
                                    </p:set>
                                    <p:animEffect transition="in" filter="strips(downLeft)">
                                      <p:cBhvr>
                                        <p:cTn id="42" dur="500"/>
                                        <p:tgtEl>
                                          <p:spTgt spid="125988"/>
                                        </p:tgtEl>
                                      </p:cBhvr>
                                    </p:animEffect>
                                  </p:childTnLst>
                                  <p:subTnLst>
                                    <p:set>
                                      <p:cBhvr override="childStyle">
                                        <p:cTn dur="1" fill="hold" display="0" masterRel="nextClick" afterEffect="1"/>
                                        <p:tgtEl>
                                          <p:spTgt spid="12598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outHorizontal)">
                                      <p:cBhvr>
                                        <p:cTn id="4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arn(outHorizontal)">
                                      <p:cBhvr>
                                        <p:cTn id="5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ox(out)">
                                      <p:cBhvr>
                                        <p:cTn id="5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125982"/>
                                        </p:tgtEl>
                                        <p:attrNameLst>
                                          <p:attrName>style.visibility</p:attrName>
                                        </p:attrNameLst>
                                      </p:cBhvr>
                                      <p:to>
                                        <p:strVal val="visible"/>
                                      </p:to>
                                    </p:set>
                                    <p:animEffect transition="in" filter="strips(downLeft)">
                                      <p:cBhvr>
                                        <p:cTn id="62" dur="500"/>
                                        <p:tgtEl>
                                          <p:spTgt spid="1259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125983"/>
                                        </p:tgtEl>
                                        <p:attrNameLst>
                                          <p:attrName>style.visibility</p:attrName>
                                        </p:attrNameLst>
                                      </p:cBhvr>
                                      <p:to>
                                        <p:strVal val="visible"/>
                                      </p:to>
                                    </p:set>
                                    <p:animEffect transition="in" filter="strips(downLeft)">
                                      <p:cBhvr>
                                        <p:cTn id="67" dur="500"/>
                                        <p:tgtEl>
                                          <p:spTgt spid="12598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125984"/>
                                        </p:tgtEl>
                                        <p:attrNameLst>
                                          <p:attrName>style.visibility</p:attrName>
                                        </p:attrNameLst>
                                      </p:cBhvr>
                                      <p:to>
                                        <p:strVal val="visible"/>
                                      </p:to>
                                    </p:set>
                                    <p:animEffect transition="in" filter="strips(downLeft)">
                                      <p:cBhvr>
                                        <p:cTn id="72" dur="500"/>
                                        <p:tgtEl>
                                          <p:spTgt spid="12598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25995"/>
                                        </p:tgtEl>
                                        <p:attrNameLst>
                                          <p:attrName>style.visibility</p:attrName>
                                        </p:attrNameLst>
                                      </p:cBhvr>
                                      <p:to>
                                        <p:strVal val="visible"/>
                                      </p:to>
                                    </p:set>
                                    <p:animEffect transition="in" filter="box(in)">
                                      <p:cBhvr>
                                        <p:cTn id="77" dur="500"/>
                                        <p:tgtEl>
                                          <p:spTgt spid="125995"/>
                                        </p:tgtEl>
                                      </p:cBhvr>
                                    </p:animEffect>
                                  </p:childTnLst>
                                  <p:subTnLst>
                                    <p:set>
                                      <p:cBhvr override="childStyle">
                                        <p:cTn dur="1" fill="hold" display="0" masterRel="nextClick" afterEffect="1"/>
                                        <p:tgtEl>
                                          <p:spTgt spid="125995"/>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21" presetClass="entr" presetSubtype="4"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heel(4)">
                                      <p:cBhvr>
                                        <p:cTn id="82" dur="500"/>
                                        <p:tgtEl>
                                          <p:spTgt spid="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12" fill="hold" grpId="0" nodeType="clickEffect">
                                  <p:stCondLst>
                                    <p:cond delay="0"/>
                                  </p:stCondLst>
                                  <p:childTnLst>
                                    <p:set>
                                      <p:cBhvr>
                                        <p:cTn id="86" dur="1" fill="hold">
                                          <p:stCondLst>
                                            <p:cond delay="0"/>
                                          </p:stCondLst>
                                        </p:cTn>
                                        <p:tgtEl>
                                          <p:spTgt spid="125992"/>
                                        </p:tgtEl>
                                        <p:attrNameLst>
                                          <p:attrName>style.visibility</p:attrName>
                                        </p:attrNameLst>
                                      </p:cBhvr>
                                      <p:to>
                                        <p:strVal val="visible"/>
                                      </p:to>
                                    </p:set>
                                    <p:animEffect transition="in" filter="strips(downLeft)">
                                      <p:cBhvr>
                                        <p:cTn id="87" dur="500"/>
                                        <p:tgtEl>
                                          <p:spTgt spid="125992"/>
                                        </p:tgtEl>
                                      </p:cBhvr>
                                    </p:animEffect>
                                  </p:childTnLst>
                                  <p:subTnLst>
                                    <p:set>
                                      <p:cBhvr override="childStyle">
                                        <p:cTn dur="1" fill="hold" display="0" masterRel="nextClick" afterEffect="1"/>
                                        <p:tgtEl>
                                          <p:spTgt spid="12599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125994"/>
                                        </p:tgtEl>
                                        <p:attrNameLst>
                                          <p:attrName>style.visibility</p:attrName>
                                        </p:attrNameLst>
                                      </p:cBhvr>
                                      <p:to>
                                        <p:strVal val="visible"/>
                                      </p:to>
                                    </p:set>
                                    <p:animEffect transition="in" filter="strips(downLeft)">
                                      <p:cBhvr>
                                        <p:cTn id="92" dur="500"/>
                                        <p:tgtEl>
                                          <p:spTgt spid="125994"/>
                                        </p:tgtEl>
                                      </p:cBhvr>
                                    </p:animEffect>
                                  </p:childTnLst>
                                  <p:subTnLst>
                                    <p:set>
                                      <p:cBhvr override="childStyle">
                                        <p:cTn dur="1" fill="hold" display="0" masterRel="nextClick" afterEffect="1"/>
                                        <p:tgtEl>
                                          <p:spTgt spid="125994"/>
                                        </p:tgtEl>
                                        <p:attrNameLst>
                                          <p:attrName>style.visibility</p:attrName>
                                        </p:attrNameLst>
                                      </p:cBhvr>
                                      <p:to>
                                        <p:strVal val="hidden"/>
                                      </p:to>
                                    </p:set>
                                  </p:sub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125993"/>
                                        </p:tgtEl>
                                        <p:attrNameLst>
                                          <p:attrName>style.visibility</p:attrName>
                                        </p:attrNameLst>
                                      </p:cBhvr>
                                      <p:to>
                                        <p:strVal val="visible"/>
                                      </p:to>
                                    </p:set>
                                    <p:animEffect transition="in" filter="strips(downLeft)">
                                      <p:cBhvr>
                                        <p:cTn id="97" dur="500"/>
                                        <p:tgtEl>
                                          <p:spTgt spid="125993"/>
                                        </p:tgtEl>
                                      </p:cBhvr>
                                    </p:animEffect>
                                  </p:childTnLst>
                                  <p:subTnLst>
                                    <p:set>
                                      <p:cBhvr override="childStyle">
                                        <p:cTn dur="1" fill="hold" display="0" masterRel="nextClick" afterEffect="1"/>
                                        <p:tgtEl>
                                          <p:spTgt spid="1259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utoUpdateAnimBg="0"/>
      <p:bldP spid="125958" grpId="0" autoUpdateAnimBg="0"/>
      <p:bldP spid="125962" grpId="0" autoUpdateAnimBg="0"/>
      <p:bldP spid="125982" grpId="0" animBg="1"/>
      <p:bldP spid="125983" grpId="0" animBg="1"/>
      <p:bldP spid="125984" grpId="0" animBg="1"/>
      <p:bldP spid="125985" grpId="0" animBg="1"/>
      <p:bldP spid="125986" grpId="0" animBg="1"/>
      <p:bldP spid="125987" grpId="0" animBg="1"/>
      <p:bldP spid="125988" grpId="0" animBg="1"/>
      <p:bldP spid="125992" grpId="0" animBg="1"/>
      <p:bldP spid="125993" grpId="0" animBg="1"/>
      <p:bldP spid="125994" grpId="0" animBg="1"/>
      <p:bldP spid="1259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6">
            <a:extLst>
              <a:ext uri="{FF2B5EF4-FFF2-40B4-BE49-F238E27FC236}">
                <a16:creationId xmlns:a16="http://schemas.microsoft.com/office/drawing/2014/main" id="{0BA94645-01C8-40B4-989E-DFAF5C1FF831}"/>
              </a:ext>
            </a:extLst>
          </p:cNvPr>
          <p:cNvSpPr>
            <a:spLocks noChangeArrowheads="1"/>
          </p:cNvSpPr>
          <p:nvPr/>
        </p:nvSpPr>
        <p:spPr bwMode="auto">
          <a:xfrm>
            <a:off x="685800" y="733425"/>
            <a:ext cx="5745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例</a:t>
            </a:r>
            <a:r>
              <a:rPr lang="en-US" altLang="zh-CN"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用卡诺图化简逻辑函数</a:t>
            </a:r>
          </a:p>
        </p:txBody>
      </p:sp>
      <p:graphicFrame>
        <p:nvGraphicFramePr>
          <p:cNvPr id="18434" name="Object 7">
            <a:extLst>
              <a:ext uri="{FF2B5EF4-FFF2-40B4-BE49-F238E27FC236}">
                <a16:creationId xmlns:a16="http://schemas.microsoft.com/office/drawing/2014/main" id="{E542F496-D45B-4EA7-A32F-16B5FB044C1E}"/>
              </a:ext>
            </a:extLst>
          </p:cNvPr>
          <p:cNvGraphicFramePr>
            <a:graphicFrameLocks noChangeAspect="1"/>
          </p:cNvGraphicFramePr>
          <p:nvPr/>
        </p:nvGraphicFramePr>
        <p:xfrm>
          <a:off x="1331913" y="1484313"/>
          <a:ext cx="7240587" cy="700087"/>
        </p:xfrm>
        <a:graphic>
          <a:graphicData uri="http://schemas.openxmlformats.org/presentationml/2006/ole">
            <mc:AlternateContent xmlns:mc="http://schemas.openxmlformats.org/markup-compatibility/2006">
              <mc:Choice xmlns:v="urn:schemas-microsoft-com:vml" Requires="v">
                <p:oleObj spid="_x0000_s18474" name="公式" r:id="rId3" imgW="2628720" imgH="253800" progId="Equation.3">
                  <p:embed/>
                </p:oleObj>
              </mc:Choice>
              <mc:Fallback>
                <p:oleObj name="公式" r:id="rId3" imgW="2628720" imgH="253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84313"/>
                        <a:ext cx="7240587"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a:extLst>
              <a:ext uri="{FF2B5EF4-FFF2-40B4-BE49-F238E27FC236}">
                <a16:creationId xmlns:a16="http://schemas.microsoft.com/office/drawing/2014/main" id="{3BC8A670-D8BD-4590-9B4D-3924612F6009}"/>
              </a:ext>
            </a:extLst>
          </p:cNvPr>
          <p:cNvGrpSpPr>
            <a:grpSpLocks/>
          </p:cNvGrpSpPr>
          <p:nvPr/>
        </p:nvGrpSpPr>
        <p:grpSpPr bwMode="auto">
          <a:xfrm>
            <a:off x="2816225" y="2484438"/>
            <a:ext cx="2384425" cy="2339975"/>
            <a:chOff x="1775" y="1565"/>
            <a:chExt cx="1502" cy="1474"/>
          </a:xfrm>
        </p:grpSpPr>
        <p:sp>
          <p:nvSpPr>
            <p:cNvPr id="18473" name="AutoShape 9">
              <a:extLst>
                <a:ext uri="{FF2B5EF4-FFF2-40B4-BE49-F238E27FC236}">
                  <a16:creationId xmlns:a16="http://schemas.microsoft.com/office/drawing/2014/main" id="{7F849C29-D8C8-4281-9D2C-A41A1375A977}"/>
                </a:ext>
              </a:extLst>
            </p:cNvPr>
            <p:cNvSpPr>
              <a:spLocks noChangeArrowheads="1"/>
            </p:cNvSpPr>
            <p:nvPr/>
          </p:nvSpPr>
          <p:spPr bwMode="auto">
            <a:xfrm>
              <a:off x="1775" y="1565"/>
              <a:ext cx="1502" cy="1474"/>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441" name="Object 10">
              <a:extLst>
                <a:ext uri="{FF2B5EF4-FFF2-40B4-BE49-F238E27FC236}">
                  <a16:creationId xmlns:a16="http://schemas.microsoft.com/office/drawing/2014/main" id="{F020E4CA-52D1-476C-8AC2-4B2A97FD81C8}"/>
                </a:ext>
              </a:extLst>
            </p:cNvPr>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18475" name="图片" r:id="rId5" imgW="1881992" imgH="1838932" progId="Word.Picture.8">
                    <p:embed/>
                  </p:oleObj>
                </mc:Choice>
                <mc:Fallback>
                  <p:oleObj name="图片" r:id="rId5" imgW="1881992" imgH="1838932"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6987" name="Text Box 11">
            <a:extLst>
              <a:ext uri="{FF2B5EF4-FFF2-40B4-BE49-F238E27FC236}">
                <a16:creationId xmlns:a16="http://schemas.microsoft.com/office/drawing/2014/main" id="{3F4FC8D7-A253-4235-ACD4-DC52F1E8E8DD}"/>
              </a:ext>
            </a:extLst>
          </p:cNvPr>
          <p:cNvSpPr txBox="1">
            <a:spLocks noChangeArrowheads="1"/>
          </p:cNvSpPr>
          <p:nvPr/>
        </p:nvSpPr>
        <p:spPr bwMode="auto">
          <a:xfrm>
            <a:off x="3851275"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88" name="Text Box 12">
            <a:extLst>
              <a:ext uri="{FF2B5EF4-FFF2-40B4-BE49-F238E27FC236}">
                <a16:creationId xmlns:a16="http://schemas.microsoft.com/office/drawing/2014/main" id="{9C7B402B-DD1F-46F7-9416-E85109C72AD7}"/>
              </a:ext>
            </a:extLst>
          </p:cNvPr>
          <p:cNvSpPr txBox="1">
            <a:spLocks noChangeArrowheads="1"/>
          </p:cNvSpPr>
          <p:nvPr/>
        </p:nvSpPr>
        <p:spPr bwMode="auto">
          <a:xfrm>
            <a:off x="4572000"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89" name="Text Box 13">
            <a:extLst>
              <a:ext uri="{FF2B5EF4-FFF2-40B4-BE49-F238E27FC236}">
                <a16:creationId xmlns:a16="http://schemas.microsoft.com/office/drawing/2014/main" id="{AD658B3C-4E5E-42F4-AA39-1DAA6EADF39E}"/>
              </a:ext>
            </a:extLst>
          </p:cNvPr>
          <p:cNvSpPr txBox="1">
            <a:spLocks noChangeArrowheads="1"/>
          </p:cNvSpPr>
          <p:nvPr/>
        </p:nvSpPr>
        <p:spPr bwMode="auto">
          <a:xfrm>
            <a:off x="3492500" y="4194175"/>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0" name="Text Box 14">
            <a:extLst>
              <a:ext uri="{FF2B5EF4-FFF2-40B4-BE49-F238E27FC236}">
                <a16:creationId xmlns:a16="http://schemas.microsoft.com/office/drawing/2014/main" id="{C54717EA-E842-4813-8310-A8F6D8EAA172}"/>
              </a:ext>
            </a:extLst>
          </p:cNvPr>
          <p:cNvSpPr txBox="1">
            <a:spLocks noChangeArrowheads="1"/>
          </p:cNvSpPr>
          <p:nvPr/>
        </p:nvSpPr>
        <p:spPr bwMode="auto">
          <a:xfrm>
            <a:off x="3851275" y="3429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1" name="Text Box 15">
            <a:extLst>
              <a:ext uri="{FF2B5EF4-FFF2-40B4-BE49-F238E27FC236}">
                <a16:creationId xmlns:a16="http://schemas.microsoft.com/office/drawing/2014/main" id="{E6B8FC44-8EFF-4B1B-ABC6-382ECD3EF7D3}"/>
              </a:ext>
            </a:extLst>
          </p:cNvPr>
          <p:cNvSpPr txBox="1">
            <a:spLocks noChangeArrowheads="1"/>
          </p:cNvSpPr>
          <p:nvPr/>
        </p:nvSpPr>
        <p:spPr bwMode="auto">
          <a:xfrm>
            <a:off x="3851275" y="4194175"/>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2" name="Text Box 16">
            <a:extLst>
              <a:ext uri="{FF2B5EF4-FFF2-40B4-BE49-F238E27FC236}">
                <a16:creationId xmlns:a16="http://schemas.microsoft.com/office/drawing/2014/main" id="{41010B00-DF8B-46AB-8990-A2F9E169230D}"/>
              </a:ext>
            </a:extLst>
          </p:cNvPr>
          <p:cNvSpPr txBox="1">
            <a:spLocks noChangeArrowheads="1"/>
          </p:cNvSpPr>
          <p:nvPr/>
        </p:nvSpPr>
        <p:spPr bwMode="auto">
          <a:xfrm>
            <a:off x="3851275" y="3833813"/>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3" name="Text Box 17">
            <a:extLst>
              <a:ext uri="{FF2B5EF4-FFF2-40B4-BE49-F238E27FC236}">
                <a16:creationId xmlns:a16="http://schemas.microsoft.com/office/drawing/2014/main" id="{E862BF8E-507D-4BD2-8545-41B27C99D82F}"/>
              </a:ext>
            </a:extLst>
          </p:cNvPr>
          <p:cNvSpPr txBox="1">
            <a:spLocks noChangeArrowheads="1"/>
          </p:cNvSpPr>
          <p:nvPr/>
        </p:nvSpPr>
        <p:spPr bwMode="auto">
          <a:xfrm>
            <a:off x="4572000" y="3833813"/>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4" name="Text Box 18">
            <a:extLst>
              <a:ext uri="{FF2B5EF4-FFF2-40B4-BE49-F238E27FC236}">
                <a16:creationId xmlns:a16="http://schemas.microsoft.com/office/drawing/2014/main" id="{1020DD5A-EA7B-44AF-9CFC-757EEFB6D4C2}"/>
              </a:ext>
            </a:extLst>
          </p:cNvPr>
          <p:cNvSpPr txBox="1">
            <a:spLocks noChangeArrowheads="1"/>
          </p:cNvSpPr>
          <p:nvPr/>
        </p:nvSpPr>
        <p:spPr bwMode="auto">
          <a:xfrm>
            <a:off x="4572000" y="3429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5" name="Text Box 19">
            <a:extLst>
              <a:ext uri="{FF2B5EF4-FFF2-40B4-BE49-F238E27FC236}">
                <a16:creationId xmlns:a16="http://schemas.microsoft.com/office/drawing/2014/main" id="{D29E1474-662C-4F7C-894D-D4F8C8505040}"/>
              </a:ext>
            </a:extLst>
          </p:cNvPr>
          <p:cNvSpPr txBox="1">
            <a:spLocks noChangeArrowheads="1"/>
          </p:cNvSpPr>
          <p:nvPr/>
        </p:nvSpPr>
        <p:spPr bwMode="auto">
          <a:xfrm>
            <a:off x="4167188" y="3429000"/>
            <a:ext cx="404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6" name="Text Box 20">
            <a:extLst>
              <a:ext uri="{FF2B5EF4-FFF2-40B4-BE49-F238E27FC236}">
                <a16:creationId xmlns:a16="http://schemas.microsoft.com/office/drawing/2014/main" id="{9EBB2EFE-C92E-4A2A-AAB1-A08B74C680E8}"/>
              </a:ext>
            </a:extLst>
          </p:cNvPr>
          <p:cNvSpPr txBox="1">
            <a:spLocks noChangeArrowheads="1"/>
          </p:cNvSpPr>
          <p:nvPr/>
        </p:nvSpPr>
        <p:spPr bwMode="auto">
          <a:xfrm>
            <a:off x="3492500"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6997" name="AutoShape 21">
            <a:extLst>
              <a:ext uri="{FF2B5EF4-FFF2-40B4-BE49-F238E27FC236}">
                <a16:creationId xmlns:a16="http://schemas.microsoft.com/office/drawing/2014/main" id="{AEB8C8F3-AFF1-42EC-BCF6-47BC6EC09DE8}"/>
              </a:ext>
            </a:extLst>
          </p:cNvPr>
          <p:cNvSpPr>
            <a:spLocks noChangeArrowheads="1"/>
          </p:cNvSpPr>
          <p:nvPr/>
        </p:nvSpPr>
        <p:spPr bwMode="auto">
          <a:xfrm rot="10800000">
            <a:off x="4302125" y="3473450"/>
            <a:ext cx="550863" cy="282575"/>
          </a:xfrm>
          <a:prstGeom prst="roundRect">
            <a:avLst>
              <a:gd name="adj" fmla="val 16667"/>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98" name="AutoShape 22">
            <a:extLst>
              <a:ext uri="{FF2B5EF4-FFF2-40B4-BE49-F238E27FC236}">
                <a16:creationId xmlns:a16="http://schemas.microsoft.com/office/drawing/2014/main" id="{391BE2DC-6A21-45D5-9008-D8D26D38F80A}"/>
              </a:ext>
            </a:extLst>
          </p:cNvPr>
          <p:cNvSpPr>
            <a:spLocks noChangeArrowheads="1"/>
          </p:cNvSpPr>
          <p:nvPr/>
        </p:nvSpPr>
        <p:spPr bwMode="auto">
          <a:xfrm rot="-5400000">
            <a:off x="3312319" y="3653632"/>
            <a:ext cx="1485900" cy="315912"/>
          </a:xfrm>
          <a:prstGeom prst="roundRect">
            <a:avLst>
              <a:gd name="adj" fmla="val 36704"/>
            </a:avLst>
          </a:prstGeom>
          <a:noFill/>
          <a:ln w="38100">
            <a:solidFill>
              <a:srgbClr val="CC99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99" name="AutoShape 23">
            <a:extLst>
              <a:ext uri="{FF2B5EF4-FFF2-40B4-BE49-F238E27FC236}">
                <a16:creationId xmlns:a16="http://schemas.microsoft.com/office/drawing/2014/main" id="{1474F5B6-E5D7-48D7-802A-2543D275377F}"/>
              </a:ext>
            </a:extLst>
          </p:cNvPr>
          <p:cNvSpPr>
            <a:spLocks noChangeArrowheads="1"/>
          </p:cNvSpPr>
          <p:nvPr/>
        </p:nvSpPr>
        <p:spPr bwMode="auto">
          <a:xfrm rot="-5400000">
            <a:off x="4391819" y="3339306"/>
            <a:ext cx="719138" cy="269875"/>
          </a:xfrm>
          <a:prstGeom prst="roundRect">
            <a:avLst>
              <a:gd name="adj" fmla="val 36704"/>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7" name="Text Box 24">
            <a:extLst>
              <a:ext uri="{FF2B5EF4-FFF2-40B4-BE49-F238E27FC236}">
                <a16:creationId xmlns:a16="http://schemas.microsoft.com/office/drawing/2014/main" id="{6B3079C4-2137-4106-9D49-BF914676A911}"/>
              </a:ext>
            </a:extLst>
          </p:cNvPr>
          <p:cNvSpPr txBox="1">
            <a:spLocks noChangeArrowheads="1"/>
          </p:cNvSpPr>
          <p:nvPr/>
        </p:nvSpPr>
        <p:spPr bwMode="auto">
          <a:xfrm>
            <a:off x="792163" y="5543550"/>
            <a:ext cx="1349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AutoNum type="arabicPeriod"/>
            </a:pPr>
            <a:endParaRPr lang="zh-CN" altLang="zh-CN" b="1"/>
          </a:p>
        </p:txBody>
      </p:sp>
      <p:graphicFrame>
        <p:nvGraphicFramePr>
          <p:cNvPr id="127001" name="Object 25">
            <a:extLst>
              <a:ext uri="{FF2B5EF4-FFF2-40B4-BE49-F238E27FC236}">
                <a16:creationId xmlns:a16="http://schemas.microsoft.com/office/drawing/2014/main" id="{03B3E2F6-A85E-44D5-B930-3472F4B50429}"/>
              </a:ext>
            </a:extLst>
          </p:cNvPr>
          <p:cNvGraphicFramePr>
            <a:graphicFrameLocks noChangeAspect="1"/>
          </p:cNvGraphicFramePr>
          <p:nvPr/>
        </p:nvGraphicFramePr>
        <p:xfrm>
          <a:off x="1331913" y="5229225"/>
          <a:ext cx="6761162" cy="577850"/>
        </p:xfrm>
        <a:graphic>
          <a:graphicData uri="http://schemas.openxmlformats.org/presentationml/2006/ole">
            <mc:AlternateContent xmlns:mc="http://schemas.openxmlformats.org/markup-compatibility/2006">
              <mc:Choice xmlns:v="urn:schemas-microsoft-com:vml" Requires="v">
                <p:oleObj spid="_x0000_s18476" name="公式" r:id="rId7" imgW="2374560" imgH="203040" progId="Equation.3">
                  <p:embed/>
                </p:oleObj>
              </mc:Choice>
              <mc:Fallback>
                <p:oleObj name="公式" r:id="rId7" imgW="2374560" imgH="20304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229225"/>
                        <a:ext cx="6761162"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a:extLst>
              <a:ext uri="{FF2B5EF4-FFF2-40B4-BE49-F238E27FC236}">
                <a16:creationId xmlns:a16="http://schemas.microsoft.com/office/drawing/2014/main" id="{6E277889-1486-45B6-9F9A-023C3C62FE0B}"/>
              </a:ext>
            </a:extLst>
          </p:cNvPr>
          <p:cNvGrpSpPr>
            <a:grpSpLocks/>
          </p:cNvGrpSpPr>
          <p:nvPr/>
        </p:nvGrpSpPr>
        <p:grpSpPr bwMode="auto">
          <a:xfrm>
            <a:off x="3536950" y="3024188"/>
            <a:ext cx="630238" cy="1573212"/>
            <a:chOff x="1037" y="1961"/>
            <a:chExt cx="255" cy="991"/>
          </a:xfrm>
        </p:grpSpPr>
        <p:sp>
          <p:nvSpPr>
            <p:cNvPr id="18471" name="AutoShape 27" descr="75%">
              <a:extLst>
                <a:ext uri="{FF2B5EF4-FFF2-40B4-BE49-F238E27FC236}">
                  <a16:creationId xmlns:a16="http://schemas.microsoft.com/office/drawing/2014/main" id="{3059D1EE-9375-45AB-A4C3-F879419FE4EF}"/>
                </a:ext>
              </a:extLst>
            </p:cNvPr>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72" name="AutoShape 28" descr="75%">
              <a:extLst>
                <a:ext uri="{FF2B5EF4-FFF2-40B4-BE49-F238E27FC236}">
                  <a16:creationId xmlns:a16="http://schemas.microsoft.com/office/drawing/2014/main" id="{4987212F-EFE1-4CA5-8C45-00483C28EB3B}"/>
                </a:ext>
              </a:extLst>
            </p:cNvPr>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7005" name="AutoShape 29">
            <a:extLst>
              <a:ext uri="{FF2B5EF4-FFF2-40B4-BE49-F238E27FC236}">
                <a16:creationId xmlns:a16="http://schemas.microsoft.com/office/drawing/2014/main" id="{2D9C0B8A-C5C5-4F3E-9DFF-B0247157EF25}"/>
              </a:ext>
            </a:extLst>
          </p:cNvPr>
          <p:cNvSpPr>
            <a:spLocks noChangeArrowheads="1"/>
          </p:cNvSpPr>
          <p:nvPr/>
        </p:nvSpPr>
        <p:spPr bwMode="auto">
          <a:xfrm rot="-5400000">
            <a:off x="4391819" y="3653631"/>
            <a:ext cx="719138" cy="269875"/>
          </a:xfrm>
          <a:prstGeom prst="roundRect">
            <a:avLst>
              <a:gd name="adj" fmla="val 36704"/>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Group 30">
            <a:extLst>
              <a:ext uri="{FF2B5EF4-FFF2-40B4-BE49-F238E27FC236}">
                <a16:creationId xmlns:a16="http://schemas.microsoft.com/office/drawing/2014/main" id="{C0B0283B-4773-4B87-BCE2-FBD4A4E5CF58}"/>
              </a:ext>
            </a:extLst>
          </p:cNvPr>
          <p:cNvGrpSpPr>
            <a:grpSpLocks/>
          </p:cNvGrpSpPr>
          <p:nvPr/>
        </p:nvGrpSpPr>
        <p:grpSpPr bwMode="auto">
          <a:xfrm>
            <a:off x="1852613" y="3235325"/>
            <a:ext cx="2033587" cy="490538"/>
            <a:chOff x="1167" y="2038"/>
            <a:chExt cx="1281" cy="309"/>
          </a:xfrm>
        </p:grpSpPr>
        <p:graphicFrame>
          <p:nvGraphicFramePr>
            <p:cNvPr id="18440" name="Object 31">
              <a:extLst>
                <a:ext uri="{FF2B5EF4-FFF2-40B4-BE49-F238E27FC236}">
                  <a16:creationId xmlns:a16="http://schemas.microsoft.com/office/drawing/2014/main" id="{8DE4CF9F-F89C-492A-89EB-DA1802676484}"/>
                </a:ext>
              </a:extLst>
            </p:cNvPr>
            <p:cNvGraphicFramePr>
              <a:graphicFrameLocks noChangeAspect="1"/>
            </p:cNvGraphicFramePr>
            <p:nvPr/>
          </p:nvGraphicFramePr>
          <p:xfrm>
            <a:off x="1167" y="2038"/>
            <a:ext cx="396" cy="309"/>
          </p:xfrm>
          <a:graphic>
            <a:graphicData uri="http://schemas.openxmlformats.org/presentationml/2006/ole">
              <mc:AlternateContent xmlns:mc="http://schemas.openxmlformats.org/markup-compatibility/2006">
                <mc:Choice xmlns:v="urn:schemas-microsoft-com:vml" Requires="v">
                  <p:oleObj spid="_x0000_s18477" name="公式" r:id="rId9" imgW="266400" imgH="215640" progId="Equation.3">
                    <p:embed/>
                  </p:oleObj>
                </mc:Choice>
                <mc:Fallback>
                  <p:oleObj name="公式" r:id="rId9" imgW="266400" imgH="21564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7" y="2038"/>
                          <a:ext cx="396"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0" name="Line 32">
              <a:extLst>
                <a:ext uri="{FF2B5EF4-FFF2-40B4-BE49-F238E27FC236}">
                  <a16:creationId xmlns:a16="http://schemas.microsoft.com/office/drawing/2014/main" id="{C35584EA-0878-4415-9E5D-8763E8B8D559}"/>
                </a:ext>
              </a:extLst>
            </p:cNvPr>
            <p:cNvSpPr>
              <a:spLocks noChangeShapeType="1"/>
            </p:cNvSpPr>
            <p:nvPr/>
          </p:nvSpPr>
          <p:spPr bwMode="auto">
            <a:xfrm flipH="1" flipV="1">
              <a:off x="1488" y="2112"/>
              <a:ext cx="96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3">
            <a:extLst>
              <a:ext uri="{FF2B5EF4-FFF2-40B4-BE49-F238E27FC236}">
                <a16:creationId xmlns:a16="http://schemas.microsoft.com/office/drawing/2014/main" id="{46AC9634-DBBA-470F-898D-C1A53C263F5F}"/>
              </a:ext>
            </a:extLst>
          </p:cNvPr>
          <p:cNvGrpSpPr>
            <a:grpSpLocks/>
          </p:cNvGrpSpPr>
          <p:nvPr/>
        </p:nvGrpSpPr>
        <p:grpSpPr bwMode="auto">
          <a:xfrm>
            <a:off x="1852613" y="3352800"/>
            <a:ext cx="1728787" cy="990600"/>
            <a:chOff x="1167" y="2112"/>
            <a:chExt cx="1089" cy="624"/>
          </a:xfrm>
        </p:grpSpPr>
        <p:graphicFrame>
          <p:nvGraphicFramePr>
            <p:cNvPr id="18439" name="Object 34">
              <a:extLst>
                <a:ext uri="{FF2B5EF4-FFF2-40B4-BE49-F238E27FC236}">
                  <a16:creationId xmlns:a16="http://schemas.microsoft.com/office/drawing/2014/main" id="{F7D0066C-BD2B-497C-8912-7C6E51C354D9}"/>
                </a:ext>
              </a:extLst>
            </p:cNvPr>
            <p:cNvGraphicFramePr>
              <a:graphicFrameLocks noChangeAspect="1"/>
            </p:cNvGraphicFramePr>
            <p:nvPr/>
          </p:nvGraphicFramePr>
          <p:xfrm>
            <a:off x="1167" y="2424"/>
            <a:ext cx="415" cy="310"/>
          </p:xfrm>
          <a:graphic>
            <a:graphicData uri="http://schemas.openxmlformats.org/presentationml/2006/ole">
              <mc:AlternateContent xmlns:mc="http://schemas.openxmlformats.org/markup-compatibility/2006">
                <mc:Choice xmlns:v="urn:schemas-microsoft-com:vml" Requires="v">
                  <p:oleObj spid="_x0000_s18478" name="公式" r:id="rId11" imgW="279360" imgH="215640" progId="Equation.3">
                    <p:embed/>
                  </p:oleObj>
                </mc:Choice>
                <mc:Fallback>
                  <p:oleObj name="公式" r:id="rId11" imgW="279360" imgH="21564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7" y="2424"/>
                          <a:ext cx="415"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8" name="Line 35">
              <a:extLst>
                <a:ext uri="{FF2B5EF4-FFF2-40B4-BE49-F238E27FC236}">
                  <a16:creationId xmlns:a16="http://schemas.microsoft.com/office/drawing/2014/main" id="{40F1A7B3-6544-44FB-ABA8-CA2906F74F6D}"/>
                </a:ext>
              </a:extLst>
            </p:cNvPr>
            <p:cNvSpPr>
              <a:spLocks noChangeShapeType="1"/>
            </p:cNvSpPr>
            <p:nvPr/>
          </p:nvSpPr>
          <p:spPr bwMode="auto">
            <a:xfrm flipH="1" flipV="1">
              <a:off x="1488" y="2496"/>
              <a:ext cx="76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Line 36">
              <a:extLst>
                <a:ext uri="{FF2B5EF4-FFF2-40B4-BE49-F238E27FC236}">
                  <a16:creationId xmlns:a16="http://schemas.microsoft.com/office/drawing/2014/main" id="{F3F4976E-B8BA-4F7D-A279-66E9B09C24B7}"/>
                </a:ext>
              </a:extLst>
            </p:cNvPr>
            <p:cNvSpPr>
              <a:spLocks noChangeShapeType="1"/>
            </p:cNvSpPr>
            <p:nvPr/>
          </p:nvSpPr>
          <p:spPr bwMode="auto">
            <a:xfrm flipH="1">
              <a:off x="1488" y="2112"/>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7">
            <a:extLst>
              <a:ext uri="{FF2B5EF4-FFF2-40B4-BE49-F238E27FC236}">
                <a16:creationId xmlns:a16="http://schemas.microsoft.com/office/drawing/2014/main" id="{E1007DD9-593F-4F3D-9D34-674E67D14FB6}"/>
              </a:ext>
            </a:extLst>
          </p:cNvPr>
          <p:cNvGrpSpPr>
            <a:grpSpLocks/>
          </p:cNvGrpSpPr>
          <p:nvPr/>
        </p:nvGrpSpPr>
        <p:grpSpPr bwMode="auto">
          <a:xfrm>
            <a:off x="4876800" y="2865438"/>
            <a:ext cx="1444625" cy="490537"/>
            <a:chOff x="3072" y="1805"/>
            <a:chExt cx="910" cy="309"/>
          </a:xfrm>
        </p:grpSpPr>
        <p:graphicFrame>
          <p:nvGraphicFramePr>
            <p:cNvPr id="18438" name="Object 38">
              <a:extLst>
                <a:ext uri="{FF2B5EF4-FFF2-40B4-BE49-F238E27FC236}">
                  <a16:creationId xmlns:a16="http://schemas.microsoft.com/office/drawing/2014/main" id="{F046E1F5-ECA2-4457-B380-3DFFFD6A4EFD}"/>
                </a:ext>
              </a:extLst>
            </p:cNvPr>
            <p:cNvGraphicFramePr>
              <a:graphicFrameLocks noChangeAspect="1"/>
            </p:cNvGraphicFramePr>
            <p:nvPr/>
          </p:nvGraphicFramePr>
          <p:xfrm>
            <a:off x="3416" y="1805"/>
            <a:ext cx="566" cy="309"/>
          </p:xfrm>
          <a:graphic>
            <a:graphicData uri="http://schemas.openxmlformats.org/presentationml/2006/ole">
              <mc:AlternateContent xmlns:mc="http://schemas.openxmlformats.org/markup-compatibility/2006">
                <mc:Choice xmlns:v="urn:schemas-microsoft-com:vml" Requires="v">
                  <p:oleObj spid="_x0000_s18479" name="公式" r:id="rId13" imgW="380880" imgH="215640" progId="Equation.3">
                    <p:embed/>
                  </p:oleObj>
                </mc:Choice>
                <mc:Fallback>
                  <p:oleObj name="公式" r:id="rId13" imgW="380880" imgH="21564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6" y="1805"/>
                          <a:ext cx="566"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7" name="Line 39">
              <a:extLst>
                <a:ext uri="{FF2B5EF4-FFF2-40B4-BE49-F238E27FC236}">
                  <a16:creationId xmlns:a16="http://schemas.microsoft.com/office/drawing/2014/main" id="{442A8207-7C78-4AAA-8E0C-2B0EC915BF64}"/>
                </a:ext>
              </a:extLst>
            </p:cNvPr>
            <p:cNvSpPr>
              <a:spLocks noChangeShapeType="1"/>
            </p:cNvSpPr>
            <p:nvPr/>
          </p:nvSpPr>
          <p:spPr bwMode="auto">
            <a:xfrm flipH="1">
              <a:off x="3072" y="1824"/>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40">
            <a:extLst>
              <a:ext uri="{FF2B5EF4-FFF2-40B4-BE49-F238E27FC236}">
                <a16:creationId xmlns:a16="http://schemas.microsoft.com/office/drawing/2014/main" id="{5434FFA7-8D96-4B35-9AE9-7E2DFC12041B}"/>
              </a:ext>
            </a:extLst>
          </p:cNvPr>
          <p:cNvGrpSpPr>
            <a:grpSpLocks/>
          </p:cNvGrpSpPr>
          <p:nvPr/>
        </p:nvGrpSpPr>
        <p:grpSpPr bwMode="auto">
          <a:xfrm>
            <a:off x="4876800" y="3438525"/>
            <a:ext cx="1473200" cy="490538"/>
            <a:chOff x="3072" y="2166"/>
            <a:chExt cx="928" cy="309"/>
          </a:xfrm>
        </p:grpSpPr>
        <p:graphicFrame>
          <p:nvGraphicFramePr>
            <p:cNvPr id="18437" name="Object 41">
              <a:extLst>
                <a:ext uri="{FF2B5EF4-FFF2-40B4-BE49-F238E27FC236}">
                  <a16:creationId xmlns:a16="http://schemas.microsoft.com/office/drawing/2014/main" id="{BC26A795-FAAE-485F-8B78-1AD8544DE3A2}"/>
                </a:ext>
              </a:extLst>
            </p:cNvPr>
            <p:cNvGraphicFramePr>
              <a:graphicFrameLocks noChangeAspect="1"/>
            </p:cNvGraphicFramePr>
            <p:nvPr/>
          </p:nvGraphicFramePr>
          <p:xfrm>
            <a:off x="3416" y="2166"/>
            <a:ext cx="584" cy="309"/>
          </p:xfrm>
          <a:graphic>
            <a:graphicData uri="http://schemas.openxmlformats.org/presentationml/2006/ole">
              <mc:AlternateContent xmlns:mc="http://schemas.openxmlformats.org/markup-compatibility/2006">
                <mc:Choice xmlns:v="urn:schemas-microsoft-com:vml" Requires="v">
                  <p:oleObj spid="_x0000_s18480" name="公式" r:id="rId15" imgW="393480" imgH="215640" progId="Equation.3">
                    <p:embed/>
                  </p:oleObj>
                </mc:Choice>
                <mc:Fallback>
                  <p:oleObj name="公式" r:id="rId15" imgW="393480" imgH="21564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6" y="2166"/>
                          <a:ext cx="58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6" name="Line 42">
              <a:extLst>
                <a:ext uri="{FF2B5EF4-FFF2-40B4-BE49-F238E27FC236}">
                  <a16:creationId xmlns:a16="http://schemas.microsoft.com/office/drawing/2014/main" id="{BCDB5D5F-71DF-4C4B-96E6-CD9717B96C34}"/>
                </a:ext>
              </a:extLst>
            </p:cNvPr>
            <p:cNvSpPr>
              <a:spLocks noChangeShapeType="1"/>
            </p:cNvSpPr>
            <p:nvPr/>
          </p:nvSpPr>
          <p:spPr bwMode="auto">
            <a:xfrm flipH="1">
              <a:off x="3072" y="2256"/>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43">
            <a:extLst>
              <a:ext uri="{FF2B5EF4-FFF2-40B4-BE49-F238E27FC236}">
                <a16:creationId xmlns:a16="http://schemas.microsoft.com/office/drawing/2014/main" id="{1328EA2A-62F8-46E1-816E-6C7DBC4FCB48}"/>
              </a:ext>
            </a:extLst>
          </p:cNvPr>
          <p:cNvGrpSpPr>
            <a:grpSpLocks/>
          </p:cNvGrpSpPr>
          <p:nvPr/>
        </p:nvGrpSpPr>
        <p:grpSpPr bwMode="auto">
          <a:xfrm>
            <a:off x="4419600" y="3733800"/>
            <a:ext cx="1973263" cy="730250"/>
            <a:chOff x="2784" y="2352"/>
            <a:chExt cx="1243" cy="460"/>
          </a:xfrm>
        </p:grpSpPr>
        <p:graphicFrame>
          <p:nvGraphicFramePr>
            <p:cNvPr id="18436" name="Object 44">
              <a:extLst>
                <a:ext uri="{FF2B5EF4-FFF2-40B4-BE49-F238E27FC236}">
                  <a16:creationId xmlns:a16="http://schemas.microsoft.com/office/drawing/2014/main" id="{840C452C-CF59-4B84-B039-7A3F367E25B7}"/>
                </a:ext>
              </a:extLst>
            </p:cNvPr>
            <p:cNvGraphicFramePr>
              <a:graphicFrameLocks noChangeAspect="1"/>
            </p:cNvGraphicFramePr>
            <p:nvPr/>
          </p:nvGraphicFramePr>
          <p:xfrm>
            <a:off x="3447" y="2472"/>
            <a:ext cx="580" cy="340"/>
          </p:xfrm>
          <a:graphic>
            <a:graphicData uri="http://schemas.openxmlformats.org/presentationml/2006/ole">
              <mc:AlternateContent xmlns:mc="http://schemas.openxmlformats.org/markup-compatibility/2006">
                <mc:Choice xmlns:v="urn:schemas-microsoft-com:vml" Requires="v">
                  <p:oleObj spid="_x0000_s18481" name="公式" r:id="rId17" imgW="368280" imgH="215640" progId="Equation.3">
                    <p:embed/>
                  </p:oleObj>
                </mc:Choice>
                <mc:Fallback>
                  <p:oleObj name="公式" r:id="rId17" imgW="368280" imgH="21564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7" y="2472"/>
                          <a:ext cx="5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5" name="Line 45">
              <a:extLst>
                <a:ext uri="{FF2B5EF4-FFF2-40B4-BE49-F238E27FC236}">
                  <a16:creationId xmlns:a16="http://schemas.microsoft.com/office/drawing/2014/main" id="{70E54A5A-3EF6-431B-A505-C1B8F29524A6}"/>
                </a:ext>
              </a:extLst>
            </p:cNvPr>
            <p:cNvSpPr>
              <a:spLocks noChangeShapeType="1"/>
            </p:cNvSpPr>
            <p:nvPr/>
          </p:nvSpPr>
          <p:spPr bwMode="auto">
            <a:xfrm flipH="1" flipV="1">
              <a:off x="2784" y="2352"/>
              <a:ext cx="67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6987"/>
                                        </p:tgtEl>
                                        <p:attrNameLst>
                                          <p:attrName>style.visibility</p:attrName>
                                        </p:attrNameLst>
                                      </p:cBhvr>
                                      <p:to>
                                        <p:strVal val="visible"/>
                                      </p:to>
                                    </p:set>
                                    <p:animEffect transition="in" filter="strips(downLeft)">
                                      <p:cBhvr>
                                        <p:cTn id="12" dur="500"/>
                                        <p:tgtEl>
                                          <p:spTgt spid="126987"/>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26988"/>
                                        </p:tgtEl>
                                        <p:attrNameLst>
                                          <p:attrName>style.visibility</p:attrName>
                                        </p:attrNameLst>
                                      </p:cBhvr>
                                      <p:to>
                                        <p:strVal val="visible"/>
                                      </p:to>
                                    </p:set>
                                    <p:animEffect transition="in" filter="strips(downLeft)">
                                      <p:cBhvr>
                                        <p:cTn id="16" dur="500"/>
                                        <p:tgtEl>
                                          <p:spTgt spid="126988"/>
                                        </p:tgtEl>
                                      </p:cBhvr>
                                    </p:animEffect>
                                  </p:childTnLst>
                                </p:cTn>
                              </p:par>
                            </p:childTnLst>
                          </p:cTn>
                        </p:par>
                        <p:par>
                          <p:cTn id="17" fill="hold" nodeType="afterGroup">
                            <p:stCondLst>
                              <p:cond delay="1000"/>
                            </p:stCondLst>
                            <p:childTnLst>
                              <p:par>
                                <p:cTn id="18" presetID="18" presetClass="entr" presetSubtype="12" fill="hold" grpId="0" nodeType="afterEffect">
                                  <p:stCondLst>
                                    <p:cond delay="0"/>
                                  </p:stCondLst>
                                  <p:childTnLst>
                                    <p:set>
                                      <p:cBhvr>
                                        <p:cTn id="19" dur="1" fill="hold">
                                          <p:stCondLst>
                                            <p:cond delay="0"/>
                                          </p:stCondLst>
                                        </p:cTn>
                                        <p:tgtEl>
                                          <p:spTgt spid="126989"/>
                                        </p:tgtEl>
                                        <p:attrNameLst>
                                          <p:attrName>style.visibility</p:attrName>
                                        </p:attrNameLst>
                                      </p:cBhvr>
                                      <p:to>
                                        <p:strVal val="visible"/>
                                      </p:to>
                                    </p:set>
                                    <p:animEffect transition="in" filter="strips(downLeft)">
                                      <p:cBhvr>
                                        <p:cTn id="20" dur="500"/>
                                        <p:tgtEl>
                                          <p:spTgt spid="126989"/>
                                        </p:tgtEl>
                                      </p:cBhvr>
                                    </p:animEffect>
                                  </p:childTnLst>
                                </p:cTn>
                              </p:par>
                            </p:childTnLst>
                          </p:cTn>
                        </p:par>
                        <p:par>
                          <p:cTn id="21" fill="hold" nodeType="afterGroup">
                            <p:stCondLst>
                              <p:cond delay="1500"/>
                            </p:stCondLst>
                            <p:childTnLst>
                              <p:par>
                                <p:cTn id="22" presetID="18" presetClass="entr" presetSubtype="12" fill="hold" grpId="0" nodeType="afterEffect">
                                  <p:stCondLst>
                                    <p:cond delay="0"/>
                                  </p:stCondLst>
                                  <p:childTnLst>
                                    <p:set>
                                      <p:cBhvr>
                                        <p:cTn id="23" dur="1" fill="hold">
                                          <p:stCondLst>
                                            <p:cond delay="0"/>
                                          </p:stCondLst>
                                        </p:cTn>
                                        <p:tgtEl>
                                          <p:spTgt spid="126990"/>
                                        </p:tgtEl>
                                        <p:attrNameLst>
                                          <p:attrName>style.visibility</p:attrName>
                                        </p:attrNameLst>
                                      </p:cBhvr>
                                      <p:to>
                                        <p:strVal val="visible"/>
                                      </p:to>
                                    </p:set>
                                    <p:animEffect transition="in" filter="strips(downLeft)">
                                      <p:cBhvr>
                                        <p:cTn id="24" dur="500"/>
                                        <p:tgtEl>
                                          <p:spTgt spid="126990"/>
                                        </p:tgtEl>
                                      </p:cBhvr>
                                    </p:animEffect>
                                  </p:childTnLst>
                                </p:cTn>
                              </p:par>
                            </p:childTnLst>
                          </p:cTn>
                        </p:par>
                        <p:par>
                          <p:cTn id="25" fill="hold" nodeType="afterGroup">
                            <p:stCondLst>
                              <p:cond delay="2000"/>
                            </p:stCondLst>
                            <p:childTnLst>
                              <p:par>
                                <p:cTn id="26" presetID="18" presetClass="entr" presetSubtype="12" fill="hold" grpId="0" nodeType="afterEffect">
                                  <p:stCondLst>
                                    <p:cond delay="0"/>
                                  </p:stCondLst>
                                  <p:childTnLst>
                                    <p:set>
                                      <p:cBhvr>
                                        <p:cTn id="27" dur="1" fill="hold">
                                          <p:stCondLst>
                                            <p:cond delay="0"/>
                                          </p:stCondLst>
                                        </p:cTn>
                                        <p:tgtEl>
                                          <p:spTgt spid="126991"/>
                                        </p:tgtEl>
                                        <p:attrNameLst>
                                          <p:attrName>style.visibility</p:attrName>
                                        </p:attrNameLst>
                                      </p:cBhvr>
                                      <p:to>
                                        <p:strVal val="visible"/>
                                      </p:to>
                                    </p:set>
                                    <p:animEffect transition="in" filter="strips(downLeft)">
                                      <p:cBhvr>
                                        <p:cTn id="28" dur="500"/>
                                        <p:tgtEl>
                                          <p:spTgt spid="126991"/>
                                        </p:tgtEl>
                                      </p:cBhvr>
                                    </p:animEffect>
                                  </p:childTnLst>
                                </p:cTn>
                              </p:par>
                            </p:childTnLst>
                          </p:cTn>
                        </p:par>
                        <p:par>
                          <p:cTn id="29" fill="hold" nodeType="afterGroup">
                            <p:stCondLst>
                              <p:cond delay="2500"/>
                            </p:stCondLst>
                            <p:childTnLst>
                              <p:par>
                                <p:cTn id="30" presetID="18" presetClass="entr" presetSubtype="12" fill="hold" grpId="0" nodeType="afterEffect">
                                  <p:stCondLst>
                                    <p:cond delay="0"/>
                                  </p:stCondLst>
                                  <p:childTnLst>
                                    <p:set>
                                      <p:cBhvr>
                                        <p:cTn id="31" dur="1" fill="hold">
                                          <p:stCondLst>
                                            <p:cond delay="0"/>
                                          </p:stCondLst>
                                        </p:cTn>
                                        <p:tgtEl>
                                          <p:spTgt spid="126992"/>
                                        </p:tgtEl>
                                        <p:attrNameLst>
                                          <p:attrName>style.visibility</p:attrName>
                                        </p:attrNameLst>
                                      </p:cBhvr>
                                      <p:to>
                                        <p:strVal val="visible"/>
                                      </p:to>
                                    </p:set>
                                    <p:animEffect transition="in" filter="strips(downLeft)">
                                      <p:cBhvr>
                                        <p:cTn id="32" dur="500"/>
                                        <p:tgtEl>
                                          <p:spTgt spid="126992"/>
                                        </p:tgtEl>
                                      </p:cBhvr>
                                    </p:animEffect>
                                  </p:childTnLst>
                                </p:cTn>
                              </p:par>
                            </p:childTnLst>
                          </p:cTn>
                        </p:par>
                        <p:par>
                          <p:cTn id="33" fill="hold" nodeType="afterGroup">
                            <p:stCondLst>
                              <p:cond delay="3000"/>
                            </p:stCondLst>
                            <p:childTnLst>
                              <p:par>
                                <p:cTn id="34" presetID="18" presetClass="entr" presetSubtype="12" fill="hold" grpId="0" nodeType="afterEffect">
                                  <p:stCondLst>
                                    <p:cond delay="0"/>
                                  </p:stCondLst>
                                  <p:childTnLst>
                                    <p:set>
                                      <p:cBhvr>
                                        <p:cTn id="35" dur="1" fill="hold">
                                          <p:stCondLst>
                                            <p:cond delay="0"/>
                                          </p:stCondLst>
                                        </p:cTn>
                                        <p:tgtEl>
                                          <p:spTgt spid="126993"/>
                                        </p:tgtEl>
                                        <p:attrNameLst>
                                          <p:attrName>style.visibility</p:attrName>
                                        </p:attrNameLst>
                                      </p:cBhvr>
                                      <p:to>
                                        <p:strVal val="visible"/>
                                      </p:to>
                                    </p:set>
                                    <p:animEffect transition="in" filter="strips(downLeft)">
                                      <p:cBhvr>
                                        <p:cTn id="36" dur="500"/>
                                        <p:tgtEl>
                                          <p:spTgt spid="126993"/>
                                        </p:tgtEl>
                                      </p:cBhvr>
                                    </p:animEffect>
                                  </p:childTnLst>
                                </p:cTn>
                              </p:par>
                            </p:childTnLst>
                          </p:cTn>
                        </p:par>
                        <p:par>
                          <p:cTn id="37" fill="hold" nodeType="afterGroup">
                            <p:stCondLst>
                              <p:cond delay="3500"/>
                            </p:stCondLst>
                            <p:childTnLst>
                              <p:par>
                                <p:cTn id="38" presetID="18" presetClass="entr" presetSubtype="12" fill="hold" grpId="0" nodeType="afterEffect">
                                  <p:stCondLst>
                                    <p:cond delay="0"/>
                                  </p:stCondLst>
                                  <p:childTnLst>
                                    <p:set>
                                      <p:cBhvr>
                                        <p:cTn id="39" dur="1" fill="hold">
                                          <p:stCondLst>
                                            <p:cond delay="0"/>
                                          </p:stCondLst>
                                        </p:cTn>
                                        <p:tgtEl>
                                          <p:spTgt spid="126994"/>
                                        </p:tgtEl>
                                        <p:attrNameLst>
                                          <p:attrName>style.visibility</p:attrName>
                                        </p:attrNameLst>
                                      </p:cBhvr>
                                      <p:to>
                                        <p:strVal val="visible"/>
                                      </p:to>
                                    </p:set>
                                    <p:animEffect transition="in" filter="strips(downLeft)">
                                      <p:cBhvr>
                                        <p:cTn id="40" dur="500"/>
                                        <p:tgtEl>
                                          <p:spTgt spid="126994"/>
                                        </p:tgtEl>
                                      </p:cBhvr>
                                    </p:animEffect>
                                  </p:childTnLst>
                                </p:cTn>
                              </p:par>
                            </p:childTnLst>
                          </p:cTn>
                        </p:par>
                        <p:par>
                          <p:cTn id="41" fill="hold" nodeType="afterGroup">
                            <p:stCondLst>
                              <p:cond delay="4000"/>
                            </p:stCondLst>
                            <p:childTnLst>
                              <p:par>
                                <p:cTn id="42" presetID="18" presetClass="entr" presetSubtype="12" fill="hold" grpId="0" nodeType="afterEffect">
                                  <p:stCondLst>
                                    <p:cond delay="0"/>
                                  </p:stCondLst>
                                  <p:childTnLst>
                                    <p:set>
                                      <p:cBhvr>
                                        <p:cTn id="43" dur="1" fill="hold">
                                          <p:stCondLst>
                                            <p:cond delay="0"/>
                                          </p:stCondLst>
                                        </p:cTn>
                                        <p:tgtEl>
                                          <p:spTgt spid="126995"/>
                                        </p:tgtEl>
                                        <p:attrNameLst>
                                          <p:attrName>style.visibility</p:attrName>
                                        </p:attrNameLst>
                                      </p:cBhvr>
                                      <p:to>
                                        <p:strVal val="visible"/>
                                      </p:to>
                                    </p:set>
                                    <p:animEffect transition="in" filter="strips(downLeft)">
                                      <p:cBhvr>
                                        <p:cTn id="44" dur="500"/>
                                        <p:tgtEl>
                                          <p:spTgt spid="126995"/>
                                        </p:tgtEl>
                                      </p:cBhvr>
                                    </p:animEffect>
                                  </p:childTnLst>
                                </p:cTn>
                              </p:par>
                            </p:childTnLst>
                          </p:cTn>
                        </p:par>
                        <p:par>
                          <p:cTn id="45" fill="hold" nodeType="afterGroup">
                            <p:stCondLst>
                              <p:cond delay="4500"/>
                            </p:stCondLst>
                            <p:childTnLst>
                              <p:par>
                                <p:cTn id="46" presetID="18" presetClass="entr" presetSubtype="12" fill="hold" grpId="0" nodeType="afterEffect">
                                  <p:stCondLst>
                                    <p:cond delay="0"/>
                                  </p:stCondLst>
                                  <p:childTnLst>
                                    <p:set>
                                      <p:cBhvr>
                                        <p:cTn id="47" dur="1" fill="hold">
                                          <p:stCondLst>
                                            <p:cond delay="0"/>
                                          </p:stCondLst>
                                        </p:cTn>
                                        <p:tgtEl>
                                          <p:spTgt spid="126996"/>
                                        </p:tgtEl>
                                        <p:attrNameLst>
                                          <p:attrName>style.visibility</p:attrName>
                                        </p:attrNameLst>
                                      </p:cBhvr>
                                      <p:to>
                                        <p:strVal val="visible"/>
                                      </p:to>
                                    </p:set>
                                    <p:animEffect transition="in" filter="strips(downLeft)">
                                      <p:cBhvr>
                                        <p:cTn id="48" dur="500"/>
                                        <p:tgtEl>
                                          <p:spTgt spid="1269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126998"/>
                                        </p:tgtEl>
                                        <p:attrNameLst>
                                          <p:attrName>style.visibility</p:attrName>
                                        </p:attrNameLst>
                                      </p:cBhvr>
                                      <p:to>
                                        <p:strVal val="visible"/>
                                      </p:to>
                                    </p:set>
                                    <p:animEffect transition="in" filter="strips(downLeft)">
                                      <p:cBhvr>
                                        <p:cTn id="53" dur="500"/>
                                        <p:tgtEl>
                                          <p:spTgt spid="12699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12"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strips(downLeft)">
                                      <p:cBhvr>
                                        <p:cTn id="58" dur="500"/>
                                        <p:tgtEl>
                                          <p:spTgt spid="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126999"/>
                                        </p:tgtEl>
                                        <p:attrNameLst>
                                          <p:attrName>style.visibility</p:attrName>
                                        </p:attrNameLst>
                                      </p:cBhvr>
                                      <p:to>
                                        <p:strVal val="visible"/>
                                      </p:to>
                                    </p:set>
                                    <p:animEffect transition="in" filter="strips(downLeft)">
                                      <p:cBhvr>
                                        <p:cTn id="63" dur="500"/>
                                        <p:tgtEl>
                                          <p:spTgt spid="12699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27005"/>
                                        </p:tgtEl>
                                        <p:attrNameLst>
                                          <p:attrName>style.visibility</p:attrName>
                                        </p:attrNameLst>
                                      </p:cBhvr>
                                      <p:to>
                                        <p:strVal val="visible"/>
                                      </p:to>
                                    </p:set>
                                    <p:animEffect transition="in" filter="strips(downLeft)">
                                      <p:cBhvr>
                                        <p:cTn id="68" dur="500"/>
                                        <p:tgtEl>
                                          <p:spTgt spid="12700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126997"/>
                                        </p:tgtEl>
                                        <p:attrNameLst>
                                          <p:attrName>style.visibility</p:attrName>
                                        </p:attrNameLst>
                                      </p:cBhvr>
                                      <p:to>
                                        <p:strVal val="visible"/>
                                      </p:to>
                                    </p:set>
                                    <p:animEffect transition="in" filter="strips(downLeft)">
                                      <p:cBhvr>
                                        <p:cTn id="73" dur="500"/>
                                        <p:tgtEl>
                                          <p:spTgt spid="12699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strips(downRight)">
                                      <p:cBhvr>
                                        <p:cTn id="78" dur="500"/>
                                        <p:tgtEl>
                                          <p:spTgt spid="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6"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strips(downRight)">
                                      <p:cBhvr>
                                        <p:cTn id="83" dur="500"/>
                                        <p:tgtEl>
                                          <p:spTgt spid="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6"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strips(downRight)">
                                      <p:cBhvr>
                                        <p:cTn id="88" dur="500"/>
                                        <p:tgtEl>
                                          <p:spTgt spid="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6"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strips(downRight)">
                                      <p:cBhvr>
                                        <p:cTn id="93" dur="500"/>
                                        <p:tgtEl>
                                          <p:spTgt spid="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8" presetClass="entr" presetSubtype="6"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strips(downRight)">
                                      <p:cBhvr>
                                        <p:cTn id="98" dur="500"/>
                                        <p:tgtEl>
                                          <p:spTgt spid="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127001"/>
                                        </p:tgtEl>
                                        <p:attrNameLst>
                                          <p:attrName>style.visibility</p:attrName>
                                        </p:attrNameLst>
                                      </p:cBhvr>
                                      <p:to>
                                        <p:strVal val="visible"/>
                                      </p:to>
                                    </p:set>
                                    <p:animEffect transition="in" filter="blinds(horizontal)">
                                      <p:cBhvr>
                                        <p:cTn id="103" dur="500"/>
                                        <p:tgtEl>
                                          <p:spTgt spid="127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7" grpId="0" autoUpdateAnimBg="0"/>
      <p:bldP spid="126988" grpId="0" autoUpdateAnimBg="0"/>
      <p:bldP spid="126989" grpId="0" autoUpdateAnimBg="0"/>
      <p:bldP spid="126990" grpId="0" autoUpdateAnimBg="0"/>
      <p:bldP spid="126991" grpId="0" autoUpdateAnimBg="0"/>
      <p:bldP spid="126992" grpId="0" autoUpdateAnimBg="0"/>
      <p:bldP spid="126993" grpId="0" autoUpdateAnimBg="0"/>
      <p:bldP spid="126994" grpId="0" autoUpdateAnimBg="0"/>
      <p:bldP spid="126995" grpId="0" autoUpdateAnimBg="0"/>
      <p:bldP spid="126996" grpId="0" autoUpdateAnimBg="0"/>
      <p:bldP spid="126997" grpId="0" animBg="1"/>
      <p:bldP spid="126998" grpId="0" animBg="1"/>
      <p:bldP spid="126999" grpId="0" animBg="1"/>
      <p:bldP spid="12700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115" name="Object 115">
            <a:extLst>
              <a:ext uri="{FF2B5EF4-FFF2-40B4-BE49-F238E27FC236}">
                <a16:creationId xmlns:a16="http://schemas.microsoft.com/office/drawing/2014/main" id="{BBC0750C-8C8E-47E0-9226-1694EF4D1683}"/>
              </a:ext>
            </a:extLst>
          </p:cNvPr>
          <p:cNvGraphicFramePr>
            <a:graphicFrameLocks noChangeAspect="1"/>
          </p:cNvGraphicFramePr>
          <p:nvPr/>
        </p:nvGraphicFramePr>
        <p:xfrm>
          <a:off x="973138" y="4175125"/>
          <a:ext cx="960437" cy="392113"/>
        </p:xfrm>
        <a:graphic>
          <a:graphicData uri="http://schemas.openxmlformats.org/presentationml/2006/ole">
            <mc:AlternateContent xmlns:mc="http://schemas.openxmlformats.org/markup-compatibility/2006">
              <mc:Choice xmlns:v="urn:schemas-microsoft-com:vml" Requires="v">
                <p:oleObj spid="_x0000_s19525" name="公式" r:id="rId3" imgW="507960" imgH="215640" progId="Equation.3">
                  <p:embed/>
                </p:oleObj>
              </mc:Choice>
              <mc:Fallback>
                <p:oleObj name="公式" r:id="rId3" imgW="507960" imgH="215640" progId="Equation.3">
                  <p:embed/>
                  <p:pic>
                    <p:nvPicPr>
                      <p:cNvPr id="0"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4175125"/>
                        <a:ext cx="960437"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9" name="Rectangle 116">
            <a:extLst>
              <a:ext uri="{FF2B5EF4-FFF2-40B4-BE49-F238E27FC236}">
                <a16:creationId xmlns:a16="http://schemas.microsoft.com/office/drawing/2014/main" id="{0D65C938-C9C8-4610-8120-CA1D6F03B35E}"/>
              </a:ext>
            </a:extLst>
          </p:cNvPr>
          <p:cNvSpPr>
            <a:spLocks noChangeArrowheads="1"/>
          </p:cNvSpPr>
          <p:nvPr/>
        </p:nvSpPr>
        <p:spPr bwMode="auto">
          <a:xfrm>
            <a:off x="381000" y="469900"/>
            <a:ext cx="6783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例</a:t>
            </a:r>
            <a:r>
              <a:rPr lang="en-US" altLang="zh-CN"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3600" b="1">
                <a:solidFill>
                  <a:srgbClr val="000066"/>
                </a:solidFill>
                <a:latin typeface="黑体" panose="02010609060101010101" pitchFamily="49" charset="-122"/>
                <a:ea typeface="黑体" panose="02010609060101010101" pitchFamily="49" charset="-122"/>
                <a:cs typeface="Times New Roman" panose="02020603050405020304" pitchFamily="18" charset="0"/>
              </a:rPr>
              <a:t>用卡诺图化简逻辑函数</a:t>
            </a:r>
          </a:p>
        </p:txBody>
      </p:sp>
      <p:graphicFrame>
        <p:nvGraphicFramePr>
          <p:cNvPr id="19459" name="Object 117">
            <a:extLst>
              <a:ext uri="{FF2B5EF4-FFF2-40B4-BE49-F238E27FC236}">
                <a16:creationId xmlns:a16="http://schemas.microsoft.com/office/drawing/2014/main" id="{6A169C98-1BDE-4B87-A9C6-7CB8156CC131}"/>
              </a:ext>
            </a:extLst>
          </p:cNvPr>
          <p:cNvGraphicFramePr>
            <a:graphicFrameLocks noChangeAspect="1"/>
          </p:cNvGraphicFramePr>
          <p:nvPr/>
        </p:nvGraphicFramePr>
        <p:xfrm>
          <a:off x="1106488" y="1219200"/>
          <a:ext cx="7137400" cy="625475"/>
        </p:xfrm>
        <a:graphic>
          <a:graphicData uri="http://schemas.openxmlformats.org/presentationml/2006/ole">
            <mc:AlternateContent xmlns:mc="http://schemas.openxmlformats.org/markup-compatibility/2006">
              <mc:Choice xmlns:v="urn:schemas-microsoft-com:vml" Requires="v">
                <p:oleObj spid="_x0000_s19526" name="公式" r:id="rId5" imgW="2641320" imgH="228600" progId="Equation.3">
                  <p:embed/>
                </p:oleObj>
              </mc:Choice>
              <mc:Fallback>
                <p:oleObj name="公式" r:id="rId5" imgW="2641320" imgH="228600" progId="Equation.3">
                  <p:embed/>
                  <p:pic>
                    <p:nvPicPr>
                      <p:cNvPr id="0" name="Object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488" y="1219200"/>
                        <a:ext cx="713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8">
            <a:extLst>
              <a:ext uri="{FF2B5EF4-FFF2-40B4-BE49-F238E27FC236}">
                <a16:creationId xmlns:a16="http://schemas.microsoft.com/office/drawing/2014/main" id="{BA99C1A6-6D99-4101-8E09-96CB7CB1FE90}"/>
              </a:ext>
            </a:extLst>
          </p:cNvPr>
          <p:cNvGrpSpPr>
            <a:grpSpLocks/>
          </p:cNvGrpSpPr>
          <p:nvPr/>
        </p:nvGrpSpPr>
        <p:grpSpPr bwMode="auto">
          <a:xfrm>
            <a:off x="2051050" y="2484438"/>
            <a:ext cx="2384425" cy="2339975"/>
            <a:chOff x="1775" y="1565"/>
            <a:chExt cx="1502" cy="1474"/>
          </a:xfrm>
        </p:grpSpPr>
        <p:sp>
          <p:nvSpPr>
            <p:cNvPr id="19524" name="AutoShape 119">
              <a:extLst>
                <a:ext uri="{FF2B5EF4-FFF2-40B4-BE49-F238E27FC236}">
                  <a16:creationId xmlns:a16="http://schemas.microsoft.com/office/drawing/2014/main" id="{D4F9D57A-0354-4BC7-8890-FA5EC3E98240}"/>
                </a:ext>
              </a:extLst>
            </p:cNvPr>
            <p:cNvSpPr>
              <a:spLocks noChangeArrowheads="1"/>
            </p:cNvSpPr>
            <p:nvPr/>
          </p:nvSpPr>
          <p:spPr bwMode="auto">
            <a:xfrm>
              <a:off x="1775" y="1565"/>
              <a:ext cx="1502" cy="1474"/>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68" name="Object 120">
              <a:extLst>
                <a:ext uri="{FF2B5EF4-FFF2-40B4-BE49-F238E27FC236}">
                  <a16:creationId xmlns:a16="http://schemas.microsoft.com/office/drawing/2014/main" id="{7100CC26-CF2B-4D9D-8E74-3081A81693EA}"/>
                </a:ext>
              </a:extLst>
            </p:cNvPr>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19527" name="图片" r:id="rId7" imgW="1881992" imgH="1838932" progId="Word.Picture.8">
                    <p:embed/>
                  </p:oleObj>
                </mc:Choice>
                <mc:Fallback>
                  <p:oleObj name="图片" r:id="rId7" imgW="1881992" imgH="1838932" progId="Word.Picture.8">
                    <p:embed/>
                    <p:pic>
                      <p:nvPicPr>
                        <p:cNvPr id="0" name="Object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8121" name="Object 121">
            <a:extLst>
              <a:ext uri="{FF2B5EF4-FFF2-40B4-BE49-F238E27FC236}">
                <a16:creationId xmlns:a16="http://schemas.microsoft.com/office/drawing/2014/main" id="{CCF18E67-AEBB-4F73-BCD5-B9B9A2C6CFE4}"/>
              </a:ext>
            </a:extLst>
          </p:cNvPr>
          <p:cNvGraphicFramePr>
            <a:graphicFrameLocks noChangeAspect="1"/>
          </p:cNvGraphicFramePr>
          <p:nvPr/>
        </p:nvGraphicFramePr>
        <p:xfrm>
          <a:off x="762000" y="3455988"/>
          <a:ext cx="558800" cy="406400"/>
        </p:xfrm>
        <a:graphic>
          <a:graphicData uri="http://schemas.openxmlformats.org/presentationml/2006/ole">
            <mc:AlternateContent xmlns:mc="http://schemas.openxmlformats.org/markup-compatibility/2006">
              <mc:Choice xmlns:v="urn:schemas-microsoft-com:vml" Requires="v">
                <p:oleObj spid="_x0000_s19528" name="公式" r:id="rId9" imgW="279360" imgH="203040" progId="Equation.3">
                  <p:embed/>
                </p:oleObj>
              </mc:Choice>
              <mc:Fallback>
                <p:oleObj name="公式" r:id="rId9" imgW="279360" imgH="203040" progId="Equation.3">
                  <p:embed/>
                  <p:pic>
                    <p:nvPicPr>
                      <p:cNvPr id="0" name="Object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3455988"/>
                        <a:ext cx="558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122" name="Object 122">
            <a:extLst>
              <a:ext uri="{FF2B5EF4-FFF2-40B4-BE49-F238E27FC236}">
                <a16:creationId xmlns:a16="http://schemas.microsoft.com/office/drawing/2014/main" id="{3B14B410-E526-477C-BF3F-B5C4754B1911}"/>
              </a:ext>
            </a:extLst>
          </p:cNvPr>
          <p:cNvGraphicFramePr>
            <a:graphicFrameLocks noChangeAspect="1"/>
          </p:cNvGraphicFramePr>
          <p:nvPr/>
        </p:nvGraphicFramePr>
        <p:xfrm>
          <a:off x="4800600" y="2971800"/>
          <a:ext cx="330200" cy="406400"/>
        </p:xfrm>
        <a:graphic>
          <a:graphicData uri="http://schemas.openxmlformats.org/presentationml/2006/ole">
            <mc:AlternateContent xmlns:mc="http://schemas.openxmlformats.org/markup-compatibility/2006">
              <mc:Choice xmlns:v="urn:schemas-microsoft-com:vml" Requires="v">
                <p:oleObj spid="_x0000_s19529" name="公式" r:id="rId11" imgW="164880" imgH="203040" progId="Equation.3">
                  <p:embed/>
                </p:oleObj>
              </mc:Choice>
              <mc:Fallback>
                <p:oleObj name="公式" r:id="rId11" imgW="164880" imgH="203040" progId="Equation.3">
                  <p:embed/>
                  <p:pic>
                    <p:nvPicPr>
                      <p:cNvPr id="0" name="Object 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2971800"/>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123" name="Object 123">
            <a:extLst>
              <a:ext uri="{FF2B5EF4-FFF2-40B4-BE49-F238E27FC236}">
                <a16:creationId xmlns:a16="http://schemas.microsoft.com/office/drawing/2014/main" id="{C95E01F6-A089-4783-B3A7-F5F55135432E}"/>
              </a:ext>
            </a:extLst>
          </p:cNvPr>
          <p:cNvGraphicFramePr>
            <a:graphicFrameLocks noChangeAspect="1"/>
          </p:cNvGraphicFramePr>
          <p:nvPr/>
        </p:nvGraphicFramePr>
        <p:xfrm>
          <a:off x="762000" y="2873375"/>
          <a:ext cx="787400" cy="431800"/>
        </p:xfrm>
        <a:graphic>
          <a:graphicData uri="http://schemas.openxmlformats.org/presentationml/2006/ole">
            <mc:AlternateContent xmlns:mc="http://schemas.openxmlformats.org/markup-compatibility/2006">
              <mc:Choice xmlns:v="urn:schemas-microsoft-com:vml" Requires="v">
                <p:oleObj spid="_x0000_s19530" name="公式" r:id="rId13" imgW="393480" imgH="215640" progId="Equation.3">
                  <p:embed/>
                </p:oleObj>
              </mc:Choice>
              <mc:Fallback>
                <p:oleObj name="公式" r:id="rId13" imgW="393480" imgH="215640" progId="Equation.3">
                  <p:embed/>
                  <p:pic>
                    <p:nvPicPr>
                      <p:cNvPr id="0" name="Object 1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873375"/>
                        <a:ext cx="78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124" name="Object 124">
            <a:extLst>
              <a:ext uri="{FF2B5EF4-FFF2-40B4-BE49-F238E27FC236}">
                <a16:creationId xmlns:a16="http://schemas.microsoft.com/office/drawing/2014/main" id="{3F73B11E-EC7B-4505-9DDE-58C9708AAB7B}"/>
              </a:ext>
            </a:extLst>
          </p:cNvPr>
          <p:cNvGraphicFramePr>
            <a:graphicFrameLocks noChangeAspect="1"/>
          </p:cNvGraphicFramePr>
          <p:nvPr/>
        </p:nvGraphicFramePr>
        <p:xfrm>
          <a:off x="762000" y="2290763"/>
          <a:ext cx="787400" cy="431800"/>
        </p:xfrm>
        <a:graphic>
          <a:graphicData uri="http://schemas.openxmlformats.org/presentationml/2006/ole">
            <mc:AlternateContent xmlns:mc="http://schemas.openxmlformats.org/markup-compatibility/2006">
              <mc:Choice xmlns:v="urn:schemas-microsoft-com:vml" Requires="v">
                <p:oleObj spid="_x0000_s19531" name="公式" r:id="rId15" imgW="393480" imgH="215640" progId="Equation.3">
                  <p:embed/>
                </p:oleObj>
              </mc:Choice>
              <mc:Fallback>
                <p:oleObj name="公式" r:id="rId15" imgW="393480" imgH="215640" progId="Equation.3">
                  <p:embed/>
                  <p:pic>
                    <p:nvPicPr>
                      <p:cNvPr id="0" name="Object 1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 y="2290763"/>
                        <a:ext cx="78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125" name="Object 125">
            <a:extLst>
              <a:ext uri="{FF2B5EF4-FFF2-40B4-BE49-F238E27FC236}">
                <a16:creationId xmlns:a16="http://schemas.microsoft.com/office/drawing/2014/main" id="{4FCDFF72-DFFF-41B1-8ED8-0BC40E2534B5}"/>
              </a:ext>
            </a:extLst>
          </p:cNvPr>
          <p:cNvGraphicFramePr>
            <a:graphicFrameLocks noChangeAspect="1"/>
          </p:cNvGraphicFramePr>
          <p:nvPr/>
        </p:nvGraphicFramePr>
        <p:xfrm>
          <a:off x="4724400" y="3810000"/>
          <a:ext cx="528638" cy="369888"/>
        </p:xfrm>
        <a:graphic>
          <a:graphicData uri="http://schemas.openxmlformats.org/presentationml/2006/ole">
            <mc:AlternateContent xmlns:mc="http://schemas.openxmlformats.org/markup-compatibility/2006">
              <mc:Choice xmlns:v="urn:schemas-microsoft-com:vml" Requires="v">
                <p:oleObj spid="_x0000_s19532" name="公式" r:id="rId17" imgW="279360" imgH="203040" progId="Equation.3">
                  <p:embed/>
                </p:oleObj>
              </mc:Choice>
              <mc:Fallback>
                <p:oleObj name="公式" r:id="rId17" imgW="279360" imgH="203040" progId="Equation.3">
                  <p:embed/>
                  <p:pic>
                    <p:nvPicPr>
                      <p:cNvPr id="0" name="Object 1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3810000"/>
                        <a:ext cx="5286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126" name="Object 126">
            <a:extLst>
              <a:ext uri="{FF2B5EF4-FFF2-40B4-BE49-F238E27FC236}">
                <a16:creationId xmlns:a16="http://schemas.microsoft.com/office/drawing/2014/main" id="{4A1C792D-14EE-4015-B424-4F397973D550}"/>
              </a:ext>
            </a:extLst>
          </p:cNvPr>
          <p:cNvGraphicFramePr>
            <a:graphicFrameLocks noChangeAspect="1"/>
          </p:cNvGraphicFramePr>
          <p:nvPr/>
        </p:nvGraphicFramePr>
        <p:xfrm>
          <a:off x="2987675" y="5229225"/>
          <a:ext cx="2082800" cy="512763"/>
        </p:xfrm>
        <a:graphic>
          <a:graphicData uri="http://schemas.openxmlformats.org/presentationml/2006/ole">
            <mc:AlternateContent xmlns:mc="http://schemas.openxmlformats.org/markup-compatibility/2006">
              <mc:Choice xmlns:v="urn:schemas-microsoft-com:vml" Requires="v">
                <p:oleObj spid="_x0000_s19533" name="公式" r:id="rId19" imgW="787320" imgH="190440" progId="Equation.3">
                  <p:embed/>
                </p:oleObj>
              </mc:Choice>
              <mc:Fallback>
                <p:oleObj name="公式" r:id="rId19" imgW="787320" imgH="190440" progId="Equation.3">
                  <p:embed/>
                  <p:pic>
                    <p:nvPicPr>
                      <p:cNvPr id="0" name="Object 1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7675" y="5229225"/>
                        <a:ext cx="20828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127" name="Object 127">
            <a:extLst>
              <a:ext uri="{FF2B5EF4-FFF2-40B4-BE49-F238E27FC236}">
                <a16:creationId xmlns:a16="http://schemas.microsoft.com/office/drawing/2014/main" id="{8A16C72E-B01A-47D9-B093-4D37EB844411}"/>
              </a:ext>
            </a:extLst>
          </p:cNvPr>
          <p:cNvGraphicFramePr>
            <a:graphicFrameLocks noChangeAspect="1"/>
          </p:cNvGraphicFramePr>
          <p:nvPr/>
        </p:nvGraphicFramePr>
        <p:xfrm>
          <a:off x="762000" y="4597400"/>
          <a:ext cx="762000" cy="431800"/>
        </p:xfrm>
        <a:graphic>
          <a:graphicData uri="http://schemas.openxmlformats.org/presentationml/2006/ole">
            <mc:AlternateContent xmlns:mc="http://schemas.openxmlformats.org/markup-compatibility/2006">
              <mc:Choice xmlns:v="urn:schemas-microsoft-com:vml" Requires="v">
                <p:oleObj spid="_x0000_s19534" name="Equation" r:id="rId21" imgW="380880" imgH="215640" progId="Equation.3">
                  <p:embed/>
                </p:oleObj>
              </mc:Choice>
              <mc:Fallback>
                <p:oleObj name="Equation" r:id="rId21" imgW="380880" imgH="215640" progId="Equation.3">
                  <p:embed/>
                  <p:pic>
                    <p:nvPicPr>
                      <p:cNvPr id="0" name="Object 1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 y="4597400"/>
                        <a:ext cx="762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28">
            <a:extLst>
              <a:ext uri="{FF2B5EF4-FFF2-40B4-BE49-F238E27FC236}">
                <a16:creationId xmlns:a16="http://schemas.microsoft.com/office/drawing/2014/main" id="{9F0BDCF1-931A-4F33-B6E3-5357E2FB97C3}"/>
              </a:ext>
            </a:extLst>
          </p:cNvPr>
          <p:cNvGrpSpPr>
            <a:grpSpLocks/>
          </p:cNvGrpSpPr>
          <p:nvPr/>
        </p:nvGrpSpPr>
        <p:grpSpPr bwMode="auto">
          <a:xfrm>
            <a:off x="1524000" y="2590800"/>
            <a:ext cx="1966913" cy="844550"/>
            <a:chOff x="960" y="1632"/>
            <a:chExt cx="1239" cy="532"/>
          </a:xfrm>
        </p:grpSpPr>
        <p:grpSp>
          <p:nvGrpSpPr>
            <p:cNvPr id="19518" name="Group 129">
              <a:extLst>
                <a:ext uri="{FF2B5EF4-FFF2-40B4-BE49-F238E27FC236}">
                  <a16:creationId xmlns:a16="http://schemas.microsoft.com/office/drawing/2014/main" id="{9AFDF590-AEE2-4111-B2EF-6DD37849BE5F}"/>
                </a:ext>
              </a:extLst>
            </p:cNvPr>
            <p:cNvGrpSpPr>
              <a:grpSpLocks/>
            </p:cNvGrpSpPr>
            <p:nvPr/>
          </p:nvGrpSpPr>
          <p:grpSpPr bwMode="auto">
            <a:xfrm>
              <a:off x="1718" y="1933"/>
              <a:ext cx="481" cy="231"/>
              <a:chOff x="1718" y="1933"/>
              <a:chExt cx="481" cy="231"/>
            </a:xfrm>
          </p:grpSpPr>
          <p:grpSp>
            <p:nvGrpSpPr>
              <p:cNvPr id="19520" name="Group 130">
                <a:extLst>
                  <a:ext uri="{FF2B5EF4-FFF2-40B4-BE49-F238E27FC236}">
                    <a16:creationId xmlns:a16="http://schemas.microsoft.com/office/drawing/2014/main" id="{F15FCCC2-40D6-4771-9906-5033F8D92099}"/>
                  </a:ext>
                </a:extLst>
              </p:cNvPr>
              <p:cNvGrpSpPr>
                <a:grpSpLocks/>
              </p:cNvGrpSpPr>
              <p:nvPr/>
            </p:nvGrpSpPr>
            <p:grpSpPr bwMode="auto">
              <a:xfrm>
                <a:off x="1718" y="1933"/>
                <a:ext cx="481" cy="231"/>
                <a:chOff x="1718" y="1933"/>
                <a:chExt cx="481" cy="231"/>
              </a:xfrm>
            </p:grpSpPr>
            <p:sp>
              <p:nvSpPr>
                <p:cNvPr id="19522" name="Text Box 131">
                  <a:extLst>
                    <a:ext uri="{FF2B5EF4-FFF2-40B4-BE49-F238E27FC236}">
                      <a16:creationId xmlns:a16="http://schemas.microsoft.com/office/drawing/2014/main" id="{816FC081-A50A-4AB9-B142-25418E7339A2}"/>
                    </a:ext>
                  </a:extLst>
                </p:cNvPr>
                <p:cNvSpPr txBox="1">
                  <a:spLocks noChangeArrowheads="1"/>
                </p:cNvSpPr>
                <p:nvPr/>
              </p:nvSpPr>
              <p:spPr bwMode="auto">
                <a:xfrm>
                  <a:off x="1944" y="1933"/>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23" name="Text Box 132">
                  <a:extLst>
                    <a:ext uri="{FF2B5EF4-FFF2-40B4-BE49-F238E27FC236}">
                      <a16:creationId xmlns:a16="http://schemas.microsoft.com/office/drawing/2014/main" id="{AA6FBCD1-49A4-46DE-9AD8-3B96809A487F}"/>
                    </a:ext>
                  </a:extLst>
                </p:cNvPr>
                <p:cNvSpPr txBox="1">
                  <a:spLocks noChangeArrowheads="1"/>
                </p:cNvSpPr>
                <p:nvPr/>
              </p:nvSpPr>
              <p:spPr bwMode="auto">
                <a:xfrm>
                  <a:off x="1718" y="1933"/>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grpSp>
          <p:sp>
            <p:nvSpPr>
              <p:cNvPr id="19521" name="AutoShape 133">
                <a:extLst>
                  <a:ext uri="{FF2B5EF4-FFF2-40B4-BE49-F238E27FC236}">
                    <a16:creationId xmlns:a16="http://schemas.microsoft.com/office/drawing/2014/main" id="{3320D216-C7A2-4DDD-B6EC-8DF4ED14F1EE}"/>
                  </a:ext>
                </a:extLst>
              </p:cNvPr>
              <p:cNvSpPr>
                <a:spLocks noChangeArrowheads="1"/>
              </p:cNvSpPr>
              <p:nvPr/>
            </p:nvSpPr>
            <p:spPr bwMode="auto">
              <a:xfrm rot="10800000">
                <a:off x="1774" y="1962"/>
                <a:ext cx="347" cy="178"/>
              </a:xfrm>
              <a:prstGeom prst="roundRect">
                <a:avLst>
                  <a:gd name="adj" fmla="val 16667"/>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519" name="Line 134">
              <a:extLst>
                <a:ext uri="{FF2B5EF4-FFF2-40B4-BE49-F238E27FC236}">
                  <a16:creationId xmlns:a16="http://schemas.microsoft.com/office/drawing/2014/main" id="{62B3D7E1-44DF-4511-8D53-634921E78D41}"/>
                </a:ext>
              </a:extLst>
            </p:cNvPr>
            <p:cNvSpPr>
              <a:spLocks noChangeShapeType="1"/>
            </p:cNvSpPr>
            <p:nvPr/>
          </p:nvSpPr>
          <p:spPr bwMode="auto">
            <a:xfrm>
              <a:off x="960" y="1632"/>
              <a:ext cx="816" cy="3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35">
            <a:extLst>
              <a:ext uri="{FF2B5EF4-FFF2-40B4-BE49-F238E27FC236}">
                <a16:creationId xmlns:a16="http://schemas.microsoft.com/office/drawing/2014/main" id="{DC94A740-FA58-40D4-BDE2-5B8B5905F960}"/>
              </a:ext>
            </a:extLst>
          </p:cNvPr>
          <p:cNvGrpSpPr>
            <a:grpSpLocks/>
          </p:cNvGrpSpPr>
          <p:nvPr/>
        </p:nvGrpSpPr>
        <p:grpSpPr bwMode="auto">
          <a:xfrm>
            <a:off x="1524000" y="3200400"/>
            <a:ext cx="1608138" cy="1360488"/>
            <a:chOff x="960" y="2016"/>
            <a:chExt cx="1013" cy="857"/>
          </a:xfrm>
        </p:grpSpPr>
        <p:grpSp>
          <p:nvGrpSpPr>
            <p:cNvPr id="19513" name="Group 136">
              <a:extLst>
                <a:ext uri="{FF2B5EF4-FFF2-40B4-BE49-F238E27FC236}">
                  <a16:creationId xmlns:a16="http://schemas.microsoft.com/office/drawing/2014/main" id="{CB006D55-7078-44BC-ACDD-45BF9500941B}"/>
                </a:ext>
              </a:extLst>
            </p:cNvPr>
            <p:cNvGrpSpPr>
              <a:grpSpLocks/>
            </p:cNvGrpSpPr>
            <p:nvPr/>
          </p:nvGrpSpPr>
          <p:grpSpPr bwMode="auto">
            <a:xfrm>
              <a:off x="1718" y="2415"/>
              <a:ext cx="255" cy="458"/>
              <a:chOff x="1718" y="2415"/>
              <a:chExt cx="255" cy="458"/>
            </a:xfrm>
          </p:grpSpPr>
          <p:sp>
            <p:nvSpPr>
              <p:cNvPr id="19515" name="Text Box 137">
                <a:extLst>
                  <a:ext uri="{FF2B5EF4-FFF2-40B4-BE49-F238E27FC236}">
                    <a16:creationId xmlns:a16="http://schemas.microsoft.com/office/drawing/2014/main" id="{87E03D24-7F6B-411D-9A54-0F1B40579591}"/>
                  </a:ext>
                </a:extLst>
              </p:cNvPr>
              <p:cNvSpPr txBox="1">
                <a:spLocks noChangeArrowheads="1"/>
              </p:cNvSpPr>
              <p:nvPr/>
            </p:nvSpPr>
            <p:spPr bwMode="auto">
              <a:xfrm>
                <a:off x="1718" y="2642"/>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16" name="Text Box 138">
                <a:extLst>
                  <a:ext uri="{FF2B5EF4-FFF2-40B4-BE49-F238E27FC236}">
                    <a16:creationId xmlns:a16="http://schemas.microsoft.com/office/drawing/2014/main" id="{29DDF930-5D17-4368-8019-FDD83A2BE044}"/>
                  </a:ext>
                </a:extLst>
              </p:cNvPr>
              <p:cNvSpPr txBox="1">
                <a:spLocks noChangeArrowheads="1"/>
              </p:cNvSpPr>
              <p:nvPr/>
            </p:nvSpPr>
            <p:spPr bwMode="auto">
              <a:xfrm>
                <a:off x="1718" y="2415"/>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17" name="AutoShape 139">
                <a:extLst>
                  <a:ext uri="{FF2B5EF4-FFF2-40B4-BE49-F238E27FC236}">
                    <a16:creationId xmlns:a16="http://schemas.microsoft.com/office/drawing/2014/main" id="{EE7AFB2B-9951-414B-B816-7CD42ECBAE6C}"/>
                  </a:ext>
                </a:extLst>
              </p:cNvPr>
              <p:cNvSpPr>
                <a:spLocks noChangeArrowheads="1"/>
              </p:cNvSpPr>
              <p:nvPr/>
            </p:nvSpPr>
            <p:spPr bwMode="auto">
              <a:xfrm rot="-5400000">
                <a:off x="1604" y="2557"/>
                <a:ext cx="453" cy="170"/>
              </a:xfrm>
              <a:prstGeom prst="roundRect">
                <a:avLst>
                  <a:gd name="adj" fmla="val 36704"/>
                </a:avLst>
              </a:prstGeom>
              <a:noFill/>
              <a:ln w="38100">
                <a:solidFill>
                  <a:srgbClr val="FFFF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514" name="Line 140">
              <a:extLst>
                <a:ext uri="{FF2B5EF4-FFF2-40B4-BE49-F238E27FC236}">
                  <a16:creationId xmlns:a16="http://schemas.microsoft.com/office/drawing/2014/main" id="{870EE0C0-E6D6-4545-BC39-CD23EB2AE407}"/>
                </a:ext>
              </a:extLst>
            </p:cNvPr>
            <p:cNvSpPr>
              <a:spLocks noChangeShapeType="1"/>
            </p:cNvSpPr>
            <p:nvPr/>
          </p:nvSpPr>
          <p:spPr bwMode="auto">
            <a:xfrm>
              <a:off x="960" y="2016"/>
              <a:ext cx="768" cy="4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41">
            <a:extLst>
              <a:ext uri="{FF2B5EF4-FFF2-40B4-BE49-F238E27FC236}">
                <a16:creationId xmlns:a16="http://schemas.microsoft.com/office/drawing/2014/main" id="{F79C9A38-191C-4280-90E9-16240A71A56A}"/>
              </a:ext>
            </a:extLst>
          </p:cNvPr>
          <p:cNvGrpSpPr>
            <a:grpSpLocks/>
          </p:cNvGrpSpPr>
          <p:nvPr/>
        </p:nvGrpSpPr>
        <p:grpSpPr bwMode="auto">
          <a:xfrm>
            <a:off x="1371600" y="3733800"/>
            <a:ext cx="2884488" cy="827088"/>
            <a:chOff x="864" y="2352"/>
            <a:chExt cx="1817" cy="521"/>
          </a:xfrm>
        </p:grpSpPr>
        <p:grpSp>
          <p:nvGrpSpPr>
            <p:cNvPr id="19506" name="Group 142">
              <a:extLst>
                <a:ext uri="{FF2B5EF4-FFF2-40B4-BE49-F238E27FC236}">
                  <a16:creationId xmlns:a16="http://schemas.microsoft.com/office/drawing/2014/main" id="{5444DE6E-B750-40DC-889C-DB9199358EA0}"/>
                </a:ext>
              </a:extLst>
            </p:cNvPr>
            <p:cNvGrpSpPr>
              <a:grpSpLocks/>
            </p:cNvGrpSpPr>
            <p:nvPr/>
          </p:nvGrpSpPr>
          <p:grpSpPr bwMode="auto">
            <a:xfrm>
              <a:off x="1746" y="2642"/>
              <a:ext cx="935" cy="231"/>
              <a:chOff x="1746" y="2642"/>
              <a:chExt cx="935" cy="231"/>
            </a:xfrm>
          </p:grpSpPr>
          <p:grpSp>
            <p:nvGrpSpPr>
              <p:cNvPr id="19508" name="Group 143">
                <a:extLst>
                  <a:ext uri="{FF2B5EF4-FFF2-40B4-BE49-F238E27FC236}">
                    <a16:creationId xmlns:a16="http://schemas.microsoft.com/office/drawing/2014/main" id="{08C92CF0-A64C-40BA-8F04-C543A2DB9A1B}"/>
                  </a:ext>
                </a:extLst>
              </p:cNvPr>
              <p:cNvGrpSpPr>
                <a:grpSpLocks/>
              </p:cNvGrpSpPr>
              <p:nvPr/>
            </p:nvGrpSpPr>
            <p:grpSpPr bwMode="auto">
              <a:xfrm>
                <a:off x="1944" y="2642"/>
                <a:ext cx="737" cy="231"/>
                <a:chOff x="1944" y="2642"/>
                <a:chExt cx="737" cy="231"/>
              </a:xfrm>
            </p:grpSpPr>
            <p:sp>
              <p:nvSpPr>
                <p:cNvPr id="19510" name="Text Box 144">
                  <a:extLst>
                    <a:ext uri="{FF2B5EF4-FFF2-40B4-BE49-F238E27FC236}">
                      <a16:creationId xmlns:a16="http://schemas.microsoft.com/office/drawing/2014/main" id="{8BBA8116-3C91-493F-9242-A215FB47DC19}"/>
                    </a:ext>
                  </a:extLst>
                </p:cNvPr>
                <p:cNvSpPr txBox="1">
                  <a:spLocks noChangeArrowheads="1"/>
                </p:cNvSpPr>
                <p:nvPr/>
              </p:nvSpPr>
              <p:spPr bwMode="auto">
                <a:xfrm>
                  <a:off x="1944" y="2642"/>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11" name="Text Box 145">
                  <a:extLst>
                    <a:ext uri="{FF2B5EF4-FFF2-40B4-BE49-F238E27FC236}">
                      <a16:creationId xmlns:a16="http://schemas.microsoft.com/office/drawing/2014/main" id="{B8BEA3F1-B850-4CD5-85B9-3B8C111086EA}"/>
                    </a:ext>
                  </a:extLst>
                </p:cNvPr>
                <p:cNvSpPr txBox="1">
                  <a:spLocks noChangeArrowheads="1"/>
                </p:cNvSpPr>
                <p:nvPr/>
              </p:nvSpPr>
              <p:spPr bwMode="auto">
                <a:xfrm>
                  <a:off x="2426" y="2642"/>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12" name="Text Box 146">
                  <a:extLst>
                    <a:ext uri="{FF2B5EF4-FFF2-40B4-BE49-F238E27FC236}">
                      <a16:creationId xmlns:a16="http://schemas.microsoft.com/office/drawing/2014/main" id="{12EF7E0E-D8FA-4223-AFE2-86576F500622}"/>
                    </a:ext>
                  </a:extLst>
                </p:cNvPr>
                <p:cNvSpPr txBox="1">
                  <a:spLocks noChangeArrowheads="1"/>
                </p:cNvSpPr>
                <p:nvPr/>
              </p:nvSpPr>
              <p:spPr bwMode="auto">
                <a:xfrm>
                  <a:off x="2171" y="2642"/>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grpSp>
          <p:sp>
            <p:nvSpPr>
              <p:cNvPr id="19509" name="AutoShape 147">
                <a:extLst>
                  <a:ext uri="{FF2B5EF4-FFF2-40B4-BE49-F238E27FC236}">
                    <a16:creationId xmlns:a16="http://schemas.microsoft.com/office/drawing/2014/main" id="{B9711623-BE7D-460E-9182-02659C244439}"/>
                  </a:ext>
                </a:extLst>
              </p:cNvPr>
              <p:cNvSpPr>
                <a:spLocks noChangeArrowheads="1"/>
              </p:cNvSpPr>
              <p:nvPr/>
            </p:nvSpPr>
            <p:spPr bwMode="auto">
              <a:xfrm>
                <a:off x="1746" y="2670"/>
                <a:ext cx="907" cy="199"/>
              </a:xfrm>
              <a:prstGeom prst="roundRect">
                <a:avLst>
                  <a:gd name="adj" fmla="val 36704"/>
                </a:avLst>
              </a:prstGeom>
              <a:noFill/>
              <a:ln w="38100">
                <a:solidFill>
                  <a:srgbClr val="CC99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507" name="Line 148">
              <a:extLst>
                <a:ext uri="{FF2B5EF4-FFF2-40B4-BE49-F238E27FC236}">
                  <a16:creationId xmlns:a16="http://schemas.microsoft.com/office/drawing/2014/main" id="{2ED92F65-8B7E-425A-9E08-516747B8567E}"/>
                </a:ext>
              </a:extLst>
            </p:cNvPr>
            <p:cNvSpPr>
              <a:spLocks noChangeShapeType="1"/>
            </p:cNvSpPr>
            <p:nvPr/>
          </p:nvSpPr>
          <p:spPr bwMode="auto">
            <a:xfrm>
              <a:off x="864" y="2352"/>
              <a:ext cx="1248" cy="33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49">
            <a:extLst>
              <a:ext uri="{FF2B5EF4-FFF2-40B4-BE49-F238E27FC236}">
                <a16:creationId xmlns:a16="http://schemas.microsoft.com/office/drawing/2014/main" id="{631F5B37-64C3-4F2B-B4BB-E55229072A09}"/>
              </a:ext>
            </a:extLst>
          </p:cNvPr>
          <p:cNvGrpSpPr>
            <a:grpSpLocks/>
          </p:cNvGrpSpPr>
          <p:nvPr/>
        </p:nvGrpSpPr>
        <p:grpSpPr bwMode="auto">
          <a:xfrm>
            <a:off x="1752600" y="3810000"/>
            <a:ext cx="2462213" cy="457200"/>
            <a:chOff x="1104" y="2400"/>
            <a:chExt cx="1551" cy="288"/>
          </a:xfrm>
        </p:grpSpPr>
        <p:grpSp>
          <p:nvGrpSpPr>
            <p:cNvPr id="19502" name="Group 150">
              <a:extLst>
                <a:ext uri="{FF2B5EF4-FFF2-40B4-BE49-F238E27FC236}">
                  <a16:creationId xmlns:a16="http://schemas.microsoft.com/office/drawing/2014/main" id="{EF3D0CAD-6AC6-412A-B344-EE4C5AEC44CF}"/>
                </a:ext>
              </a:extLst>
            </p:cNvPr>
            <p:cNvGrpSpPr>
              <a:grpSpLocks/>
            </p:cNvGrpSpPr>
            <p:nvPr/>
          </p:nvGrpSpPr>
          <p:grpSpPr bwMode="auto">
            <a:xfrm>
              <a:off x="2400" y="2400"/>
              <a:ext cx="255" cy="231"/>
              <a:chOff x="2400" y="2415"/>
              <a:chExt cx="255" cy="231"/>
            </a:xfrm>
          </p:grpSpPr>
          <p:sp>
            <p:nvSpPr>
              <p:cNvPr id="19504" name="Text Box 151">
                <a:extLst>
                  <a:ext uri="{FF2B5EF4-FFF2-40B4-BE49-F238E27FC236}">
                    <a16:creationId xmlns:a16="http://schemas.microsoft.com/office/drawing/2014/main" id="{77D16689-4D87-457C-8C98-774C3A6833D5}"/>
                  </a:ext>
                </a:extLst>
              </p:cNvPr>
              <p:cNvSpPr txBox="1">
                <a:spLocks noChangeArrowheads="1"/>
              </p:cNvSpPr>
              <p:nvPr/>
            </p:nvSpPr>
            <p:spPr bwMode="auto">
              <a:xfrm>
                <a:off x="2400" y="2415"/>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05" name="AutoShape 152">
                <a:extLst>
                  <a:ext uri="{FF2B5EF4-FFF2-40B4-BE49-F238E27FC236}">
                    <a16:creationId xmlns:a16="http://schemas.microsoft.com/office/drawing/2014/main" id="{95D4CBD0-1D3C-40C0-AE41-E6464313C816}"/>
                  </a:ext>
                </a:extLst>
              </p:cNvPr>
              <p:cNvSpPr>
                <a:spLocks noChangeArrowheads="1"/>
              </p:cNvSpPr>
              <p:nvPr/>
            </p:nvSpPr>
            <p:spPr bwMode="auto">
              <a:xfrm rot="10800000">
                <a:off x="2448" y="2462"/>
                <a:ext cx="144" cy="178"/>
              </a:xfrm>
              <a:prstGeom prst="roundRect">
                <a:avLst>
                  <a:gd name="adj" fmla="val 16667"/>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503" name="Line 153">
              <a:extLst>
                <a:ext uri="{FF2B5EF4-FFF2-40B4-BE49-F238E27FC236}">
                  <a16:creationId xmlns:a16="http://schemas.microsoft.com/office/drawing/2014/main" id="{14777E13-D626-4282-903C-756F1BF91971}"/>
                </a:ext>
              </a:extLst>
            </p:cNvPr>
            <p:cNvSpPr>
              <a:spLocks noChangeShapeType="1"/>
            </p:cNvSpPr>
            <p:nvPr/>
          </p:nvSpPr>
          <p:spPr bwMode="auto">
            <a:xfrm flipV="1">
              <a:off x="1104" y="2544"/>
              <a:ext cx="1344" cy="1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54">
            <a:extLst>
              <a:ext uri="{FF2B5EF4-FFF2-40B4-BE49-F238E27FC236}">
                <a16:creationId xmlns:a16="http://schemas.microsoft.com/office/drawing/2014/main" id="{5848E741-AEEB-455D-B389-2D24B8CED554}"/>
              </a:ext>
            </a:extLst>
          </p:cNvPr>
          <p:cNvGrpSpPr>
            <a:grpSpLocks/>
          </p:cNvGrpSpPr>
          <p:nvPr/>
        </p:nvGrpSpPr>
        <p:grpSpPr bwMode="auto">
          <a:xfrm>
            <a:off x="1524000" y="3060700"/>
            <a:ext cx="2687638" cy="1739900"/>
            <a:chOff x="960" y="1928"/>
            <a:chExt cx="1693" cy="1096"/>
          </a:xfrm>
        </p:grpSpPr>
        <p:grpSp>
          <p:nvGrpSpPr>
            <p:cNvPr id="19497" name="Group 155">
              <a:extLst>
                <a:ext uri="{FF2B5EF4-FFF2-40B4-BE49-F238E27FC236}">
                  <a16:creationId xmlns:a16="http://schemas.microsoft.com/office/drawing/2014/main" id="{DF68F756-BA9F-4CBE-832E-84742F267381}"/>
                </a:ext>
              </a:extLst>
            </p:cNvPr>
            <p:cNvGrpSpPr>
              <a:grpSpLocks/>
            </p:cNvGrpSpPr>
            <p:nvPr/>
          </p:nvGrpSpPr>
          <p:grpSpPr bwMode="auto">
            <a:xfrm>
              <a:off x="2143" y="1928"/>
              <a:ext cx="510" cy="236"/>
              <a:chOff x="2143" y="1928"/>
              <a:chExt cx="510" cy="236"/>
            </a:xfrm>
          </p:grpSpPr>
          <p:sp>
            <p:nvSpPr>
              <p:cNvPr id="19499" name="Text Box 156">
                <a:extLst>
                  <a:ext uri="{FF2B5EF4-FFF2-40B4-BE49-F238E27FC236}">
                    <a16:creationId xmlns:a16="http://schemas.microsoft.com/office/drawing/2014/main" id="{298ACA20-3DE8-4E88-AB4F-4616BD42E4A7}"/>
                  </a:ext>
                </a:extLst>
              </p:cNvPr>
              <p:cNvSpPr txBox="1">
                <a:spLocks noChangeArrowheads="1"/>
              </p:cNvSpPr>
              <p:nvPr/>
            </p:nvSpPr>
            <p:spPr bwMode="auto">
              <a:xfrm>
                <a:off x="2398" y="1933"/>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00" name="Text Box 157">
                <a:extLst>
                  <a:ext uri="{FF2B5EF4-FFF2-40B4-BE49-F238E27FC236}">
                    <a16:creationId xmlns:a16="http://schemas.microsoft.com/office/drawing/2014/main" id="{DF875811-983B-466F-A0EE-5E5F3FB2475B}"/>
                  </a:ext>
                </a:extLst>
              </p:cNvPr>
              <p:cNvSpPr txBox="1">
                <a:spLocks noChangeArrowheads="1"/>
              </p:cNvSpPr>
              <p:nvPr/>
            </p:nvSpPr>
            <p:spPr bwMode="auto">
              <a:xfrm>
                <a:off x="2143" y="1928"/>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501" name="AutoShape 158">
                <a:extLst>
                  <a:ext uri="{FF2B5EF4-FFF2-40B4-BE49-F238E27FC236}">
                    <a16:creationId xmlns:a16="http://schemas.microsoft.com/office/drawing/2014/main" id="{3C588B3B-460B-4D80-A34B-65F3184DF06B}"/>
                  </a:ext>
                </a:extLst>
              </p:cNvPr>
              <p:cNvSpPr>
                <a:spLocks noChangeArrowheads="1"/>
              </p:cNvSpPr>
              <p:nvPr/>
            </p:nvSpPr>
            <p:spPr bwMode="auto">
              <a:xfrm rot="10800000">
                <a:off x="2228" y="1962"/>
                <a:ext cx="347" cy="178"/>
              </a:xfrm>
              <a:prstGeom prst="roundRect">
                <a:avLst>
                  <a:gd name="adj" fmla="val 16667"/>
                </a:avLst>
              </a:prstGeom>
              <a:noFill/>
              <a:ln w="38100">
                <a:solidFill>
                  <a:srgbClr val="33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98" name="Line 159">
              <a:extLst>
                <a:ext uri="{FF2B5EF4-FFF2-40B4-BE49-F238E27FC236}">
                  <a16:creationId xmlns:a16="http://schemas.microsoft.com/office/drawing/2014/main" id="{A619DB7F-DD2F-463A-8FF2-79653023EEBA}"/>
                </a:ext>
              </a:extLst>
            </p:cNvPr>
            <p:cNvSpPr>
              <a:spLocks noChangeShapeType="1"/>
            </p:cNvSpPr>
            <p:nvPr/>
          </p:nvSpPr>
          <p:spPr bwMode="auto">
            <a:xfrm flipV="1">
              <a:off x="960" y="2160"/>
              <a:ext cx="1344" cy="86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60">
            <a:extLst>
              <a:ext uri="{FF2B5EF4-FFF2-40B4-BE49-F238E27FC236}">
                <a16:creationId xmlns:a16="http://schemas.microsoft.com/office/drawing/2014/main" id="{6C2DDFED-CB30-401D-9B0C-943CACAF9DE5}"/>
              </a:ext>
            </a:extLst>
          </p:cNvPr>
          <p:cNvGrpSpPr>
            <a:grpSpLocks/>
          </p:cNvGrpSpPr>
          <p:nvPr/>
        </p:nvGrpSpPr>
        <p:grpSpPr bwMode="auto">
          <a:xfrm>
            <a:off x="296863" y="2057400"/>
            <a:ext cx="4351337" cy="3235325"/>
            <a:chOff x="192" y="1344"/>
            <a:chExt cx="2592" cy="1968"/>
          </a:xfrm>
        </p:grpSpPr>
        <p:grpSp>
          <p:nvGrpSpPr>
            <p:cNvPr id="19483" name="Group 161">
              <a:extLst>
                <a:ext uri="{FF2B5EF4-FFF2-40B4-BE49-F238E27FC236}">
                  <a16:creationId xmlns:a16="http://schemas.microsoft.com/office/drawing/2014/main" id="{436097C4-3840-4931-BF74-C50CB908F45A}"/>
                </a:ext>
              </a:extLst>
            </p:cNvPr>
            <p:cNvGrpSpPr>
              <a:grpSpLocks/>
            </p:cNvGrpSpPr>
            <p:nvPr/>
          </p:nvGrpSpPr>
          <p:grpSpPr bwMode="auto">
            <a:xfrm>
              <a:off x="1282" y="1584"/>
              <a:ext cx="1502" cy="1474"/>
              <a:chOff x="3844" y="147"/>
              <a:chExt cx="1502" cy="1474"/>
            </a:xfrm>
          </p:grpSpPr>
          <p:grpSp>
            <p:nvGrpSpPr>
              <p:cNvPr id="19485" name="Group 162">
                <a:extLst>
                  <a:ext uri="{FF2B5EF4-FFF2-40B4-BE49-F238E27FC236}">
                    <a16:creationId xmlns:a16="http://schemas.microsoft.com/office/drawing/2014/main" id="{CF293B1A-2C4F-46E7-AAE7-D286A38A9C3B}"/>
                  </a:ext>
                </a:extLst>
              </p:cNvPr>
              <p:cNvGrpSpPr>
                <a:grpSpLocks/>
              </p:cNvGrpSpPr>
              <p:nvPr/>
            </p:nvGrpSpPr>
            <p:grpSpPr bwMode="auto">
              <a:xfrm>
                <a:off x="3844" y="147"/>
                <a:ext cx="1502" cy="1474"/>
                <a:chOff x="1775" y="1565"/>
                <a:chExt cx="1502" cy="1474"/>
              </a:xfrm>
            </p:grpSpPr>
            <p:sp>
              <p:nvSpPr>
                <p:cNvPr id="19496" name="AutoShape 163">
                  <a:extLst>
                    <a:ext uri="{FF2B5EF4-FFF2-40B4-BE49-F238E27FC236}">
                      <a16:creationId xmlns:a16="http://schemas.microsoft.com/office/drawing/2014/main" id="{47B30E83-2BD8-47FD-94A0-401572654110}"/>
                    </a:ext>
                  </a:extLst>
                </p:cNvPr>
                <p:cNvSpPr>
                  <a:spLocks noChangeArrowheads="1"/>
                </p:cNvSpPr>
                <p:nvPr/>
              </p:nvSpPr>
              <p:spPr bwMode="auto">
                <a:xfrm>
                  <a:off x="1775" y="1565"/>
                  <a:ext cx="1502" cy="1474"/>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67" name="Object 164">
                  <a:extLst>
                    <a:ext uri="{FF2B5EF4-FFF2-40B4-BE49-F238E27FC236}">
                      <a16:creationId xmlns:a16="http://schemas.microsoft.com/office/drawing/2014/main" id="{2105B915-EE48-423D-84C0-389C7444E52D}"/>
                    </a:ext>
                  </a:extLst>
                </p:cNvPr>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19535" name="图片" r:id="rId23" imgW="1881992" imgH="1838932" progId="Word.Picture.8">
                        <p:embed/>
                      </p:oleObj>
                    </mc:Choice>
                    <mc:Fallback>
                      <p:oleObj name="图片" r:id="rId23" imgW="1881992" imgH="1838932" progId="Word.Picture.8">
                        <p:embed/>
                        <p:pic>
                          <p:nvPicPr>
                            <p:cNvPr id="0" name="Object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486" name="Text Box 165">
                <a:extLst>
                  <a:ext uri="{FF2B5EF4-FFF2-40B4-BE49-F238E27FC236}">
                    <a16:creationId xmlns:a16="http://schemas.microsoft.com/office/drawing/2014/main" id="{70D02F35-4B00-41A1-B57E-A7976806E7AC}"/>
                  </a:ext>
                </a:extLst>
              </p:cNvPr>
              <p:cNvSpPr txBox="1">
                <a:spLocks noChangeArrowheads="1"/>
              </p:cNvSpPr>
              <p:nvPr/>
            </p:nvSpPr>
            <p:spPr bwMode="auto">
              <a:xfrm>
                <a:off x="4496" y="515"/>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87" name="Text Box 166">
                <a:extLst>
                  <a:ext uri="{FF2B5EF4-FFF2-40B4-BE49-F238E27FC236}">
                    <a16:creationId xmlns:a16="http://schemas.microsoft.com/office/drawing/2014/main" id="{9A158F93-52F7-4A1F-B964-6FBE794F8FAF}"/>
                  </a:ext>
                </a:extLst>
              </p:cNvPr>
              <p:cNvSpPr txBox="1">
                <a:spLocks noChangeArrowheads="1"/>
              </p:cNvSpPr>
              <p:nvPr/>
            </p:nvSpPr>
            <p:spPr bwMode="auto">
              <a:xfrm>
                <a:off x="4950" y="515"/>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88" name="Text Box 167">
                <a:extLst>
                  <a:ext uri="{FF2B5EF4-FFF2-40B4-BE49-F238E27FC236}">
                    <a16:creationId xmlns:a16="http://schemas.microsoft.com/office/drawing/2014/main" id="{B321B1D2-12CD-4655-9FFC-3270B93B7B9D}"/>
                  </a:ext>
                </a:extLst>
              </p:cNvPr>
              <p:cNvSpPr txBox="1">
                <a:spLocks noChangeArrowheads="1"/>
              </p:cNvSpPr>
              <p:nvPr/>
            </p:nvSpPr>
            <p:spPr bwMode="auto">
              <a:xfrm>
                <a:off x="4270" y="1224"/>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89" name="Text Box 168">
                <a:extLst>
                  <a:ext uri="{FF2B5EF4-FFF2-40B4-BE49-F238E27FC236}">
                    <a16:creationId xmlns:a16="http://schemas.microsoft.com/office/drawing/2014/main" id="{8DFAB86E-6ACA-429F-AB67-0981E1728960}"/>
                  </a:ext>
                </a:extLst>
              </p:cNvPr>
              <p:cNvSpPr txBox="1">
                <a:spLocks noChangeArrowheads="1"/>
              </p:cNvSpPr>
              <p:nvPr/>
            </p:nvSpPr>
            <p:spPr bwMode="auto">
              <a:xfrm>
                <a:off x="4496" y="1224"/>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0" name="Text Box 169">
                <a:extLst>
                  <a:ext uri="{FF2B5EF4-FFF2-40B4-BE49-F238E27FC236}">
                    <a16:creationId xmlns:a16="http://schemas.microsoft.com/office/drawing/2014/main" id="{9020B77E-17E2-48FA-ADCB-12259957F4B9}"/>
                  </a:ext>
                </a:extLst>
              </p:cNvPr>
              <p:cNvSpPr txBox="1">
                <a:spLocks noChangeArrowheads="1"/>
              </p:cNvSpPr>
              <p:nvPr/>
            </p:nvSpPr>
            <p:spPr bwMode="auto">
              <a:xfrm>
                <a:off x="4270" y="997"/>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1" name="Text Box 170">
                <a:extLst>
                  <a:ext uri="{FF2B5EF4-FFF2-40B4-BE49-F238E27FC236}">
                    <a16:creationId xmlns:a16="http://schemas.microsoft.com/office/drawing/2014/main" id="{929F62AF-FA52-4A88-A911-6D44AD4CD181}"/>
                  </a:ext>
                </a:extLst>
              </p:cNvPr>
              <p:cNvSpPr txBox="1">
                <a:spLocks noChangeArrowheads="1"/>
              </p:cNvSpPr>
              <p:nvPr/>
            </p:nvSpPr>
            <p:spPr bwMode="auto">
              <a:xfrm>
                <a:off x="4950" y="997"/>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2" name="Text Box 171">
                <a:extLst>
                  <a:ext uri="{FF2B5EF4-FFF2-40B4-BE49-F238E27FC236}">
                    <a16:creationId xmlns:a16="http://schemas.microsoft.com/office/drawing/2014/main" id="{EC0DB71D-EDFC-4F00-803D-7FE146B2FCA4}"/>
                  </a:ext>
                </a:extLst>
              </p:cNvPr>
              <p:cNvSpPr txBox="1">
                <a:spLocks noChangeArrowheads="1"/>
              </p:cNvSpPr>
              <p:nvPr/>
            </p:nvSpPr>
            <p:spPr bwMode="auto">
              <a:xfrm>
                <a:off x="4978" y="1224"/>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3" name="Text Box 172">
                <a:extLst>
                  <a:ext uri="{FF2B5EF4-FFF2-40B4-BE49-F238E27FC236}">
                    <a16:creationId xmlns:a16="http://schemas.microsoft.com/office/drawing/2014/main" id="{BB57011A-08D9-4C8A-B22B-70F026BC4FEF}"/>
                  </a:ext>
                </a:extLst>
              </p:cNvPr>
              <p:cNvSpPr txBox="1">
                <a:spLocks noChangeArrowheads="1"/>
              </p:cNvSpPr>
              <p:nvPr/>
            </p:nvSpPr>
            <p:spPr bwMode="auto">
              <a:xfrm>
                <a:off x="4723" y="1224"/>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4" name="Text Box 173">
                <a:extLst>
                  <a:ext uri="{FF2B5EF4-FFF2-40B4-BE49-F238E27FC236}">
                    <a16:creationId xmlns:a16="http://schemas.microsoft.com/office/drawing/2014/main" id="{D177B878-8225-4924-B882-1B5169DA3D52}"/>
                  </a:ext>
                </a:extLst>
              </p:cNvPr>
              <p:cNvSpPr txBox="1">
                <a:spLocks noChangeArrowheads="1"/>
              </p:cNvSpPr>
              <p:nvPr/>
            </p:nvSpPr>
            <p:spPr bwMode="auto">
              <a:xfrm>
                <a:off x="4270" y="515"/>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sp>
            <p:nvSpPr>
              <p:cNvPr id="19495" name="Text Box 174">
                <a:extLst>
                  <a:ext uri="{FF2B5EF4-FFF2-40B4-BE49-F238E27FC236}">
                    <a16:creationId xmlns:a16="http://schemas.microsoft.com/office/drawing/2014/main" id="{4BF360B1-B381-48C8-899E-0955EB11BAFB}"/>
                  </a:ext>
                </a:extLst>
              </p:cNvPr>
              <p:cNvSpPr txBox="1">
                <a:spLocks noChangeArrowheads="1"/>
              </p:cNvSpPr>
              <p:nvPr/>
            </p:nvSpPr>
            <p:spPr bwMode="auto">
              <a:xfrm>
                <a:off x="4695" y="511"/>
                <a:ext cx="2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000000"/>
                    </a:solidFill>
                  </a:rPr>
                  <a:t>1</a:t>
                </a:r>
              </a:p>
            </p:txBody>
          </p:sp>
        </p:grpSp>
        <p:sp>
          <p:nvSpPr>
            <p:cNvPr id="19484" name="Rectangle 175">
              <a:extLst>
                <a:ext uri="{FF2B5EF4-FFF2-40B4-BE49-F238E27FC236}">
                  <a16:creationId xmlns:a16="http://schemas.microsoft.com/office/drawing/2014/main" id="{6EDDE9A8-35F8-4829-82B5-B60D669D7FA6}"/>
                </a:ext>
              </a:extLst>
            </p:cNvPr>
            <p:cNvSpPr>
              <a:spLocks noChangeArrowheads="1"/>
            </p:cNvSpPr>
            <p:nvPr/>
          </p:nvSpPr>
          <p:spPr bwMode="auto">
            <a:xfrm>
              <a:off x="192" y="1344"/>
              <a:ext cx="1104" cy="1968"/>
            </a:xfrm>
            <a:prstGeom prst="rect">
              <a:avLst/>
            </a:prstGeom>
            <a:solidFill>
              <a:srgbClr val="FFFF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76">
            <a:extLst>
              <a:ext uri="{FF2B5EF4-FFF2-40B4-BE49-F238E27FC236}">
                <a16:creationId xmlns:a16="http://schemas.microsoft.com/office/drawing/2014/main" id="{E68D3A91-28DF-4EA1-AC06-0406B79FC299}"/>
              </a:ext>
            </a:extLst>
          </p:cNvPr>
          <p:cNvGrpSpPr>
            <a:grpSpLocks/>
          </p:cNvGrpSpPr>
          <p:nvPr/>
        </p:nvGrpSpPr>
        <p:grpSpPr bwMode="auto">
          <a:xfrm>
            <a:off x="2844800" y="2971800"/>
            <a:ext cx="1574800" cy="1573213"/>
            <a:chOff x="1037" y="1961"/>
            <a:chExt cx="255" cy="991"/>
          </a:xfrm>
        </p:grpSpPr>
        <p:sp>
          <p:nvSpPr>
            <p:cNvPr id="19481" name="AutoShape 177" descr="75%">
              <a:extLst>
                <a:ext uri="{FF2B5EF4-FFF2-40B4-BE49-F238E27FC236}">
                  <a16:creationId xmlns:a16="http://schemas.microsoft.com/office/drawing/2014/main" id="{5333F238-401A-4BF1-B2CD-D2D3928BBC03}"/>
                </a:ext>
              </a:extLst>
            </p:cNvPr>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2" name="AutoShape 178" descr="75%">
              <a:extLst>
                <a:ext uri="{FF2B5EF4-FFF2-40B4-BE49-F238E27FC236}">
                  <a16:creationId xmlns:a16="http://schemas.microsoft.com/office/drawing/2014/main" id="{00BF734B-B670-4825-8F30-54F50C226661}"/>
                </a:ext>
              </a:extLst>
            </p:cNvPr>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 name="Group 179">
            <a:extLst>
              <a:ext uri="{FF2B5EF4-FFF2-40B4-BE49-F238E27FC236}">
                <a16:creationId xmlns:a16="http://schemas.microsoft.com/office/drawing/2014/main" id="{6C6ED7FC-458F-4C35-984B-6480AEECECD5}"/>
              </a:ext>
            </a:extLst>
          </p:cNvPr>
          <p:cNvGrpSpPr>
            <a:grpSpLocks/>
          </p:cNvGrpSpPr>
          <p:nvPr/>
        </p:nvGrpSpPr>
        <p:grpSpPr bwMode="auto">
          <a:xfrm rot="5400000">
            <a:off x="3250406" y="3452020"/>
            <a:ext cx="765175" cy="1573212"/>
            <a:chOff x="1037" y="1961"/>
            <a:chExt cx="255" cy="991"/>
          </a:xfrm>
        </p:grpSpPr>
        <p:sp>
          <p:nvSpPr>
            <p:cNvPr id="19479" name="AutoShape 180" descr="75%">
              <a:extLst>
                <a:ext uri="{FF2B5EF4-FFF2-40B4-BE49-F238E27FC236}">
                  <a16:creationId xmlns:a16="http://schemas.microsoft.com/office/drawing/2014/main" id="{3182F5E9-789F-4138-92D0-C9C8ABD11EFD}"/>
                </a:ext>
              </a:extLst>
            </p:cNvPr>
            <p:cNvSpPr>
              <a:spLocks/>
            </p:cNvSpPr>
            <p:nvPr/>
          </p:nvSpPr>
          <p:spPr bwMode="auto">
            <a:xfrm rot="5400000">
              <a:off x="1066" y="2726"/>
              <a:ext cx="197" cy="255"/>
            </a:xfrm>
            <a:prstGeom prst="leftBracket">
              <a:avLst>
                <a:gd name="adj" fmla="val 10787"/>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0" name="AutoShape 181" descr="75%">
              <a:extLst>
                <a:ext uri="{FF2B5EF4-FFF2-40B4-BE49-F238E27FC236}">
                  <a16:creationId xmlns:a16="http://schemas.microsoft.com/office/drawing/2014/main" id="{825398B8-1E60-41F8-BE8C-FBB0D8630C31}"/>
                </a:ext>
              </a:extLst>
            </p:cNvPr>
            <p:cNvSpPr>
              <a:spLocks/>
            </p:cNvSpPr>
            <p:nvPr/>
          </p:nvSpPr>
          <p:spPr bwMode="auto">
            <a:xfrm rot="5400000">
              <a:off x="1051" y="1947"/>
              <a:ext cx="227" cy="255"/>
            </a:xfrm>
            <a:prstGeom prst="rightBracket">
              <a:avLst>
                <a:gd name="adj" fmla="val 11520"/>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124"/>
                                        </p:tgtEl>
                                        <p:attrNameLst>
                                          <p:attrName>style.visibility</p:attrName>
                                        </p:attrNameLst>
                                      </p:cBhvr>
                                      <p:to>
                                        <p:strVal val="visible"/>
                                      </p:to>
                                    </p:set>
                                    <p:animEffect transition="in" filter="strips(downRight)">
                                      <p:cBhvr>
                                        <p:cTn id="12" dur="500"/>
                                        <p:tgtEl>
                                          <p:spTgt spid="128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8123"/>
                                        </p:tgtEl>
                                        <p:attrNameLst>
                                          <p:attrName>style.visibility</p:attrName>
                                        </p:attrNameLst>
                                      </p:cBhvr>
                                      <p:to>
                                        <p:strVal val="visible"/>
                                      </p:to>
                                    </p:set>
                                    <p:animEffect transition="in" filter="strips(downRight)">
                                      <p:cBhvr>
                                        <p:cTn id="22" dur="500"/>
                                        <p:tgtEl>
                                          <p:spTgt spid="128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28121"/>
                                        </p:tgtEl>
                                        <p:attrNameLst>
                                          <p:attrName>style.visibility</p:attrName>
                                        </p:attrNameLst>
                                      </p:cBhvr>
                                      <p:to>
                                        <p:strVal val="visible"/>
                                      </p:to>
                                    </p:set>
                                    <p:animEffect transition="in" filter="strips(downRight)">
                                      <p:cBhvr>
                                        <p:cTn id="32" dur="500"/>
                                        <p:tgtEl>
                                          <p:spTgt spid="1281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Righ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8115"/>
                                        </p:tgtEl>
                                        <p:attrNameLst>
                                          <p:attrName>style.visibility</p:attrName>
                                        </p:attrNameLst>
                                      </p:cBhvr>
                                      <p:to>
                                        <p:strVal val="visible"/>
                                      </p:to>
                                    </p:set>
                                    <p:animEffect transition="in" filter="strips(downRight)">
                                      <p:cBhvr>
                                        <p:cTn id="42" dur="500"/>
                                        <p:tgtEl>
                                          <p:spTgt spid="1281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28127"/>
                                        </p:tgtEl>
                                        <p:attrNameLst>
                                          <p:attrName>style.visibility</p:attrName>
                                        </p:attrNameLst>
                                      </p:cBhvr>
                                      <p:to>
                                        <p:strVal val="visible"/>
                                      </p:to>
                                    </p:set>
                                    <p:animEffect transition="in" filter="strips(downRight)">
                                      <p:cBhvr>
                                        <p:cTn id="52" dur="500"/>
                                        <p:tgtEl>
                                          <p:spTgt spid="1281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strips(downRight)">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12"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strips(downLeft)">
                                      <p:cBhvr>
                                        <p:cTn id="67" dur="500"/>
                                        <p:tgtEl>
                                          <p:spTgt spid="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trips(downLeft)">
                                      <p:cBhvr>
                                        <p:cTn id="72" dur="500"/>
                                        <p:tgtEl>
                                          <p:spTgt spid="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128122"/>
                                        </p:tgtEl>
                                        <p:attrNameLst>
                                          <p:attrName>style.visibility</p:attrName>
                                        </p:attrNameLst>
                                      </p:cBhvr>
                                      <p:to>
                                        <p:strVal val="visible"/>
                                      </p:to>
                                    </p:set>
                                    <p:animEffect transition="in" filter="box(in)">
                                      <p:cBhvr>
                                        <p:cTn id="77" dur="500"/>
                                        <p:tgtEl>
                                          <p:spTgt spid="1281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28125"/>
                                        </p:tgtEl>
                                        <p:attrNameLst>
                                          <p:attrName>style.visibility</p:attrName>
                                        </p:attrNameLst>
                                      </p:cBhvr>
                                      <p:to>
                                        <p:strVal val="visible"/>
                                      </p:to>
                                    </p:set>
                                    <p:animEffect transition="in" filter="strips(downRight)">
                                      <p:cBhvr>
                                        <p:cTn id="82" dur="500"/>
                                        <p:tgtEl>
                                          <p:spTgt spid="1281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128126"/>
                                        </p:tgtEl>
                                        <p:attrNameLst>
                                          <p:attrName>style.visibility</p:attrName>
                                        </p:attrNameLst>
                                      </p:cBhvr>
                                      <p:to>
                                        <p:strVal val="visible"/>
                                      </p:to>
                                    </p:set>
                                    <p:animEffect transition="in" filter="box(in)">
                                      <p:cBhvr>
                                        <p:cTn id="87" dur="500"/>
                                        <p:tgtEl>
                                          <p:spTgt spid="128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Rectangle 44">
            <a:extLst>
              <a:ext uri="{FF2B5EF4-FFF2-40B4-BE49-F238E27FC236}">
                <a16:creationId xmlns:a16="http://schemas.microsoft.com/office/drawing/2014/main" id="{45B1FB3E-2AC5-490B-A90D-37BC41F71572}"/>
              </a:ext>
            </a:extLst>
          </p:cNvPr>
          <p:cNvSpPr>
            <a:spLocks noGrp="1" noChangeArrowheads="1"/>
          </p:cNvSpPr>
          <p:nvPr>
            <p:ph type="title" sz="quarter"/>
          </p:nvPr>
        </p:nvSpPr>
        <p:spPr>
          <a:xfrm>
            <a:off x="522288" y="228600"/>
            <a:ext cx="8229600" cy="762000"/>
          </a:xfrm>
          <a:noFill/>
        </p:spPr>
        <p:txBody>
          <a:bodyPr/>
          <a:lstStyle/>
          <a:p>
            <a:pPr algn="l" eaLnBrk="1" hangingPunct="1"/>
            <a:r>
              <a:rPr lang="zh-CN" altLang="en-US" sz="4000">
                <a:solidFill>
                  <a:srgbClr val="000066"/>
                </a:solidFill>
                <a:ea typeface="黑体" panose="02010609060101010101" pitchFamily="49" charset="-122"/>
              </a:rPr>
              <a:t>卡诺图化简举例</a:t>
            </a:r>
            <a:r>
              <a:rPr lang="zh-CN" altLang="en-US"/>
              <a:t> </a:t>
            </a:r>
          </a:p>
        </p:txBody>
      </p:sp>
      <p:sp>
        <p:nvSpPr>
          <p:cNvPr id="129069" name="Rectangle 45">
            <a:extLst>
              <a:ext uri="{FF2B5EF4-FFF2-40B4-BE49-F238E27FC236}">
                <a16:creationId xmlns:a16="http://schemas.microsoft.com/office/drawing/2014/main" id="{E48757D7-3D1B-4293-8B47-EDCDFEB08499}"/>
              </a:ext>
            </a:extLst>
          </p:cNvPr>
          <p:cNvSpPr>
            <a:spLocks noChangeArrowheads="1"/>
          </p:cNvSpPr>
          <p:nvPr/>
        </p:nvSpPr>
        <p:spPr bwMode="auto">
          <a:xfrm>
            <a:off x="685800" y="960438"/>
            <a:ext cx="4468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66"/>
                </a:solidFill>
                <a:cs typeface="Times New Roman" panose="02020603050405020304" pitchFamily="18" charset="0"/>
              </a:rPr>
              <a:t>例</a:t>
            </a:r>
            <a:r>
              <a:rPr lang="en-US" altLang="zh-CN" sz="2800" b="1">
                <a:solidFill>
                  <a:srgbClr val="000066"/>
                </a:solidFill>
                <a:cs typeface="Times New Roman" panose="02020603050405020304" pitchFamily="18" charset="0"/>
              </a:rPr>
              <a:t>3  </a:t>
            </a:r>
            <a:r>
              <a:rPr lang="zh-CN" altLang="en-US" sz="2800" b="1">
                <a:solidFill>
                  <a:srgbClr val="000066"/>
                </a:solidFill>
                <a:cs typeface="Times New Roman" panose="02020603050405020304" pitchFamily="18" charset="0"/>
              </a:rPr>
              <a:t>用卡诺图化简逻辑函数</a:t>
            </a:r>
            <a:endParaRPr lang="zh-CN" altLang="en-US" sz="2800" b="1">
              <a:solidFill>
                <a:srgbClr val="000066"/>
              </a:solidFill>
            </a:endParaRPr>
          </a:p>
        </p:txBody>
      </p:sp>
      <p:grpSp>
        <p:nvGrpSpPr>
          <p:cNvPr id="2" name="Group 46">
            <a:extLst>
              <a:ext uri="{FF2B5EF4-FFF2-40B4-BE49-F238E27FC236}">
                <a16:creationId xmlns:a16="http://schemas.microsoft.com/office/drawing/2014/main" id="{F780FA1F-B4A3-4BB8-BBE1-A6A42A1BEFA9}"/>
              </a:ext>
            </a:extLst>
          </p:cNvPr>
          <p:cNvGrpSpPr>
            <a:grpSpLocks/>
          </p:cNvGrpSpPr>
          <p:nvPr/>
        </p:nvGrpSpPr>
        <p:grpSpPr bwMode="auto">
          <a:xfrm>
            <a:off x="2819400" y="2514600"/>
            <a:ext cx="2384425" cy="2339975"/>
            <a:chOff x="1775" y="1565"/>
            <a:chExt cx="1502" cy="1474"/>
          </a:xfrm>
        </p:grpSpPr>
        <p:sp>
          <p:nvSpPr>
            <p:cNvPr id="20527" name="AutoShape 47">
              <a:extLst>
                <a:ext uri="{FF2B5EF4-FFF2-40B4-BE49-F238E27FC236}">
                  <a16:creationId xmlns:a16="http://schemas.microsoft.com/office/drawing/2014/main" id="{A4BE3ECF-CF0E-40B8-A062-6641D58511FE}"/>
                </a:ext>
              </a:extLst>
            </p:cNvPr>
            <p:cNvSpPr>
              <a:spLocks noChangeArrowheads="1"/>
            </p:cNvSpPr>
            <p:nvPr/>
          </p:nvSpPr>
          <p:spPr bwMode="auto">
            <a:xfrm>
              <a:off x="1775" y="1565"/>
              <a:ext cx="1502" cy="1474"/>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490" name="Object 48">
              <a:extLst>
                <a:ext uri="{FF2B5EF4-FFF2-40B4-BE49-F238E27FC236}">
                  <a16:creationId xmlns:a16="http://schemas.microsoft.com/office/drawing/2014/main" id="{332B87D9-ECC0-4C3C-A0D7-B0BBBAC923CB}"/>
                </a:ext>
              </a:extLst>
            </p:cNvPr>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20528" name="图片" r:id="rId3" imgW="1881992" imgH="1838932" progId="Word.Picture.8">
                    <p:embed/>
                  </p:oleObj>
                </mc:Choice>
                <mc:Fallback>
                  <p:oleObj name="图片" r:id="rId3" imgW="1881992" imgH="1838932" progId="Word.Picture.8">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9073" name="Text Box 49">
            <a:extLst>
              <a:ext uri="{FF2B5EF4-FFF2-40B4-BE49-F238E27FC236}">
                <a16:creationId xmlns:a16="http://schemas.microsoft.com/office/drawing/2014/main" id="{5397FD02-6551-4B0D-B8C7-DAC9B114AA56}"/>
              </a:ext>
            </a:extLst>
          </p:cNvPr>
          <p:cNvSpPr txBox="1">
            <a:spLocks noChangeArrowheads="1"/>
          </p:cNvSpPr>
          <p:nvPr/>
        </p:nvSpPr>
        <p:spPr bwMode="auto">
          <a:xfrm>
            <a:off x="3851275"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4" name="Text Box 50">
            <a:extLst>
              <a:ext uri="{FF2B5EF4-FFF2-40B4-BE49-F238E27FC236}">
                <a16:creationId xmlns:a16="http://schemas.microsoft.com/office/drawing/2014/main" id="{3B42677D-2E50-4572-8784-2F7F1B4D6F00}"/>
              </a:ext>
            </a:extLst>
          </p:cNvPr>
          <p:cNvSpPr txBox="1">
            <a:spLocks noChangeArrowheads="1"/>
          </p:cNvSpPr>
          <p:nvPr/>
        </p:nvSpPr>
        <p:spPr bwMode="auto">
          <a:xfrm>
            <a:off x="4572000"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5" name="Text Box 51">
            <a:extLst>
              <a:ext uri="{FF2B5EF4-FFF2-40B4-BE49-F238E27FC236}">
                <a16:creationId xmlns:a16="http://schemas.microsoft.com/office/drawing/2014/main" id="{802CCE69-E90F-43E5-84E9-1DFFBD708B86}"/>
              </a:ext>
            </a:extLst>
          </p:cNvPr>
          <p:cNvSpPr txBox="1">
            <a:spLocks noChangeArrowheads="1"/>
          </p:cNvSpPr>
          <p:nvPr/>
        </p:nvSpPr>
        <p:spPr bwMode="auto">
          <a:xfrm>
            <a:off x="4191000" y="306228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6" name="Text Box 52">
            <a:extLst>
              <a:ext uri="{FF2B5EF4-FFF2-40B4-BE49-F238E27FC236}">
                <a16:creationId xmlns:a16="http://schemas.microsoft.com/office/drawing/2014/main" id="{E69149F8-72B5-4820-A3D0-018B42FCBAF5}"/>
              </a:ext>
            </a:extLst>
          </p:cNvPr>
          <p:cNvSpPr txBox="1">
            <a:spLocks noChangeArrowheads="1"/>
          </p:cNvSpPr>
          <p:nvPr/>
        </p:nvSpPr>
        <p:spPr bwMode="auto">
          <a:xfrm>
            <a:off x="3851275" y="3429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7" name="Text Box 53">
            <a:extLst>
              <a:ext uri="{FF2B5EF4-FFF2-40B4-BE49-F238E27FC236}">
                <a16:creationId xmlns:a16="http://schemas.microsoft.com/office/drawing/2014/main" id="{726BEA32-A054-4C66-95F3-6F80CC2D4AF4}"/>
              </a:ext>
            </a:extLst>
          </p:cNvPr>
          <p:cNvSpPr txBox="1">
            <a:spLocks noChangeArrowheads="1"/>
          </p:cNvSpPr>
          <p:nvPr/>
        </p:nvSpPr>
        <p:spPr bwMode="auto">
          <a:xfrm>
            <a:off x="3851275" y="4194175"/>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8" name="Text Box 54">
            <a:extLst>
              <a:ext uri="{FF2B5EF4-FFF2-40B4-BE49-F238E27FC236}">
                <a16:creationId xmlns:a16="http://schemas.microsoft.com/office/drawing/2014/main" id="{751DF42F-5BD6-437A-90EE-09AD82A075BC}"/>
              </a:ext>
            </a:extLst>
          </p:cNvPr>
          <p:cNvSpPr txBox="1">
            <a:spLocks noChangeArrowheads="1"/>
          </p:cNvSpPr>
          <p:nvPr/>
        </p:nvSpPr>
        <p:spPr bwMode="auto">
          <a:xfrm>
            <a:off x="3851275" y="3833813"/>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79" name="Text Box 55">
            <a:extLst>
              <a:ext uri="{FF2B5EF4-FFF2-40B4-BE49-F238E27FC236}">
                <a16:creationId xmlns:a16="http://schemas.microsoft.com/office/drawing/2014/main" id="{76B3E768-1430-4253-AA0F-30C45A9B8856}"/>
              </a:ext>
            </a:extLst>
          </p:cNvPr>
          <p:cNvSpPr txBox="1">
            <a:spLocks noChangeArrowheads="1"/>
          </p:cNvSpPr>
          <p:nvPr/>
        </p:nvSpPr>
        <p:spPr bwMode="auto">
          <a:xfrm>
            <a:off x="4572000" y="3833813"/>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80" name="Text Box 56">
            <a:extLst>
              <a:ext uri="{FF2B5EF4-FFF2-40B4-BE49-F238E27FC236}">
                <a16:creationId xmlns:a16="http://schemas.microsoft.com/office/drawing/2014/main" id="{7DB8E871-2CB1-4F9D-B8C4-4C5040E631E6}"/>
              </a:ext>
            </a:extLst>
          </p:cNvPr>
          <p:cNvSpPr txBox="1">
            <a:spLocks noChangeArrowheads="1"/>
          </p:cNvSpPr>
          <p:nvPr/>
        </p:nvSpPr>
        <p:spPr bwMode="auto">
          <a:xfrm>
            <a:off x="4572000" y="3429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81" name="Text Box 57">
            <a:extLst>
              <a:ext uri="{FF2B5EF4-FFF2-40B4-BE49-F238E27FC236}">
                <a16:creationId xmlns:a16="http://schemas.microsoft.com/office/drawing/2014/main" id="{E1AA4AA9-28B9-4D57-BD09-22FE3DF4A676}"/>
              </a:ext>
            </a:extLst>
          </p:cNvPr>
          <p:cNvSpPr txBox="1">
            <a:spLocks noChangeArrowheads="1"/>
          </p:cNvSpPr>
          <p:nvPr/>
        </p:nvSpPr>
        <p:spPr bwMode="auto">
          <a:xfrm>
            <a:off x="4167188" y="3429000"/>
            <a:ext cx="404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82" name="Text Box 58">
            <a:extLst>
              <a:ext uri="{FF2B5EF4-FFF2-40B4-BE49-F238E27FC236}">
                <a16:creationId xmlns:a16="http://schemas.microsoft.com/office/drawing/2014/main" id="{275F65C3-072F-4752-9C22-36DD435B2C52}"/>
              </a:ext>
            </a:extLst>
          </p:cNvPr>
          <p:cNvSpPr txBox="1">
            <a:spLocks noChangeArrowheads="1"/>
          </p:cNvSpPr>
          <p:nvPr/>
        </p:nvSpPr>
        <p:spPr bwMode="auto">
          <a:xfrm>
            <a:off x="3492500" y="3068638"/>
            <a:ext cx="404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083" name="AutoShape 59">
            <a:extLst>
              <a:ext uri="{FF2B5EF4-FFF2-40B4-BE49-F238E27FC236}">
                <a16:creationId xmlns:a16="http://schemas.microsoft.com/office/drawing/2014/main" id="{FD721306-00F2-4249-994D-4FA562651DF4}"/>
              </a:ext>
            </a:extLst>
          </p:cNvPr>
          <p:cNvSpPr>
            <a:spLocks noChangeArrowheads="1"/>
          </p:cNvSpPr>
          <p:nvPr/>
        </p:nvSpPr>
        <p:spPr bwMode="auto">
          <a:xfrm rot="-5400000">
            <a:off x="3448050" y="3486150"/>
            <a:ext cx="1485900" cy="609600"/>
          </a:xfrm>
          <a:prstGeom prst="roundRect">
            <a:avLst>
              <a:gd name="adj" fmla="val 36704"/>
            </a:avLst>
          </a:prstGeom>
          <a:noFill/>
          <a:ln w="38100">
            <a:solidFill>
              <a:srgbClr val="CC99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9084" name="Object 60">
            <a:extLst>
              <a:ext uri="{FF2B5EF4-FFF2-40B4-BE49-F238E27FC236}">
                <a16:creationId xmlns:a16="http://schemas.microsoft.com/office/drawing/2014/main" id="{C6F7CEDE-5C3A-4F9A-A182-6DA9CB3C3276}"/>
              </a:ext>
            </a:extLst>
          </p:cNvPr>
          <p:cNvGraphicFramePr>
            <a:graphicFrameLocks noChangeAspect="1"/>
          </p:cNvGraphicFramePr>
          <p:nvPr/>
        </p:nvGraphicFramePr>
        <p:xfrm>
          <a:off x="6100763" y="2667000"/>
          <a:ext cx="2674937" cy="614363"/>
        </p:xfrm>
        <a:graphic>
          <a:graphicData uri="http://schemas.openxmlformats.org/presentationml/2006/ole">
            <mc:AlternateContent xmlns:mc="http://schemas.openxmlformats.org/markup-compatibility/2006">
              <mc:Choice xmlns:v="urn:schemas-microsoft-com:vml" Requires="v">
                <p:oleObj spid="_x0000_s20529" name="Equation" r:id="rId5" imgW="939600" imgH="215640" progId="Equation.3">
                  <p:embed/>
                </p:oleObj>
              </mc:Choice>
              <mc:Fallback>
                <p:oleObj name="Equation" r:id="rId5" imgW="939600" imgH="215640"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0763" y="2667000"/>
                        <a:ext cx="2674937" cy="614363"/>
                      </a:xfrm>
                      <a:prstGeom prst="rect">
                        <a:avLst/>
                      </a:prstGeom>
                      <a:solidFill>
                        <a:schemeClr val="bg1"/>
                      </a:solidFill>
                    </p:spPr>
                  </p:pic>
                </p:oleObj>
              </mc:Fallback>
            </mc:AlternateContent>
          </a:graphicData>
        </a:graphic>
      </p:graphicFrame>
      <p:grpSp>
        <p:nvGrpSpPr>
          <p:cNvPr id="3" name="Group 61">
            <a:extLst>
              <a:ext uri="{FF2B5EF4-FFF2-40B4-BE49-F238E27FC236}">
                <a16:creationId xmlns:a16="http://schemas.microsoft.com/office/drawing/2014/main" id="{F67DA058-1D26-47CD-B428-D8D081FCCC4B}"/>
              </a:ext>
            </a:extLst>
          </p:cNvPr>
          <p:cNvGrpSpPr>
            <a:grpSpLocks/>
          </p:cNvGrpSpPr>
          <p:nvPr/>
        </p:nvGrpSpPr>
        <p:grpSpPr bwMode="auto">
          <a:xfrm>
            <a:off x="3536950" y="3048000"/>
            <a:ext cx="1339850" cy="1549400"/>
            <a:chOff x="1037" y="1961"/>
            <a:chExt cx="255" cy="991"/>
          </a:xfrm>
        </p:grpSpPr>
        <p:sp>
          <p:nvSpPr>
            <p:cNvPr id="20525" name="AutoShape 62" descr="75%">
              <a:extLst>
                <a:ext uri="{FF2B5EF4-FFF2-40B4-BE49-F238E27FC236}">
                  <a16:creationId xmlns:a16="http://schemas.microsoft.com/office/drawing/2014/main" id="{64EAFD33-BCCB-40AA-9F42-595B1FAB824A}"/>
                </a:ext>
              </a:extLst>
            </p:cNvPr>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26" name="AutoShape 63" descr="75%">
              <a:extLst>
                <a:ext uri="{FF2B5EF4-FFF2-40B4-BE49-F238E27FC236}">
                  <a16:creationId xmlns:a16="http://schemas.microsoft.com/office/drawing/2014/main" id="{DED632B0-FD1F-4B4E-83EE-3008918B48ED}"/>
                </a:ext>
              </a:extLst>
            </p:cNvPr>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9088" name="AutoShape 64">
            <a:extLst>
              <a:ext uri="{FF2B5EF4-FFF2-40B4-BE49-F238E27FC236}">
                <a16:creationId xmlns:a16="http://schemas.microsoft.com/office/drawing/2014/main" id="{EC4861EE-B242-454F-A219-C2E9B0ACD03B}"/>
              </a:ext>
            </a:extLst>
          </p:cNvPr>
          <p:cNvSpPr>
            <a:spLocks noChangeArrowheads="1"/>
          </p:cNvSpPr>
          <p:nvPr/>
        </p:nvSpPr>
        <p:spPr bwMode="auto">
          <a:xfrm rot="-5400000">
            <a:off x="3906838" y="3484562"/>
            <a:ext cx="1447800" cy="574675"/>
          </a:xfrm>
          <a:prstGeom prst="roundRect">
            <a:avLst>
              <a:gd name="adj" fmla="val 36704"/>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Group 65">
            <a:extLst>
              <a:ext uri="{FF2B5EF4-FFF2-40B4-BE49-F238E27FC236}">
                <a16:creationId xmlns:a16="http://schemas.microsoft.com/office/drawing/2014/main" id="{D573B301-B5C0-4A9F-BAB3-1E62E370AEA0}"/>
              </a:ext>
            </a:extLst>
          </p:cNvPr>
          <p:cNvGrpSpPr>
            <a:grpSpLocks/>
          </p:cNvGrpSpPr>
          <p:nvPr/>
        </p:nvGrpSpPr>
        <p:grpSpPr bwMode="auto">
          <a:xfrm>
            <a:off x="1981200" y="3276600"/>
            <a:ext cx="1590675" cy="993775"/>
            <a:chOff x="605" y="2160"/>
            <a:chExt cx="1002" cy="626"/>
          </a:xfrm>
        </p:grpSpPr>
        <p:graphicFrame>
          <p:nvGraphicFramePr>
            <p:cNvPr id="20489" name="Object 66">
              <a:extLst>
                <a:ext uri="{FF2B5EF4-FFF2-40B4-BE49-F238E27FC236}">
                  <a16:creationId xmlns:a16="http://schemas.microsoft.com/office/drawing/2014/main" id="{D7578802-BD3A-4F9B-BD9F-C6ED655FC286}"/>
                </a:ext>
              </a:extLst>
            </p:cNvPr>
            <p:cNvGraphicFramePr>
              <a:graphicFrameLocks noChangeAspect="1"/>
            </p:cNvGraphicFramePr>
            <p:nvPr/>
          </p:nvGraphicFramePr>
          <p:xfrm>
            <a:off x="605" y="2477"/>
            <a:ext cx="241" cy="309"/>
          </p:xfrm>
          <a:graphic>
            <a:graphicData uri="http://schemas.openxmlformats.org/presentationml/2006/ole">
              <mc:AlternateContent xmlns:mc="http://schemas.openxmlformats.org/markup-compatibility/2006">
                <mc:Choice xmlns:v="urn:schemas-microsoft-com:vml" Requires="v">
                  <p:oleObj spid="_x0000_s20530" name="Equation" r:id="rId7" imgW="152280" imgH="203040" progId="Equation.3">
                    <p:embed/>
                  </p:oleObj>
                </mc:Choice>
                <mc:Fallback>
                  <p:oleObj name="Equation" r:id="rId7" imgW="152280" imgH="203040"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 y="2477"/>
                          <a:ext cx="241"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3" name="Line 67">
              <a:extLst>
                <a:ext uri="{FF2B5EF4-FFF2-40B4-BE49-F238E27FC236}">
                  <a16:creationId xmlns:a16="http://schemas.microsoft.com/office/drawing/2014/main" id="{1F1F63CC-924E-417A-B618-214C2CAAAB13}"/>
                </a:ext>
              </a:extLst>
            </p:cNvPr>
            <p:cNvSpPr>
              <a:spLocks noChangeShapeType="1"/>
            </p:cNvSpPr>
            <p:nvPr/>
          </p:nvSpPr>
          <p:spPr bwMode="auto">
            <a:xfrm flipH="1" flipV="1">
              <a:off x="839" y="2544"/>
              <a:ext cx="76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68">
              <a:extLst>
                <a:ext uri="{FF2B5EF4-FFF2-40B4-BE49-F238E27FC236}">
                  <a16:creationId xmlns:a16="http://schemas.microsoft.com/office/drawing/2014/main" id="{FE11E8C6-82EE-4CD7-97F7-AA01BFAB15C4}"/>
                </a:ext>
              </a:extLst>
            </p:cNvPr>
            <p:cNvSpPr>
              <a:spLocks noChangeShapeType="1"/>
            </p:cNvSpPr>
            <p:nvPr/>
          </p:nvSpPr>
          <p:spPr bwMode="auto">
            <a:xfrm flipH="1">
              <a:off x="839" y="2160"/>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9">
            <a:extLst>
              <a:ext uri="{FF2B5EF4-FFF2-40B4-BE49-F238E27FC236}">
                <a16:creationId xmlns:a16="http://schemas.microsoft.com/office/drawing/2014/main" id="{B905516F-0072-416F-B2AB-92AA30D88DBA}"/>
              </a:ext>
            </a:extLst>
          </p:cNvPr>
          <p:cNvGrpSpPr>
            <a:grpSpLocks/>
          </p:cNvGrpSpPr>
          <p:nvPr/>
        </p:nvGrpSpPr>
        <p:grpSpPr bwMode="auto">
          <a:xfrm>
            <a:off x="4800600" y="3733800"/>
            <a:ext cx="1600200" cy="825500"/>
            <a:chOff x="3456" y="2736"/>
            <a:chExt cx="1008" cy="520"/>
          </a:xfrm>
        </p:grpSpPr>
        <p:graphicFrame>
          <p:nvGraphicFramePr>
            <p:cNvPr id="20488" name="Object 70">
              <a:extLst>
                <a:ext uri="{FF2B5EF4-FFF2-40B4-BE49-F238E27FC236}">
                  <a16:creationId xmlns:a16="http://schemas.microsoft.com/office/drawing/2014/main" id="{B08BCB7F-4F91-481B-9EEE-C815886A860E}"/>
                </a:ext>
              </a:extLst>
            </p:cNvPr>
            <p:cNvGraphicFramePr>
              <a:graphicFrameLocks noChangeAspect="1"/>
            </p:cNvGraphicFramePr>
            <p:nvPr/>
          </p:nvGraphicFramePr>
          <p:xfrm>
            <a:off x="4224" y="2976"/>
            <a:ext cx="240" cy="280"/>
          </p:xfrm>
          <a:graphic>
            <a:graphicData uri="http://schemas.openxmlformats.org/presentationml/2006/ole">
              <mc:AlternateContent xmlns:mc="http://schemas.openxmlformats.org/markup-compatibility/2006">
                <mc:Choice xmlns:v="urn:schemas-microsoft-com:vml" Requires="v">
                  <p:oleObj spid="_x0000_s20531" name="Equation" r:id="rId9" imgW="152280" imgH="177480" progId="Equation.3">
                    <p:embed/>
                  </p:oleObj>
                </mc:Choice>
                <mc:Fallback>
                  <p:oleObj name="Equation" r:id="rId9" imgW="152280" imgH="177480"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976"/>
                          <a:ext cx="24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Line 71">
              <a:extLst>
                <a:ext uri="{FF2B5EF4-FFF2-40B4-BE49-F238E27FC236}">
                  <a16:creationId xmlns:a16="http://schemas.microsoft.com/office/drawing/2014/main" id="{00B0D0D1-87E0-4762-8094-EC354B320A06}"/>
                </a:ext>
              </a:extLst>
            </p:cNvPr>
            <p:cNvSpPr>
              <a:spLocks noChangeShapeType="1"/>
            </p:cNvSpPr>
            <p:nvPr/>
          </p:nvSpPr>
          <p:spPr bwMode="auto">
            <a:xfrm flipH="1" flipV="1">
              <a:off x="3456" y="2736"/>
              <a:ext cx="67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29099" name="Object 75">
            <a:extLst>
              <a:ext uri="{FF2B5EF4-FFF2-40B4-BE49-F238E27FC236}">
                <a16:creationId xmlns:a16="http://schemas.microsoft.com/office/drawing/2014/main" id="{899E96FB-CC86-4FD6-9FCC-7A6A776DB7A6}"/>
              </a:ext>
            </a:extLst>
          </p:cNvPr>
          <p:cNvGraphicFramePr>
            <a:graphicFrameLocks noChangeAspect="1"/>
          </p:cNvGraphicFramePr>
          <p:nvPr/>
        </p:nvGraphicFramePr>
        <p:xfrm>
          <a:off x="1600200" y="1524000"/>
          <a:ext cx="5783263" cy="584200"/>
        </p:xfrm>
        <a:graphic>
          <a:graphicData uri="http://schemas.openxmlformats.org/presentationml/2006/ole">
            <mc:AlternateContent xmlns:mc="http://schemas.openxmlformats.org/markup-compatibility/2006">
              <mc:Choice xmlns:v="urn:schemas-microsoft-com:vml" Requires="v">
                <p:oleObj spid="_x0000_s20532" name="Equation" r:id="rId11" imgW="2514600" imgH="253800" progId="Equation.3">
                  <p:embed/>
                </p:oleObj>
              </mc:Choice>
              <mc:Fallback>
                <p:oleObj name="Equation" r:id="rId11" imgW="2514600" imgH="253800" progId="Equation.3">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1524000"/>
                        <a:ext cx="5783263"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100" name="Text Box 76">
            <a:extLst>
              <a:ext uri="{FF2B5EF4-FFF2-40B4-BE49-F238E27FC236}">
                <a16:creationId xmlns:a16="http://schemas.microsoft.com/office/drawing/2014/main" id="{7A3F9E4E-CAEB-4B65-B497-699132594598}"/>
              </a:ext>
            </a:extLst>
          </p:cNvPr>
          <p:cNvSpPr txBox="1">
            <a:spLocks noChangeArrowheads="1"/>
          </p:cNvSpPr>
          <p:nvPr/>
        </p:nvSpPr>
        <p:spPr bwMode="auto">
          <a:xfrm>
            <a:off x="3505200" y="4191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101" name="Text Box 77">
            <a:extLst>
              <a:ext uri="{FF2B5EF4-FFF2-40B4-BE49-F238E27FC236}">
                <a16:creationId xmlns:a16="http://schemas.microsoft.com/office/drawing/2014/main" id="{AD7A1A5D-70CC-4908-A0A8-5113B9D38B59}"/>
              </a:ext>
            </a:extLst>
          </p:cNvPr>
          <p:cNvSpPr txBox="1">
            <a:spLocks noChangeArrowheads="1"/>
          </p:cNvSpPr>
          <p:nvPr/>
        </p:nvSpPr>
        <p:spPr bwMode="auto">
          <a:xfrm>
            <a:off x="4191000" y="4191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102" name="Text Box 78">
            <a:extLst>
              <a:ext uri="{FF2B5EF4-FFF2-40B4-BE49-F238E27FC236}">
                <a16:creationId xmlns:a16="http://schemas.microsoft.com/office/drawing/2014/main" id="{F0E01B85-615F-47C0-AC9C-FDE536E903C5}"/>
              </a:ext>
            </a:extLst>
          </p:cNvPr>
          <p:cNvSpPr txBox="1">
            <a:spLocks noChangeArrowheads="1"/>
          </p:cNvSpPr>
          <p:nvPr/>
        </p:nvSpPr>
        <p:spPr bwMode="auto">
          <a:xfrm>
            <a:off x="4572000" y="4191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103" name="Text Box 79">
            <a:extLst>
              <a:ext uri="{FF2B5EF4-FFF2-40B4-BE49-F238E27FC236}">
                <a16:creationId xmlns:a16="http://schemas.microsoft.com/office/drawing/2014/main" id="{D86D0F3E-3276-4CEC-A6BA-E7075B72EF26}"/>
              </a:ext>
            </a:extLst>
          </p:cNvPr>
          <p:cNvSpPr txBox="1">
            <a:spLocks noChangeArrowheads="1"/>
          </p:cNvSpPr>
          <p:nvPr/>
        </p:nvSpPr>
        <p:spPr bwMode="auto">
          <a:xfrm>
            <a:off x="4191000" y="38862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1</a:t>
            </a:r>
          </a:p>
        </p:txBody>
      </p:sp>
      <p:sp>
        <p:nvSpPr>
          <p:cNvPr id="129104" name="Text Box 80">
            <a:extLst>
              <a:ext uri="{FF2B5EF4-FFF2-40B4-BE49-F238E27FC236}">
                <a16:creationId xmlns:a16="http://schemas.microsoft.com/office/drawing/2014/main" id="{F83E6880-CD34-41C4-B593-0FADF97CDC00}"/>
              </a:ext>
            </a:extLst>
          </p:cNvPr>
          <p:cNvSpPr txBox="1">
            <a:spLocks noChangeArrowheads="1"/>
          </p:cNvSpPr>
          <p:nvPr/>
        </p:nvSpPr>
        <p:spPr bwMode="auto">
          <a:xfrm>
            <a:off x="3505200" y="35052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a:t>
            </a:r>
          </a:p>
        </p:txBody>
      </p:sp>
      <p:sp>
        <p:nvSpPr>
          <p:cNvPr id="129105" name="Text Box 81">
            <a:extLst>
              <a:ext uri="{FF2B5EF4-FFF2-40B4-BE49-F238E27FC236}">
                <a16:creationId xmlns:a16="http://schemas.microsoft.com/office/drawing/2014/main" id="{4A8D0A04-3C1E-465C-A02C-E09201312519}"/>
              </a:ext>
            </a:extLst>
          </p:cNvPr>
          <p:cNvSpPr txBox="1">
            <a:spLocks noChangeArrowheads="1"/>
          </p:cNvSpPr>
          <p:nvPr/>
        </p:nvSpPr>
        <p:spPr bwMode="auto">
          <a:xfrm>
            <a:off x="3505200" y="3810000"/>
            <a:ext cx="404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0</a:t>
            </a:r>
          </a:p>
        </p:txBody>
      </p:sp>
      <p:grpSp>
        <p:nvGrpSpPr>
          <p:cNvPr id="6" name="Group 82">
            <a:extLst>
              <a:ext uri="{FF2B5EF4-FFF2-40B4-BE49-F238E27FC236}">
                <a16:creationId xmlns:a16="http://schemas.microsoft.com/office/drawing/2014/main" id="{1B82FF25-5DB9-4350-9DE7-3EE25B1EF5DC}"/>
              </a:ext>
            </a:extLst>
          </p:cNvPr>
          <p:cNvGrpSpPr>
            <a:grpSpLocks/>
          </p:cNvGrpSpPr>
          <p:nvPr/>
        </p:nvGrpSpPr>
        <p:grpSpPr bwMode="auto">
          <a:xfrm>
            <a:off x="4267200" y="4572000"/>
            <a:ext cx="1165225" cy="1008063"/>
            <a:chOff x="3264" y="3120"/>
            <a:chExt cx="734" cy="635"/>
          </a:xfrm>
        </p:grpSpPr>
        <p:graphicFrame>
          <p:nvGraphicFramePr>
            <p:cNvPr id="20487" name="Object 83">
              <a:extLst>
                <a:ext uri="{FF2B5EF4-FFF2-40B4-BE49-F238E27FC236}">
                  <a16:creationId xmlns:a16="http://schemas.microsoft.com/office/drawing/2014/main" id="{5EE91C69-93E6-4F1E-BF2B-0BB70F5A5943}"/>
                </a:ext>
              </a:extLst>
            </p:cNvPr>
            <p:cNvGraphicFramePr>
              <a:graphicFrameLocks noChangeAspect="1"/>
            </p:cNvGraphicFramePr>
            <p:nvPr/>
          </p:nvGraphicFramePr>
          <p:xfrm>
            <a:off x="3637" y="3408"/>
            <a:ext cx="361" cy="347"/>
          </p:xfrm>
          <a:graphic>
            <a:graphicData uri="http://schemas.openxmlformats.org/presentationml/2006/ole">
              <mc:AlternateContent xmlns:mc="http://schemas.openxmlformats.org/markup-compatibility/2006">
                <mc:Choice xmlns:v="urn:schemas-microsoft-com:vml" Requires="v">
                  <p:oleObj spid="_x0000_s20533" name="Equation" r:id="rId13" imgW="164880" imgH="164880" progId="Equation.3">
                    <p:embed/>
                  </p:oleObj>
                </mc:Choice>
                <mc:Fallback>
                  <p:oleObj name="Equation" r:id="rId13" imgW="164880" imgH="164880" progId="Equation.3">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7" y="3408"/>
                          <a:ext cx="36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1" name="Line 84">
              <a:extLst>
                <a:ext uri="{FF2B5EF4-FFF2-40B4-BE49-F238E27FC236}">
                  <a16:creationId xmlns:a16="http://schemas.microsoft.com/office/drawing/2014/main" id="{E4E396A7-D6A1-41CB-9742-A561E5F93B7E}"/>
                </a:ext>
              </a:extLst>
            </p:cNvPr>
            <p:cNvSpPr>
              <a:spLocks noChangeShapeType="1"/>
            </p:cNvSpPr>
            <p:nvPr/>
          </p:nvSpPr>
          <p:spPr bwMode="auto">
            <a:xfrm>
              <a:off x="3264" y="3120"/>
              <a:ext cx="336"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109" name="AutoShape 85">
            <a:extLst>
              <a:ext uri="{FF2B5EF4-FFF2-40B4-BE49-F238E27FC236}">
                <a16:creationId xmlns:a16="http://schemas.microsoft.com/office/drawing/2014/main" id="{CC03BF7A-5CD0-4EFA-B34B-EF61967A10BA}"/>
              </a:ext>
            </a:extLst>
          </p:cNvPr>
          <p:cNvSpPr>
            <a:spLocks noChangeArrowheads="1"/>
          </p:cNvSpPr>
          <p:nvPr/>
        </p:nvSpPr>
        <p:spPr bwMode="auto">
          <a:xfrm>
            <a:off x="3505200" y="3505200"/>
            <a:ext cx="304800" cy="609600"/>
          </a:xfrm>
          <a:prstGeom prst="roundRect">
            <a:avLst>
              <a:gd name="adj" fmla="val 16667"/>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 name="Group 86">
            <a:extLst>
              <a:ext uri="{FF2B5EF4-FFF2-40B4-BE49-F238E27FC236}">
                <a16:creationId xmlns:a16="http://schemas.microsoft.com/office/drawing/2014/main" id="{15211EB0-6F80-408A-9447-C1F081D02941}"/>
              </a:ext>
            </a:extLst>
          </p:cNvPr>
          <p:cNvGrpSpPr>
            <a:grpSpLocks/>
          </p:cNvGrpSpPr>
          <p:nvPr/>
        </p:nvGrpSpPr>
        <p:grpSpPr bwMode="auto">
          <a:xfrm>
            <a:off x="1447800" y="3962400"/>
            <a:ext cx="2074863" cy="1300163"/>
            <a:chOff x="229" y="2496"/>
            <a:chExt cx="1307" cy="819"/>
          </a:xfrm>
        </p:grpSpPr>
        <p:sp>
          <p:nvSpPr>
            <p:cNvPr id="20520" name="Line 87">
              <a:extLst>
                <a:ext uri="{FF2B5EF4-FFF2-40B4-BE49-F238E27FC236}">
                  <a16:creationId xmlns:a16="http://schemas.microsoft.com/office/drawing/2014/main" id="{536E687C-38A3-4BC8-86ED-060218497046}"/>
                </a:ext>
              </a:extLst>
            </p:cNvPr>
            <p:cNvSpPr>
              <a:spLocks noChangeShapeType="1"/>
            </p:cNvSpPr>
            <p:nvPr/>
          </p:nvSpPr>
          <p:spPr bwMode="auto">
            <a:xfrm flipH="1">
              <a:off x="864" y="2496"/>
              <a:ext cx="672" cy="576"/>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86" name="Object 88">
              <a:extLst>
                <a:ext uri="{FF2B5EF4-FFF2-40B4-BE49-F238E27FC236}">
                  <a16:creationId xmlns:a16="http://schemas.microsoft.com/office/drawing/2014/main" id="{B59125D4-C1CD-4E52-912E-CA5E81E58593}"/>
                </a:ext>
              </a:extLst>
            </p:cNvPr>
            <p:cNvGraphicFramePr>
              <a:graphicFrameLocks noChangeAspect="1"/>
            </p:cNvGraphicFramePr>
            <p:nvPr/>
          </p:nvGraphicFramePr>
          <p:xfrm>
            <a:off x="229" y="2928"/>
            <a:ext cx="684" cy="387"/>
          </p:xfrm>
          <a:graphic>
            <a:graphicData uri="http://schemas.openxmlformats.org/presentationml/2006/ole">
              <mc:AlternateContent xmlns:mc="http://schemas.openxmlformats.org/markup-compatibility/2006">
                <mc:Choice xmlns:v="urn:schemas-microsoft-com:vml" Requires="v">
                  <p:oleObj spid="_x0000_s20534" name="Equation" r:id="rId15" imgW="380880" imgH="215640" progId="Equation.3">
                    <p:embed/>
                  </p:oleObj>
                </mc:Choice>
                <mc:Fallback>
                  <p:oleObj name="Equation" r:id="rId15" imgW="380880" imgH="215640" progId="Equation.3">
                    <p:embed/>
                    <p:pic>
                      <p:nvPicPr>
                        <p:cNvPr id="0" name="Object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 y="2928"/>
                          <a:ext cx="684"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9113" name="Object 89">
            <a:extLst>
              <a:ext uri="{FF2B5EF4-FFF2-40B4-BE49-F238E27FC236}">
                <a16:creationId xmlns:a16="http://schemas.microsoft.com/office/drawing/2014/main" id="{3D563908-BBBF-48D5-8E0B-713C49379A93}"/>
              </a:ext>
            </a:extLst>
          </p:cNvPr>
          <p:cNvGraphicFramePr>
            <a:graphicFrameLocks noChangeAspect="1"/>
          </p:cNvGraphicFramePr>
          <p:nvPr/>
        </p:nvGraphicFramePr>
        <p:xfrm>
          <a:off x="1600200" y="5791200"/>
          <a:ext cx="2060575" cy="685800"/>
        </p:xfrm>
        <a:graphic>
          <a:graphicData uri="http://schemas.openxmlformats.org/presentationml/2006/ole">
            <mc:AlternateContent xmlns:mc="http://schemas.openxmlformats.org/markup-compatibility/2006">
              <mc:Choice xmlns:v="urn:schemas-microsoft-com:vml" Requires="v">
                <p:oleObj spid="_x0000_s20535" name="Equation" r:id="rId17" imgW="723600" imgH="241200" progId="Equation.3">
                  <p:embed/>
                </p:oleObj>
              </mc:Choice>
              <mc:Fallback>
                <p:oleObj name="Equation" r:id="rId17" imgW="723600" imgH="241200" progId="Equation.3">
                  <p:embed/>
                  <p:pic>
                    <p:nvPicPr>
                      <p:cNvPr id="0" name="Object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0200" y="5791200"/>
                        <a:ext cx="2060575" cy="685800"/>
                      </a:xfrm>
                      <a:prstGeom prst="rect">
                        <a:avLst/>
                      </a:prstGeom>
                      <a:solidFill>
                        <a:schemeClr val="bg1"/>
                      </a:solidFill>
                    </p:spPr>
                  </p:pic>
                </p:oleObj>
              </mc:Fallback>
            </mc:AlternateContent>
          </a:graphicData>
        </a:graphic>
      </p:graphicFrame>
      <p:sp>
        <p:nvSpPr>
          <p:cNvPr id="129114" name="AutoShape 90">
            <a:extLst>
              <a:ext uri="{FF2B5EF4-FFF2-40B4-BE49-F238E27FC236}">
                <a16:creationId xmlns:a16="http://schemas.microsoft.com/office/drawing/2014/main" id="{5EE8E6CF-8BD5-4D82-B368-31CEE2A23762}"/>
              </a:ext>
            </a:extLst>
          </p:cNvPr>
          <p:cNvSpPr>
            <a:spLocks noChangeArrowheads="1"/>
          </p:cNvSpPr>
          <p:nvPr/>
        </p:nvSpPr>
        <p:spPr bwMode="auto">
          <a:xfrm>
            <a:off x="250825" y="908050"/>
            <a:ext cx="8610600" cy="1143000"/>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9115" name="Text Box 91">
            <a:extLst>
              <a:ext uri="{FF2B5EF4-FFF2-40B4-BE49-F238E27FC236}">
                <a16:creationId xmlns:a16="http://schemas.microsoft.com/office/drawing/2014/main" id="{D6A8BC31-FCA9-4ED0-BF7A-C8CA8CAFF488}"/>
              </a:ext>
            </a:extLst>
          </p:cNvPr>
          <p:cNvSpPr txBox="1">
            <a:spLocks noChangeArrowheads="1"/>
          </p:cNvSpPr>
          <p:nvPr/>
        </p:nvSpPr>
        <p:spPr bwMode="auto">
          <a:xfrm>
            <a:off x="381000" y="1219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66"/>
                </a:solidFill>
                <a:latin typeface="黑体" panose="02010609060101010101" pitchFamily="49" charset="-122"/>
                <a:ea typeface="黑体" panose="02010609060101010101" pitchFamily="49" charset="-122"/>
              </a:rPr>
              <a:t>该例说明：画包围圈时，可包围</a:t>
            </a:r>
            <a:r>
              <a:rPr lang="en-US" altLang="zh-CN" sz="3200">
                <a:solidFill>
                  <a:srgbClr val="000066"/>
                </a:solidFill>
                <a:latin typeface="黑体" panose="02010609060101010101" pitchFamily="49" charset="-122"/>
                <a:ea typeface="黑体" panose="02010609060101010101" pitchFamily="49" charset="-122"/>
              </a:rPr>
              <a:t>1</a:t>
            </a:r>
            <a:r>
              <a:rPr lang="zh-CN" altLang="en-US" sz="3200">
                <a:solidFill>
                  <a:srgbClr val="000066"/>
                </a:solidFill>
                <a:latin typeface="黑体" panose="02010609060101010101" pitchFamily="49" charset="-122"/>
                <a:ea typeface="黑体" panose="02010609060101010101" pitchFamily="49" charset="-122"/>
              </a:rPr>
              <a:t>，也可包围</a:t>
            </a:r>
            <a:r>
              <a:rPr lang="en-US" altLang="zh-CN" sz="3200">
                <a:solidFill>
                  <a:srgbClr val="000066"/>
                </a:solidFill>
                <a:latin typeface="黑体" panose="02010609060101010101" pitchFamily="49" charset="-122"/>
                <a:ea typeface="黑体" panose="02010609060101010101" pitchFamily="49" charset="-122"/>
              </a:rPr>
              <a:t>0</a:t>
            </a:r>
          </a:p>
        </p:txBody>
      </p:sp>
      <p:graphicFrame>
        <p:nvGraphicFramePr>
          <p:cNvPr id="129116" name="Object 92">
            <a:extLst>
              <a:ext uri="{FF2B5EF4-FFF2-40B4-BE49-F238E27FC236}">
                <a16:creationId xmlns:a16="http://schemas.microsoft.com/office/drawing/2014/main" id="{5B1113FD-B1D8-4A0C-8433-4919E04CB674}"/>
              </a:ext>
            </a:extLst>
          </p:cNvPr>
          <p:cNvGraphicFramePr>
            <a:graphicFrameLocks noChangeAspect="1"/>
          </p:cNvGraphicFramePr>
          <p:nvPr/>
        </p:nvGraphicFramePr>
        <p:xfrm>
          <a:off x="4495800" y="5791200"/>
          <a:ext cx="2674938" cy="612775"/>
        </p:xfrm>
        <a:graphic>
          <a:graphicData uri="http://schemas.openxmlformats.org/presentationml/2006/ole">
            <mc:AlternateContent xmlns:mc="http://schemas.openxmlformats.org/markup-compatibility/2006">
              <mc:Choice xmlns:v="urn:schemas-microsoft-com:vml" Requires="v">
                <p:oleObj spid="_x0000_s20536" name="Equation" r:id="rId19" imgW="939600" imgH="215640" progId="Equation.3">
                  <p:embed/>
                </p:oleObj>
              </mc:Choice>
              <mc:Fallback>
                <p:oleObj name="Equation" r:id="rId19" imgW="939600" imgH="215640" progId="Equation.3">
                  <p:embed/>
                  <p:pic>
                    <p:nvPicPr>
                      <p:cNvPr id="0" name="Object 9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95800" y="5791200"/>
                        <a:ext cx="2674938" cy="612775"/>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69"/>
                                        </p:tgtEl>
                                        <p:attrNameLst>
                                          <p:attrName>style.visibility</p:attrName>
                                        </p:attrNameLst>
                                      </p:cBhvr>
                                      <p:to>
                                        <p:strVal val="visible"/>
                                      </p:to>
                                    </p:set>
                                    <p:animEffect transition="in" filter="blinds(horizontal)">
                                      <p:cBhvr>
                                        <p:cTn id="7" dur="500"/>
                                        <p:tgtEl>
                                          <p:spTgt spid="129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99"/>
                                        </p:tgtEl>
                                        <p:attrNameLst>
                                          <p:attrName>style.visibility</p:attrName>
                                        </p:attrNameLst>
                                      </p:cBhvr>
                                      <p:to>
                                        <p:strVal val="visible"/>
                                      </p:to>
                                    </p:set>
                                    <p:animEffect transition="in" filter="blinds(horizontal)">
                                      <p:cBhvr>
                                        <p:cTn id="12" dur="500"/>
                                        <p:tgtEl>
                                          <p:spTgt spid="129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4)">
                                      <p:cBhvr>
                                        <p:cTn id="17" dur="500"/>
                                        <p:tgtEl>
                                          <p:spTgt spid="2"/>
                                        </p:tgtEl>
                                      </p:cBhvr>
                                    </p:animEffect>
                                  </p:childTnLst>
                                </p:cTn>
                              </p:par>
                            </p:childTnLst>
                          </p:cTn>
                        </p:par>
                        <p:par>
                          <p:cTn id="18" fill="hold" nodeType="afterGroup">
                            <p:stCondLst>
                              <p:cond delay="500"/>
                            </p:stCondLst>
                            <p:childTnLst>
                              <p:par>
                                <p:cTn id="19" presetID="18" presetClass="entr" presetSubtype="12" fill="hold" grpId="0" nodeType="afterEffect">
                                  <p:stCondLst>
                                    <p:cond delay="0"/>
                                  </p:stCondLst>
                                  <p:childTnLst>
                                    <p:set>
                                      <p:cBhvr>
                                        <p:cTn id="20" dur="1" fill="hold">
                                          <p:stCondLst>
                                            <p:cond delay="0"/>
                                          </p:stCondLst>
                                        </p:cTn>
                                        <p:tgtEl>
                                          <p:spTgt spid="129082"/>
                                        </p:tgtEl>
                                        <p:attrNameLst>
                                          <p:attrName>style.visibility</p:attrName>
                                        </p:attrNameLst>
                                      </p:cBhvr>
                                      <p:to>
                                        <p:strVal val="visible"/>
                                      </p:to>
                                    </p:set>
                                    <p:animEffect transition="in" filter="strips(downLeft)">
                                      <p:cBhvr>
                                        <p:cTn id="21" dur="500"/>
                                        <p:tgtEl>
                                          <p:spTgt spid="1290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9073"/>
                                        </p:tgtEl>
                                        <p:attrNameLst>
                                          <p:attrName>style.visibility</p:attrName>
                                        </p:attrNameLst>
                                      </p:cBhvr>
                                      <p:to>
                                        <p:strVal val="visible"/>
                                      </p:to>
                                    </p:set>
                                    <p:animEffect transition="in" filter="strips(downLeft)">
                                      <p:cBhvr>
                                        <p:cTn id="26" dur="500"/>
                                        <p:tgtEl>
                                          <p:spTgt spid="129073"/>
                                        </p:tgtEl>
                                      </p:cBhvr>
                                    </p:animEffect>
                                  </p:childTnLst>
                                </p:cTn>
                              </p:par>
                            </p:childTnLst>
                          </p:cTn>
                        </p:par>
                        <p:par>
                          <p:cTn id="27" fill="hold" nodeType="afterGroup">
                            <p:stCondLst>
                              <p:cond delay="500"/>
                            </p:stCondLst>
                            <p:childTnLst>
                              <p:par>
                                <p:cTn id="28" presetID="18" presetClass="entr" presetSubtype="12" fill="hold" grpId="0" nodeType="afterEffect">
                                  <p:stCondLst>
                                    <p:cond delay="0"/>
                                  </p:stCondLst>
                                  <p:childTnLst>
                                    <p:set>
                                      <p:cBhvr>
                                        <p:cTn id="29" dur="1" fill="hold">
                                          <p:stCondLst>
                                            <p:cond delay="0"/>
                                          </p:stCondLst>
                                        </p:cTn>
                                        <p:tgtEl>
                                          <p:spTgt spid="129074"/>
                                        </p:tgtEl>
                                        <p:attrNameLst>
                                          <p:attrName>style.visibility</p:attrName>
                                        </p:attrNameLst>
                                      </p:cBhvr>
                                      <p:to>
                                        <p:strVal val="visible"/>
                                      </p:to>
                                    </p:set>
                                    <p:animEffect transition="in" filter="strips(downLeft)">
                                      <p:cBhvr>
                                        <p:cTn id="30" dur="500"/>
                                        <p:tgtEl>
                                          <p:spTgt spid="129074"/>
                                        </p:tgtEl>
                                      </p:cBhvr>
                                    </p:animEffect>
                                  </p:childTnLst>
                                </p:cTn>
                              </p:par>
                            </p:childTnLst>
                          </p:cTn>
                        </p:par>
                        <p:par>
                          <p:cTn id="31" fill="hold" nodeType="afterGroup">
                            <p:stCondLst>
                              <p:cond delay="1000"/>
                            </p:stCondLst>
                            <p:childTnLst>
                              <p:par>
                                <p:cTn id="32" presetID="18" presetClass="entr" presetSubtype="12" fill="hold" grpId="0" nodeType="afterEffect">
                                  <p:stCondLst>
                                    <p:cond delay="0"/>
                                  </p:stCondLst>
                                  <p:childTnLst>
                                    <p:set>
                                      <p:cBhvr>
                                        <p:cTn id="33" dur="1" fill="hold">
                                          <p:stCondLst>
                                            <p:cond delay="0"/>
                                          </p:stCondLst>
                                        </p:cTn>
                                        <p:tgtEl>
                                          <p:spTgt spid="129075"/>
                                        </p:tgtEl>
                                        <p:attrNameLst>
                                          <p:attrName>style.visibility</p:attrName>
                                        </p:attrNameLst>
                                      </p:cBhvr>
                                      <p:to>
                                        <p:strVal val="visible"/>
                                      </p:to>
                                    </p:set>
                                    <p:animEffect transition="in" filter="strips(downLeft)">
                                      <p:cBhvr>
                                        <p:cTn id="34" dur="500"/>
                                        <p:tgtEl>
                                          <p:spTgt spid="129075"/>
                                        </p:tgtEl>
                                      </p:cBhvr>
                                    </p:animEffect>
                                  </p:childTnLst>
                                </p:cTn>
                              </p:par>
                            </p:childTnLst>
                          </p:cTn>
                        </p:par>
                        <p:par>
                          <p:cTn id="35" fill="hold" nodeType="afterGroup">
                            <p:stCondLst>
                              <p:cond delay="1500"/>
                            </p:stCondLst>
                            <p:childTnLst>
                              <p:par>
                                <p:cTn id="36" presetID="18" presetClass="entr" presetSubtype="12" fill="hold" grpId="0" nodeType="afterEffect">
                                  <p:stCondLst>
                                    <p:cond delay="0"/>
                                  </p:stCondLst>
                                  <p:childTnLst>
                                    <p:set>
                                      <p:cBhvr>
                                        <p:cTn id="37" dur="1" fill="hold">
                                          <p:stCondLst>
                                            <p:cond delay="0"/>
                                          </p:stCondLst>
                                        </p:cTn>
                                        <p:tgtEl>
                                          <p:spTgt spid="129076"/>
                                        </p:tgtEl>
                                        <p:attrNameLst>
                                          <p:attrName>style.visibility</p:attrName>
                                        </p:attrNameLst>
                                      </p:cBhvr>
                                      <p:to>
                                        <p:strVal val="visible"/>
                                      </p:to>
                                    </p:set>
                                    <p:animEffect transition="in" filter="strips(downLeft)">
                                      <p:cBhvr>
                                        <p:cTn id="38" dur="500"/>
                                        <p:tgtEl>
                                          <p:spTgt spid="129076"/>
                                        </p:tgtEl>
                                      </p:cBhvr>
                                    </p:animEffect>
                                  </p:childTnLst>
                                </p:cTn>
                              </p:par>
                            </p:childTnLst>
                          </p:cTn>
                        </p:par>
                        <p:par>
                          <p:cTn id="39" fill="hold" nodeType="afterGroup">
                            <p:stCondLst>
                              <p:cond delay="2000"/>
                            </p:stCondLst>
                            <p:childTnLst>
                              <p:par>
                                <p:cTn id="40" presetID="18" presetClass="entr" presetSubtype="12" fill="hold" grpId="0" nodeType="afterEffect">
                                  <p:stCondLst>
                                    <p:cond delay="0"/>
                                  </p:stCondLst>
                                  <p:childTnLst>
                                    <p:set>
                                      <p:cBhvr>
                                        <p:cTn id="41" dur="1" fill="hold">
                                          <p:stCondLst>
                                            <p:cond delay="0"/>
                                          </p:stCondLst>
                                        </p:cTn>
                                        <p:tgtEl>
                                          <p:spTgt spid="129080"/>
                                        </p:tgtEl>
                                        <p:attrNameLst>
                                          <p:attrName>style.visibility</p:attrName>
                                        </p:attrNameLst>
                                      </p:cBhvr>
                                      <p:to>
                                        <p:strVal val="visible"/>
                                      </p:to>
                                    </p:set>
                                    <p:animEffect transition="in" filter="strips(downLeft)">
                                      <p:cBhvr>
                                        <p:cTn id="42" dur="500"/>
                                        <p:tgtEl>
                                          <p:spTgt spid="129080"/>
                                        </p:tgtEl>
                                      </p:cBhvr>
                                    </p:animEffect>
                                  </p:childTnLst>
                                </p:cTn>
                              </p:par>
                            </p:childTnLst>
                          </p:cTn>
                        </p:par>
                        <p:par>
                          <p:cTn id="43" fill="hold" nodeType="afterGroup">
                            <p:stCondLst>
                              <p:cond delay="2500"/>
                            </p:stCondLst>
                            <p:childTnLst>
                              <p:par>
                                <p:cTn id="44" presetID="18" presetClass="entr" presetSubtype="12" fill="hold" grpId="0" nodeType="afterEffect">
                                  <p:stCondLst>
                                    <p:cond delay="0"/>
                                  </p:stCondLst>
                                  <p:childTnLst>
                                    <p:set>
                                      <p:cBhvr>
                                        <p:cTn id="45" dur="1" fill="hold">
                                          <p:stCondLst>
                                            <p:cond delay="0"/>
                                          </p:stCondLst>
                                        </p:cTn>
                                        <p:tgtEl>
                                          <p:spTgt spid="129081"/>
                                        </p:tgtEl>
                                        <p:attrNameLst>
                                          <p:attrName>style.visibility</p:attrName>
                                        </p:attrNameLst>
                                      </p:cBhvr>
                                      <p:to>
                                        <p:strVal val="visible"/>
                                      </p:to>
                                    </p:set>
                                    <p:animEffect transition="in" filter="strips(downLeft)">
                                      <p:cBhvr>
                                        <p:cTn id="46" dur="500"/>
                                        <p:tgtEl>
                                          <p:spTgt spid="129081"/>
                                        </p:tgtEl>
                                      </p:cBhvr>
                                    </p:animEffect>
                                  </p:childTnLst>
                                </p:cTn>
                              </p:par>
                            </p:childTnLst>
                          </p:cTn>
                        </p:par>
                        <p:par>
                          <p:cTn id="47" fill="hold" nodeType="afterGroup">
                            <p:stCondLst>
                              <p:cond delay="3000"/>
                            </p:stCondLst>
                            <p:childTnLst>
                              <p:par>
                                <p:cTn id="48" presetID="18" presetClass="entr" presetSubtype="12" fill="hold" grpId="0" nodeType="afterEffect">
                                  <p:stCondLst>
                                    <p:cond delay="0"/>
                                  </p:stCondLst>
                                  <p:childTnLst>
                                    <p:set>
                                      <p:cBhvr>
                                        <p:cTn id="49" dur="1" fill="hold">
                                          <p:stCondLst>
                                            <p:cond delay="0"/>
                                          </p:stCondLst>
                                        </p:cTn>
                                        <p:tgtEl>
                                          <p:spTgt spid="129100"/>
                                        </p:tgtEl>
                                        <p:attrNameLst>
                                          <p:attrName>style.visibility</p:attrName>
                                        </p:attrNameLst>
                                      </p:cBhvr>
                                      <p:to>
                                        <p:strVal val="visible"/>
                                      </p:to>
                                    </p:set>
                                    <p:animEffect transition="in" filter="strips(downLeft)">
                                      <p:cBhvr>
                                        <p:cTn id="50" dur="500"/>
                                        <p:tgtEl>
                                          <p:spTgt spid="129100"/>
                                        </p:tgtEl>
                                      </p:cBhvr>
                                    </p:animEffect>
                                  </p:childTnLst>
                                </p:cTn>
                              </p:par>
                            </p:childTnLst>
                          </p:cTn>
                        </p:par>
                        <p:par>
                          <p:cTn id="51" fill="hold" nodeType="afterGroup">
                            <p:stCondLst>
                              <p:cond delay="3500"/>
                            </p:stCondLst>
                            <p:childTnLst>
                              <p:par>
                                <p:cTn id="52" presetID="18" presetClass="entr" presetSubtype="12" fill="hold" grpId="0" nodeType="afterEffect">
                                  <p:stCondLst>
                                    <p:cond delay="0"/>
                                  </p:stCondLst>
                                  <p:childTnLst>
                                    <p:set>
                                      <p:cBhvr>
                                        <p:cTn id="53" dur="1" fill="hold">
                                          <p:stCondLst>
                                            <p:cond delay="0"/>
                                          </p:stCondLst>
                                        </p:cTn>
                                        <p:tgtEl>
                                          <p:spTgt spid="129077"/>
                                        </p:tgtEl>
                                        <p:attrNameLst>
                                          <p:attrName>style.visibility</p:attrName>
                                        </p:attrNameLst>
                                      </p:cBhvr>
                                      <p:to>
                                        <p:strVal val="visible"/>
                                      </p:to>
                                    </p:set>
                                    <p:animEffect transition="in" filter="strips(downLeft)">
                                      <p:cBhvr>
                                        <p:cTn id="54" dur="500"/>
                                        <p:tgtEl>
                                          <p:spTgt spid="129077"/>
                                        </p:tgtEl>
                                      </p:cBhvr>
                                    </p:animEffect>
                                  </p:childTnLst>
                                </p:cTn>
                              </p:par>
                            </p:childTnLst>
                          </p:cTn>
                        </p:par>
                        <p:par>
                          <p:cTn id="55" fill="hold" nodeType="afterGroup">
                            <p:stCondLst>
                              <p:cond delay="4000"/>
                            </p:stCondLst>
                            <p:childTnLst>
                              <p:par>
                                <p:cTn id="56" presetID="18" presetClass="entr" presetSubtype="12" fill="hold" grpId="0" nodeType="afterEffect">
                                  <p:stCondLst>
                                    <p:cond delay="0"/>
                                  </p:stCondLst>
                                  <p:childTnLst>
                                    <p:set>
                                      <p:cBhvr>
                                        <p:cTn id="57" dur="1" fill="hold">
                                          <p:stCondLst>
                                            <p:cond delay="0"/>
                                          </p:stCondLst>
                                        </p:cTn>
                                        <p:tgtEl>
                                          <p:spTgt spid="129102"/>
                                        </p:tgtEl>
                                        <p:attrNameLst>
                                          <p:attrName>style.visibility</p:attrName>
                                        </p:attrNameLst>
                                      </p:cBhvr>
                                      <p:to>
                                        <p:strVal val="visible"/>
                                      </p:to>
                                    </p:set>
                                    <p:animEffect transition="in" filter="strips(downLeft)">
                                      <p:cBhvr>
                                        <p:cTn id="58" dur="500"/>
                                        <p:tgtEl>
                                          <p:spTgt spid="129102"/>
                                        </p:tgtEl>
                                      </p:cBhvr>
                                    </p:animEffect>
                                  </p:childTnLst>
                                </p:cTn>
                              </p:par>
                            </p:childTnLst>
                          </p:cTn>
                        </p:par>
                        <p:par>
                          <p:cTn id="59" fill="hold" nodeType="afterGroup">
                            <p:stCondLst>
                              <p:cond delay="4500"/>
                            </p:stCondLst>
                            <p:childTnLst>
                              <p:par>
                                <p:cTn id="60" presetID="18" presetClass="entr" presetSubtype="12" fill="hold" grpId="0" nodeType="afterEffect">
                                  <p:stCondLst>
                                    <p:cond delay="0"/>
                                  </p:stCondLst>
                                  <p:childTnLst>
                                    <p:set>
                                      <p:cBhvr>
                                        <p:cTn id="61" dur="1" fill="hold">
                                          <p:stCondLst>
                                            <p:cond delay="0"/>
                                          </p:stCondLst>
                                        </p:cTn>
                                        <p:tgtEl>
                                          <p:spTgt spid="129101"/>
                                        </p:tgtEl>
                                        <p:attrNameLst>
                                          <p:attrName>style.visibility</p:attrName>
                                        </p:attrNameLst>
                                      </p:cBhvr>
                                      <p:to>
                                        <p:strVal val="visible"/>
                                      </p:to>
                                    </p:set>
                                    <p:animEffect transition="in" filter="strips(downLeft)">
                                      <p:cBhvr>
                                        <p:cTn id="62" dur="500"/>
                                        <p:tgtEl>
                                          <p:spTgt spid="129101"/>
                                        </p:tgtEl>
                                      </p:cBhvr>
                                    </p:animEffect>
                                  </p:childTnLst>
                                </p:cTn>
                              </p:par>
                            </p:childTnLst>
                          </p:cTn>
                        </p:par>
                        <p:par>
                          <p:cTn id="63" fill="hold" nodeType="afterGroup">
                            <p:stCondLst>
                              <p:cond delay="5000"/>
                            </p:stCondLst>
                            <p:childTnLst>
                              <p:par>
                                <p:cTn id="64" presetID="18" presetClass="entr" presetSubtype="12" fill="hold" grpId="0" nodeType="afterEffect">
                                  <p:stCondLst>
                                    <p:cond delay="0"/>
                                  </p:stCondLst>
                                  <p:childTnLst>
                                    <p:set>
                                      <p:cBhvr>
                                        <p:cTn id="65" dur="1" fill="hold">
                                          <p:stCondLst>
                                            <p:cond delay="0"/>
                                          </p:stCondLst>
                                        </p:cTn>
                                        <p:tgtEl>
                                          <p:spTgt spid="129078"/>
                                        </p:tgtEl>
                                        <p:attrNameLst>
                                          <p:attrName>style.visibility</p:attrName>
                                        </p:attrNameLst>
                                      </p:cBhvr>
                                      <p:to>
                                        <p:strVal val="visible"/>
                                      </p:to>
                                    </p:set>
                                    <p:animEffect transition="in" filter="strips(downLeft)">
                                      <p:cBhvr>
                                        <p:cTn id="66" dur="500"/>
                                        <p:tgtEl>
                                          <p:spTgt spid="129078"/>
                                        </p:tgtEl>
                                      </p:cBhvr>
                                    </p:animEffect>
                                  </p:childTnLst>
                                </p:cTn>
                              </p:par>
                            </p:childTnLst>
                          </p:cTn>
                        </p:par>
                        <p:par>
                          <p:cTn id="67" fill="hold" nodeType="afterGroup">
                            <p:stCondLst>
                              <p:cond delay="5500"/>
                            </p:stCondLst>
                            <p:childTnLst>
                              <p:par>
                                <p:cTn id="68" presetID="18" presetClass="entr" presetSubtype="12" fill="hold" grpId="0" nodeType="afterEffect">
                                  <p:stCondLst>
                                    <p:cond delay="0"/>
                                  </p:stCondLst>
                                  <p:childTnLst>
                                    <p:set>
                                      <p:cBhvr>
                                        <p:cTn id="69" dur="1" fill="hold">
                                          <p:stCondLst>
                                            <p:cond delay="0"/>
                                          </p:stCondLst>
                                        </p:cTn>
                                        <p:tgtEl>
                                          <p:spTgt spid="129079"/>
                                        </p:tgtEl>
                                        <p:attrNameLst>
                                          <p:attrName>style.visibility</p:attrName>
                                        </p:attrNameLst>
                                      </p:cBhvr>
                                      <p:to>
                                        <p:strVal val="visible"/>
                                      </p:to>
                                    </p:set>
                                    <p:animEffect transition="in" filter="strips(downLeft)">
                                      <p:cBhvr>
                                        <p:cTn id="70" dur="500"/>
                                        <p:tgtEl>
                                          <p:spTgt spid="129079"/>
                                        </p:tgtEl>
                                      </p:cBhvr>
                                    </p:animEffect>
                                  </p:childTnLst>
                                </p:cTn>
                              </p:par>
                            </p:childTnLst>
                          </p:cTn>
                        </p:par>
                        <p:par>
                          <p:cTn id="71" fill="hold" nodeType="afterGroup">
                            <p:stCondLst>
                              <p:cond delay="6000"/>
                            </p:stCondLst>
                            <p:childTnLst>
                              <p:par>
                                <p:cTn id="72" presetID="18" presetClass="entr" presetSubtype="12" fill="hold" grpId="0" nodeType="afterEffect">
                                  <p:stCondLst>
                                    <p:cond delay="0"/>
                                  </p:stCondLst>
                                  <p:childTnLst>
                                    <p:set>
                                      <p:cBhvr>
                                        <p:cTn id="73" dur="1" fill="hold">
                                          <p:stCondLst>
                                            <p:cond delay="0"/>
                                          </p:stCondLst>
                                        </p:cTn>
                                        <p:tgtEl>
                                          <p:spTgt spid="129103"/>
                                        </p:tgtEl>
                                        <p:attrNameLst>
                                          <p:attrName>style.visibility</p:attrName>
                                        </p:attrNameLst>
                                      </p:cBhvr>
                                      <p:to>
                                        <p:strVal val="visible"/>
                                      </p:to>
                                    </p:set>
                                    <p:animEffect transition="in" filter="strips(downLeft)">
                                      <p:cBhvr>
                                        <p:cTn id="74" dur="500"/>
                                        <p:tgtEl>
                                          <p:spTgt spid="12910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129104"/>
                                        </p:tgtEl>
                                        <p:attrNameLst>
                                          <p:attrName>style.visibility</p:attrName>
                                        </p:attrNameLst>
                                      </p:cBhvr>
                                      <p:to>
                                        <p:strVal val="visible"/>
                                      </p:to>
                                    </p:set>
                                    <p:animEffect transition="in" filter="strips(downLeft)">
                                      <p:cBhvr>
                                        <p:cTn id="79" dur="500"/>
                                        <p:tgtEl>
                                          <p:spTgt spid="129104"/>
                                        </p:tgtEl>
                                      </p:cBhvr>
                                    </p:animEffect>
                                  </p:childTnLst>
                                </p:cTn>
                              </p:par>
                            </p:childTnLst>
                          </p:cTn>
                        </p:par>
                        <p:par>
                          <p:cTn id="80" fill="hold" nodeType="afterGroup">
                            <p:stCondLst>
                              <p:cond delay="500"/>
                            </p:stCondLst>
                            <p:childTnLst>
                              <p:par>
                                <p:cTn id="81" presetID="18" presetClass="entr" presetSubtype="12" fill="hold" grpId="0" nodeType="afterEffect">
                                  <p:stCondLst>
                                    <p:cond delay="0"/>
                                  </p:stCondLst>
                                  <p:childTnLst>
                                    <p:set>
                                      <p:cBhvr>
                                        <p:cTn id="82" dur="1" fill="hold">
                                          <p:stCondLst>
                                            <p:cond delay="0"/>
                                          </p:stCondLst>
                                        </p:cTn>
                                        <p:tgtEl>
                                          <p:spTgt spid="129105"/>
                                        </p:tgtEl>
                                        <p:attrNameLst>
                                          <p:attrName>style.visibility</p:attrName>
                                        </p:attrNameLst>
                                      </p:cBhvr>
                                      <p:to>
                                        <p:strVal val="visible"/>
                                      </p:to>
                                    </p:set>
                                    <p:animEffect transition="in" filter="strips(downLeft)">
                                      <p:cBhvr>
                                        <p:cTn id="83" dur="500"/>
                                        <p:tgtEl>
                                          <p:spTgt spid="12910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12" fill="hold" grpId="0" nodeType="clickEffect">
                                  <p:stCondLst>
                                    <p:cond delay="0"/>
                                  </p:stCondLst>
                                  <p:childTnLst>
                                    <p:set>
                                      <p:cBhvr>
                                        <p:cTn id="87" dur="1" fill="hold">
                                          <p:stCondLst>
                                            <p:cond delay="0"/>
                                          </p:stCondLst>
                                        </p:cTn>
                                        <p:tgtEl>
                                          <p:spTgt spid="129083"/>
                                        </p:tgtEl>
                                        <p:attrNameLst>
                                          <p:attrName>style.visibility</p:attrName>
                                        </p:attrNameLst>
                                      </p:cBhvr>
                                      <p:to>
                                        <p:strVal val="visible"/>
                                      </p:to>
                                    </p:set>
                                    <p:animEffect transition="in" filter="strips(downLeft)">
                                      <p:cBhvr>
                                        <p:cTn id="88" dur="500"/>
                                        <p:tgtEl>
                                          <p:spTgt spid="1290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12" fill="hold" grpId="0" nodeType="clickEffect">
                                  <p:stCondLst>
                                    <p:cond delay="0"/>
                                  </p:stCondLst>
                                  <p:childTnLst>
                                    <p:set>
                                      <p:cBhvr>
                                        <p:cTn id="92" dur="1" fill="hold">
                                          <p:stCondLst>
                                            <p:cond delay="0"/>
                                          </p:stCondLst>
                                        </p:cTn>
                                        <p:tgtEl>
                                          <p:spTgt spid="129088"/>
                                        </p:tgtEl>
                                        <p:attrNameLst>
                                          <p:attrName>style.visibility</p:attrName>
                                        </p:attrNameLst>
                                      </p:cBhvr>
                                      <p:to>
                                        <p:strVal val="visible"/>
                                      </p:to>
                                    </p:set>
                                    <p:animEffect transition="in" filter="strips(downLeft)">
                                      <p:cBhvr>
                                        <p:cTn id="93" dur="500"/>
                                        <p:tgtEl>
                                          <p:spTgt spid="12908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8" presetClass="entr" presetSubtype="12"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strips(downLeft)">
                                      <p:cBhvr>
                                        <p:cTn id="98" dur="500"/>
                                        <p:tgtEl>
                                          <p:spTgt spid="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blinds(horizontal)">
                                      <p:cBhvr>
                                        <p:cTn id="103" dur="500"/>
                                        <p:tgtEl>
                                          <p:spTgt spid="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blinds(horizontal)">
                                      <p:cBhvr>
                                        <p:cTn id="108" dur="500"/>
                                        <p:tgtEl>
                                          <p:spTgt spid="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blinds(horizontal)">
                                      <p:cBhvr>
                                        <p:cTn id="113" dur="500"/>
                                        <p:tgtEl>
                                          <p:spTgt spid="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129084"/>
                                        </p:tgtEl>
                                        <p:attrNameLst>
                                          <p:attrName>style.visibility</p:attrName>
                                        </p:attrNameLst>
                                      </p:cBhvr>
                                      <p:to>
                                        <p:strVal val="visible"/>
                                      </p:to>
                                    </p:set>
                                    <p:animEffect transition="in" filter="blinds(horizontal)">
                                      <p:cBhvr>
                                        <p:cTn id="118" dur="500"/>
                                        <p:tgtEl>
                                          <p:spTgt spid="12908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29109"/>
                                        </p:tgtEl>
                                        <p:attrNameLst>
                                          <p:attrName>style.visibility</p:attrName>
                                        </p:attrNameLst>
                                      </p:cBhvr>
                                      <p:to>
                                        <p:strVal val="visible"/>
                                      </p:to>
                                    </p:set>
                                    <p:animEffect transition="in" filter="blinds(horizontal)">
                                      <p:cBhvr>
                                        <p:cTn id="123" dur="500"/>
                                        <p:tgtEl>
                                          <p:spTgt spid="12910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blinds(horizontal)">
                                      <p:cBhvr>
                                        <p:cTn id="128" dur="500"/>
                                        <p:tgtEl>
                                          <p:spTgt spid="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6" fill="hold" nodeType="clickEffect">
                                  <p:stCondLst>
                                    <p:cond delay="0"/>
                                  </p:stCondLst>
                                  <p:childTnLst>
                                    <p:set>
                                      <p:cBhvr>
                                        <p:cTn id="132" dur="1" fill="hold">
                                          <p:stCondLst>
                                            <p:cond delay="0"/>
                                          </p:stCondLst>
                                        </p:cTn>
                                        <p:tgtEl>
                                          <p:spTgt spid="129113"/>
                                        </p:tgtEl>
                                        <p:attrNameLst>
                                          <p:attrName>style.visibility</p:attrName>
                                        </p:attrNameLst>
                                      </p:cBhvr>
                                      <p:to>
                                        <p:strVal val="visible"/>
                                      </p:to>
                                    </p:set>
                                    <p:animEffect transition="in" filter="strips(downRight)">
                                      <p:cBhvr>
                                        <p:cTn id="133" dur="500"/>
                                        <p:tgtEl>
                                          <p:spTgt spid="12911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6" fill="hold" nodeType="clickEffect">
                                  <p:stCondLst>
                                    <p:cond delay="0"/>
                                  </p:stCondLst>
                                  <p:childTnLst>
                                    <p:set>
                                      <p:cBhvr>
                                        <p:cTn id="137" dur="1" fill="hold">
                                          <p:stCondLst>
                                            <p:cond delay="0"/>
                                          </p:stCondLst>
                                        </p:cTn>
                                        <p:tgtEl>
                                          <p:spTgt spid="129116"/>
                                        </p:tgtEl>
                                        <p:attrNameLst>
                                          <p:attrName>style.visibility</p:attrName>
                                        </p:attrNameLst>
                                      </p:cBhvr>
                                      <p:to>
                                        <p:strVal val="visible"/>
                                      </p:to>
                                    </p:set>
                                    <p:animEffect transition="in" filter="strips(downRight)">
                                      <p:cBhvr>
                                        <p:cTn id="138" dur="500"/>
                                        <p:tgtEl>
                                          <p:spTgt spid="12911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129115"/>
                                        </p:tgtEl>
                                        <p:attrNameLst>
                                          <p:attrName>style.visibility</p:attrName>
                                        </p:attrNameLst>
                                      </p:cBhvr>
                                      <p:to>
                                        <p:strVal val="visible"/>
                                      </p:to>
                                    </p:set>
                                    <p:animEffect transition="in" filter="blinds(horizontal)">
                                      <p:cBhvr>
                                        <p:cTn id="143" dur="500"/>
                                        <p:tgtEl>
                                          <p:spTgt spid="129115"/>
                                        </p:tgtEl>
                                      </p:cBhvr>
                                    </p:animEffect>
                                  </p:childTnLst>
                                </p:cTn>
                              </p:par>
                            </p:childTnLst>
                          </p:cTn>
                        </p:par>
                        <p:par>
                          <p:cTn id="144" fill="hold" nodeType="afterGroup">
                            <p:stCondLst>
                              <p:cond delay="500"/>
                            </p:stCondLst>
                            <p:childTnLst>
                              <p:par>
                                <p:cTn id="145" presetID="9" presetClass="entr" presetSubtype="0" fill="hold" grpId="0" nodeType="afterEffect">
                                  <p:stCondLst>
                                    <p:cond delay="0"/>
                                  </p:stCondLst>
                                  <p:childTnLst>
                                    <p:set>
                                      <p:cBhvr>
                                        <p:cTn id="146" dur="1" fill="hold">
                                          <p:stCondLst>
                                            <p:cond delay="0"/>
                                          </p:stCondLst>
                                        </p:cTn>
                                        <p:tgtEl>
                                          <p:spTgt spid="129114"/>
                                        </p:tgtEl>
                                        <p:attrNameLst>
                                          <p:attrName>style.visibility</p:attrName>
                                        </p:attrNameLst>
                                      </p:cBhvr>
                                      <p:to>
                                        <p:strVal val="visible"/>
                                      </p:to>
                                    </p:set>
                                    <p:animEffect transition="in" filter="dissolve">
                                      <p:cBhvr>
                                        <p:cTn id="147" dur="500"/>
                                        <p:tgtEl>
                                          <p:spTgt spid="12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9" grpId="0" autoUpdateAnimBg="0"/>
      <p:bldP spid="129073" grpId="0" autoUpdateAnimBg="0"/>
      <p:bldP spid="129074" grpId="0" autoUpdateAnimBg="0"/>
      <p:bldP spid="129075" grpId="0" autoUpdateAnimBg="0"/>
      <p:bldP spid="129076" grpId="0" autoUpdateAnimBg="0"/>
      <p:bldP spid="129077" grpId="0" autoUpdateAnimBg="0"/>
      <p:bldP spid="129078" grpId="0" autoUpdateAnimBg="0"/>
      <p:bldP spid="129079" grpId="0" autoUpdateAnimBg="0"/>
      <p:bldP spid="129080" grpId="0" autoUpdateAnimBg="0"/>
      <p:bldP spid="129081" grpId="0" autoUpdateAnimBg="0"/>
      <p:bldP spid="129082" grpId="0" autoUpdateAnimBg="0"/>
      <p:bldP spid="129083" grpId="0" animBg="1"/>
      <p:bldP spid="129088" grpId="0" animBg="1"/>
      <p:bldP spid="129100" grpId="0" autoUpdateAnimBg="0"/>
      <p:bldP spid="129101" grpId="0" autoUpdateAnimBg="0"/>
      <p:bldP spid="129102" grpId="0" autoUpdateAnimBg="0"/>
      <p:bldP spid="129103" grpId="0" autoUpdateAnimBg="0"/>
      <p:bldP spid="129104" grpId="0" autoUpdateAnimBg="0"/>
      <p:bldP spid="129105" grpId="0" autoUpdateAnimBg="0"/>
      <p:bldP spid="129109" grpId="0" animBg="1"/>
      <p:bldP spid="129114" grpId="0" animBg="1"/>
      <p:bldP spid="12911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848476C3-9D64-4C87-A0CA-A3C3EE1AE2DB}"/>
              </a:ext>
            </a:extLst>
          </p:cNvPr>
          <p:cNvSpPr>
            <a:spLocks noGrp="1" noChangeArrowheads="1"/>
          </p:cNvSpPr>
          <p:nvPr>
            <p:ph type="body" idx="1"/>
          </p:nvPr>
        </p:nvSpPr>
        <p:spPr>
          <a:xfrm>
            <a:off x="323850" y="260350"/>
            <a:ext cx="8362950" cy="720725"/>
          </a:xfrm>
        </p:spPr>
        <p:txBody>
          <a:bodyPr/>
          <a:lstStyle/>
          <a:p>
            <a:pPr eaLnBrk="1" hangingPunct="1">
              <a:buFontTx/>
              <a:buNone/>
            </a:pPr>
            <a:r>
              <a:rPr lang="en-US" altLang="zh-CN" b="1">
                <a:solidFill>
                  <a:srgbClr val="000066"/>
                </a:solidFill>
                <a:latin typeface="黑体" panose="02010609060101010101" pitchFamily="49" charset="-122"/>
                <a:ea typeface="黑体" panose="02010609060101010101" pitchFamily="49" charset="-122"/>
              </a:rPr>
              <a:t>5.  </a:t>
            </a:r>
            <a:r>
              <a:rPr lang="zh-CN" altLang="en-US" b="1">
                <a:solidFill>
                  <a:srgbClr val="000066"/>
                </a:solidFill>
                <a:latin typeface="黑体" panose="02010609060101010101" pitchFamily="49" charset="-122"/>
                <a:ea typeface="黑体" panose="02010609060101010101" pitchFamily="49" charset="-122"/>
              </a:rPr>
              <a:t>具有无关项的逻辑函数的化简</a:t>
            </a:r>
          </a:p>
        </p:txBody>
      </p:sp>
      <p:sp>
        <p:nvSpPr>
          <p:cNvPr id="130052" name="Text Box 4" descr="75%">
            <a:extLst>
              <a:ext uri="{FF2B5EF4-FFF2-40B4-BE49-F238E27FC236}">
                <a16:creationId xmlns:a16="http://schemas.microsoft.com/office/drawing/2014/main" id="{2EF57403-F7B0-4553-B0E7-55B12E00CD2D}"/>
              </a:ext>
            </a:extLst>
          </p:cNvPr>
          <p:cNvSpPr txBox="1">
            <a:spLocks noChangeArrowheads="1"/>
          </p:cNvSpPr>
          <p:nvPr/>
        </p:nvSpPr>
        <p:spPr bwMode="auto">
          <a:xfrm>
            <a:off x="250825" y="981075"/>
            <a:ext cx="86423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2800" b="1">
                <a:solidFill>
                  <a:srgbClr val="000099"/>
                </a:solidFill>
              </a:rPr>
              <a:t>        </a:t>
            </a:r>
            <a:r>
              <a:rPr lang="zh-CN" altLang="en-US" sz="2800" b="1">
                <a:solidFill>
                  <a:srgbClr val="000066"/>
                </a:solidFill>
                <a:latin typeface="黑体" panose="02010609060101010101" pitchFamily="49" charset="-122"/>
                <a:ea typeface="黑体" panose="02010609060101010101" pitchFamily="49" charset="-122"/>
              </a:rPr>
              <a:t>在一些逻辑问题中，对应于某些变量组合，函数值可以是任意的（任意项）。或者说，这些变量组合根本不会出现（约束项），则这些变量组合对应的最小项称为无关项。所谓任意项就是，其取值是任意的，可取</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1</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，也可取</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0</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a:t>
            </a:r>
          </a:p>
        </p:txBody>
      </p:sp>
      <p:sp>
        <p:nvSpPr>
          <p:cNvPr id="130053" name="Text Box 5" descr="75%">
            <a:extLst>
              <a:ext uri="{FF2B5EF4-FFF2-40B4-BE49-F238E27FC236}">
                <a16:creationId xmlns:a16="http://schemas.microsoft.com/office/drawing/2014/main" id="{661B14D7-C59B-4C6A-9DA4-66E50DCA33DB}"/>
              </a:ext>
            </a:extLst>
          </p:cNvPr>
          <p:cNvSpPr txBox="1">
            <a:spLocks noChangeArrowheads="1"/>
          </p:cNvSpPr>
          <p:nvPr/>
        </p:nvSpPr>
        <p:spPr bwMode="auto">
          <a:xfrm>
            <a:off x="323850" y="4464050"/>
            <a:ext cx="8229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2800" b="1">
                <a:solidFill>
                  <a:srgbClr val="000066"/>
                </a:solidFill>
                <a:latin typeface="黑体" panose="02010609060101010101" pitchFamily="49" charset="-122"/>
                <a:ea typeface="黑体" panose="02010609060101010101" pitchFamily="49" charset="-122"/>
                <a:sym typeface="Symbol" panose="05050102010706020507" pitchFamily="18" charset="2"/>
              </a:rPr>
              <a:t>1. </a:t>
            </a:r>
            <a:r>
              <a:rPr lang="zh-CN" altLang="en-US" sz="2800" b="1">
                <a:solidFill>
                  <a:srgbClr val="000066"/>
                </a:solidFill>
                <a:latin typeface="黑体" panose="02010609060101010101" pitchFamily="49" charset="-122"/>
                <a:ea typeface="黑体" panose="02010609060101010101" pitchFamily="49" charset="-122"/>
                <a:sym typeface="Symbol" panose="05050102010706020507" pitchFamily="18" charset="2"/>
              </a:rPr>
              <a:t>填</a:t>
            </a:r>
            <a:r>
              <a:rPr lang="zh-CN" altLang="en-US" sz="2800" b="1">
                <a:solidFill>
                  <a:srgbClr val="000066"/>
                </a:solidFill>
                <a:latin typeface="黑体" panose="02010609060101010101" pitchFamily="49" charset="-122"/>
                <a:ea typeface="黑体" panose="02010609060101010101" pitchFamily="49" charset="-122"/>
              </a:rPr>
              <a:t>卡诺图时，在对应的方格内填任意符号</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a:t>
            </a:r>
          </a:p>
        </p:txBody>
      </p:sp>
      <p:sp>
        <p:nvSpPr>
          <p:cNvPr id="130054" name="Text Box 6" descr="75%">
            <a:extLst>
              <a:ext uri="{FF2B5EF4-FFF2-40B4-BE49-F238E27FC236}">
                <a16:creationId xmlns:a16="http://schemas.microsoft.com/office/drawing/2014/main" id="{C14E0950-EA3C-4924-9455-F7A6C52A821C}"/>
              </a:ext>
            </a:extLst>
          </p:cNvPr>
          <p:cNvSpPr txBox="1">
            <a:spLocks noChangeArrowheads="1"/>
          </p:cNvSpPr>
          <p:nvPr/>
        </p:nvSpPr>
        <p:spPr bwMode="auto">
          <a:xfrm>
            <a:off x="238125" y="3859213"/>
            <a:ext cx="1987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66"/>
                </a:solidFill>
                <a:ea typeface="黑体" panose="02010609060101010101" pitchFamily="49" charset="-122"/>
              </a:rPr>
              <a:t>处理方法：</a:t>
            </a:r>
          </a:p>
        </p:txBody>
      </p:sp>
      <p:sp>
        <p:nvSpPr>
          <p:cNvPr id="130055" name="Text Box 7" descr="75%">
            <a:extLst>
              <a:ext uri="{FF2B5EF4-FFF2-40B4-BE49-F238E27FC236}">
                <a16:creationId xmlns:a16="http://schemas.microsoft.com/office/drawing/2014/main" id="{FCB334DC-4ACC-4B98-9E3C-6EC21853F578}"/>
              </a:ext>
            </a:extLst>
          </p:cNvPr>
          <p:cNvSpPr txBox="1">
            <a:spLocks noChangeArrowheads="1"/>
          </p:cNvSpPr>
          <p:nvPr/>
        </p:nvSpPr>
        <p:spPr bwMode="auto">
          <a:xfrm>
            <a:off x="323850" y="5068888"/>
            <a:ext cx="87630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2800" b="1">
                <a:solidFill>
                  <a:srgbClr val="000066"/>
                </a:solidFill>
                <a:latin typeface="黑体" panose="02010609060101010101" pitchFamily="49" charset="-122"/>
                <a:ea typeface="黑体" panose="02010609060101010101" pitchFamily="49" charset="-122"/>
                <a:sym typeface="Symbol" panose="05050102010706020507" pitchFamily="18" charset="2"/>
              </a:rPr>
              <a:t>2. </a:t>
            </a:r>
            <a:r>
              <a:rPr lang="zh-CN" altLang="en-US" sz="2800" b="1">
                <a:solidFill>
                  <a:srgbClr val="000066"/>
                </a:solidFill>
                <a:latin typeface="黑体" panose="02010609060101010101" pitchFamily="49" charset="-122"/>
                <a:ea typeface="黑体" panose="02010609060101010101" pitchFamily="49" charset="-122"/>
              </a:rPr>
              <a:t>化简时根据需要可将</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视为</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1</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，也可视为</a:t>
            </a:r>
            <a:r>
              <a:rPr lang="zh-CN" altLang="en-US" sz="2800" b="1">
                <a:solidFill>
                  <a:srgbClr val="000066"/>
                </a:solidFill>
                <a:ea typeface="黑体" panose="02010609060101010101" pitchFamily="49" charset="-122"/>
              </a:rPr>
              <a:t>“</a:t>
            </a:r>
            <a:r>
              <a:rPr lang="en-US" altLang="zh-CN" sz="2800" b="1">
                <a:solidFill>
                  <a:srgbClr val="000066"/>
                </a:solidFill>
                <a:latin typeface="黑体" panose="02010609060101010101" pitchFamily="49" charset="-122"/>
                <a:ea typeface="黑体" panose="02010609060101010101" pitchFamily="49" charset="-122"/>
              </a:rPr>
              <a:t>0</a:t>
            </a:r>
            <a:r>
              <a:rPr lang="en-US" altLang="zh-CN" sz="2800" b="1">
                <a:solidFill>
                  <a:srgbClr val="000066"/>
                </a:solidFill>
                <a:ea typeface="黑体" panose="02010609060101010101" pitchFamily="49" charset="-122"/>
              </a:rPr>
              <a:t>”</a:t>
            </a:r>
            <a:r>
              <a:rPr lang="zh-CN" altLang="en-US" sz="2800" b="1">
                <a:solidFill>
                  <a:srgbClr val="000066"/>
                </a:solidFill>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dissolve">
                                      <p:cBhvr>
                                        <p:cTn id="7" dur="500"/>
                                        <p:tgtEl>
                                          <p:spTgt spid="13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wipe(left)">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animEffect transition="in" filter="wipe(left)">
                                      <p:cBhvr>
                                        <p:cTn id="17" dur="500"/>
                                        <p:tgtEl>
                                          <p:spTgt spid="130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wipe(left)">
                                      <p:cBhvr>
                                        <p:cTn id="22"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utoUpdateAnimBg="0"/>
      <p:bldP spid="130053" grpId="0" autoUpdateAnimBg="0"/>
      <p:bldP spid="130054" grpId="0" autoUpdateAnimBg="0"/>
      <p:bldP spid="13005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31A9F07-C86E-4452-9E99-5B911DD41A04}"/>
              </a:ext>
            </a:extLst>
          </p:cNvPr>
          <p:cNvGrpSpPr>
            <a:grpSpLocks/>
          </p:cNvGrpSpPr>
          <p:nvPr/>
        </p:nvGrpSpPr>
        <p:grpSpPr bwMode="auto">
          <a:xfrm>
            <a:off x="5116513" y="3249613"/>
            <a:ext cx="2609850" cy="2609850"/>
            <a:chOff x="584" y="1310"/>
            <a:chExt cx="1644" cy="1644"/>
          </a:xfrm>
        </p:grpSpPr>
        <p:sp>
          <p:nvSpPr>
            <p:cNvPr id="21530" name="AutoShape 5">
              <a:extLst>
                <a:ext uri="{FF2B5EF4-FFF2-40B4-BE49-F238E27FC236}">
                  <a16:creationId xmlns:a16="http://schemas.microsoft.com/office/drawing/2014/main" id="{161E769D-F756-42B2-B8B0-502A1CDD9D21}"/>
                </a:ext>
              </a:extLst>
            </p:cNvPr>
            <p:cNvSpPr>
              <a:spLocks noChangeArrowheads="1"/>
            </p:cNvSpPr>
            <p:nvPr/>
          </p:nvSpPr>
          <p:spPr bwMode="auto">
            <a:xfrm>
              <a:off x="584" y="1310"/>
              <a:ext cx="1644" cy="1644"/>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1508" name="Object 6">
              <a:extLst>
                <a:ext uri="{FF2B5EF4-FFF2-40B4-BE49-F238E27FC236}">
                  <a16:creationId xmlns:a16="http://schemas.microsoft.com/office/drawing/2014/main" id="{06BCA627-8405-45D5-A190-1B8AC2A33222}"/>
                </a:ext>
              </a:extLst>
            </p:cNvPr>
            <p:cNvGraphicFramePr>
              <a:graphicFrameLocks noChangeAspect="1"/>
            </p:cNvGraphicFramePr>
            <p:nvPr/>
          </p:nvGraphicFramePr>
          <p:xfrm>
            <a:off x="640" y="1423"/>
            <a:ext cx="1492" cy="1439"/>
          </p:xfrm>
          <a:graphic>
            <a:graphicData uri="http://schemas.openxmlformats.org/presentationml/2006/ole">
              <mc:AlternateContent xmlns:mc="http://schemas.openxmlformats.org/markup-compatibility/2006">
                <mc:Choice xmlns:v="urn:schemas-microsoft-com:vml" Requires="v">
                  <p:oleObj spid="_x0000_s21531" name="图片" r:id="rId3" imgW="1360202" imgH="1314608" progId="Word.Picture.8">
                    <p:embed/>
                  </p:oleObj>
                </mc:Choice>
                <mc:Fallback>
                  <p:oleObj name="图片" r:id="rId3" imgW="1360202" imgH="131460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 y="1423"/>
                          <a:ext cx="1492" cy="1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1079" name="AutoShape 7">
            <a:extLst>
              <a:ext uri="{FF2B5EF4-FFF2-40B4-BE49-F238E27FC236}">
                <a16:creationId xmlns:a16="http://schemas.microsoft.com/office/drawing/2014/main" id="{E371EAE4-962C-4D79-AF85-E53115519DF9}"/>
              </a:ext>
            </a:extLst>
          </p:cNvPr>
          <p:cNvSpPr>
            <a:spLocks noChangeArrowheads="1"/>
          </p:cNvSpPr>
          <p:nvPr/>
        </p:nvSpPr>
        <p:spPr bwMode="auto">
          <a:xfrm rot="10800000">
            <a:off x="6646863" y="4329113"/>
            <a:ext cx="811212" cy="765175"/>
          </a:xfrm>
          <a:prstGeom prst="roundRect">
            <a:avLst>
              <a:gd name="adj" fmla="val 16667"/>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1080" name="AutoShape 8">
            <a:extLst>
              <a:ext uri="{FF2B5EF4-FFF2-40B4-BE49-F238E27FC236}">
                <a16:creationId xmlns:a16="http://schemas.microsoft.com/office/drawing/2014/main" id="{A6EB6738-C11D-4FC4-BC31-9162CBF6C461}"/>
              </a:ext>
            </a:extLst>
          </p:cNvPr>
          <p:cNvSpPr>
            <a:spLocks noChangeArrowheads="1"/>
          </p:cNvSpPr>
          <p:nvPr/>
        </p:nvSpPr>
        <p:spPr bwMode="auto">
          <a:xfrm rot="10800000">
            <a:off x="5791200" y="4778375"/>
            <a:ext cx="1606550" cy="841375"/>
          </a:xfrm>
          <a:prstGeom prst="roundRect">
            <a:avLst>
              <a:gd name="adj" fmla="val 16667"/>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1081" name="AutoShape 9">
            <a:extLst>
              <a:ext uri="{FF2B5EF4-FFF2-40B4-BE49-F238E27FC236}">
                <a16:creationId xmlns:a16="http://schemas.microsoft.com/office/drawing/2014/main" id="{7F611C3A-C84C-490F-9310-FBA482B876D5}"/>
              </a:ext>
            </a:extLst>
          </p:cNvPr>
          <p:cNvSpPr>
            <a:spLocks noChangeArrowheads="1"/>
          </p:cNvSpPr>
          <p:nvPr/>
        </p:nvSpPr>
        <p:spPr bwMode="auto">
          <a:xfrm rot="10800000">
            <a:off x="6196013" y="4329113"/>
            <a:ext cx="811212" cy="765175"/>
          </a:xfrm>
          <a:prstGeom prst="roundRect">
            <a:avLst>
              <a:gd name="adj" fmla="val 16667"/>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1082" name="Rectangle 10">
            <a:extLst>
              <a:ext uri="{FF2B5EF4-FFF2-40B4-BE49-F238E27FC236}">
                <a16:creationId xmlns:a16="http://schemas.microsoft.com/office/drawing/2014/main" id="{9EEA2E79-396A-4B23-933E-D9C160AA347F}"/>
              </a:ext>
            </a:extLst>
          </p:cNvPr>
          <p:cNvSpPr>
            <a:spLocks noChangeArrowheads="1"/>
          </p:cNvSpPr>
          <p:nvPr/>
        </p:nvSpPr>
        <p:spPr bwMode="auto">
          <a:xfrm>
            <a:off x="5511800" y="5935663"/>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000066"/>
                </a:solidFill>
              </a:rPr>
              <a:t>L=A+BC+BD</a:t>
            </a:r>
          </a:p>
        </p:txBody>
      </p:sp>
      <p:sp>
        <p:nvSpPr>
          <p:cNvPr id="131084" name="Text Box 12" descr="75%">
            <a:extLst>
              <a:ext uri="{FF2B5EF4-FFF2-40B4-BE49-F238E27FC236}">
                <a16:creationId xmlns:a16="http://schemas.microsoft.com/office/drawing/2014/main" id="{2071A77F-8003-4C48-9DB3-408BB3960EED}"/>
              </a:ext>
            </a:extLst>
          </p:cNvPr>
          <p:cNvSpPr txBox="1">
            <a:spLocks noChangeArrowheads="1"/>
          </p:cNvSpPr>
          <p:nvPr/>
        </p:nvSpPr>
        <p:spPr bwMode="auto">
          <a:xfrm>
            <a:off x="863600" y="2157413"/>
            <a:ext cx="3886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a:solidFill>
                  <a:srgbClr val="000066"/>
                </a:solidFill>
                <a:latin typeface="黑体" panose="02010609060101010101" pitchFamily="49" charset="-122"/>
                <a:ea typeface="黑体" panose="02010609060101010101" pitchFamily="49" charset="-122"/>
              </a:rPr>
              <a:t>1</a:t>
            </a:r>
            <a:r>
              <a:rPr lang="zh-CN" altLang="en-US" b="1">
                <a:solidFill>
                  <a:srgbClr val="000066"/>
                </a:solidFill>
                <a:latin typeface="黑体" panose="02010609060101010101" pitchFamily="49" charset="-122"/>
                <a:ea typeface="黑体" panose="02010609060101010101" pitchFamily="49" charset="-122"/>
              </a:rPr>
              <a:t>、画出逻辑函数的卡诺图</a:t>
            </a:r>
          </a:p>
        </p:txBody>
      </p:sp>
      <p:grpSp>
        <p:nvGrpSpPr>
          <p:cNvPr id="3" name="Group 13">
            <a:extLst>
              <a:ext uri="{FF2B5EF4-FFF2-40B4-BE49-F238E27FC236}">
                <a16:creationId xmlns:a16="http://schemas.microsoft.com/office/drawing/2014/main" id="{74B0849A-80BC-4017-92CA-8AEC789AB26C}"/>
              </a:ext>
            </a:extLst>
          </p:cNvPr>
          <p:cNvGrpSpPr>
            <a:grpSpLocks/>
          </p:cNvGrpSpPr>
          <p:nvPr/>
        </p:nvGrpSpPr>
        <p:grpSpPr bwMode="auto">
          <a:xfrm>
            <a:off x="7040563" y="4051300"/>
            <a:ext cx="1747837" cy="512763"/>
            <a:chOff x="1872" y="1933"/>
            <a:chExt cx="1101" cy="323"/>
          </a:xfrm>
        </p:grpSpPr>
        <p:sp>
          <p:nvSpPr>
            <p:cNvPr id="21528" name="Rectangle 14">
              <a:extLst>
                <a:ext uri="{FF2B5EF4-FFF2-40B4-BE49-F238E27FC236}">
                  <a16:creationId xmlns:a16="http://schemas.microsoft.com/office/drawing/2014/main" id="{124F685E-217B-4CA5-8C19-6303C9FED77A}"/>
                </a:ext>
              </a:extLst>
            </p:cNvPr>
            <p:cNvSpPr>
              <a:spLocks noChangeArrowheads="1"/>
            </p:cNvSpPr>
            <p:nvPr/>
          </p:nvSpPr>
          <p:spPr bwMode="auto">
            <a:xfrm>
              <a:off x="2590" y="193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000066"/>
                  </a:solidFill>
                </a:rPr>
                <a:t>BD</a:t>
              </a:r>
            </a:p>
          </p:txBody>
        </p:sp>
        <p:sp>
          <p:nvSpPr>
            <p:cNvPr id="21529" name="Line 15">
              <a:extLst>
                <a:ext uri="{FF2B5EF4-FFF2-40B4-BE49-F238E27FC236}">
                  <a16:creationId xmlns:a16="http://schemas.microsoft.com/office/drawing/2014/main" id="{E977D2DA-6C86-437E-8E1A-75F7A45FE369}"/>
                </a:ext>
              </a:extLst>
            </p:cNvPr>
            <p:cNvSpPr>
              <a:spLocks noChangeShapeType="1"/>
            </p:cNvSpPr>
            <p:nvPr/>
          </p:nvSpPr>
          <p:spPr bwMode="auto">
            <a:xfrm flipV="1">
              <a:off x="1872" y="2112"/>
              <a:ext cx="720"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a:extLst>
              <a:ext uri="{FF2B5EF4-FFF2-40B4-BE49-F238E27FC236}">
                <a16:creationId xmlns:a16="http://schemas.microsoft.com/office/drawing/2014/main" id="{CCBBEEAF-F16B-40D3-8180-27BA536B964D}"/>
              </a:ext>
            </a:extLst>
          </p:cNvPr>
          <p:cNvGrpSpPr>
            <a:grpSpLocks/>
          </p:cNvGrpSpPr>
          <p:nvPr/>
        </p:nvGrpSpPr>
        <p:grpSpPr bwMode="auto">
          <a:xfrm>
            <a:off x="7497763" y="4610100"/>
            <a:ext cx="1290637" cy="457200"/>
            <a:chOff x="2160" y="2285"/>
            <a:chExt cx="813" cy="288"/>
          </a:xfrm>
        </p:grpSpPr>
        <p:sp>
          <p:nvSpPr>
            <p:cNvPr id="21526" name="Rectangle 17">
              <a:extLst>
                <a:ext uri="{FF2B5EF4-FFF2-40B4-BE49-F238E27FC236}">
                  <a16:creationId xmlns:a16="http://schemas.microsoft.com/office/drawing/2014/main" id="{01375F28-5881-46EC-B083-79525759C173}"/>
                </a:ext>
              </a:extLst>
            </p:cNvPr>
            <p:cNvSpPr>
              <a:spLocks noChangeArrowheads="1"/>
            </p:cNvSpPr>
            <p:nvPr/>
          </p:nvSpPr>
          <p:spPr bwMode="auto">
            <a:xfrm>
              <a:off x="2590" y="228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000066"/>
                  </a:solidFill>
                </a:rPr>
                <a:t>BC</a:t>
              </a:r>
            </a:p>
          </p:txBody>
        </p:sp>
        <p:sp>
          <p:nvSpPr>
            <p:cNvPr id="21527" name="Line 18">
              <a:extLst>
                <a:ext uri="{FF2B5EF4-FFF2-40B4-BE49-F238E27FC236}">
                  <a16:creationId xmlns:a16="http://schemas.microsoft.com/office/drawing/2014/main" id="{2C47A547-9620-4A49-910E-9F5FB41247E8}"/>
                </a:ext>
              </a:extLst>
            </p:cNvPr>
            <p:cNvSpPr>
              <a:spLocks noChangeShapeType="1"/>
            </p:cNvSpPr>
            <p:nvPr/>
          </p:nvSpPr>
          <p:spPr bwMode="auto">
            <a:xfrm>
              <a:off x="2160" y="2400"/>
              <a:ext cx="432" cy="4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a:extLst>
              <a:ext uri="{FF2B5EF4-FFF2-40B4-BE49-F238E27FC236}">
                <a16:creationId xmlns:a16="http://schemas.microsoft.com/office/drawing/2014/main" id="{F9D18A61-4A20-460E-8E7B-CC191001B794}"/>
              </a:ext>
            </a:extLst>
          </p:cNvPr>
          <p:cNvGrpSpPr>
            <a:grpSpLocks/>
          </p:cNvGrpSpPr>
          <p:nvPr/>
        </p:nvGrpSpPr>
        <p:grpSpPr bwMode="auto">
          <a:xfrm>
            <a:off x="7421563" y="5176838"/>
            <a:ext cx="1163637" cy="457200"/>
            <a:chOff x="2112" y="2642"/>
            <a:chExt cx="733" cy="288"/>
          </a:xfrm>
        </p:grpSpPr>
        <p:sp>
          <p:nvSpPr>
            <p:cNvPr id="21524" name="Rectangle 20">
              <a:extLst>
                <a:ext uri="{FF2B5EF4-FFF2-40B4-BE49-F238E27FC236}">
                  <a16:creationId xmlns:a16="http://schemas.microsoft.com/office/drawing/2014/main" id="{4CB82E29-A1B5-434E-840D-5991E5D9A80A}"/>
                </a:ext>
              </a:extLst>
            </p:cNvPr>
            <p:cNvSpPr>
              <a:spLocks noChangeArrowheads="1"/>
            </p:cNvSpPr>
            <p:nvPr/>
          </p:nvSpPr>
          <p:spPr bwMode="auto">
            <a:xfrm>
              <a:off x="2590" y="26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000066"/>
                  </a:solidFill>
                </a:rPr>
                <a:t>A</a:t>
              </a:r>
            </a:p>
          </p:txBody>
        </p:sp>
        <p:sp>
          <p:nvSpPr>
            <p:cNvPr id="21525" name="Line 21">
              <a:extLst>
                <a:ext uri="{FF2B5EF4-FFF2-40B4-BE49-F238E27FC236}">
                  <a16:creationId xmlns:a16="http://schemas.microsoft.com/office/drawing/2014/main" id="{21E832B7-0DA7-4062-AFDA-8C30443091CC}"/>
                </a:ext>
              </a:extLst>
            </p:cNvPr>
            <p:cNvSpPr>
              <a:spLocks noChangeShapeType="1"/>
            </p:cNvSpPr>
            <p:nvPr/>
          </p:nvSpPr>
          <p:spPr bwMode="auto">
            <a:xfrm>
              <a:off x="2112" y="2736"/>
              <a:ext cx="480" cy="4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8" name="Rectangle 25">
            <a:extLst>
              <a:ext uri="{FF2B5EF4-FFF2-40B4-BE49-F238E27FC236}">
                <a16:creationId xmlns:a16="http://schemas.microsoft.com/office/drawing/2014/main" id="{7550747E-8C39-409D-9B3D-4C4568BA5D93}"/>
              </a:ext>
            </a:extLst>
          </p:cNvPr>
          <p:cNvSpPr>
            <a:spLocks noChangeArrowheads="1"/>
          </p:cNvSpPr>
          <p:nvPr/>
        </p:nvSpPr>
        <p:spPr bwMode="auto">
          <a:xfrm>
            <a:off x="684213" y="404813"/>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黑体" panose="02010609060101010101" pitchFamily="49" charset="-122"/>
                <a:ea typeface="黑体" panose="02010609060101010101" pitchFamily="49" charset="-122"/>
              </a:rPr>
              <a:t>含无关项的逻辑函数化简举例</a:t>
            </a:r>
          </a:p>
        </p:txBody>
      </p:sp>
      <p:grpSp>
        <p:nvGrpSpPr>
          <p:cNvPr id="6" name="Group 26">
            <a:extLst>
              <a:ext uri="{FF2B5EF4-FFF2-40B4-BE49-F238E27FC236}">
                <a16:creationId xmlns:a16="http://schemas.microsoft.com/office/drawing/2014/main" id="{1B41B63A-1C38-41A4-A705-2048126F5DD5}"/>
              </a:ext>
            </a:extLst>
          </p:cNvPr>
          <p:cNvGrpSpPr>
            <a:grpSpLocks/>
          </p:cNvGrpSpPr>
          <p:nvPr/>
        </p:nvGrpSpPr>
        <p:grpSpPr bwMode="auto">
          <a:xfrm>
            <a:off x="1320800" y="3249613"/>
            <a:ext cx="2609850" cy="2609850"/>
            <a:chOff x="720" y="2196"/>
            <a:chExt cx="1644" cy="1644"/>
          </a:xfrm>
        </p:grpSpPr>
        <p:sp>
          <p:nvSpPr>
            <p:cNvPr id="21523" name="AutoShape 27">
              <a:extLst>
                <a:ext uri="{FF2B5EF4-FFF2-40B4-BE49-F238E27FC236}">
                  <a16:creationId xmlns:a16="http://schemas.microsoft.com/office/drawing/2014/main" id="{B2C581FE-209F-440D-92E9-6FD858E03DF4}"/>
                </a:ext>
              </a:extLst>
            </p:cNvPr>
            <p:cNvSpPr>
              <a:spLocks noChangeArrowheads="1"/>
            </p:cNvSpPr>
            <p:nvPr/>
          </p:nvSpPr>
          <p:spPr bwMode="auto">
            <a:xfrm>
              <a:off x="720" y="2196"/>
              <a:ext cx="1644" cy="1644"/>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1507" name="Object 28">
              <a:extLst>
                <a:ext uri="{FF2B5EF4-FFF2-40B4-BE49-F238E27FC236}">
                  <a16:creationId xmlns:a16="http://schemas.microsoft.com/office/drawing/2014/main" id="{2D7F8406-56BF-4663-B999-25632AEB171E}"/>
                </a:ext>
              </a:extLst>
            </p:cNvPr>
            <p:cNvGraphicFramePr>
              <a:graphicFrameLocks noChangeAspect="1"/>
            </p:cNvGraphicFramePr>
            <p:nvPr/>
          </p:nvGraphicFramePr>
          <p:xfrm>
            <a:off x="776" y="2256"/>
            <a:ext cx="1492" cy="1439"/>
          </p:xfrm>
          <a:graphic>
            <a:graphicData uri="http://schemas.openxmlformats.org/presentationml/2006/ole">
              <mc:AlternateContent xmlns:mc="http://schemas.openxmlformats.org/markup-compatibility/2006">
                <mc:Choice xmlns:v="urn:schemas-microsoft-com:vml" Requires="v">
                  <p:oleObj spid="_x0000_s21532" name="图片" r:id="rId5" imgW="1360202" imgH="1314608" progId="Word.Picture.8">
                    <p:embed/>
                  </p:oleObj>
                </mc:Choice>
                <mc:Fallback>
                  <p:oleObj name="图片" r:id="rId5" imgW="1360202" imgH="1314608" progId="Word.Picture.8">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 y="2256"/>
                          <a:ext cx="1492" cy="1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20" name="Rectangle 29">
            <a:extLst>
              <a:ext uri="{FF2B5EF4-FFF2-40B4-BE49-F238E27FC236}">
                <a16:creationId xmlns:a16="http://schemas.microsoft.com/office/drawing/2014/main" id="{23E26D45-35F1-4508-8D36-636F850F71E1}"/>
              </a:ext>
            </a:extLst>
          </p:cNvPr>
          <p:cNvSpPr>
            <a:spLocks noChangeArrowheads="1"/>
          </p:cNvSpPr>
          <p:nvPr/>
        </p:nvSpPr>
        <p:spPr bwMode="auto">
          <a:xfrm>
            <a:off x="827088" y="1125538"/>
            <a:ext cx="505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66"/>
                </a:solidFill>
                <a:latin typeface="黑体" panose="02010609060101010101" pitchFamily="49" charset="-122"/>
                <a:ea typeface="黑体" panose="02010609060101010101" pitchFamily="49" charset="-122"/>
              </a:rPr>
              <a:t>例</a:t>
            </a:r>
            <a:r>
              <a:rPr lang="en-US" altLang="zh-CN" sz="2800" b="1">
                <a:solidFill>
                  <a:srgbClr val="000066"/>
                </a:solidFill>
                <a:latin typeface="黑体" panose="02010609060101010101" pitchFamily="49" charset="-122"/>
                <a:ea typeface="黑体" panose="02010609060101010101" pitchFamily="49" charset="-122"/>
              </a:rPr>
              <a:t>1  </a:t>
            </a:r>
            <a:r>
              <a:rPr lang="zh-CN" altLang="en-US" sz="2800" b="1">
                <a:solidFill>
                  <a:srgbClr val="000066"/>
                </a:solidFill>
                <a:latin typeface="黑体" panose="02010609060101010101" pitchFamily="49" charset="-122"/>
                <a:ea typeface="黑体" panose="02010609060101010101" pitchFamily="49" charset="-122"/>
              </a:rPr>
              <a:t>试用卡诺图化简逻辑函数</a:t>
            </a:r>
          </a:p>
        </p:txBody>
      </p:sp>
      <p:graphicFrame>
        <p:nvGraphicFramePr>
          <p:cNvPr id="21506" name="Object 30">
            <a:extLst>
              <a:ext uri="{FF2B5EF4-FFF2-40B4-BE49-F238E27FC236}">
                <a16:creationId xmlns:a16="http://schemas.microsoft.com/office/drawing/2014/main" id="{5BFF9492-BFAC-4F47-9B29-B4A55CAD61EE}"/>
              </a:ext>
            </a:extLst>
          </p:cNvPr>
          <p:cNvGraphicFramePr>
            <a:graphicFrameLocks noChangeAspect="1"/>
          </p:cNvGraphicFramePr>
          <p:nvPr/>
        </p:nvGraphicFramePr>
        <p:xfrm>
          <a:off x="1666875" y="1700213"/>
          <a:ext cx="6073775" cy="501650"/>
        </p:xfrm>
        <a:graphic>
          <a:graphicData uri="http://schemas.openxmlformats.org/presentationml/2006/ole">
            <mc:AlternateContent xmlns:mc="http://schemas.openxmlformats.org/markup-compatibility/2006">
              <mc:Choice xmlns:v="urn:schemas-microsoft-com:vml" Requires="v">
                <p:oleObj spid="_x0000_s21533" name="Equation" r:id="rId6" imgW="2489040" imgH="203040" progId="Equation.DSMT4">
                  <p:embed/>
                </p:oleObj>
              </mc:Choice>
              <mc:Fallback>
                <p:oleObj name="Equation" r:id="rId6" imgW="2489040" imgH="20304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75" y="1700213"/>
                        <a:ext cx="60737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103" name="Text Box 31" descr="75%">
            <a:extLst>
              <a:ext uri="{FF2B5EF4-FFF2-40B4-BE49-F238E27FC236}">
                <a16:creationId xmlns:a16="http://schemas.microsoft.com/office/drawing/2014/main" id="{6DB8AE26-53D6-49AA-AC21-7B0F9954779A}"/>
              </a:ext>
            </a:extLst>
          </p:cNvPr>
          <p:cNvSpPr txBox="1">
            <a:spLocks noChangeArrowheads="1"/>
          </p:cNvSpPr>
          <p:nvPr/>
        </p:nvSpPr>
        <p:spPr bwMode="auto">
          <a:xfrm>
            <a:off x="5207000" y="2273300"/>
            <a:ext cx="375761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sz="2000">
                <a:solidFill>
                  <a:srgbClr val="000066"/>
                </a:solidFill>
                <a:latin typeface="黑体" panose="02010609060101010101" pitchFamily="49" charset="-122"/>
                <a:ea typeface="黑体" panose="02010609060101010101" pitchFamily="49" charset="-122"/>
              </a:rPr>
              <a:t>化简时可根据需要视为</a:t>
            </a:r>
            <a:r>
              <a:rPr lang="zh-CN" altLang="en-US" sz="2000" b="1">
                <a:solidFill>
                  <a:srgbClr val="000066"/>
                </a:solidFill>
                <a:ea typeface="黑体" panose="02010609060101010101" pitchFamily="49" charset="-122"/>
              </a:rPr>
              <a:t>“</a:t>
            </a:r>
            <a:r>
              <a:rPr lang="en-US" altLang="zh-CN" sz="2000" b="1">
                <a:solidFill>
                  <a:srgbClr val="000066"/>
                </a:solidFill>
                <a:latin typeface="黑体" panose="02010609060101010101" pitchFamily="49" charset="-122"/>
                <a:ea typeface="黑体" panose="02010609060101010101" pitchFamily="49" charset="-122"/>
              </a:rPr>
              <a:t>1</a:t>
            </a:r>
            <a:r>
              <a:rPr lang="en-US" altLang="zh-CN" sz="2000" b="1">
                <a:solidFill>
                  <a:srgbClr val="000066"/>
                </a:solidFill>
                <a:ea typeface="黑体" panose="02010609060101010101" pitchFamily="49" charset="-122"/>
              </a:rPr>
              <a:t>”</a:t>
            </a:r>
            <a:r>
              <a:rPr lang="zh-CN" altLang="en-US" sz="2000">
                <a:solidFill>
                  <a:srgbClr val="000066"/>
                </a:solidFill>
                <a:latin typeface="黑体" panose="02010609060101010101" pitchFamily="49" charset="-122"/>
                <a:ea typeface="黑体" panose="02010609060101010101" pitchFamily="49" charset="-122"/>
              </a:rPr>
              <a:t>也</a:t>
            </a:r>
          </a:p>
          <a:p>
            <a:pPr algn="just" eaLnBrk="1" hangingPunct="1">
              <a:lnSpc>
                <a:spcPct val="130000"/>
              </a:lnSpc>
            </a:pPr>
            <a:r>
              <a:rPr lang="zh-CN" altLang="en-US" sz="2000">
                <a:solidFill>
                  <a:srgbClr val="000066"/>
                </a:solidFill>
                <a:latin typeface="黑体" panose="02010609060101010101" pitchFamily="49" charset="-122"/>
                <a:ea typeface="黑体" panose="02010609060101010101" pitchFamily="49" charset="-122"/>
              </a:rPr>
              <a:t>可视为</a:t>
            </a:r>
            <a:r>
              <a:rPr lang="zh-CN" altLang="en-US" sz="2000" b="1">
                <a:solidFill>
                  <a:srgbClr val="000066"/>
                </a:solidFill>
                <a:ea typeface="黑体" panose="02010609060101010101" pitchFamily="49" charset="-122"/>
              </a:rPr>
              <a:t>“</a:t>
            </a:r>
            <a:r>
              <a:rPr lang="en-US" altLang="zh-CN" sz="2000" b="1">
                <a:solidFill>
                  <a:srgbClr val="000066"/>
                </a:solidFill>
                <a:latin typeface="黑体" panose="02010609060101010101" pitchFamily="49" charset="-122"/>
                <a:ea typeface="黑体" panose="02010609060101010101" pitchFamily="49" charset="-122"/>
              </a:rPr>
              <a:t>0</a:t>
            </a:r>
            <a:r>
              <a:rPr lang="en-US" altLang="zh-CN" sz="2000" b="1">
                <a:solidFill>
                  <a:srgbClr val="000066"/>
                </a:solidFill>
                <a:ea typeface="黑体" panose="02010609060101010101" pitchFamily="49" charset="-122"/>
              </a:rPr>
              <a:t>”</a:t>
            </a:r>
            <a:r>
              <a:rPr lang="zh-CN" altLang="en-US" sz="2000" b="1">
                <a:solidFill>
                  <a:srgbClr val="000066"/>
                </a:solidFill>
                <a:latin typeface="黑体" panose="02010609060101010101" pitchFamily="49" charset="-122"/>
                <a:ea typeface="黑体" panose="02010609060101010101" pitchFamily="49" charset="-122"/>
              </a:rPr>
              <a:t>，</a:t>
            </a:r>
            <a:r>
              <a:rPr lang="zh-CN" altLang="en-US" sz="2000">
                <a:solidFill>
                  <a:srgbClr val="000066"/>
                </a:solidFill>
                <a:latin typeface="黑体" panose="02010609060101010101" pitchFamily="49" charset="-122"/>
                <a:ea typeface="黑体" panose="02010609060101010101" pitchFamily="49" charset="-122"/>
              </a:rPr>
              <a:t>使函数化到最简</a:t>
            </a:r>
            <a:r>
              <a:rPr lang="zh-CN" altLang="en-US">
                <a:solidFill>
                  <a:srgbClr val="000066"/>
                </a:solidFill>
                <a:latin typeface="黑体" panose="02010609060101010101" pitchFamily="49" charset="-122"/>
                <a:ea typeface="黑体" panose="02010609060101010101" pitchFamily="49" charset="-122"/>
              </a:rPr>
              <a:t>。</a:t>
            </a:r>
          </a:p>
        </p:txBody>
      </p:sp>
      <p:sp>
        <p:nvSpPr>
          <p:cNvPr id="131104" name="Text Box 32" descr="75%">
            <a:extLst>
              <a:ext uri="{FF2B5EF4-FFF2-40B4-BE49-F238E27FC236}">
                <a16:creationId xmlns:a16="http://schemas.microsoft.com/office/drawing/2014/main" id="{1B35463F-51C3-4C82-8D95-858DDD1F55F7}"/>
              </a:ext>
            </a:extLst>
          </p:cNvPr>
          <p:cNvSpPr txBox="1">
            <a:spLocks noChangeArrowheads="1"/>
          </p:cNvSpPr>
          <p:nvPr/>
        </p:nvSpPr>
        <p:spPr bwMode="auto">
          <a:xfrm>
            <a:off x="863600" y="2690813"/>
            <a:ext cx="2667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b="1">
                <a:solidFill>
                  <a:srgbClr val="000066"/>
                </a:solidFill>
                <a:latin typeface="黑体" panose="02010609060101010101" pitchFamily="49" charset="-122"/>
                <a:ea typeface="黑体" panose="02010609060101010101" pitchFamily="49" charset="-122"/>
              </a:rPr>
              <a:t>2</a:t>
            </a:r>
            <a:r>
              <a:rPr lang="zh-CN" altLang="en-US" b="1">
                <a:solidFill>
                  <a:srgbClr val="000066"/>
                </a:solidFill>
                <a:latin typeface="黑体" panose="02010609060101010101" pitchFamily="49" charset="-122"/>
                <a:ea typeface="黑体" panose="02010609060101010101" pitchFamily="49" charset="-122"/>
              </a:rPr>
              <a:t>、化简逻辑函数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4"/>
                                        </p:tgtEl>
                                        <p:attrNameLst>
                                          <p:attrName>style.visibility</p:attrName>
                                        </p:attrNameLst>
                                      </p:cBhvr>
                                      <p:to>
                                        <p:strVal val="visible"/>
                                      </p:to>
                                    </p:set>
                                    <p:anim calcmode="lin" valueType="num">
                                      <p:cBhvr additive="base">
                                        <p:cTn id="7" dur="500" fill="hold"/>
                                        <p:tgtEl>
                                          <p:spTgt spid="131084"/>
                                        </p:tgtEl>
                                        <p:attrNameLst>
                                          <p:attrName>ppt_x</p:attrName>
                                        </p:attrNameLst>
                                      </p:cBhvr>
                                      <p:tavLst>
                                        <p:tav tm="0">
                                          <p:val>
                                            <p:strVal val="0-#ppt_w/2"/>
                                          </p:val>
                                        </p:tav>
                                        <p:tav tm="100000">
                                          <p:val>
                                            <p:strVal val="#ppt_x"/>
                                          </p:val>
                                        </p:tav>
                                      </p:tavLst>
                                    </p:anim>
                                    <p:anim calcmode="lin" valueType="num">
                                      <p:cBhvr additive="base">
                                        <p:cTn id="8" dur="500" fill="hold"/>
                                        <p:tgtEl>
                                          <p:spTgt spid="1310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31104"/>
                                        </p:tgtEl>
                                        <p:attrNameLst>
                                          <p:attrName>style.visibility</p:attrName>
                                        </p:attrNameLst>
                                      </p:cBhvr>
                                      <p:to>
                                        <p:strVal val="visible"/>
                                      </p:to>
                                    </p:set>
                                    <p:animEffect transition="in" filter="strips(downRight)">
                                      <p:cBhvr>
                                        <p:cTn id="18" dur="500"/>
                                        <p:tgtEl>
                                          <p:spTgt spid="1311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1103"/>
                                        </p:tgtEl>
                                        <p:attrNameLst>
                                          <p:attrName>style.visibility</p:attrName>
                                        </p:attrNameLst>
                                      </p:cBhvr>
                                      <p:to>
                                        <p:strVal val="visible"/>
                                      </p:to>
                                    </p:set>
                                    <p:animEffect transition="in" filter="strips(downRight)">
                                      <p:cBhvr>
                                        <p:cTn id="23" dur="500"/>
                                        <p:tgtEl>
                                          <p:spTgt spid="1311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4)">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131081"/>
                                        </p:tgtEl>
                                        <p:attrNameLst>
                                          <p:attrName>style.visibility</p:attrName>
                                        </p:attrNameLst>
                                      </p:cBhvr>
                                      <p:to>
                                        <p:strVal val="visible"/>
                                      </p:to>
                                    </p:set>
                                    <p:animEffect transition="in" filter="strips(downLeft)">
                                      <p:cBhvr>
                                        <p:cTn id="33" dur="500"/>
                                        <p:tgtEl>
                                          <p:spTgt spid="1310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strips(downRigh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31079"/>
                                        </p:tgtEl>
                                        <p:attrNameLst>
                                          <p:attrName>style.visibility</p:attrName>
                                        </p:attrNameLst>
                                      </p:cBhvr>
                                      <p:to>
                                        <p:strVal val="visible"/>
                                      </p:to>
                                    </p:set>
                                    <p:animEffect transition="in" filter="strips(downLeft)">
                                      <p:cBhvr>
                                        <p:cTn id="43" dur="500"/>
                                        <p:tgtEl>
                                          <p:spTgt spid="13107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strips(downRight)">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131080"/>
                                        </p:tgtEl>
                                        <p:attrNameLst>
                                          <p:attrName>style.visibility</p:attrName>
                                        </p:attrNameLst>
                                      </p:cBhvr>
                                      <p:to>
                                        <p:strVal val="visible"/>
                                      </p:to>
                                    </p:set>
                                    <p:animEffect transition="in" filter="strips(downLeft)">
                                      <p:cBhvr>
                                        <p:cTn id="53" dur="500"/>
                                        <p:tgtEl>
                                          <p:spTgt spid="1310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strips(downRight)">
                                      <p:cBhvr>
                                        <p:cTn id="58" dur="500"/>
                                        <p:tgtEl>
                                          <p:spTgt spid="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31082"/>
                                        </p:tgtEl>
                                        <p:attrNameLst>
                                          <p:attrName>style.visibility</p:attrName>
                                        </p:attrNameLst>
                                      </p:cBhvr>
                                      <p:to>
                                        <p:strVal val="visible"/>
                                      </p:to>
                                    </p:set>
                                    <p:animEffect transition="in" filter="checkerboard(across)">
                                      <p:cBhvr>
                                        <p:cTn id="63" dur="500"/>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animBg="1"/>
      <p:bldP spid="131080" grpId="0" animBg="1"/>
      <p:bldP spid="131081" grpId="0" animBg="1"/>
      <p:bldP spid="131082" grpId="0" autoUpdateAnimBg="0"/>
      <p:bldP spid="131084" grpId="0" autoUpdateAnimBg="0"/>
      <p:bldP spid="131103" grpId="0" autoUpdateAnimBg="0"/>
      <p:bldP spid="13110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a:extLst>
              <a:ext uri="{FF2B5EF4-FFF2-40B4-BE49-F238E27FC236}">
                <a16:creationId xmlns:a16="http://schemas.microsoft.com/office/drawing/2014/main" id="{0090DC7A-D62B-4C9E-9576-B7E7020F0C16}"/>
              </a:ext>
            </a:extLst>
          </p:cNvPr>
          <p:cNvSpPr>
            <a:spLocks noGrp="1" noChangeArrowheads="1"/>
          </p:cNvSpPr>
          <p:nvPr>
            <p:ph type="body" sz="half" idx="1"/>
          </p:nvPr>
        </p:nvSpPr>
        <p:spPr>
          <a:xfrm>
            <a:off x="468313" y="549275"/>
            <a:ext cx="7786687" cy="5688013"/>
          </a:xfrm>
        </p:spPr>
        <p:txBody>
          <a:bodyPr/>
          <a:lstStyle/>
          <a:p>
            <a:pPr eaLnBrk="1" hangingPunct="1">
              <a:lnSpc>
                <a:spcPct val="150000"/>
              </a:lnSpc>
              <a:buFontTx/>
              <a:buNone/>
            </a:pPr>
            <a:r>
              <a:rPr lang="en-US" altLang="zh-CN" b="1">
                <a:solidFill>
                  <a:srgbClr val="000066"/>
                </a:solidFill>
                <a:latin typeface="黑体" panose="02010609060101010101" pitchFamily="49" charset="-122"/>
                <a:ea typeface="黑体" panose="02010609060101010101" pitchFamily="49" charset="-122"/>
              </a:rPr>
              <a:t>2.  </a:t>
            </a:r>
            <a:r>
              <a:rPr lang="zh-CN" altLang="en-US" b="1">
                <a:solidFill>
                  <a:srgbClr val="000066"/>
                </a:solidFill>
                <a:latin typeface="黑体" panose="02010609060101010101" pitchFamily="49" charset="-122"/>
                <a:ea typeface="黑体" panose="02010609060101010101" pitchFamily="49" charset="-122"/>
              </a:rPr>
              <a:t>一些常用公式 </a:t>
            </a:r>
          </a:p>
          <a:p>
            <a:pPr eaLnBrk="1" hangingPunct="1">
              <a:lnSpc>
                <a:spcPct val="150000"/>
              </a:lnSpc>
              <a:buFontTx/>
              <a:buNone/>
            </a:pPr>
            <a:r>
              <a:rPr lang="zh-CN" altLang="en-US">
                <a:solidFill>
                  <a:srgbClr val="000066"/>
                </a:solidFill>
                <a:latin typeface="黑体" panose="02010609060101010101" pitchFamily="49" charset="-122"/>
                <a:ea typeface="黑体" panose="02010609060101010101" pitchFamily="49" charset="-122"/>
              </a:rPr>
              <a:t>公式</a:t>
            </a:r>
            <a:r>
              <a:rPr lang="en-US" altLang="zh-CN">
                <a:solidFill>
                  <a:srgbClr val="000066"/>
                </a:solidFill>
                <a:latin typeface="黑体" panose="02010609060101010101" pitchFamily="49" charset="-122"/>
                <a:ea typeface="黑体" panose="02010609060101010101" pitchFamily="49" charset="-122"/>
              </a:rPr>
              <a:t>1</a:t>
            </a:r>
          </a:p>
          <a:p>
            <a:pPr eaLnBrk="1" hangingPunct="1">
              <a:lnSpc>
                <a:spcPct val="150000"/>
              </a:lnSpc>
              <a:buFontTx/>
              <a:buNone/>
            </a:pPr>
            <a:r>
              <a:rPr lang="zh-CN" altLang="en-US">
                <a:solidFill>
                  <a:srgbClr val="000066"/>
                </a:solidFill>
                <a:latin typeface="黑体" panose="02010609060101010101" pitchFamily="49" charset="-122"/>
                <a:ea typeface="黑体" panose="02010609060101010101" pitchFamily="49" charset="-122"/>
              </a:rPr>
              <a:t>公式</a:t>
            </a:r>
            <a:r>
              <a:rPr lang="en-US" altLang="zh-CN">
                <a:solidFill>
                  <a:srgbClr val="000066"/>
                </a:solidFill>
                <a:latin typeface="黑体" panose="02010609060101010101" pitchFamily="49" charset="-122"/>
                <a:ea typeface="黑体" panose="02010609060101010101" pitchFamily="49" charset="-122"/>
              </a:rPr>
              <a:t>2</a:t>
            </a:r>
          </a:p>
          <a:p>
            <a:pPr eaLnBrk="1" hangingPunct="1">
              <a:lnSpc>
                <a:spcPct val="150000"/>
              </a:lnSpc>
              <a:buFontTx/>
              <a:buNone/>
            </a:pPr>
            <a:r>
              <a:rPr lang="zh-CN" altLang="en-US">
                <a:solidFill>
                  <a:srgbClr val="000066"/>
                </a:solidFill>
                <a:latin typeface="黑体" panose="02010609060101010101" pitchFamily="49" charset="-122"/>
                <a:ea typeface="黑体" panose="02010609060101010101" pitchFamily="49" charset="-122"/>
              </a:rPr>
              <a:t>公式</a:t>
            </a:r>
            <a:r>
              <a:rPr lang="en-US" altLang="zh-CN">
                <a:solidFill>
                  <a:srgbClr val="000066"/>
                </a:solidFill>
                <a:latin typeface="黑体" panose="02010609060101010101" pitchFamily="49" charset="-122"/>
                <a:ea typeface="黑体" panose="02010609060101010101" pitchFamily="49" charset="-122"/>
              </a:rPr>
              <a:t>3</a:t>
            </a:r>
          </a:p>
          <a:p>
            <a:pPr eaLnBrk="1" hangingPunct="1">
              <a:lnSpc>
                <a:spcPct val="150000"/>
              </a:lnSpc>
              <a:buFontTx/>
              <a:buNone/>
            </a:pPr>
            <a:r>
              <a:rPr lang="zh-CN" altLang="en-US">
                <a:solidFill>
                  <a:srgbClr val="000066"/>
                </a:solidFill>
                <a:latin typeface="黑体" panose="02010609060101010101" pitchFamily="49" charset="-122"/>
                <a:ea typeface="黑体" panose="02010609060101010101" pitchFamily="49" charset="-122"/>
              </a:rPr>
              <a:t>公式</a:t>
            </a:r>
            <a:r>
              <a:rPr lang="en-US" altLang="zh-CN">
                <a:solidFill>
                  <a:srgbClr val="000066"/>
                </a:solidFill>
                <a:latin typeface="黑体" panose="02010609060101010101" pitchFamily="49" charset="-122"/>
                <a:ea typeface="黑体" panose="02010609060101010101" pitchFamily="49" charset="-122"/>
              </a:rPr>
              <a:t>4     </a:t>
            </a:r>
            <a:endParaRPr lang="zh-CN" altLang="en-US">
              <a:solidFill>
                <a:srgbClr val="000066"/>
              </a:solidFill>
              <a:latin typeface="黑体" panose="02010609060101010101" pitchFamily="49" charset="-122"/>
              <a:ea typeface="黑体" panose="02010609060101010101" pitchFamily="49" charset="-122"/>
            </a:endParaRPr>
          </a:p>
          <a:p>
            <a:pPr eaLnBrk="1" hangingPunct="1">
              <a:buFontTx/>
              <a:buNone/>
            </a:pPr>
            <a:r>
              <a:rPr lang="zh-CN" altLang="en-US">
                <a:solidFill>
                  <a:srgbClr val="000066"/>
                </a:solidFill>
                <a:latin typeface="黑体" panose="02010609060101010101" pitchFamily="49" charset="-122"/>
                <a:ea typeface="黑体" panose="02010609060101010101" pitchFamily="49" charset="-122"/>
              </a:rPr>
              <a:t>证明</a:t>
            </a:r>
            <a:endParaRPr lang="en-US" altLang="zh-CN">
              <a:solidFill>
                <a:srgbClr val="000066"/>
              </a:solidFill>
              <a:latin typeface="黑体" panose="02010609060101010101" pitchFamily="49" charset="-122"/>
              <a:ea typeface="黑体" panose="02010609060101010101" pitchFamily="49" charset="-122"/>
            </a:endParaRPr>
          </a:p>
        </p:txBody>
      </p:sp>
      <p:graphicFrame>
        <p:nvGraphicFramePr>
          <p:cNvPr id="73811" name="Object 83">
            <a:extLst>
              <a:ext uri="{FF2B5EF4-FFF2-40B4-BE49-F238E27FC236}">
                <a16:creationId xmlns:a16="http://schemas.microsoft.com/office/drawing/2014/main" id="{20419724-942E-46B8-9EA3-0EC268DC6DD5}"/>
              </a:ext>
            </a:extLst>
          </p:cNvPr>
          <p:cNvGraphicFramePr>
            <a:graphicFrameLocks noChangeAspect="1"/>
          </p:cNvGraphicFramePr>
          <p:nvPr>
            <p:ph sz="quarter" idx="3"/>
          </p:nvPr>
        </p:nvGraphicFramePr>
        <p:xfrm>
          <a:off x="2771775" y="1557338"/>
          <a:ext cx="2106613" cy="503237"/>
        </p:xfrm>
        <a:graphic>
          <a:graphicData uri="http://schemas.openxmlformats.org/presentationml/2006/ole">
            <mc:AlternateContent xmlns:mc="http://schemas.openxmlformats.org/markup-compatibility/2006">
              <mc:Choice xmlns:v="urn:schemas-microsoft-com:vml" Requires="v">
                <p:oleObj spid="_x0000_s3079" name="Equation" r:id="rId3" imgW="850680" imgH="203040" progId="Equation.DSMT4">
                  <p:embed/>
                </p:oleObj>
              </mc:Choice>
              <mc:Fallback>
                <p:oleObj name="Equation" r:id="rId3" imgW="850680" imgH="203040" progId="Equation.DSMT4">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57338"/>
                        <a:ext cx="2106613"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4" name="Object 86">
            <a:extLst>
              <a:ext uri="{FF2B5EF4-FFF2-40B4-BE49-F238E27FC236}">
                <a16:creationId xmlns:a16="http://schemas.microsoft.com/office/drawing/2014/main" id="{4309FBB9-425E-4A1D-809D-9274A2EFBB4F}"/>
              </a:ext>
            </a:extLst>
          </p:cNvPr>
          <p:cNvGraphicFramePr>
            <a:graphicFrameLocks noChangeAspect="1"/>
          </p:cNvGraphicFramePr>
          <p:nvPr/>
        </p:nvGraphicFramePr>
        <p:xfrm>
          <a:off x="2555875" y="3109913"/>
          <a:ext cx="4017963" cy="534987"/>
        </p:xfrm>
        <a:graphic>
          <a:graphicData uri="http://schemas.openxmlformats.org/presentationml/2006/ole">
            <mc:AlternateContent xmlns:mc="http://schemas.openxmlformats.org/markup-compatibility/2006">
              <mc:Choice xmlns:v="urn:schemas-microsoft-com:vml" Requires="v">
                <p:oleObj spid="_x0000_s3080" name="公式" r:id="rId5" imgW="1625400" imgH="215640" progId="Equation.3">
                  <p:embed/>
                </p:oleObj>
              </mc:Choice>
              <mc:Fallback>
                <p:oleObj name="公式" r:id="rId5" imgW="1625400" imgH="21564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109913"/>
                        <a:ext cx="4017963"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15" name="Object 87">
            <a:extLst>
              <a:ext uri="{FF2B5EF4-FFF2-40B4-BE49-F238E27FC236}">
                <a16:creationId xmlns:a16="http://schemas.microsoft.com/office/drawing/2014/main" id="{8F0B543D-FF0F-4C0F-AC3A-E5935AE41C58}"/>
              </a:ext>
            </a:extLst>
          </p:cNvPr>
          <p:cNvGraphicFramePr>
            <a:graphicFrameLocks noChangeAspect="1"/>
          </p:cNvGraphicFramePr>
          <p:nvPr/>
        </p:nvGraphicFramePr>
        <p:xfrm>
          <a:off x="2627313" y="4005263"/>
          <a:ext cx="4268787" cy="534987"/>
        </p:xfrm>
        <a:graphic>
          <a:graphicData uri="http://schemas.openxmlformats.org/presentationml/2006/ole">
            <mc:AlternateContent xmlns:mc="http://schemas.openxmlformats.org/markup-compatibility/2006">
              <mc:Choice xmlns:v="urn:schemas-microsoft-com:vml" Requires="v">
                <p:oleObj spid="_x0000_s3081" name="公式" r:id="rId7" imgW="1726920" imgH="215640" progId="Equation.3">
                  <p:embed/>
                </p:oleObj>
              </mc:Choice>
              <mc:Fallback>
                <p:oleObj name="公式" r:id="rId7" imgW="1726920" imgH="215640"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005263"/>
                        <a:ext cx="4268787"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a:extLst>
              <a:ext uri="{FF2B5EF4-FFF2-40B4-BE49-F238E27FC236}">
                <a16:creationId xmlns:a16="http://schemas.microsoft.com/office/drawing/2014/main" id="{7B5C1EE4-D9EF-4EA2-B560-E0696F6FFF8C}"/>
              </a:ext>
            </a:extLst>
          </p:cNvPr>
          <p:cNvGraphicFramePr>
            <a:graphicFrameLocks noChangeAspect="1"/>
          </p:cNvGraphicFramePr>
          <p:nvPr/>
        </p:nvGraphicFramePr>
        <p:xfrm>
          <a:off x="2627313" y="2276475"/>
          <a:ext cx="2417762" cy="503238"/>
        </p:xfrm>
        <a:graphic>
          <a:graphicData uri="http://schemas.openxmlformats.org/presentationml/2006/ole">
            <mc:AlternateContent xmlns:mc="http://schemas.openxmlformats.org/markup-compatibility/2006">
              <mc:Choice xmlns:v="urn:schemas-microsoft-com:vml" Requires="v">
                <p:oleObj spid="_x0000_s3082" name="公式" r:id="rId9" imgW="977760" imgH="203040" progId="Equation.3">
                  <p:embed/>
                </p:oleObj>
              </mc:Choice>
              <mc:Fallback>
                <p:oleObj name="公式" r:id="rId9" imgW="977760" imgH="203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2276475"/>
                        <a:ext cx="241776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ox(in)">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ox(in)">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3811"/>
                                        </p:tgtEl>
                                        <p:attrNameLst>
                                          <p:attrName>style.visibility</p:attrName>
                                        </p:attrNameLst>
                                      </p:cBhvr>
                                      <p:to>
                                        <p:strVal val="visible"/>
                                      </p:to>
                                    </p:set>
                                    <p:animEffect transition="in" filter="box(in)">
                                      <p:cBhvr>
                                        <p:cTn id="17" dur="500"/>
                                        <p:tgtEl>
                                          <p:spTgt spid="73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3731">
                                            <p:txEl>
                                              <p:pRg st="2" end="2"/>
                                            </p:txEl>
                                          </p:spTgt>
                                        </p:tgtEl>
                                        <p:attrNameLst>
                                          <p:attrName>style.visibility</p:attrName>
                                        </p:attrNameLst>
                                      </p:cBhvr>
                                      <p:to>
                                        <p:strVal val="visible"/>
                                      </p:to>
                                    </p:set>
                                    <p:animEffect transition="in" filter="box(in)">
                                      <p:cBhvr>
                                        <p:cTn id="22" dur="500"/>
                                        <p:tgtEl>
                                          <p:spTgt spid="737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3731">
                                            <p:txEl>
                                              <p:pRg st="3" end="3"/>
                                            </p:txEl>
                                          </p:spTgt>
                                        </p:tgtEl>
                                        <p:attrNameLst>
                                          <p:attrName>style.visibility</p:attrName>
                                        </p:attrNameLst>
                                      </p:cBhvr>
                                      <p:to>
                                        <p:strVal val="visible"/>
                                      </p:to>
                                    </p:set>
                                    <p:animEffect transition="in" filter="box(in)">
                                      <p:cBhvr>
                                        <p:cTn id="32" dur="500"/>
                                        <p:tgtEl>
                                          <p:spTgt spid="7373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3814"/>
                                        </p:tgtEl>
                                        <p:attrNameLst>
                                          <p:attrName>style.visibility</p:attrName>
                                        </p:attrNameLst>
                                      </p:cBhvr>
                                      <p:to>
                                        <p:strVal val="visible"/>
                                      </p:to>
                                    </p:set>
                                    <p:animEffect transition="in" filter="box(in)">
                                      <p:cBhvr>
                                        <p:cTn id="37" dur="500"/>
                                        <p:tgtEl>
                                          <p:spTgt spid="738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3731">
                                            <p:txEl>
                                              <p:pRg st="4" end="4"/>
                                            </p:txEl>
                                          </p:spTgt>
                                        </p:tgtEl>
                                        <p:attrNameLst>
                                          <p:attrName>style.visibility</p:attrName>
                                        </p:attrNameLst>
                                      </p:cBhvr>
                                      <p:to>
                                        <p:strVal val="visible"/>
                                      </p:to>
                                    </p:set>
                                    <p:animEffect transition="in" filter="box(in)">
                                      <p:cBhvr>
                                        <p:cTn id="42" dur="500"/>
                                        <p:tgtEl>
                                          <p:spTgt spid="7373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3815"/>
                                        </p:tgtEl>
                                        <p:attrNameLst>
                                          <p:attrName>style.visibility</p:attrName>
                                        </p:attrNameLst>
                                      </p:cBhvr>
                                      <p:to>
                                        <p:strVal val="visible"/>
                                      </p:to>
                                    </p:set>
                                    <p:animEffect transition="in" filter="box(in)">
                                      <p:cBhvr>
                                        <p:cTn id="47" dur="500"/>
                                        <p:tgtEl>
                                          <p:spTgt spid="738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3731">
                                            <p:txEl>
                                              <p:pRg st="5" end="5"/>
                                            </p:txEl>
                                          </p:spTgt>
                                        </p:tgtEl>
                                        <p:attrNameLst>
                                          <p:attrName>style.visibility</p:attrName>
                                        </p:attrNameLst>
                                      </p:cBhvr>
                                      <p:to>
                                        <p:strVal val="visible"/>
                                      </p:to>
                                    </p:set>
                                    <p:animEffect transition="in" filter="box(in)">
                                      <p:cBhvr>
                                        <p:cTn id="52" dur="500"/>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2B5BCFDB-9411-4BC7-9E5E-CE0BFE7D0F9B}"/>
              </a:ext>
            </a:extLst>
          </p:cNvPr>
          <p:cNvSpPr>
            <a:spLocks noGrp="1" noChangeArrowheads="1"/>
          </p:cNvSpPr>
          <p:nvPr>
            <p:ph type="body" idx="1"/>
          </p:nvPr>
        </p:nvSpPr>
        <p:spPr>
          <a:xfrm>
            <a:off x="323850" y="476250"/>
            <a:ext cx="8569325" cy="5327650"/>
          </a:xfrm>
        </p:spPr>
        <p:txBody>
          <a:bodyPr/>
          <a:lstStyle/>
          <a:p>
            <a:pPr marL="609600" indent="-609600" eaLnBrk="1" hangingPunct="1">
              <a:lnSpc>
                <a:spcPct val="150000"/>
              </a:lnSpc>
              <a:buFontTx/>
              <a:buNone/>
            </a:pPr>
            <a:r>
              <a:rPr lang="en-US" altLang="zh-CN" sz="4000" b="1">
                <a:solidFill>
                  <a:srgbClr val="000066"/>
                </a:solidFill>
                <a:latin typeface="黑体" panose="02010609060101010101" pitchFamily="49" charset="-122"/>
                <a:ea typeface="黑体" panose="02010609060101010101" pitchFamily="49" charset="-122"/>
              </a:rPr>
              <a:t>3. </a:t>
            </a:r>
            <a:r>
              <a:rPr lang="zh-CN" altLang="en-US" sz="4000" b="1">
                <a:solidFill>
                  <a:srgbClr val="000066"/>
                </a:solidFill>
                <a:latin typeface="黑体" panose="02010609060101010101" pitchFamily="49" charset="-122"/>
                <a:ea typeface="黑体" panose="02010609060101010101" pitchFamily="49" charset="-122"/>
              </a:rPr>
              <a:t>逻辑代数运算的基本规则</a:t>
            </a:r>
          </a:p>
          <a:p>
            <a:pPr marL="609600" indent="-609600" eaLnBrk="1" hangingPunct="1">
              <a:lnSpc>
                <a:spcPct val="150000"/>
              </a:lnSpc>
              <a:buFont typeface="Arial" panose="020B0604020202020204" pitchFamily="34" charset="0"/>
              <a:buNone/>
            </a:pPr>
            <a:r>
              <a:rPr lang="zh-CN" altLang="en-US" sz="3600" b="1">
                <a:solidFill>
                  <a:srgbClr val="000066"/>
                </a:solidFill>
                <a:latin typeface="黑体" panose="02010609060101010101" pitchFamily="49" charset="-122"/>
                <a:ea typeface="黑体" panose="02010609060101010101" pitchFamily="49" charset="-122"/>
              </a:rPr>
              <a:t>（</a:t>
            </a:r>
            <a:r>
              <a:rPr lang="en-US" altLang="zh-CN" sz="3600" b="1">
                <a:solidFill>
                  <a:srgbClr val="000066"/>
                </a:solidFill>
                <a:latin typeface="黑体" panose="02010609060101010101" pitchFamily="49" charset="-122"/>
                <a:ea typeface="黑体" panose="02010609060101010101" pitchFamily="49" charset="-122"/>
              </a:rPr>
              <a:t>1</a:t>
            </a:r>
            <a:r>
              <a:rPr lang="zh-CN" altLang="en-US" sz="3600" b="1">
                <a:solidFill>
                  <a:srgbClr val="000066"/>
                </a:solidFill>
                <a:latin typeface="黑体" panose="02010609060101010101" pitchFamily="49" charset="-122"/>
                <a:ea typeface="黑体" panose="02010609060101010101" pitchFamily="49" charset="-122"/>
              </a:rPr>
              <a:t>）代入规则</a:t>
            </a:r>
          </a:p>
          <a:p>
            <a:pPr marL="609600" indent="-609600" algn="just" eaLnBrk="1" hangingPunct="1">
              <a:lnSpc>
                <a:spcPct val="150000"/>
              </a:lnSpc>
              <a:spcBef>
                <a:spcPct val="0"/>
              </a:spcBef>
              <a:buFontTx/>
              <a:buNone/>
            </a:pPr>
            <a:r>
              <a:rPr lang="zh-CN" altLang="en-US">
                <a:solidFill>
                  <a:srgbClr val="000099"/>
                </a:solidFill>
                <a:latin typeface="黑体" panose="02010609060101010101" pitchFamily="49" charset="-122"/>
                <a:ea typeface="黑体" panose="02010609060101010101" pitchFamily="49" charset="-122"/>
              </a:rPr>
              <a:t>  </a:t>
            </a:r>
            <a:r>
              <a:rPr lang="zh-CN" altLang="en-US">
                <a:solidFill>
                  <a:srgbClr val="000066"/>
                </a:solidFill>
                <a:latin typeface="黑体" panose="02010609060101010101" pitchFamily="49" charset="-122"/>
                <a:ea typeface="黑体" panose="02010609060101010101" pitchFamily="49" charset="-122"/>
              </a:rPr>
              <a:t>在任何一个包含变量</a:t>
            </a:r>
            <a:r>
              <a:rPr lang="en-US" altLang="zh-CN">
                <a:solidFill>
                  <a:srgbClr val="000066"/>
                </a:solidFill>
                <a:latin typeface="黑体" panose="02010609060101010101" pitchFamily="49" charset="-122"/>
                <a:ea typeface="黑体" panose="02010609060101010101" pitchFamily="49" charset="-122"/>
              </a:rPr>
              <a:t>A</a:t>
            </a:r>
            <a:r>
              <a:rPr lang="zh-CN" altLang="en-US">
                <a:solidFill>
                  <a:srgbClr val="000066"/>
                </a:solidFill>
                <a:latin typeface="黑体" panose="02010609060101010101" pitchFamily="49" charset="-122"/>
                <a:ea typeface="黑体" panose="02010609060101010101" pitchFamily="49" charset="-122"/>
              </a:rPr>
              <a:t>逻辑等式中，如果将</a:t>
            </a:r>
          </a:p>
          <a:p>
            <a:pPr marL="609600" indent="-609600" algn="just" eaLnBrk="1" hangingPunct="1">
              <a:lnSpc>
                <a:spcPct val="150000"/>
              </a:lnSpc>
              <a:spcBef>
                <a:spcPct val="0"/>
              </a:spcBef>
              <a:buFontTx/>
              <a:buNone/>
            </a:pPr>
            <a:r>
              <a:rPr lang="zh-CN" altLang="en-US">
                <a:solidFill>
                  <a:srgbClr val="000066"/>
                </a:solidFill>
                <a:latin typeface="黑体" panose="02010609060101010101" pitchFamily="49" charset="-122"/>
                <a:ea typeface="黑体" panose="02010609060101010101" pitchFamily="49" charset="-122"/>
              </a:rPr>
              <a:t>等式两边出现的</a:t>
            </a:r>
            <a:r>
              <a:rPr lang="en-US" altLang="zh-CN">
                <a:solidFill>
                  <a:srgbClr val="000066"/>
                </a:solidFill>
                <a:latin typeface="黑体" panose="02010609060101010101" pitchFamily="49" charset="-122"/>
                <a:ea typeface="黑体" panose="02010609060101010101" pitchFamily="49" charset="-122"/>
              </a:rPr>
              <a:t>A</a:t>
            </a:r>
            <a:r>
              <a:rPr lang="zh-CN" altLang="en-US">
                <a:solidFill>
                  <a:srgbClr val="000066"/>
                </a:solidFill>
                <a:latin typeface="黑体" panose="02010609060101010101" pitchFamily="49" charset="-122"/>
                <a:ea typeface="黑体" panose="02010609060101010101" pitchFamily="49" charset="-122"/>
              </a:rPr>
              <a:t>都用一个函数代替，则等式</a:t>
            </a:r>
          </a:p>
          <a:p>
            <a:pPr marL="609600" indent="-609600" algn="just" eaLnBrk="1" hangingPunct="1">
              <a:lnSpc>
                <a:spcPct val="150000"/>
              </a:lnSpc>
              <a:spcBef>
                <a:spcPct val="0"/>
              </a:spcBef>
              <a:buFontTx/>
              <a:buNone/>
            </a:pPr>
            <a:r>
              <a:rPr lang="zh-CN" altLang="en-US">
                <a:solidFill>
                  <a:srgbClr val="000066"/>
                </a:solidFill>
                <a:latin typeface="黑体" panose="02010609060101010101" pitchFamily="49" charset="-122"/>
                <a:ea typeface="黑体" panose="02010609060101010101" pitchFamily="49" charset="-122"/>
              </a:rPr>
              <a:t>仍然成立，这一规则称为代入规则</a:t>
            </a:r>
            <a:r>
              <a:rPr lang="en-US" altLang="zh-CN">
                <a:solidFill>
                  <a:srgbClr val="000066"/>
                </a:solidFill>
                <a:latin typeface="黑体" panose="02010609060101010101" pitchFamily="49" charset="-122"/>
                <a:ea typeface="黑体" panose="02010609060101010101" pitchFamily="49" charset="-122"/>
              </a:rPr>
              <a:t>.</a:t>
            </a:r>
          </a:p>
          <a:p>
            <a:pPr marL="609600" indent="-609600" eaLnBrk="1" hangingPunct="1">
              <a:lnSpc>
                <a:spcPct val="150000"/>
              </a:lnSpc>
              <a:buFontTx/>
              <a:buNone/>
            </a:pPr>
            <a:r>
              <a:rPr lang="zh-CN" altLang="en-US">
                <a:solidFill>
                  <a:srgbClr val="000066"/>
                </a:solidFill>
                <a:latin typeface="黑体" panose="02010609060101010101" pitchFamily="49" charset="-122"/>
                <a:ea typeface="黑体" panose="02010609060101010101" pitchFamily="49" charset="-122"/>
              </a:rPr>
              <a:t>例：</a:t>
            </a:r>
            <a:r>
              <a:rPr lang="en-US" altLang="zh-CN" i="1">
                <a:solidFill>
                  <a:srgbClr val="000066"/>
                </a:solidFill>
                <a:latin typeface="黑体" panose="02010609060101010101" pitchFamily="49" charset="-122"/>
                <a:ea typeface="黑体" panose="02010609060101010101" pitchFamily="49" charset="-122"/>
              </a:rPr>
              <a:t>B(A+C) = BA+BC</a:t>
            </a:r>
            <a:r>
              <a:rPr lang="en-US" altLang="zh-CN">
                <a:solidFill>
                  <a:srgbClr val="000066"/>
                </a:solidFill>
                <a:latin typeface="黑体" panose="02010609060101010101" pitchFamily="49" charset="-122"/>
                <a:ea typeface="黑体" panose="02010609060101010101" pitchFamily="49" charset="-122"/>
              </a:rPr>
              <a:t>  </a:t>
            </a:r>
            <a:r>
              <a:rPr lang="zh-CN" altLang="en-US">
                <a:solidFill>
                  <a:srgbClr val="000066"/>
                </a:solidFill>
                <a:latin typeface="黑体" panose="02010609060101010101" pitchFamily="49" charset="-122"/>
                <a:ea typeface="黑体" panose="02010609060101010101" pitchFamily="49" charset="-122"/>
              </a:rPr>
              <a:t>用</a:t>
            </a:r>
            <a:r>
              <a:rPr lang="en-US" altLang="zh-CN" i="1">
                <a:solidFill>
                  <a:srgbClr val="000066"/>
                </a:solidFill>
                <a:latin typeface="黑体" panose="02010609060101010101" pitchFamily="49" charset="-122"/>
                <a:ea typeface="黑体" panose="02010609060101010101" pitchFamily="49" charset="-122"/>
              </a:rPr>
              <a:t>E+F</a:t>
            </a:r>
            <a:r>
              <a:rPr lang="zh-CN" altLang="en-US">
                <a:solidFill>
                  <a:srgbClr val="000066"/>
                </a:solidFill>
                <a:latin typeface="黑体" panose="02010609060101010101" pitchFamily="49" charset="-122"/>
                <a:ea typeface="黑体" panose="02010609060101010101" pitchFamily="49" charset="-122"/>
              </a:rPr>
              <a:t>代替</a:t>
            </a:r>
            <a:r>
              <a:rPr lang="en-US" altLang="zh-CN" i="1">
                <a:solidFill>
                  <a:srgbClr val="000066"/>
                </a:solidFill>
                <a:latin typeface="黑体" panose="02010609060101010101" pitchFamily="49" charset="-122"/>
                <a:ea typeface="黑体" panose="02010609060101010101" pitchFamily="49" charset="-122"/>
              </a:rPr>
              <a:t>A</a:t>
            </a:r>
            <a:r>
              <a:rPr lang="zh-CN" altLang="en-US">
                <a:solidFill>
                  <a:srgbClr val="000066"/>
                </a:solidFill>
                <a:latin typeface="黑体" panose="02010609060101010101" pitchFamily="49" charset="-122"/>
                <a:ea typeface="黑体" panose="02010609060101010101" pitchFamily="49" charset="-122"/>
              </a:rPr>
              <a:t>，得</a:t>
            </a:r>
          </a:p>
        </p:txBody>
      </p:sp>
      <p:sp>
        <p:nvSpPr>
          <p:cNvPr id="74756" name="Rectangle 4">
            <a:extLst>
              <a:ext uri="{FF2B5EF4-FFF2-40B4-BE49-F238E27FC236}">
                <a16:creationId xmlns:a16="http://schemas.microsoft.com/office/drawing/2014/main" id="{90A16F55-8080-4778-ACA1-C52CB96BA1E4}"/>
              </a:ext>
            </a:extLst>
          </p:cNvPr>
          <p:cNvSpPr>
            <a:spLocks noChangeArrowheads="1"/>
          </p:cNvSpPr>
          <p:nvPr/>
        </p:nvSpPr>
        <p:spPr bwMode="auto">
          <a:xfrm>
            <a:off x="1116013" y="5589588"/>
            <a:ext cx="607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000066"/>
                </a:solidFill>
                <a:latin typeface="黑体" panose="02010609060101010101" pitchFamily="49" charset="-122"/>
                <a:ea typeface="黑体" panose="02010609060101010101" pitchFamily="49" charset="-122"/>
              </a:rPr>
              <a:t>B[(E+F)+C]=B(E+F)+BC=BE+BF+BC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ox(in)">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ox(in)">
                                      <p:cBhvr>
                                        <p:cTn id="12" dur="500"/>
                                        <p:tgtEl>
                                          <p:spTgt spid="7475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animEffect transition="in" filter="box(in)">
                                      <p:cBhvr>
                                        <p:cTn id="15" dur="500"/>
                                        <p:tgtEl>
                                          <p:spTgt spid="7475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box(in)">
                                      <p:cBhvr>
                                        <p:cTn id="18" dur="500"/>
                                        <p:tgtEl>
                                          <p:spTgt spid="74755">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box(in)">
                                      <p:cBhvr>
                                        <p:cTn id="21" dur="500"/>
                                        <p:tgtEl>
                                          <p:spTgt spid="7475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74755">
                                            <p:txEl>
                                              <p:pRg st="5" end="5"/>
                                            </p:txEl>
                                          </p:spTgt>
                                        </p:tgtEl>
                                        <p:attrNameLst>
                                          <p:attrName>style.visibility</p:attrName>
                                        </p:attrNameLst>
                                      </p:cBhvr>
                                      <p:to>
                                        <p:strVal val="visible"/>
                                      </p:to>
                                    </p:set>
                                    <p:animEffect transition="in" filter="box(in)">
                                      <p:cBhvr>
                                        <p:cTn id="26" dur="500"/>
                                        <p:tgtEl>
                                          <p:spTgt spid="7475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74755">
                                            <p:txEl>
                                              <p:pRg st="5" end="5"/>
                                            </p:txEl>
                                          </p:spTgt>
                                        </p:tgtEl>
                                        <p:attrNameLst>
                                          <p:attrName>style.visibility</p:attrName>
                                        </p:attrNameLst>
                                      </p:cBhvr>
                                      <p:to>
                                        <p:strVal val="visible"/>
                                      </p:to>
                                    </p:set>
                                    <p:animEffect transition="in" filter="box(in)">
                                      <p:cBhvr>
                                        <p:cTn id="31" dur="500"/>
                                        <p:tgtEl>
                                          <p:spTgt spid="74755">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74756"/>
                                        </p:tgtEl>
                                        <p:attrNameLst>
                                          <p:attrName>style.visibility</p:attrName>
                                        </p:attrNameLst>
                                      </p:cBhvr>
                                      <p:to>
                                        <p:strVal val="visible"/>
                                      </p:to>
                                    </p:set>
                                    <p:animEffect transition="in" filter="box(in)">
                                      <p:cBhvr>
                                        <p:cTn id="36"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Rectangle 7">
            <a:extLst>
              <a:ext uri="{FF2B5EF4-FFF2-40B4-BE49-F238E27FC236}">
                <a16:creationId xmlns:a16="http://schemas.microsoft.com/office/drawing/2014/main" id="{D0005BC5-56FD-42AD-8383-51EFEC1E9C70}"/>
              </a:ext>
            </a:extLst>
          </p:cNvPr>
          <p:cNvSpPr>
            <a:spLocks noChangeArrowheads="1"/>
          </p:cNvSpPr>
          <p:nvPr/>
        </p:nvSpPr>
        <p:spPr bwMode="auto">
          <a:xfrm>
            <a:off x="323850" y="0"/>
            <a:ext cx="84963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600" b="1">
                <a:solidFill>
                  <a:srgbClr val="000066"/>
                </a:solidFill>
                <a:latin typeface="黑体" panose="02010609060101010101" pitchFamily="49" charset="-122"/>
                <a:ea typeface="黑体" panose="02010609060101010101" pitchFamily="49" charset="-122"/>
              </a:rPr>
              <a:t>（</a:t>
            </a:r>
            <a:r>
              <a:rPr lang="en-US" altLang="zh-CN" sz="3600" b="1">
                <a:solidFill>
                  <a:srgbClr val="000066"/>
                </a:solidFill>
                <a:latin typeface="黑体" panose="02010609060101010101" pitchFamily="49" charset="-122"/>
                <a:ea typeface="黑体" panose="02010609060101010101" pitchFamily="49" charset="-122"/>
              </a:rPr>
              <a:t>2</a:t>
            </a:r>
            <a:r>
              <a:rPr lang="zh-CN" altLang="en-US" sz="3600" b="1">
                <a:solidFill>
                  <a:srgbClr val="000066"/>
                </a:solidFill>
                <a:latin typeface="黑体" panose="02010609060101010101" pitchFamily="49" charset="-122"/>
                <a:ea typeface="黑体" panose="02010609060101010101" pitchFamily="49" charset="-122"/>
              </a:rPr>
              <a:t>）反演规则</a:t>
            </a:r>
            <a:endParaRPr lang="zh-CN" altLang="en-US" sz="3600" b="1">
              <a:solidFill>
                <a:srgbClr val="000099"/>
              </a:solidFill>
              <a:latin typeface="黑体" panose="02010609060101010101" pitchFamily="49" charset="-122"/>
              <a:ea typeface="黑体" panose="02010609060101010101" pitchFamily="49" charset="-122"/>
            </a:endParaRPr>
          </a:p>
          <a:p>
            <a:pPr algn="just" eaLnBrk="1" hangingPunct="1">
              <a:lnSpc>
                <a:spcPct val="150000"/>
              </a:lnSpc>
            </a:pPr>
            <a:r>
              <a:rPr lang="zh-CN" altLang="en-US" sz="2800">
                <a:solidFill>
                  <a:srgbClr val="000066"/>
                </a:solidFill>
                <a:latin typeface="黑体" panose="02010609060101010101" pitchFamily="49" charset="-122"/>
                <a:ea typeface="黑体" panose="02010609060101010101" pitchFamily="49" charset="-122"/>
              </a:rPr>
              <a:t>    将逻辑表达式</a:t>
            </a:r>
            <a:r>
              <a:rPr lang="en-US" altLang="zh-CN" sz="2800" i="1">
                <a:solidFill>
                  <a:srgbClr val="000066"/>
                </a:solidFill>
                <a:latin typeface="黑体" panose="02010609060101010101" pitchFamily="49" charset="-122"/>
                <a:ea typeface="黑体" panose="02010609060101010101" pitchFamily="49" charset="-122"/>
              </a:rPr>
              <a:t>L</a:t>
            </a:r>
            <a:r>
              <a:rPr lang="zh-CN" altLang="en-US" sz="2800">
                <a:solidFill>
                  <a:srgbClr val="000066"/>
                </a:solidFill>
                <a:latin typeface="黑体" panose="02010609060101010101" pitchFamily="49" charset="-122"/>
                <a:ea typeface="黑体" panose="02010609060101010101" pitchFamily="49" charset="-122"/>
              </a:rPr>
              <a:t>中的与（</a:t>
            </a:r>
            <a:r>
              <a:rPr lang="en-US" altLang="zh-CN" sz="2800">
                <a:solidFill>
                  <a:srgbClr val="000066"/>
                </a:solidFill>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）换成或（</a:t>
            </a: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），或（</a:t>
            </a: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）换成与（</a:t>
            </a:r>
            <a:r>
              <a:rPr lang="en-US" altLang="zh-CN" sz="2800">
                <a:solidFill>
                  <a:srgbClr val="000066"/>
                </a:solidFill>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）；再将原变量换为非变量，非变量换为原变量；并将</a:t>
            </a:r>
            <a:r>
              <a:rPr lang="en-US" altLang="zh-CN" sz="2800">
                <a:solidFill>
                  <a:srgbClr val="000066"/>
                </a:solidFill>
                <a:latin typeface="黑体" panose="02010609060101010101" pitchFamily="49" charset="-122"/>
                <a:ea typeface="黑体" panose="02010609060101010101" pitchFamily="49" charset="-122"/>
              </a:rPr>
              <a:t>1</a:t>
            </a:r>
            <a:r>
              <a:rPr lang="zh-CN" altLang="en-US" sz="2800">
                <a:solidFill>
                  <a:srgbClr val="000066"/>
                </a:solidFill>
                <a:latin typeface="黑体" panose="02010609060101010101" pitchFamily="49" charset="-122"/>
                <a:ea typeface="黑体" panose="02010609060101010101" pitchFamily="49" charset="-122"/>
              </a:rPr>
              <a:t>换成</a:t>
            </a:r>
            <a:r>
              <a:rPr lang="en-US" altLang="zh-CN" sz="2800">
                <a:solidFill>
                  <a:srgbClr val="000066"/>
                </a:solidFill>
                <a:latin typeface="黑体" panose="02010609060101010101" pitchFamily="49" charset="-122"/>
                <a:ea typeface="黑体" panose="02010609060101010101" pitchFamily="49" charset="-122"/>
              </a:rPr>
              <a:t>0</a:t>
            </a:r>
            <a:r>
              <a:rPr lang="zh-CN" altLang="en-US" sz="2800">
                <a:solidFill>
                  <a:srgbClr val="000066"/>
                </a:solidFill>
                <a:latin typeface="黑体" panose="02010609060101010101" pitchFamily="49" charset="-122"/>
                <a:ea typeface="黑体" panose="02010609060101010101" pitchFamily="49" charset="-122"/>
              </a:rPr>
              <a:t>，</a:t>
            </a:r>
            <a:r>
              <a:rPr lang="en-US" altLang="zh-CN" sz="2800">
                <a:solidFill>
                  <a:srgbClr val="000066"/>
                </a:solidFill>
                <a:latin typeface="黑体" panose="02010609060101010101" pitchFamily="49" charset="-122"/>
                <a:ea typeface="黑体" panose="02010609060101010101" pitchFamily="49" charset="-122"/>
              </a:rPr>
              <a:t>0</a:t>
            </a:r>
            <a:r>
              <a:rPr lang="zh-CN" altLang="en-US" sz="2800">
                <a:solidFill>
                  <a:srgbClr val="000066"/>
                </a:solidFill>
                <a:latin typeface="黑体" panose="02010609060101010101" pitchFamily="49" charset="-122"/>
                <a:ea typeface="黑体" panose="02010609060101010101" pitchFamily="49" charset="-122"/>
              </a:rPr>
              <a:t>换成</a:t>
            </a:r>
            <a:r>
              <a:rPr lang="en-US" altLang="zh-CN" sz="2800">
                <a:solidFill>
                  <a:srgbClr val="000066"/>
                </a:solidFill>
                <a:latin typeface="黑体" panose="02010609060101010101" pitchFamily="49" charset="-122"/>
                <a:ea typeface="黑体" panose="02010609060101010101" pitchFamily="49" charset="-122"/>
              </a:rPr>
              <a:t>1</a:t>
            </a:r>
            <a:r>
              <a:rPr lang="zh-CN" altLang="en-US" sz="2800">
                <a:solidFill>
                  <a:srgbClr val="000066"/>
                </a:solidFill>
                <a:latin typeface="黑体" panose="02010609060101010101" pitchFamily="49" charset="-122"/>
                <a:ea typeface="黑体" panose="02010609060101010101" pitchFamily="49" charset="-122"/>
              </a:rPr>
              <a:t>；那么，所得的函数式就是  。</a:t>
            </a:r>
          </a:p>
          <a:p>
            <a:pPr algn="just" eaLnBrk="1" hangingPunct="1"/>
            <a:r>
              <a:rPr lang="zh-CN" altLang="en-US" sz="2800">
                <a:solidFill>
                  <a:srgbClr val="000066"/>
                </a:solidFill>
                <a:latin typeface="黑体" panose="02010609060101010101" pitchFamily="49" charset="-122"/>
                <a:ea typeface="黑体" panose="02010609060101010101" pitchFamily="49" charset="-122"/>
              </a:rPr>
              <a:t>例：</a:t>
            </a:r>
          </a:p>
          <a:p>
            <a:pPr algn="just" eaLnBrk="1" hangingPunct="1"/>
            <a:endParaRPr lang="zh-CN" altLang="en-US" sz="2800">
              <a:solidFill>
                <a:srgbClr val="000066"/>
              </a:solidFill>
              <a:latin typeface="黑体" panose="02010609060101010101" pitchFamily="49" charset="-122"/>
              <a:ea typeface="黑体" panose="02010609060101010101" pitchFamily="49" charset="-122"/>
            </a:endParaRPr>
          </a:p>
          <a:p>
            <a:pPr algn="just" eaLnBrk="1" hangingPunct="1"/>
            <a:endParaRPr lang="en-US" altLang="zh-CN" sz="2800">
              <a:solidFill>
                <a:srgbClr val="000066"/>
              </a:solidFill>
              <a:latin typeface="黑体" panose="02010609060101010101" pitchFamily="49" charset="-122"/>
              <a:ea typeface="黑体" panose="02010609060101010101" pitchFamily="49" charset="-122"/>
            </a:endParaRPr>
          </a:p>
        </p:txBody>
      </p:sp>
      <p:graphicFrame>
        <p:nvGraphicFramePr>
          <p:cNvPr id="75787" name="Object 11">
            <a:extLst>
              <a:ext uri="{FF2B5EF4-FFF2-40B4-BE49-F238E27FC236}">
                <a16:creationId xmlns:a16="http://schemas.microsoft.com/office/drawing/2014/main" id="{9FB786F2-3CED-49D1-AD8A-435D23BD5A56}"/>
              </a:ext>
            </a:extLst>
          </p:cNvPr>
          <p:cNvGraphicFramePr>
            <a:graphicFrameLocks noChangeAspect="1"/>
          </p:cNvGraphicFramePr>
          <p:nvPr>
            <p:ph sz="quarter" idx="1"/>
          </p:nvPr>
        </p:nvGraphicFramePr>
        <p:xfrm>
          <a:off x="1979613" y="3141663"/>
          <a:ext cx="2752725" cy="531812"/>
        </p:xfrm>
        <a:graphic>
          <a:graphicData uri="http://schemas.openxmlformats.org/presentationml/2006/ole">
            <mc:AlternateContent xmlns:mc="http://schemas.openxmlformats.org/markup-compatibility/2006">
              <mc:Choice xmlns:v="urn:schemas-microsoft-com:vml" Requires="v">
                <p:oleObj spid="_x0000_s4110" name="Equation" r:id="rId3" imgW="1054080" imgH="203040" progId="Equation.DSMT4">
                  <p:embed/>
                </p:oleObj>
              </mc:Choice>
              <mc:Fallback>
                <p:oleObj name="Equation" r:id="rId3" imgW="1054080" imgH="20304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141663"/>
                        <a:ext cx="275272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a:extLst>
              <a:ext uri="{FF2B5EF4-FFF2-40B4-BE49-F238E27FC236}">
                <a16:creationId xmlns:a16="http://schemas.microsoft.com/office/drawing/2014/main" id="{81B01831-B63A-4CE2-9855-06FC90F82245}"/>
              </a:ext>
            </a:extLst>
          </p:cNvPr>
          <p:cNvGraphicFramePr>
            <a:graphicFrameLocks noChangeAspect="1"/>
          </p:cNvGraphicFramePr>
          <p:nvPr>
            <p:ph sz="quarter" idx="2"/>
          </p:nvPr>
        </p:nvGraphicFramePr>
        <p:xfrm>
          <a:off x="827088" y="2565400"/>
          <a:ext cx="330200" cy="477838"/>
        </p:xfrm>
        <a:graphic>
          <a:graphicData uri="http://schemas.openxmlformats.org/presentationml/2006/ole">
            <mc:AlternateContent xmlns:mc="http://schemas.openxmlformats.org/markup-compatibility/2006">
              <mc:Choice xmlns:v="urn:schemas-microsoft-com:vml" Requires="v">
                <p:oleObj spid="_x0000_s4111" name="公式" r:id="rId5" imgW="139680" imgH="203040" progId="Equation.3">
                  <p:embed/>
                </p:oleObj>
              </mc:Choice>
              <mc:Fallback>
                <p:oleObj name="公式" r:id="rId5" imgW="139680" imgH="203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3302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1" name="Object 15">
            <a:extLst>
              <a:ext uri="{FF2B5EF4-FFF2-40B4-BE49-F238E27FC236}">
                <a16:creationId xmlns:a16="http://schemas.microsoft.com/office/drawing/2014/main" id="{64B5C724-51C5-49CE-881C-91E68626F790}"/>
              </a:ext>
            </a:extLst>
          </p:cNvPr>
          <p:cNvGraphicFramePr>
            <a:graphicFrameLocks noChangeAspect="1"/>
          </p:cNvGraphicFramePr>
          <p:nvPr/>
        </p:nvGraphicFramePr>
        <p:xfrm>
          <a:off x="1979613" y="3744913"/>
          <a:ext cx="1751012" cy="544512"/>
        </p:xfrm>
        <a:graphic>
          <a:graphicData uri="http://schemas.openxmlformats.org/presentationml/2006/ole">
            <mc:AlternateContent xmlns:mc="http://schemas.openxmlformats.org/markup-compatibility/2006">
              <mc:Choice xmlns:v="urn:schemas-microsoft-com:vml" Requires="v">
                <p:oleObj spid="_x0000_s4112" name="Equation" r:id="rId7" imgW="736560" imgH="228600" progId="Equation.DSMT4">
                  <p:embed/>
                </p:oleObj>
              </mc:Choice>
              <mc:Fallback>
                <p:oleObj name="Equation" r:id="rId7" imgW="73656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744913"/>
                        <a:ext cx="1751012"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2" name="Object 16">
            <a:extLst>
              <a:ext uri="{FF2B5EF4-FFF2-40B4-BE49-F238E27FC236}">
                <a16:creationId xmlns:a16="http://schemas.microsoft.com/office/drawing/2014/main" id="{91A63B79-E4F3-4DAD-AF18-C28239F2F1B1}"/>
              </a:ext>
            </a:extLst>
          </p:cNvPr>
          <p:cNvGraphicFramePr>
            <a:graphicFrameLocks noChangeAspect="1"/>
          </p:cNvGraphicFramePr>
          <p:nvPr/>
        </p:nvGraphicFramePr>
        <p:xfrm>
          <a:off x="3570288" y="3773488"/>
          <a:ext cx="1239837" cy="519112"/>
        </p:xfrm>
        <a:graphic>
          <a:graphicData uri="http://schemas.openxmlformats.org/presentationml/2006/ole">
            <mc:AlternateContent xmlns:mc="http://schemas.openxmlformats.org/markup-compatibility/2006">
              <mc:Choice xmlns:v="urn:schemas-microsoft-com:vml" Requires="v">
                <p:oleObj spid="_x0000_s4113" name="Equation" r:id="rId9" imgW="545760" imgH="228600" progId="Equation.DSMT4">
                  <p:embed/>
                </p:oleObj>
              </mc:Choice>
              <mc:Fallback>
                <p:oleObj name="Equation" r:id="rId9" imgW="54576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0288" y="3773488"/>
                        <a:ext cx="1239837"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3" name="Object 17">
            <a:extLst>
              <a:ext uri="{FF2B5EF4-FFF2-40B4-BE49-F238E27FC236}">
                <a16:creationId xmlns:a16="http://schemas.microsoft.com/office/drawing/2014/main" id="{247F85AC-EAC9-49A8-8E2C-2FD1B9BD2715}"/>
              </a:ext>
            </a:extLst>
          </p:cNvPr>
          <p:cNvGraphicFramePr>
            <a:graphicFrameLocks noChangeAspect="1"/>
          </p:cNvGraphicFramePr>
          <p:nvPr/>
        </p:nvGraphicFramePr>
        <p:xfrm>
          <a:off x="5170488" y="3744913"/>
          <a:ext cx="2379662" cy="511175"/>
        </p:xfrm>
        <a:graphic>
          <a:graphicData uri="http://schemas.openxmlformats.org/presentationml/2006/ole">
            <mc:AlternateContent xmlns:mc="http://schemas.openxmlformats.org/markup-compatibility/2006">
              <mc:Choice xmlns:v="urn:schemas-microsoft-com:vml" Requires="v">
                <p:oleObj spid="_x0000_s4114" name="Equation" r:id="rId11" imgW="1066680" imgH="228600" progId="Equation.DSMT4">
                  <p:embed/>
                </p:oleObj>
              </mc:Choice>
              <mc:Fallback>
                <p:oleObj name="Equation" r:id="rId11" imgW="106668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0488" y="3744913"/>
                        <a:ext cx="237966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7" name="Rectangle 21">
            <a:extLst>
              <a:ext uri="{FF2B5EF4-FFF2-40B4-BE49-F238E27FC236}">
                <a16:creationId xmlns:a16="http://schemas.microsoft.com/office/drawing/2014/main" id="{E4CA6BDA-EE69-49DE-B954-9AD60491AF3C}"/>
              </a:ext>
            </a:extLst>
          </p:cNvPr>
          <p:cNvSpPr>
            <a:spLocks noChangeArrowheads="1"/>
          </p:cNvSpPr>
          <p:nvPr/>
        </p:nvSpPr>
        <p:spPr bwMode="auto">
          <a:xfrm>
            <a:off x="323850" y="4278313"/>
            <a:ext cx="2025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66"/>
                </a:solidFill>
                <a:ea typeface="黑体" panose="02010609060101010101" pitchFamily="49" charset="-122"/>
              </a:rPr>
              <a:t>注意事项：</a:t>
            </a:r>
            <a:r>
              <a:rPr lang="zh-CN" altLang="en-US"/>
              <a:t> </a:t>
            </a:r>
          </a:p>
        </p:txBody>
      </p:sp>
      <p:sp>
        <p:nvSpPr>
          <p:cNvPr id="75798" name="Rectangle 22">
            <a:extLst>
              <a:ext uri="{FF2B5EF4-FFF2-40B4-BE49-F238E27FC236}">
                <a16:creationId xmlns:a16="http://schemas.microsoft.com/office/drawing/2014/main" id="{DE342B54-8970-4CF3-83C6-C45C20DF5D2C}"/>
              </a:ext>
            </a:extLst>
          </p:cNvPr>
          <p:cNvSpPr>
            <a:spLocks noChangeArrowheads="1"/>
          </p:cNvSpPr>
          <p:nvPr/>
        </p:nvSpPr>
        <p:spPr bwMode="auto">
          <a:xfrm>
            <a:off x="755650" y="4781550"/>
            <a:ext cx="6027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66"/>
                </a:solidFill>
                <a:latin typeface="黑体" panose="02010609060101010101" pitchFamily="49" charset="-122"/>
                <a:ea typeface="黑体" panose="02010609060101010101" pitchFamily="49" charset="-122"/>
              </a:rPr>
              <a:t>(1) </a:t>
            </a:r>
            <a:r>
              <a:rPr lang="zh-CN" altLang="en-US" sz="2800">
                <a:solidFill>
                  <a:srgbClr val="000066"/>
                </a:solidFill>
                <a:latin typeface="黑体" panose="02010609060101010101" pitchFamily="49" charset="-122"/>
                <a:ea typeface="黑体" panose="02010609060101010101" pitchFamily="49" charset="-122"/>
              </a:rPr>
              <a:t>保持原来的运算优先顺序不变；</a:t>
            </a:r>
            <a:r>
              <a:rPr lang="zh-CN" altLang="en-US" b="1">
                <a:solidFill>
                  <a:srgbClr val="000099"/>
                </a:solidFill>
                <a:latin typeface="黑体" panose="02010609060101010101" pitchFamily="49" charset="-122"/>
                <a:ea typeface="黑体" panose="02010609060101010101" pitchFamily="49" charset="-122"/>
              </a:rPr>
              <a:t> </a:t>
            </a:r>
          </a:p>
        </p:txBody>
      </p:sp>
      <p:sp>
        <p:nvSpPr>
          <p:cNvPr id="75799" name="Rectangle 23">
            <a:extLst>
              <a:ext uri="{FF2B5EF4-FFF2-40B4-BE49-F238E27FC236}">
                <a16:creationId xmlns:a16="http://schemas.microsoft.com/office/drawing/2014/main" id="{FDB5A7B9-D319-42CB-B292-9CC2CA196B07}"/>
              </a:ext>
            </a:extLst>
          </p:cNvPr>
          <p:cNvSpPr>
            <a:spLocks noChangeArrowheads="1"/>
          </p:cNvSpPr>
          <p:nvPr/>
        </p:nvSpPr>
        <p:spPr bwMode="auto">
          <a:xfrm>
            <a:off x="755650" y="5357813"/>
            <a:ext cx="658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66"/>
                </a:solidFill>
                <a:latin typeface="黑体" panose="02010609060101010101" pitchFamily="49" charset="-122"/>
                <a:ea typeface="黑体" panose="02010609060101010101" pitchFamily="49" charset="-122"/>
              </a:rPr>
              <a:t>(2) </a:t>
            </a:r>
            <a:r>
              <a:rPr lang="zh-CN" altLang="en-US" sz="2800">
                <a:solidFill>
                  <a:srgbClr val="000066"/>
                </a:solidFill>
                <a:latin typeface="黑体" panose="02010609060101010101" pitchFamily="49" charset="-122"/>
                <a:ea typeface="黑体" panose="02010609060101010101" pitchFamily="49" charset="-122"/>
              </a:rPr>
              <a:t>对于反变量以外的非号应保留不变。</a:t>
            </a:r>
          </a:p>
        </p:txBody>
      </p:sp>
      <p:graphicFrame>
        <p:nvGraphicFramePr>
          <p:cNvPr id="75800" name="Object 24">
            <a:extLst>
              <a:ext uri="{FF2B5EF4-FFF2-40B4-BE49-F238E27FC236}">
                <a16:creationId xmlns:a16="http://schemas.microsoft.com/office/drawing/2014/main" id="{A63DF1E9-C52A-4C31-9372-828D609D4094}"/>
              </a:ext>
            </a:extLst>
          </p:cNvPr>
          <p:cNvGraphicFramePr>
            <a:graphicFrameLocks noChangeAspect="1"/>
          </p:cNvGraphicFramePr>
          <p:nvPr>
            <p:ph sz="quarter" idx="4"/>
          </p:nvPr>
        </p:nvGraphicFramePr>
        <p:xfrm>
          <a:off x="1331913" y="5976938"/>
          <a:ext cx="2684462" cy="547687"/>
        </p:xfrm>
        <a:graphic>
          <a:graphicData uri="http://schemas.openxmlformats.org/presentationml/2006/ole">
            <mc:AlternateContent xmlns:mc="http://schemas.openxmlformats.org/markup-compatibility/2006">
              <mc:Choice xmlns:v="urn:schemas-microsoft-com:vml" Requires="v">
                <p:oleObj spid="_x0000_s4115" name="Equation" r:id="rId13" imgW="1244520" imgH="253800" progId="Equation.DSMT4">
                  <p:embed/>
                </p:oleObj>
              </mc:Choice>
              <mc:Fallback>
                <p:oleObj name="Equation" r:id="rId13" imgW="1244520" imgH="253800"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5976938"/>
                        <a:ext cx="2684462"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03" name="Object 27">
            <a:extLst>
              <a:ext uri="{FF2B5EF4-FFF2-40B4-BE49-F238E27FC236}">
                <a16:creationId xmlns:a16="http://schemas.microsoft.com/office/drawing/2014/main" id="{34B4922E-D5FD-46CA-B862-547BC33ED344}"/>
              </a:ext>
            </a:extLst>
          </p:cNvPr>
          <p:cNvGraphicFramePr>
            <a:graphicFrameLocks noChangeAspect="1"/>
          </p:cNvGraphicFramePr>
          <p:nvPr/>
        </p:nvGraphicFramePr>
        <p:xfrm>
          <a:off x="5148263" y="5984875"/>
          <a:ext cx="1009650" cy="612775"/>
        </p:xfrm>
        <a:graphic>
          <a:graphicData uri="http://schemas.openxmlformats.org/presentationml/2006/ole">
            <mc:AlternateContent xmlns:mc="http://schemas.openxmlformats.org/markup-compatibility/2006">
              <mc:Choice xmlns:v="urn:schemas-microsoft-com:vml" Requires="v">
                <p:oleObj spid="_x0000_s4116" name="公式" r:id="rId15" imgW="355320" imgH="215640" progId="Equation.3">
                  <p:embed/>
                </p:oleObj>
              </mc:Choice>
              <mc:Fallback>
                <p:oleObj name="公式" r:id="rId15" imgW="355320" imgH="21564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263" y="5984875"/>
                        <a:ext cx="10096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04" name="Object 28">
            <a:extLst>
              <a:ext uri="{FF2B5EF4-FFF2-40B4-BE49-F238E27FC236}">
                <a16:creationId xmlns:a16="http://schemas.microsoft.com/office/drawing/2014/main" id="{CADC53FA-E439-4991-97E2-3ADCDBF48C2B}"/>
              </a:ext>
            </a:extLst>
          </p:cNvPr>
          <p:cNvGraphicFramePr>
            <a:graphicFrameLocks noChangeAspect="1"/>
          </p:cNvGraphicFramePr>
          <p:nvPr/>
        </p:nvGraphicFramePr>
        <p:xfrm>
          <a:off x="4787900" y="3817938"/>
          <a:ext cx="373063" cy="431800"/>
        </p:xfrm>
        <a:graphic>
          <a:graphicData uri="http://schemas.openxmlformats.org/presentationml/2006/ole">
            <mc:AlternateContent xmlns:mc="http://schemas.openxmlformats.org/markup-compatibility/2006">
              <mc:Choice xmlns:v="urn:schemas-microsoft-com:vml" Requires="v">
                <p:oleObj spid="_x0000_s4117" name="Equation" r:id="rId17" imgW="139680" imgH="164880" progId="Equation.DSMT4">
                  <p:embed/>
                </p:oleObj>
              </mc:Choice>
              <mc:Fallback>
                <p:oleObj name="Equation" r:id="rId17" imgW="139680" imgH="164880"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7900" y="3817938"/>
                        <a:ext cx="3730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83">
                                            <p:txEl>
                                              <p:pRg st="2" end="2"/>
                                            </p:txEl>
                                          </p:spTgt>
                                        </p:tgtEl>
                                        <p:attrNameLst>
                                          <p:attrName>style.visibility</p:attrName>
                                        </p:attrNameLst>
                                      </p:cBhvr>
                                      <p:to>
                                        <p:strVal val="visible"/>
                                      </p:to>
                                    </p:set>
                                    <p:animEffect transition="in" filter="box(in)">
                                      <p:cBhvr>
                                        <p:cTn id="7" dur="500"/>
                                        <p:tgtEl>
                                          <p:spTgt spid="757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787"/>
                                        </p:tgtEl>
                                        <p:attrNameLst>
                                          <p:attrName>style.visibility</p:attrName>
                                        </p:attrNameLst>
                                      </p:cBhvr>
                                      <p:to>
                                        <p:strVal val="visible"/>
                                      </p:to>
                                    </p:set>
                                    <p:animEffect transition="in" filter="box(in)">
                                      <p:cBhvr>
                                        <p:cTn id="12" dur="500"/>
                                        <p:tgtEl>
                                          <p:spTgt spid="75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5791"/>
                                        </p:tgtEl>
                                        <p:attrNameLst>
                                          <p:attrName>style.visibility</p:attrName>
                                        </p:attrNameLst>
                                      </p:cBhvr>
                                      <p:to>
                                        <p:strVal val="visible"/>
                                      </p:to>
                                    </p:set>
                                    <p:animEffect transition="in" filter="box(in)">
                                      <p:cBhvr>
                                        <p:cTn id="17" dur="500"/>
                                        <p:tgtEl>
                                          <p:spTgt spid="75791"/>
                                        </p:tgtEl>
                                      </p:cBhvr>
                                    </p:animEffect>
                                  </p:childTnLst>
                                </p:cTn>
                              </p:par>
                              <p:par>
                                <p:cTn id="18" presetID="4" presetClass="entr" presetSubtype="16" fill="hold" nodeType="withEffect">
                                  <p:stCondLst>
                                    <p:cond delay="0"/>
                                  </p:stCondLst>
                                  <p:childTnLst>
                                    <p:set>
                                      <p:cBhvr>
                                        <p:cTn id="19" dur="1" fill="hold">
                                          <p:stCondLst>
                                            <p:cond delay="0"/>
                                          </p:stCondLst>
                                        </p:cTn>
                                        <p:tgtEl>
                                          <p:spTgt spid="75792"/>
                                        </p:tgtEl>
                                        <p:attrNameLst>
                                          <p:attrName>style.visibility</p:attrName>
                                        </p:attrNameLst>
                                      </p:cBhvr>
                                      <p:to>
                                        <p:strVal val="visible"/>
                                      </p:to>
                                    </p:set>
                                    <p:animEffect transition="in" filter="box(in)">
                                      <p:cBhvr>
                                        <p:cTn id="20" dur="500"/>
                                        <p:tgtEl>
                                          <p:spTgt spid="75792"/>
                                        </p:tgtEl>
                                      </p:cBhvr>
                                    </p:animEffect>
                                  </p:childTnLst>
                                </p:cTn>
                              </p:par>
                              <p:par>
                                <p:cTn id="21" presetID="4" presetClass="entr" presetSubtype="16" fill="hold" nodeType="withEffect">
                                  <p:stCondLst>
                                    <p:cond delay="0"/>
                                  </p:stCondLst>
                                  <p:childTnLst>
                                    <p:set>
                                      <p:cBhvr>
                                        <p:cTn id="22" dur="1" fill="hold">
                                          <p:stCondLst>
                                            <p:cond delay="0"/>
                                          </p:stCondLst>
                                        </p:cTn>
                                        <p:tgtEl>
                                          <p:spTgt spid="75804"/>
                                        </p:tgtEl>
                                        <p:attrNameLst>
                                          <p:attrName>style.visibility</p:attrName>
                                        </p:attrNameLst>
                                      </p:cBhvr>
                                      <p:to>
                                        <p:strVal val="visible"/>
                                      </p:to>
                                    </p:set>
                                    <p:animEffect transition="in" filter="box(in)">
                                      <p:cBhvr>
                                        <p:cTn id="23" dur="500"/>
                                        <p:tgtEl>
                                          <p:spTgt spid="75804"/>
                                        </p:tgtEl>
                                      </p:cBhvr>
                                    </p:animEffect>
                                  </p:childTnLst>
                                </p:cTn>
                              </p:par>
                              <p:par>
                                <p:cTn id="24" presetID="4" presetClass="entr" presetSubtype="16" fill="hold" nodeType="withEffect">
                                  <p:stCondLst>
                                    <p:cond delay="0"/>
                                  </p:stCondLst>
                                  <p:childTnLst>
                                    <p:set>
                                      <p:cBhvr>
                                        <p:cTn id="25" dur="1" fill="hold">
                                          <p:stCondLst>
                                            <p:cond delay="0"/>
                                          </p:stCondLst>
                                        </p:cTn>
                                        <p:tgtEl>
                                          <p:spTgt spid="75793"/>
                                        </p:tgtEl>
                                        <p:attrNameLst>
                                          <p:attrName>style.visibility</p:attrName>
                                        </p:attrNameLst>
                                      </p:cBhvr>
                                      <p:to>
                                        <p:strVal val="visible"/>
                                      </p:to>
                                    </p:set>
                                    <p:animEffect transition="in" filter="box(in)">
                                      <p:cBhvr>
                                        <p:cTn id="26" dur="500"/>
                                        <p:tgtEl>
                                          <p:spTgt spid="75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5797"/>
                                        </p:tgtEl>
                                        <p:attrNameLst>
                                          <p:attrName>style.visibility</p:attrName>
                                        </p:attrNameLst>
                                      </p:cBhvr>
                                      <p:to>
                                        <p:strVal val="visible"/>
                                      </p:to>
                                    </p:set>
                                    <p:animEffect transition="in" filter="box(in)">
                                      <p:cBhvr>
                                        <p:cTn id="31" dur="500"/>
                                        <p:tgtEl>
                                          <p:spTgt spid="75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75798"/>
                                        </p:tgtEl>
                                        <p:attrNameLst>
                                          <p:attrName>style.visibility</p:attrName>
                                        </p:attrNameLst>
                                      </p:cBhvr>
                                      <p:to>
                                        <p:strVal val="visible"/>
                                      </p:to>
                                    </p:set>
                                    <p:animEffect transition="in" filter="box(in)">
                                      <p:cBhvr>
                                        <p:cTn id="36" dur="500"/>
                                        <p:tgtEl>
                                          <p:spTgt spid="7579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5799"/>
                                        </p:tgtEl>
                                        <p:attrNameLst>
                                          <p:attrName>style.visibility</p:attrName>
                                        </p:attrNameLst>
                                      </p:cBhvr>
                                      <p:to>
                                        <p:strVal val="visible"/>
                                      </p:to>
                                    </p:set>
                                    <p:animEffect transition="in" filter="box(in)">
                                      <p:cBhvr>
                                        <p:cTn id="41" dur="500"/>
                                        <p:tgtEl>
                                          <p:spTgt spid="757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75800"/>
                                        </p:tgtEl>
                                        <p:attrNameLst>
                                          <p:attrName>style.visibility</p:attrName>
                                        </p:attrNameLst>
                                      </p:cBhvr>
                                      <p:to>
                                        <p:strVal val="visible"/>
                                      </p:to>
                                    </p:set>
                                    <p:animEffect transition="in" filter="box(in)">
                                      <p:cBhvr>
                                        <p:cTn id="46" dur="500"/>
                                        <p:tgtEl>
                                          <p:spTgt spid="7580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75803"/>
                                        </p:tgtEl>
                                        <p:attrNameLst>
                                          <p:attrName>style.visibility</p:attrName>
                                        </p:attrNameLst>
                                      </p:cBhvr>
                                      <p:to>
                                        <p:strVal val="visible"/>
                                      </p:to>
                                    </p:set>
                                    <p:animEffect transition="in" filter="box(in)">
                                      <p:cBhvr>
                                        <p:cTn id="51" dur="500"/>
                                        <p:tgtEl>
                                          <p:spTgt spid="7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7" grpId="0"/>
      <p:bldP spid="75798" grpId="0"/>
      <p:bldP spid="757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a:extLst>
              <a:ext uri="{FF2B5EF4-FFF2-40B4-BE49-F238E27FC236}">
                <a16:creationId xmlns:a16="http://schemas.microsoft.com/office/drawing/2014/main" id="{5E552D3F-5349-4029-AB70-E9E567B0C1C0}"/>
              </a:ext>
            </a:extLst>
          </p:cNvPr>
          <p:cNvSpPr>
            <a:spLocks noChangeArrowheads="1"/>
          </p:cNvSpPr>
          <p:nvPr/>
        </p:nvSpPr>
        <p:spPr bwMode="auto">
          <a:xfrm>
            <a:off x="250825" y="188913"/>
            <a:ext cx="8462963"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en-US" sz="3600" b="1">
                <a:solidFill>
                  <a:srgbClr val="000066"/>
                </a:solidFill>
                <a:latin typeface="黑体" panose="02010609060101010101" pitchFamily="49" charset="-122"/>
                <a:ea typeface="黑体" panose="02010609060101010101" pitchFamily="49" charset="-122"/>
              </a:rPr>
              <a:t>（</a:t>
            </a:r>
            <a:r>
              <a:rPr lang="en-US" altLang="zh-CN" sz="3600" b="1">
                <a:solidFill>
                  <a:srgbClr val="000066"/>
                </a:solidFill>
                <a:latin typeface="黑体" panose="02010609060101010101" pitchFamily="49" charset="-122"/>
                <a:ea typeface="黑体" panose="02010609060101010101" pitchFamily="49" charset="-122"/>
              </a:rPr>
              <a:t>3</a:t>
            </a:r>
            <a:r>
              <a:rPr lang="zh-CN" altLang="en-US" sz="3600" b="1">
                <a:solidFill>
                  <a:srgbClr val="000066"/>
                </a:solidFill>
                <a:latin typeface="黑体" panose="02010609060101010101" pitchFamily="49" charset="-122"/>
                <a:ea typeface="黑体" panose="02010609060101010101" pitchFamily="49" charset="-122"/>
              </a:rPr>
              <a:t>）对偶规则</a:t>
            </a:r>
          </a:p>
          <a:p>
            <a:pPr eaLnBrk="1" hangingPunct="1">
              <a:lnSpc>
                <a:spcPct val="150000"/>
              </a:lnSpc>
              <a:spcBef>
                <a:spcPct val="20000"/>
              </a:spcBef>
            </a:pPr>
            <a:r>
              <a:rPr lang="zh-CN" altLang="en-US" sz="2800">
                <a:solidFill>
                  <a:srgbClr val="000066"/>
                </a:solidFill>
                <a:latin typeface="黑体" panose="02010609060101010101" pitchFamily="49" charset="-122"/>
                <a:ea typeface="黑体" panose="02010609060101010101" pitchFamily="49" charset="-122"/>
              </a:rPr>
              <a:t>  将逻辑表达式</a:t>
            </a:r>
            <a:r>
              <a:rPr lang="en-US" altLang="zh-CN" sz="2800">
                <a:solidFill>
                  <a:srgbClr val="000066"/>
                </a:solidFill>
                <a:latin typeface="黑体" panose="02010609060101010101" pitchFamily="49" charset="-122"/>
                <a:ea typeface="黑体" panose="02010609060101010101" pitchFamily="49" charset="-122"/>
              </a:rPr>
              <a:t>L</a:t>
            </a:r>
            <a:r>
              <a:rPr lang="zh-CN" altLang="en-US" sz="2800">
                <a:solidFill>
                  <a:srgbClr val="000066"/>
                </a:solidFill>
                <a:latin typeface="黑体" panose="02010609060101010101" pitchFamily="49" charset="-122"/>
                <a:ea typeface="黑体" panose="02010609060101010101" pitchFamily="49" charset="-122"/>
              </a:rPr>
              <a:t>中的与（</a:t>
            </a:r>
            <a:r>
              <a:rPr lang="en-US" altLang="zh-CN" sz="2800">
                <a:solidFill>
                  <a:srgbClr val="000066"/>
                </a:solidFill>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）换成或（</a:t>
            </a: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），或（</a:t>
            </a: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）换成与（</a:t>
            </a:r>
            <a:r>
              <a:rPr lang="en-US" altLang="zh-CN" sz="2800">
                <a:solidFill>
                  <a:srgbClr val="000066"/>
                </a:solidFill>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）；并将</a:t>
            </a:r>
            <a:r>
              <a:rPr lang="en-US" altLang="zh-CN" sz="2800">
                <a:solidFill>
                  <a:srgbClr val="000066"/>
                </a:solidFill>
                <a:latin typeface="黑体" panose="02010609060101010101" pitchFamily="49" charset="-122"/>
                <a:ea typeface="黑体" panose="02010609060101010101" pitchFamily="49" charset="-122"/>
              </a:rPr>
              <a:t>1</a:t>
            </a:r>
            <a:r>
              <a:rPr lang="zh-CN" altLang="en-US" sz="2800">
                <a:solidFill>
                  <a:srgbClr val="000066"/>
                </a:solidFill>
                <a:latin typeface="黑体" panose="02010609060101010101" pitchFamily="49" charset="-122"/>
                <a:ea typeface="黑体" panose="02010609060101010101" pitchFamily="49" charset="-122"/>
              </a:rPr>
              <a:t>换成</a:t>
            </a:r>
            <a:r>
              <a:rPr lang="en-US" altLang="zh-CN" sz="2800">
                <a:solidFill>
                  <a:srgbClr val="000066"/>
                </a:solidFill>
                <a:latin typeface="黑体" panose="02010609060101010101" pitchFamily="49" charset="-122"/>
                <a:ea typeface="黑体" panose="02010609060101010101" pitchFamily="49" charset="-122"/>
              </a:rPr>
              <a:t>0</a:t>
            </a:r>
            <a:r>
              <a:rPr lang="zh-CN" altLang="en-US" sz="2800">
                <a:solidFill>
                  <a:srgbClr val="000066"/>
                </a:solidFill>
                <a:latin typeface="黑体" panose="02010609060101010101" pitchFamily="49" charset="-122"/>
                <a:ea typeface="黑体" panose="02010609060101010101" pitchFamily="49" charset="-122"/>
              </a:rPr>
              <a:t>，</a:t>
            </a:r>
            <a:r>
              <a:rPr lang="en-US" altLang="zh-CN" sz="2800">
                <a:solidFill>
                  <a:srgbClr val="000066"/>
                </a:solidFill>
                <a:latin typeface="黑体" panose="02010609060101010101" pitchFamily="49" charset="-122"/>
                <a:ea typeface="黑体" panose="02010609060101010101" pitchFamily="49" charset="-122"/>
              </a:rPr>
              <a:t>0</a:t>
            </a:r>
            <a:r>
              <a:rPr lang="zh-CN" altLang="en-US" sz="2800">
                <a:solidFill>
                  <a:srgbClr val="000066"/>
                </a:solidFill>
                <a:latin typeface="黑体" panose="02010609060101010101" pitchFamily="49" charset="-122"/>
                <a:ea typeface="黑体" panose="02010609060101010101" pitchFamily="49" charset="-122"/>
              </a:rPr>
              <a:t>换成</a:t>
            </a:r>
            <a:r>
              <a:rPr lang="en-US" altLang="zh-CN" sz="2800">
                <a:solidFill>
                  <a:srgbClr val="000066"/>
                </a:solidFill>
                <a:latin typeface="黑体" panose="02010609060101010101" pitchFamily="49" charset="-122"/>
                <a:ea typeface="黑体" panose="02010609060101010101" pitchFamily="49" charset="-122"/>
              </a:rPr>
              <a:t>1</a:t>
            </a:r>
            <a:r>
              <a:rPr lang="zh-CN" altLang="en-US" sz="2800">
                <a:solidFill>
                  <a:srgbClr val="000066"/>
                </a:solidFill>
                <a:latin typeface="黑体" panose="02010609060101010101" pitchFamily="49" charset="-122"/>
                <a:ea typeface="黑体" panose="02010609060101010101" pitchFamily="49" charset="-122"/>
              </a:rPr>
              <a:t>；那么，所得的函数式就是</a:t>
            </a:r>
            <a:r>
              <a:rPr lang="en-US" altLang="zh-CN" sz="2800" i="1">
                <a:solidFill>
                  <a:srgbClr val="000066"/>
                </a:solidFill>
                <a:latin typeface="黑体" panose="02010609060101010101" pitchFamily="49" charset="-122"/>
                <a:ea typeface="黑体" panose="02010609060101010101" pitchFamily="49" charset="-122"/>
              </a:rPr>
              <a:t>L</a:t>
            </a:r>
            <a:r>
              <a:rPr lang="zh-CN" altLang="en-US" sz="2800">
                <a:solidFill>
                  <a:srgbClr val="000066"/>
                </a:solidFill>
                <a:latin typeface="黑体" panose="02010609060101010101" pitchFamily="49" charset="-122"/>
                <a:ea typeface="黑体" panose="02010609060101010101" pitchFamily="49" charset="-122"/>
              </a:rPr>
              <a:t>的对偶式，记作  。</a:t>
            </a:r>
          </a:p>
          <a:p>
            <a:pPr eaLnBrk="1" hangingPunct="1">
              <a:lnSpc>
                <a:spcPct val="150000"/>
              </a:lnSpc>
              <a:spcBef>
                <a:spcPct val="20000"/>
              </a:spcBef>
            </a:pPr>
            <a:r>
              <a:rPr lang="zh-CN" altLang="en-US" sz="2800">
                <a:solidFill>
                  <a:srgbClr val="000066"/>
                </a:solidFill>
                <a:latin typeface="黑体" panose="02010609060101010101" pitchFamily="49" charset="-122"/>
                <a:ea typeface="黑体" panose="02010609060101010101" pitchFamily="49" charset="-122"/>
              </a:rPr>
              <a:t>例：</a:t>
            </a:r>
          </a:p>
          <a:p>
            <a:pPr eaLnBrk="1" hangingPunct="1">
              <a:spcBef>
                <a:spcPct val="20000"/>
              </a:spcBef>
            </a:pPr>
            <a:endParaRPr lang="zh-CN" altLang="en-US" sz="2800">
              <a:solidFill>
                <a:srgbClr val="000066"/>
              </a:solidFill>
              <a:latin typeface="黑体" panose="02010609060101010101" pitchFamily="49" charset="-122"/>
              <a:ea typeface="黑体" panose="02010609060101010101" pitchFamily="49" charset="-122"/>
            </a:endParaRPr>
          </a:p>
          <a:p>
            <a:pPr eaLnBrk="1" hangingPunct="1">
              <a:spcBef>
                <a:spcPct val="20000"/>
              </a:spcBef>
            </a:pPr>
            <a:endParaRPr lang="en-US" altLang="zh-CN" sz="2800">
              <a:solidFill>
                <a:srgbClr val="000066"/>
              </a:solidFill>
              <a:latin typeface="黑体" panose="02010609060101010101" pitchFamily="49" charset="-122"/>
              <a:ea typeface="黑体" panose="02010609060101010101" pitchFamily="49" charset="-122"/>
            </a:endParaRPr>
          </a:p>
          <a:p>
            <a:pPr eaLnBrk="1" hangingPunct="1">
              <a:spcBef>
                <a:spcPct val="20000"/>
              </a:spcBef>
            </a:pPr>
            <a:r>
              <a:rPr lang="zh-CN" altLang="en-US" sz="2800">
                <a:solidFill>
                  <a:srgbClr val="000066"/>
                </a:solidFill>
                <a:latin typeface="黑体" panose="02010609060101010101" pitchFamily="49" charset="-122"/>
                <a:ea typeface="黑体" panose="02010609060101010101" pitchFamily="49" charset="-122"/>
              </a:rPr>
              <a:t>例：基本公式</a:t>
            </a:r>
            <a:r>
              <a:rPr lang="en-US" altLang="zh-CN" sz="2800">
                <a:solidFill>
                  <a:srgbClr val="000066"/>
                </a:solidFill>
                <a:latin typeface="黑体" panose="02010609060101010101" pitchFamily="49" charset="-122"/>
                <a:ea typeface="黑体" panose="02010609060101010101" pitchFamily="49" charset="-122"/>
              </a:rPr>
              <a:t>---</a:t>
            </a:r>
            <a:r>
              <a:rPr lang="zh-CN" altLang="en-US" sz="2800">
                <a:solidFill>
                  <a:srgbClr val="000066"/>
                </a:solidFill>
                <a:latin typeface="黑体" panose="02010609060101010101" pitchFamily="49" charset="-122"/>
                <a:ea typeface="黑体" panose="02010609060101010101" pitchFamily="49" charset="-122"/>
              </a:rPr>
              <a:t>规律？</a:t>
            </a:r>
            <a:endParaRPr lang="en-US" altLang="zh-CN" sz="2800">
              <a:solidFill>
                <a:srgbClr val="000066"/>
              </a:solidFill>
              <a:latin typeface="黑体" panose="02010609060101010101" pitchFamily="49" charset="-122"/>
              <a:ea typeface="黑体" panose="02010609060101010101" pitchFamily="49" charset="-122"/>
            </a:endParaRPr>
          </a:p>
          <a:p>
            <a:pPr eaLnBrk="1" hangingPunct="1">
              <a:spcBef>
                <a:spcPct val="20000"/>
              </a:spcBef>
            </a:pPr>
            <a:endParaRPr lang="en-US" altLang="zh-CN" sz="2800">
              <a:solidFill>
                <a:srgbClr val="000066"/>
              </a:solidFill>
              <a:latin typeface="黑体" panose="02010609060101010101" pitchFamily="49" charset="-122"/>
              <a:ea typeface="黑体" panose="02010609060101010101" pitchFamily="49" charset="-122"/>
            </a:endParaRPr>
          </a:p>
          <a:p>
            <a:pPr eaLnBrk="1" hangingPunct="1">
              <a:spcBef>
                <a:spcPct val="20000"/>
              </a:spcBef>
            </a:pPr>
            <a:r>
              <a:rPr lang="zh-CN" altLang="en-US" sz="2800">
                <a:solidFill>
                  <a:srgbClr val="000066"/>
                </a:solidFill>
                <a:latin typeface="黑体" panose="02010609060101010101" pitchFamily="49" charset="-122"/>
                <a:ea typeface="黑体" panose="02010609060101010101" pitchFamily="49" charset="-122"/>
              </a:rPr>
              <a:t>对偶规则：等式成立对偶式也成立。</a:t>
            </a:r>
            <a:endParaRPr lang="en-US" altLang="zh-CN">
              <a:solidFill>
                <a:srgbClr val="000066"/>
              </a:solidFill>
              <a:latin typeface="黑体" panose="02010609060101010101" pitchFamily="49" charset="-122"/>
              <a:ea typeface="黑体" panose="02010609060101010101" pitchFamily="49" charset="-122"/>
            </a:endParaRPr>
          </a:p>
        </p:txBody>
      </p:sp>
      <p:graphicFrame>
        <p:nvGraphicFramePr>
          <p:cNvPr id="76883" name="Object 83">
            <a:extLst>
              <a:ext uri="{FF2B5EF4-FFF2-40B4-BE49-F238E27FC236}">
                <a16:creationId xmlns:a16="http://schemas.microsoft.com/office/drawing/2014/main" id="{430AB0D1-622C-4376-A422-C520F5A2974C}"/>
              </a:ext>
            </a:extLst>
          </p:cNvPr>
          <p:cNvGraphicFramePr>
            <a:graphicFrameLocks noChangeAspect="1"/>
          </p:cNvGraphicFramePr>
          <p:nvPr>
            <p:ph sz="half" idx="1"/>
          </p:nvPr>
        </p:nvGraphicFramePr>
        <p:xfrm>
          <a:off x="1547813" y="3213100"/>
          <a:ext cx="2808287" cy="538163"/>
        </p:xfrm>
        <a:graphic>
          <a:graphicData uri="http://schemas.openxmlformats.org/presentationml/2006/ole">
            <mc:AlternateContent xmlns:mc="http://schemas.openxmlformats.org/markup-compatibility/2006">
              <mc:Choice xmlns:v="urn:schemas-microsoft-com:vml" Requires="v">
                <p:oleObj spid="_x0000_s5127" name="Equation" r:id="rId3" imgW="1193760" imgH="228600" progId="Equation.DSMT4">
                  <p:embed/>
                </p:oleObj>
              </mc:Choice>
              <mc:Fallback>
                <p:oleObj name="Equation" r:id="rId3" imgW="1193760" imgH="228600" progId="Equation.DSMT4">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213100"/>
                        <a:ext cx="280828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61">
            <a:extLst>
              <a:ext uri="{FF2B5EF4-FFF2-40B4-BE49-F238E27FC236}">
                <a16:creationId xmlns:a16="http://schemas.microsoft.com/office/drawing/2014/main" id="{75965AFA-1FCD-46DF-B237-55833FF90840}"/>
              </a:ext>
            </a:extLst>
          </p:cNvPr>
          <p:cNvGraphicFramePr>
            <a:graphicFrameLocks noChangeAspect="1"/>
          </p:cNvGraphicFramePr>
          <p:nvPr>
            <p:ph sz="quarter" idx="2"/>
          </p:nvPr>
        </p:nvGraphicFramePr>
        <p:xfrm>
          <a:off x="4837113" y="2565400"/>
          <a:ext cx="455612" cy="387350"/>
        </p:xfrm>
        <a:graphic>
          <a:graphicData uri="http://schemas.openxmlformats.org/presentationml/2006/ole">
            <mc:AlternateContent xmlns:mc="http://schemas.openxmlformats.org/markup-compatibility/2006">
              <mc:Choice xmlns:v="urn:schemas-microsoft-com:vml" Requires="v">
                <p:oleObj spid="_x0000_s5128" name="公式" r:id="rId5" imgW="177480" imgH="164880" progId="Equation.3">
                  <p:embed/>
                </p:oleObj>
              </mc:Choice>
              <mc:Fallback>
                <p:oleObj name="公式" r:id="rId5" imgW="177480" imgH="16488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113" y="2565400"/>
                        <a:ext cx="4556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76">
            <a:extLst>
              <a:ext uri="{FF2B5EF4-FFF2-40B4-BE49-F238E27FC236}">
                <a16:creationId xmlns:a16="http://schemas.microsoft.com/office/drawing/2014/main" id="{C684503D-0A89-49E3-A210-EFBAD64CCC69}"/>
              </a:ext>
            </a:extLst>
          </p:cNvPr>
          <p:cNvSpPr txBox="1">
            <a:spLocks noChangeArrowheads="1"/>
          </p:cNvSpPr>
          <p:nvPr/>
        </p:nvSpPr>
        <p:spPr bwMode="auto">
          <a:xfrm>
            <a:off x="1816100" y="30749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graphicFrame>
        <p:nvGraphicFramePr>
          <p:cNvPr id="76886" name="Object 86">
            <a:extLst>
              <a:ext uri="{FF2B5EF4-FFF2-40B4-BE49-F238E27FC236}">
                <a16:creationId xmlns:a16="http://schemas.microsoft.com/office/drawing/2014/main" id="{87F4498B-2FA1-4AC6-BBDE-00881B38872B}"/>
              </a:ext>
            </a:extLst>
          </p:cNvPr>
          <p:cNvGraphicFramePr>
            <a:graphicFrameLocks noChangeAspect="1"/>
          </p:cNvGraphicFramePr>
          <p:nvPr>
            <p:ph sz="quarter" idx="3"/>
          </p:nvPr>
        </p:nvGraphicFramePr>
        <p:xfrm>
          <a:off x="1619250" y="3933825"/>
          <a:ext cx="2108200" cy="511175"/>
        </p:xfrm>
        <a:graphic>
          <a:graphicData uri="http://schemas.openxmlformats.org/presentationml/2006/ole">
            <mc:AlternateContent xmlns:mc="http://schemas.openxmlformats.org/markup-compatibility/2006">
              <mc:Choice xmlns:v="urn:schemas-microsoft-com:vml" Requires="v">
                <p:oleObj spid="_x0000_s5129" name="Equation" r:id="rId7" imgW="888840" imgH="215640" progId="Equation.DSMT4">
                  <p:embed/>
                </p:oleObj>
              </mc:Choice>
              <mc:Fallback>
                <p:oleObj name="Equation" r:id="rId7" imgW="888840" imgH="215640" progId="Equation.DSMT4">
                  <p:embed/>
                  <p:pic>
                    <p:nvPicPr>
                      <p:cNvPr id="0" name="Object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933825"/>
                        <a:ext cx="21082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04">
                                            <p:txEl>
                                              <p:pRg st="2" end="2"/>
                                            </p:txEl>
                                          </p:spTgt>
                                        </p:tgtEl>
                                        <p:attrNameLst>
                                          <p:attrName>style.visibility</p:attrName>
                                        </p:attrNameLst>
                                      </p:cBhvr>
                                      <p:to>
                                        <p:strVal val="visible"/>
                                      </p:to>
                                    </p:set>
                                    <p:animEffect transition="in" filter="box(in)">
                                      <p:cBhvr>
                                        <p:cTn id="7" dur="500"/>
                                        <p:tgtEl>
                                          <p:spTgt spid="768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6883"/>
                                        </p:tgtEl>
                                        <p:attrNameLst>
                                          <p:attrName>style.visibility</p:attrName>
                                        </p:attrNameLst>
                                      </p:cBhvr>
                                      <p:to>
                                        <p:strVal val="visible"/>
                                      </p:to>
                                    </p:set>
                                    <p:animEffect transition="in" filter="box(in)">
                                      <p:cBhvr>
                                        <p:cTn id="12" dur="500"/>
                                        <p:tgtEl>
                                          <p:spTgt spid="76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6886"/>
                                        </p:tgtEl>
                                        <p:attrNameLst>
                                          <p:attrName>style.visibility</p:attrName>
                                        </p:attrNameLst>
                                      </p:cBhvr>
                                      <p:to>
                                        <p:strVal val="visible"/>
                                      </p:to>
                                    </p:set>
                                    <p:animEffect transition="in" filter="box(in)">
                                      <p:cBhvr>
                                        <p:cTn id="17" dur="500"/>
                                        <p:tgtEl>
                                          <p:spTgt spid="76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6804">
                                            <p:txEl>
                                              <p:pRg st="5" end="5"/>
                                            </p:txEl>
                                          </p:spTgt>
                                        </p:tgtEl>
                                        <p:attrNameLst>
                                          <p:attrName>style.visibility</p:attrName>
                                        </p:attrNameLst>
                                      </p:cBhvr>
                                      <p:to>
                                        <p:strVal val="visible"/>
                                      </p:to>
                                    </p:set>
                                    <p:animEffect transition="in" filter="box(in)">
                                      <p:cBhvr>
                                        <p:cTn id="22" dur="500"/>
                                        <p:tgtEl>
                                          <p:spTgt spid="7680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6804">
                                            <p:txEl>
                                              <p:pRg st="7" end="7"/>
                                            </p:txEl>
                                          </p:spTgt>
                                        </p:tgtEl>
                                        <p:attrNameLst>
                                          <p:attrName>style.visibility</p:attrName>
                                        </p:attrNameLst>
                                      </p:cBhvr>
                                      <p:to>
                                        <p:strVal val="visible"/>
                                      </p:to>
                                    </p:set>
                                    <p:animEffect transition="in" filter="box(in)">
                                      <p:cBhvr>
                                        <p:cTn id="27" dur="500"/>
                                        <p:tgtEl>
                                          <p:spTgt spid="768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A72536-A568-401C-8CF2-38F19EAB4EC2}"/>
              </a:ext>
            </a:extLst>
          </p:cNvPr>
          <p:cNvSpPr>
            <a:spLocks noGrp="1" noChangeArrowheads="1"/>
          </p:cNvSpPr>
          <p:nvPr>
            <p:ph type="ctrTitle"/>
          </p:nvPr>
        </p:nvSpPr>
        <p:spPr>
          <a:xfrm>
            <a:off x="457200" y="381000"/>
            <a:ext cx="7772400" cy="838200"/>
          </a:xfrm>
        </p:spPr>
        <p:txBody>
          <a:bodyPr/>
          <a:lstStyle/>
          <a:p>
            <a:pPr algn="l" eaLnBrk="1" hangingPunct="1"/>
            <a:r>
              <a:rPr lang="en-US" altLang="zh-CN" sz="3600" b="1">
                <a:solidFill>
                  <a:srgbClr val="000066"/>
                </a:solidFill>
                <a:latin typeface="黑体" panose="02010609060101010101" pitchFamily="49" charset="-122"/>
                <a:ea typeface="黑体" panose="02010609060101010101" pitchFamily="49" charset="-122"/>
              </a:rPr>
              <a:t>7.3.2  </a:t>
            </a:r>
            <a:r>
              <a:rPr lang="zh-CN" altLang="en-US" sz="3600" b="1">
                <a:solidFill>
                  <a:srgbClr val="000066"/>
                </a:solidFill>
                <a:latin typeface="黑体" panose="02010609060101010101" pitchFamily="49" charset="-122"/>
                <a:ea typeface="黑体" panose="02010609060101010101" pitchFamily="49" charset="-122"/>
              </a:rPr>
              <a:t>逻辑函数的代数法化简</a:t>
            </a:r>
          </a:p>
        </p:txBody>
      </p:sp>
      <p:sp>
        <p:nvSpPr>
          <p:cNvPr id="27651" name="Rectangle 3">
            <a:extLst>
              <a:ext uri="{FF2B5EF4-FFF2-40B4-BE49-F238E27FC236}">
                <a16:creationId xmlns:a16="http://schemas.microsoft.com/office/drawing/2014/main" id="{87AF0220-E53B-43CB-A032-1D6E8CA5B4FA}"/>
              </a:ext>
            </a:extLst>
          </p:cNvPr>
          <p:cNvSpPr>
            <a:spLocks noGrp="1" noChangeArrowheads="1"/>
          </p:cNvSpPr>
          <p:nvPr>
            <p:ph type="subTitle" idx="1"/>
          </p:nvPr>
        </p:nvSpPr>
        <p:spPr>
          <a:xfrm>
            <a:off x="457200" y="1371600"/>
            <a:ext cx="8153400" cy="4800600"/>
          </a:xfrm>
        </p:spPr>
        <p:txBody>
          <a:bodyPr/>
          <a:lstStyle/>
          <a:p>
            <a:pPr algn="l" eaLnBrk="1" hangingPunct="1">
              <a:lnSpc>
                <a:spcPct val="150000"/>
              </a:lnSpc>
            </a:pPr>
            <a:r>
              <a:rPr lang="zh-CN" altLang="en-US" b="1">
                <a:solidFill>
                  <a:srgbClr val="000066"/>
                </a:solidFill>
                <a:latin typeface="黑体" panose="02010609060101010101" pitchFamily="49" charset="-122"/>
                <a:ea typeface="黑体" panose="02010609060101010101" pitchFamily="49" charset="-122"/>
              </a:rPr>
              <a:t>常用的代数法：</a:t>
            </a:r>
          </a:p>
          <a:p>
            <a:pPr algn="l" eaLnBrk="1" hangingPunct="1">
              <a:lnSpc>
                <a:spcPct val="150000"/>
              </a:lnSpc>
            </a:pPr>
            <a:r>
              <a:rPr lang="en-US" altLang="zh-CN" b="1">
                <a:solidFill>
                  <a:srgbClr val="000066"/>
                </a:solidFill>
                <a:latin typeface="黑体" panose="02010609060101010101" pitchFamily="49" charset="-122"/>
                <a:ea typeface="黑体" panose="02010609060101010101" pitchFamily="49" charset="-122"/>
              </a:rPr>
              <a:t>1.</a:t>
            </a:r>
            <a:r>
              <a:rPr lang="zh-CN" altLang="en-US" b="1">
                <a:solidFill>
                  <a:srgbClr val="000066"/>
                </a:solidFill>
                <a:latin typeface="黑体" panose="02010609060101010101" pitchFamily="49" charset="-122"/>
                <a:ea typeface="黑体" panose="02010609060101010101" pitchFamily="49" charset="-122"/>
              </a:rPr>
              <a:t>并项法</a:t>
            </a:r>
          </a:p>
          <a:p>
            <a:pPr algn="l" eaLnBrk="1" hangingPunct="1">
              <a:lnSpc>
                <a:spcPct val="150000"/>
              </a:lnSpc>
            </a:pPr>
            <a:r>
              <a:rPr lang="en-US" altLang="zh-CN" b="1">
                <a:solidFill>
                  <a:srgbClr val="000066"/>
                </a:solidFill>
                <a:latin typeface="黑体" panose="02010609060101010101" pitchFamily="49" charset="-122"/>
                <a:ea typeface="黑体" panose="02010609060101010101" pitchFamily="49" charset="-122"/>
              </a:rPr>
              <a:t>2.</a:t>
            </a:r>
            <a:r>
              <a:rPr lang="zh-CN" altLang="en-US" b="1">
                <a:solidFill>
                  <a:srgbClr val="000066"/>
                </a:solidFill>
                <a:latin typeface="黑体" panose="02010609060101010101" pitchFamily="49" charset="-122"/>
                <a:ea typeface="黑体" panose="02010609060101010101" pitchFamily="49" charset="-122"/>
              </a:rPr>
              <a:t>消去法</a:t>
            </a:r>
          </a:p>
          <a:p>
            <a:pPr algn="l" eaLnBrk="1" hangingPunct="1">
              <a:lnSpc>
                <a:spcPct val="150000"/>
              </a:lnSpc>
            </a:pPr>
            <a:r>
              <a:rPr lang="en-US" altLang="zh-CN" b="1">
                <a:solidFill>
                  <a:srgbClr val="000066"/>
                </a:solidFill>
                <a:latin typeface="黑体" panose="02010609060101010101" pitchFamily="49" charset="-122"/>
                <a:ea typeface="黑体" panose="02010609060101010101" pitchFamily="49" charset="-122"/>
              </a:rPr>
              <a:t>3.</a:t>
            </a:r>
            <a:r>
              <a:rPr lang="zh-CN" altLang="en-US" b="1">
                <a:solidFill>
                  <a:srgbClr val="000066"/>
                </a:solidFill>
                <a:latin typeface="黑体" panose="02010609060101010101" pitchFamily="49" charset="-122"/>
                <a:ea typeface="黑体" panose="02010609060101010101" pitchFamily="49" charset="-122"/>
              </a:rPr>
              <a:t>配项法</a:t>
            </a:r>
          </a:p>
          <a:p>
            <a:pPr algn="l" eaLnBrk="1" hangingPunct="1">
              <a:lnSpc>
                <a:spcPct val="150000"/>
              </a:lnSpc>
            </a:pPr>
            <a:endParaRPr lang="zh-CN" altLang="en-US" b="1">
              <a:solidFill>
                <a:srgbClr val="000066"/>
              </a:solidFill>
              <a:latin typeface="黑体" panose="02010609060101010101" pitchFamily="49" charset="-122"/>
              <a:ea typeface="黑体" panose="02010609060101010101" pitchFamily="49" charset="-122"/>
            </a:endParaRPr>
          </a:p>
          <a:p>
            <a:pPr algn="l" eaLnBrk="1" hangingPunct="1">
              <a:lnSpc>
                <a:spcPct val="150000"/>
              </a:lnSpc>
            </a:pPr>
            <a:endParaRPr lang="en-US" altLang="zh-CN" b="1">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Rectangle 2">
            <a:extLst>
              <a:ext uri="{FF2B5EF4-FFF2-40B4-BE49-F238E27FC236}">
                <a16:creationId xmlns:a16="http://schemas.microsoft.com/office/drawing/2014/main" id="{88546FFE-23C3-429E-B5CF-29CF01C1CD31}"/>
              </a:ext>
            </a:extLst>
          </p:cNvPr>
          <p:cNvSpPr>
            <a:spLocks noChangeArrowheads="1"/>
          </p:cNvSpPr>
          <p:nvPr/>
        </p:nvSpPr>
        <p:spPr bwMode="auto">
          <a:xfrm>
            <a:off x="323850" y="333375"/>
            <a:ext cx="8462963"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3200">
                <a:solidFill>
                  <a:srgbClr val="000066"/>
                </a:solidFill>
                <a:latin typeface="黑体" panose="02010609060101010101" pitchFamily="49" charset="-122"/>
                <a:ea typeface="黑体" panose="02010609060101010101" pitchFamily="49" charset="-122"/>
              </a:rPr>
              <a:t>意义：</a:t>
            </a:r>
            <a:endParaRPr lang="zh-CN" altLang="en-US" sz="2800">
              <a:solidFill>
                <a:srgbClr val="000066"/>
              </a:solidFill>
              <a:latin typeface="黑体" panose="02010609060101010101" pitchFamily="49" charset="-122"/>
              <a:ea typeface="黑体" panose="02010609060101010101" pitchFamily="49" charset="-122"/>
            </a:endParaRPr>
          </a:p>
          <a:p>
            <a:pPr eaLnBrk="1" hangingPunct="1">
              <a:spcBef>
                <a:spcPct val="20000"/>
              </a:spcBef>
            </a:pPr>
            <a:endParaRPr lang="zh-CN" altLang="en-US" sz="2800">
              <a:solidFill>
                <a:srgbClr val="000066"/>
              </a:solidFill>
              <a:latin typeface="黑体" panose="02010609060101010101" pitchFamily="49" charset="-122"/>
              <a:ea typeface="黑体" panose="02010609060101010101" pitchFamily="49" charset="-122"/>
            </a:endParaRPr>
          </a:p>
          <a:p>
            <a:pPr eaLnBrk="1" hangingPunct="1">
              <a:spcBef>
                <a:spcPct val="20000"/>
              </a:spcBef>
            </a:pPr>
            <a:endParaRPr lang="zh-CN" altLang="en-US" sz="2800">
              <a:solidFill>
                <a:srgbClr val="000066"/>
              </a:solidFill>
              <a:latin typeface="黑体" panose="02010609060101010101" pitchFamily="49" charset="-122"/>
              <a:ea typeface="黑体" panose="02010609060101010101" pitchFamily="49" charset="-122"/>
            </a:endParaRPr>
          </a:p>
          <a:p>
            <a:pPr eaLnBrk="1" hangingPunct="1"/>
            <a:endParaRPr lang="zh-CN" altLang="en-US" sz="2800">
              <a:solidFill>
                <a:srgbClr val="000066"/>
              </a:solidFill>
              <a:latin typeface="黑体" panose="02010609060101010101" pitchFamily="49" charset="-122"/>
              <a:ea typeface="黑体" panose="02010609060101010101" pitchFamily="49" charset="-122"/>
            </a:endParaRPr>
          </a:p>
          <a:p>
            <a:pPr eaLnBrk="1" hangingPunct="1"/>
            <a:endParaRPr lang="zh-CN" altLang="en-US" sz="2800">
              <a:solidFill>
                <a:srgbClr val="000066"/>
              </a:solidFill>
              <a:latin typeface="黑体" panose="02010609060101010101" pitchFamily="49" charset="-122"/>
              <a:ea typeface="黑体" panose="02010609060101010101" pitchFamily="49" charset="-122"/>
            </a:endParaRPr>
          </a:p>
          <a:p>
            <a:pPr eaLnBrk="1" hangingPunct="1"/>
            <a:endParaRPr lang="zh-CN" altLang="en-US" sz="2800">
              <a:solidFill>
                <a:srgbClr val="000066"/>
              </a:solidFill>
              <a:latin typeface="黑体" panose="02010609060101010101" pitchFamily="49" charset="-122"/>
              <a:ea typeface="黑体" panose="02010609060101010101" pitchFamily="49" charset="-122"/>
            </a:endParaRPr>
          </a:p>
          <a:p>
            <a:pPr eaLnBrk="1" hangingPunct="1"/>
            <a:endParaRPr lang="en-US" altLang="zh-CN">
              <a:solidFill>
                <a:srgbClr val="000066"/>
              </a:solidFill>
              <a:latin typeface="黑体" panose="02010609060101010101" pitchFamily="49" charset="-122"/>
              <a:ea typeface="黑体" panose="02010609060101010101" pitchFamily="49" charset="-122"/>
            </a:endParaRPr>
          </a:p>
        </p:txBody>
      </p:sp>
      <p:grpSp>
        <p:nvGrpSpPr>
          <p:cNvPr id="6158" name="Group 10">
            <a:extLst>
              <a:ext uri="{FF2B5EF4-FFF2-40B4-BE49-F238E27FC236}">
                <a16:creationId xmlns:a16="http://schemas.microsoft.com/office/drawing/2014/main" id="{1D3200AB-4F54-4D43-B60A-5D55D5663A8C}"/>
              </a:ext>
            </a:extLst>
          </p:cNvPr>
          <p:cNvGrpSpPr>
            <a:grpSpLocks/>
          </p:cNvGrpSpPr>
          <p:nvPr/>
        </p:nvGrpSpPr>
        <p:grpSpPr bwMode="auto">
          <a:xfrm>
            <a:off x="4859338" y="476250"/>
            <a:ext cx="3817937" cy="2700338"/>
            <a:chOff x="442" y="601"/>
            <a:chExt cx="2240" cy="1701"/>
          </a:xfrm>
        </p:grpSpPr>
        <p:sp>
          <p:nvSpPr>
            <p:cNvPr id="6167" name="AutoShape 11">
              <a:extLst>
                <a:ext uri="{FF2B5EF4-FFF2-40B4-BE49-F238E27FC236}">
                  <a16:creationId xmlns:a16="http://schemas.microsoft.com/office/drawing/2014/main" id="{7D3DBBD2-1CBB-4656-BE42-6762AE425976}"/>
                </a:ext>
              </a:extLst>
            </p:cNvPr>
            <p:cNvSpPr>
              <a:spLocks noChangeArrowheads="1"/>
            </p:cNvSpPr>
            <p:nvPr/>
          </p:nvSpPr>
          <p:spPr bwMode="auto">
            <a:xfrm>
              <a:off x="442" y="601"/>
              <a:ext cx="2240" cy="1701"/>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56" name="Object 12">
              <a:extLst>
                <a:ext uri="{FF2B5EF4-FFF2-40B4-BE49-F238E27FC236}">
                  <a16:creationId xmlns:a16="http://schemas.microsoft.com/office/drawing/2014/main" id="{605D6619-273B-43EE-A1FE-4173B1219552}"/>
                </a:ext>
              </a:extLst>
            </p:cNvPr>
            <p:cNvGraphicFramePr>
              <a:graphicFrameLocks noChangeAspect="1"/>
            </p:cNvGraphicFramePr>
            <p:nvPr/>
          </p:nvGraphicFramePr>
          <p:xfrm>
            <a:off x="527" y="683"/>
            <a:ext cx="2155" cy="1449"/>
          </p:xfrm>
          <a:graphic>
            <a:graphicData uri="http://schemas.openxmlformats.org/presentationml/2006/ole">
              <mc:AlternateContent xmlns:mc="http://schemas.openxmlformats.org/markup-compatibility/2006">
                <mc:Choice xmlns:v="urn:schemas-microsoft-com:vml" Requires="v">
                  <p:oleObj spid="_x0000_s6168" name="图片" r:id="rId3" imgW="1543812" imgH="963168" progId="Word.Picture.8">
                    <p:embed/>
                  </p:oleObj>
                </mc:Choice>
                <mc:Fallback>
                  <p:oleObj name="图片" r:id="rId3" imgW="1543812" imgH="963168"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 y="683"/>
                          <a:ext cx="2155" cy="1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0365" name="Object 13">
            <a:extLst>
              <a:ext uri="{FF2B5EF4-FFF2-40B4-BE49-F238E27FC236}">
                <a16:creationId xmlns:a16="http://schemas.microsoft.com/office/drawing/2014/main" id="{872DD2CA-81D2-45E3-A836-2E16774A8570}"/>
              </a:ext>
            </a:extLst>
          </p:cNvPr>
          <p:cNvGraphicFramePr>
            <a:graphicFrameLocks noChangeAspect="1"/>
          </p:cNvGraphicFramePr>
          <p:nvPr>
            <p:ph sz="quarter" idx="1"/>
          </p:nvPr>
        </p:nvGraphicFramePr>
        <p:xfrm>
          <a:off x="6300788" y="765175"/>
          <a:ext cx="495300" cy="203200"/>
        </p:xfrm>
        <a:graphic>
          <a:graphicData uri="http://schemas.openxmlformats.org/presentationml/2006/ole">
            <mc:AlternateContent xmlns:mc="http://schemas.openxmlformats.org/markup-compatibility/2006">
              <mc:Choice xmlns:v="urn:schemas-microsoft-com:vml" Requires="v">
                <p:oleObj spid="_x0000_s6169" name="Equation" r:id="rId5" imgW="495000" imgH="203040" progId="Equation.3">
                  <p:embed/>
                </p:oleObj>
              </mc:Choice>
              <mc:Fallback>
                <p:oleObj name="Equation" r:id="rId5" imgW="495000" imgH="2030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765175"/>
                        <a:ext cx="4953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7" name="Object 15">
            <a:extLst>
              <a:ext uri="{FF2B5EF4-FFF2-40B4-BE49-F238E27FC236}">
                <a16:creationId xmlns:a16="http://schemas.microsoft.com/office/drawing/2014/main" id="{774B4202-C128-4984-9B45-2F64CD071A94}"/>
              </a:ext>
            </a:extLst>
          </p:cNvPr>
          <p:cNvGraphicFramePr>
            <a:graphicFrameLocks noChangeAspect="1"/>
          </p:cNvGraphicFramePr>
          <p:nvPr>
            <p:ph sz="quarter" idx="2"/>
          </p:nvPr>
        </p:nvGraphicFramePr>
        <p:xfrm>
          <a:off x="6300788" y="1412875"/>
          <a:ext cx="165100" cy="190500"/>
        </p:xfrm>
        <a:graphic>
          <a:graphicData uri="http://schemas.openxmlformats.org/presentationml/2006/ole">
            <mc:AlternateContent xmlns:mc="http://schemas.openxmlformats.org/markup-compatibility/2006">
              <mc:Choice xmlns:v="urn:schemas-microsoft-com:vml" Requires="v">
                <p:oleObj spid="_x0000_s6170" name="Equation" r:id="rId7" imgW="164880" imgH="190440" progId="Equation.3">
                  <p:embed/>
                </p:oleObj>
              </mc:Choice>
              <mc:Fallback>
                <p:oleObj name="Equation" r:id="rId7" imgW="164880" imgH="1904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412875"/>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70" name="Object 18">
            <a:extLst>
              <a:ext uri="{FF2B5EF4-FFF2-40B4-BE49-F238E27FC236}">
                <a16:creationId xmlns:a16="http://schemas.microsoft.com/office/drawing/2014/main" id="{F459F0A6-3D2A-4531-B4DC-C11BFF52BEF9}"/>
              </a:ext>
            </a:extLst>
          </p:cNvPr>
          <p:cNvGraphicFramePr>
            <a:graphicFrameLocks noChangeAspect="1"/>
          </p:cNvGraphicFramePr>
          <p:nvPr>
            <p:ph sz="quarter" idx="3"/>
          </p:nvPr>
        </p:nvGraphicFramePr>
        <p:xfrm>
          <a:off x="6300788" y="2276475"/>
          <a:ext cx="254000" cy="177800"/>
        </p:xfrm>
        <a:graphic>
          <a:graphicData uri="http://schemas.openxmlformats.org/presentationml/2006/ole">
            <mc:AlternateContent xmlns:mc="http://schemas.openxmlformats.org/markup-compatibility/2006">
              <mc:Choice xmlns:v="urn:schemas-microsoft-com:vml" Requires="v">
                <p:oleObj spid="_x0000_s6171" name="Equation" r:id="rId9" imgW="253800" imgH="177480" progId="Equation.3">
                  <p:embed/>
                </p:oleObj>
              </mc:Choice>
              <mc:Fallback>
                <p:oleObj name="Equation" r:id="rId9" imgW="253800" imgH="1774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2276475"/>
                        <a:ext cx="254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73" name="Object 21">
            <a:extLst>
              <a:ext uri="{FF2B5EF4-FFF2-40B4-BE49-F238E27FC236}">
                <a16:creationId xmlns:a16="http://schemas.microsoft.com/office/drawing/2014/main" id="{7D7059C8-9834-4E3C-9E98-1FC806B3619B}"/>
              </a:ext>
            </a:extLst>
          </p:cNvPr>
          <p:cNvGraphicFramePr>
            <a:graphicFrameLocks noChangeAspect="1"/>
          </p:cNvGraphicFramePr>
          <p:nvPr>
            <p:ph sz="quarter" idx="4"/>
          </p:nvPr>
        </p:nvGraphicFramePr>
        <p:xfrm>
          <a:off x="7235825" y="908050"/>
          <a:ext cx="609600" cy="228600"/>
        </p:xfrm>
        <a:graphic>
          <a:graphicData uri="http://schemas.openxmlformats.org/presentationml/2006/ole">
            <mc:AlternateContent xmlns:mc="http://schemas.openxmlformats.org/markup-compatibility/2006">
              <mc:Choice xmlns:v="urn:schemas-microsoft-com:vml" Requires="v">
                <p:oleObj spid="_x0000_s6172" name="Equation" r:id="rId11" imgW="609480" imgH="228600" progId="Equation.3">
                  <p:embed/>
                </p:oleObj>
              </mc:Choice>
              <mc:Fallback>
                <p:oleObj name="Equation" r:id="rId11" imgW="609480" imgH="2286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5825" y="908050"/>
                        <a:ext cx="609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4">
            <a:extLst>
              <a:ext uri="{FF2B5EF4-FFF2-40B4-BE49-F238E27FC236}">
                <a16:creationId xmlns:a16="http://schemas.microsoft.com/office/drawing/2014/main" id="{E850CDB5-791A-4C3C-8988-D40AA0641EB2}"/>
              </a:ext>
            </a:extLst>
          </p:cNvPr>
          <p:cNvGrpSpPr>
            <a:grpSpLocks/>
          </p:cNvGrpSpPr>
          <p:nvPr/>
        </p:nvGrpSpPr>
        <p:grpSpPr bwMode="auto">
          <a:xfrm>
            <a:off x="684213" y="1125538"/>
            <a:ext cx="3151187" cy="539750"/>
            <a:chOff x="3078" y="771"/>
            <a:chExt cx="1985" cy="340"/>
          </a:xfrm>
        </p:grpSpPr>
        <p:sp>
          <p:nvSpPr>
            <p:cNvPr id="6166" name="AutoShape 25">
              <a:extLst>
                <a:ext uri="{FF2B5EF4-FFF2-40B4-BE49-F238E27FC236}">
                  <a16:creationId xmlns:a16="http://schemas.microsoft.com/office/drawing/2014/main" id="{18AC6637-A99F-4299-B8BB-AADA7B672F9F}"/>
                </a:ext>
              </a:extLst>
            </p:cNvPr>
            <p:cNvSpPr>
              <a:spLocks noChangeArrowheads="1"/>
            </p:cNvSpPr>
            <p:nvPr/>
          </p:nvSpPr>
          <p:spPr bwMode="auto">
            <a:xfrm>
              <a:off x="3078" y="771"/>
              <a:ext cx="1985" cy="340"/>
            </a:xfrm>
            <a:prstGeom prst="roundRect">
              <a:avLst>
                <a:gd name="adj" fmla="val 16667"/>
              </a:avLst>
            </a:prstGeom>
            <a:solidFill>
              <a:schemeClr val="bg1"/>
            </a:solidFill>
            <a:ln w="22225" algn="ctr">
              <a:solidFill>
                <a:srgbClr val="FF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55" name="Object 26">
              <a:extLst>
                <a:ext uri="{FF2B5EF4-FFF2-40B4-BE49-F238E27FC236}">
                  <a16:creationId xmlns:a16="http://schemas.microsoft.com/office/drawing/2014/main" id="{5F54D104-164E-4216-8EB0-B7A7086E94AC}"/>
                </a:ext>
              </a:extLst>
            </p:cNvPr>
            <p:cNvGraphicFramePr>
              <a:graphicFrameLocks noChangeAspect="1"/>
            </p:cNvGraphicFramePr>
            <p:nvPr/>
          </p:nvGraphicFramePr>
          <p:xfrm>
            <a:off x="3163" y="799"/>
            <a:ext cx="1814" cy="281"/>
          </p:xfrm>
          <a:graphic>
            <a:graphicData uri="http://schemas.openxmlformats.org/presentationml/2006/ole">
              <mc:AlternateContent xmlns:mc="http://schemas.openxmlformats.org/markup-compatibility/2006">
                <mc:Choice xmlns:v="urn:schemas-microsoft-com:vml" Requires="v">
                  <p:oleObj spid="_x0000_s6173" name="公式" r:id="rId13" imgW="1473200" imgH="228600" progId="Equation.3">
                    <p:embed/>
                  </p:oleObj>
                </mc:Choice>
                <mc:Fallback>
                  <p:oleObj name="公式" r:id="rId13" imgW="1473200" imgH="2286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3" y="799"/>
                          <a:ext cx="181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0379" name="Object 27">
            <a:extLst>
              <a:ext uri="{FF2B5EF4-FFF2-40B4-BE49-F238E27FC236}">
                <a16:creationId xmlns:a16="http://schemas.microsoft.com/office/drawing/2014/main" id="{32443C16-BAFA-4D24-B2F7-CD5EA320D455}"/>
              </a:ext>
            </a:extLst>
          </p:cNvPr>
          <p:cNvGraphicFramePr>
            <a:graphicFrameLocks noChangeAspect="1"/>
          </p:cNvGraphicFramePr>
          <p:nvPr/>
        </p:nvGraphicFramePr>
        <p:xfrm>
          <a:off x="755650" y="1773238"/>
          <a:ext cx="3194050" cy="436562"/>
        </p:xfrm>
        <a:graphic>
          <a:graphicData uri="http://schemas.openxmlformats.org/presentationml/2006/ole">
            <mc:AlternateContent xmlns:mc="http://schemas.openxmlformats.org/markup-compatibility/2006">
              <mc:Choice xmlns:v="urn:schemas-microsoft-com:vml" Requires="v">
                <p:oleObj spid="_x0000_s6174" name="Equation" r:id="rId15" imgW="1485900" imgH="203200" progId="Equation.3">
                  <p:embed/>
                </p:oleObj>
              </mc:Choice>
              <mc:Fallback>
                <p:oleObj name="Equation" r:id="rId15" imgW="1485900" imgH="20320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1773238"/>
                        <a:ext cx="319405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8">
            <a:extLst>
              <a:ext uri="{FF2B5EF4-FFF2-40B4-BE49-F238E27FC236}">
                <a16:creationId xmlns:a16="http://schemas.microsoft.com/office/drawing/2014/main" id="{B0A9B743-664E-455A-8371-ABBA5CE224FA}"/>
              </a:ext>
            </a:extLst>
          </p:cNvPr>
          <p:cNvGrpSpPr>
            <a:grpSpLocks/>
          </p:cNvGrpSpPr>
          <p:nvPr/>
        </p:nvGrpSpPr>
        <p:grpSpPr bwMode="auto">
          <a:xfrm>
            <a:off x="755650" y="3500438"/>
            <a:ext cx="1657350" cy="647700"/>
            <a:chOff x="3120" y="2256"/>
            <a:chExt cx="822" cy="275"/>
          </a:xfrm>
        </p:grpSpPr>
        <p:sp>
          <p:nvSpPr>
            <p:cNvPr id="6165" name="AutoShape 29">
              <a:extLst>
                <a:ext uri="{FF2B5EF4-FFF2-40B4-BE49-F238E27FC236}">
                  <a16:creationId xmlns:a16="http://schemas.microsoft.com/office/drawing/2014/main" id="{EED7BA51-EEE5-4AC3-960B-68635F9B1DF9}"/>
                </a:ext>
              </a:extLst>
            </p:cNvPr>
            <p:cNvSpPr>
              <a:spLocks noChangeArrowheads="1"/>
            </p:cNvSpPr>
            <p:nvPr/>
          </p:nvSpPr>
          <p:spPr bwMode="auto">
            <a:xfrm>
              <a:off x="3120" y="2256"/>
              <a:ext cx="822" cy="275"/>
            </a:xfrm>
            <a:prstGeom prst="roundRect">
              <a:avLst>
                <a:gd name="adj" fmla="val 16667"/>
              </a:avLst>
            </a:prstGeom>
            <a:solidFill>
              <a:schemeClr val="bg1"/>
            </a:solidFill>
            <a:ln w="22225" algn="ctr">
              <a:solidFill>
                <a:srgbClr val="FF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54" name="Object 30">
              <a:extLst>
                <a:ext uri="{FF2B5EF4-FFF2-40B4-BE49-F238E27FC236}">
                  <a16:creationId xmlns:a16="http://schemas.microsoft.com/office/drawing/2014/main" id="{0CF8D891-1610-4846-ACC5-5DBE0EC5D300}"/>
                </a:ext>
              </a:extLst>
            </p:cNvPr>
            <p:cNvGraphicFramePr>
              <a:graphicFrameLocks noChangeAspect="1"/>
            </p:cNvGraphicFramePr>
            <p:nvPr/>
          </p:nvGraphicFramePr>
          <p:xfrm>
            <a:off x="3190" y="2277"/>
            <a:ext cx="637" cy="209"/>
          </p:xfrm>
          <a:graphic>
            <a:graphicData uri="http://schemas.openxmlformats.org/presentationml/2006/ole">
              <mc:AlternateContent xmlns:mc="http://schemas.openxmlformats.org/markup-compatibility/2006">
                <mc:Choice xmlns:v="urn:schemas-microsoft-com:vml" Requires="v">
                  <p:oleObj spid="_x0000_s6175" name="公式" r:id="rId17" imgW="660240" imgH="203040" progId="Equation.3">
                    <p:embed/>
                  </p:oleObj>
                </mc:Choice>
                <mc:Fallback>
                  <p:oleObj name="公式" r:id="rId17" imgW="660240" imgH="20304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90" y="2277"/>
                          <a:ext cx="63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0383" name="Object 31">
            <a:extLst>
              <a:ext uri="{FF2B5EF4-FFF2-40B4-BE49-F238E27FC236}">
                <a16:creationId xmlns:a16="http://schemas.microsoft.com/office/drawing/2014/main" id="{24E4E70A-73A2-44BA-BF6F-75674E67891C}"/>
              </a:ext>
            </a:extLst>
          </p:cNvPr>
          <p:cNvGraphicFramePr>
            <a:graphicFrameLocks noChangeAspect="1"/>
          </p:cNvGraphicFramePr>
          <p:nvPr/>
        </p:nvGraphicFramePr>
        <p:xfrm>
          <a:off x="755650" y="2349500"/>
          <a:ext cx="2565400" cy="492125"/>
        </p:xfrm>
        <a:graphic>
          <a:graphicData uri="http://schemas.openxmlformats.org/presentationml/2006/ole">
            <mc:AlternateContent xmlns:mc="http://schemas.openxmlformats.org/markup-compatibility/2006">
              <mc:Choice xmlns:v="urn:schemas-microsoft-com:vml" Requires="v">
                <p:oleObj spid="_x0000_s6176" name="公式" r:id="rId19" imgW="1193800" imgH="228600" progId="Equation.3">
                  <p:embed/>
                </p:oleObj>
              </mc:Choice>
              <mc:Fallback>
                <p:oleObj name="公式" r:id="rId19" imgW="1193800" imgH="22860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650" y="2349500"/>
                        <a:ext cx="25654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84" name="Object 32">
            <a:extLst>
              <a:ext uri="{FF2B5EF4-FFF2-40B4-BE49-F238E27FC236}">
                <a16:creationId xmlns:a16="http://schemas.microsoft.com/office/drawing/2014/main" id="{9A862D22-D206-420C-9DE2-E08E25AB8CBE}"/>
              </a:ext>
            </a:extLst>
          </p:cNvPr>
          <p:cNvGraphicFramePr>
            <a:graphicFrameLocks noChangeAspect="1"/>
          </p:cNvGraphicFramePr>
          <p:nvPr/>
        </p:nvGraphicFramePr>
        <p:xfrm>
          <a:off x="755650" y="2997200"/>
          <a:ext cx="1571625" cy="396875"/>
        </p:xfrm>
        <a:graphic>
          <a:graphicData uri="http://schemas.openxmlformats.org/presentationml/2006/ole">
            <mc:AlternateContent xmlns:mc="http://schemas.openxmlformats.org/markup-compatibility/2006">
              <mc:Choice xmlns:v="urn:schemas-microsoft-com:vml" Requires="v">
                <p:oleObj spid="_x0000_s6177" name="Equation" r:id="rId21" imgW="774360" imgH="203040" progId="Equation.3">
                  <p:embed/>
                </p:oleObj>
              </mc:Choice>
              <mc:Fallback>
                <p:oleObj name="Equation" r:id="rId21" imgW="774360" imgH="203040"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650" y="2997200"/>
                        <a:ext cx="1571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33">
            <a:extLst>
              <a:ext uri="{FF2B5EF4-FFF2-40B4-BE49-F238E27FC236}">
                <a16:creationId xmlns:a16="http://schemas.microsoft.com/office/drawing/2014/main" id="{BD629F46-2AC9-411B-9695-F21D5D2725F2}"/>
              </a:ext>
            </a:extLst>
          </p:cNvPr>
          <p:cNvGrpSpPr>
            <a:grpSpLocks/>
          </p:cNvGrpSpPr>
          <p:nvPr/>
        </p:nvGrpSpPr>
        <p:grpSpPr bwMode="auto">
          <a:xfrm>
            <a:off x="4716463" y="3068638"/>
            <a:ext cx="3894137" cy="1844675"/>
            <a:chOff x="3022" y="941"/>
            <a:chExt cx="2183" cy="1162"/>
          </a:xfrm>
        </p:grpSpPr>
        <p:sp>
          <p:nvSpPr>
            <p:cNvPr id="6164" name="AutoShape 34">
              <a:extLst>
                <a:ext uri="{FF2B5EF4-FFF2-40B4-BE49-F238E27FC236}">
                  <a16:creationId xmlns:a16="http://schemas.microsoft.com/office/drawing/2014/main" id="{E1F069F8-950E-4A29-8324-4F52770C67AE}"/>
                </a:ext>
              </a:extLst>
            </p:cNvPr>
            <p:cNvSpPr>
              <a:spLocks noChangeArrowheads="1"/>
            </p:cNvSpPr>
            <p:nvPr/>
          </p:nvSpPr>
          <p:spPr bwMode="auto">
            <a:xfrm>
              <a:off x="3022" y="941"/>
              <a:ext cx="2183" cy="1162"/>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53" name="Object 35">
              <a:extLst>
                <a:ext uri="{FF2B5EF4-FFF2-40B4-BE49-F238E27FC236}">
                  <a16:creationId xmlns:a16="http://schemas.microsoft.com/office/drawing/2014/main" id="{A6C529C1-14E4-4A9B-A5B8-75B77ABAED87}"/>
                </a:ext>
              </a:extLst>
            </p:cNvPr>
            <p:cNvGraphicFramePr>
              <a:graphicFrameLocks noChangeAspect="1"/>
            </p:cNvGraphicFramePr>
            <p:nvPr/>
          </p:nvGraphicFramePr>
          <p:xfrm>
            <a:off x="3078" y="1083"/>
            <a:ext cx="2041" cy="842"/>
          </p:xfrm>
          <a:graphic>
            <a:graphicData uri="http://schemas.openxmlformats.org/presentationml/2006/ole">
              <mc:AlternateContent xmlns:mc="http://schemas.openxmlformats.org/markup-compatibility/2006">
                <mc:Choice xmlns:v="urn:schemas-microsoft-com:vml" Requires="v">
                  <p:oleObj spid="_x0000_s6178" name="图片" r:id="rId23" imgW="1313024" imgH="543163" progId="Word.Picture.8">
                    <p:embed/>
                  </p:oleObj>
                </mc:Choice>
                <mc:Fallback>
                  <p:oleObj name="图片" r:id="rId23" imgW="1313024" imgH="543163" progId="Word.Picture.8">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78" y="1083"/>
                          <a:ext cx="2041" cy="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0388" name="Rectangle 36">
            <a:extLst>
              <a:ext uri="{FF2B5EF4-FFF2-40B4-BE49-F238E27FC236}">
                <a16:creationId xmlns:a16="http://schemas.microsoft.com/office/drawing/2014/main" id="{514CF270-0E8F-491C-A870-CF13BCA8AA49}"/>
              </a:ext>
            </a:extLst>
          </p:cNvPr>
          <p:cNvSpPr>
            <a:spLocks noChangeArrowheads="1"/>
          </p:cNvSpPr>
          <p:nvPr/>
        </p:nvSpPr>
        <p:spPr bwMode="auto">
          <a:xfrm>
            <a:off x="468313" y="4581525"/>
            <a:ext cx="74168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000">
                <a:solidFill>
                  <a:srgbClr val="000066"/>
                </a:solidFill>
                <a:latin typeface="黑体" panose="02010609060101010101" pitchFamily="49" charset="-122"/>
                <a:ea typeface="黑体" panose="02010609060101010101" pitchFamily="49" charset="-122"/>
              </a:rPr>
              <a:t>最简的 </a:t>
            </a:r>
            <a:r>
              <a:rPr lang="zh-CN" altLang="en-US" sz="2000">
                <a:solidFill>
                  <a:srgbClr val="000066"/>
                </a:solidFill>
                <a:ea typeface="黑体" panose="02010609060101010101" pitchFamily="49" charset="-122"/>
              </a:rPr>
              <a:t>“</a:t>
            </a:r>
            <a:r>
              <a:rPr lang="zh-CN" altLang="en-US" sz="2000">
                <a:solidFill>
                  <a:srgbClr val="000066"/>
                </a:solidFill>
                <a:latin typeface="黑体" panose="02010609060101010101" pitchFamily="49" charset="-122"/>
                <a:ea typeface="黑体" panose="02010609060101010101" pitchFamily="49" charset="-122"/>
              </a:rPr>
              <a:t>与或</a:t>
            </a:r>
            <a:r>
              <a:rPr lang="zh-CN" altLang="en-US" sz="2000">
                <a:solidFill>
                  <a:srgbClr val="000066"/>
                </a:solidFill>
                <a:ea typeface="黑体" panose="02010609060101010101" pitchFamily="49" charset="-122"/>
              </a:rPr>
              <a:t>”</a:t>
            </a:r>
            <a:r>
              <a:rPr lang="zh-CN" altLang="en-US" sz="2000">
                <a:solidFill>
                  <a:srgbClr val="000066"/>
                </a:solidFill>
                <a:latin typeface="黑体" panose="02010609060101010101" pitchFamily="49" charset="-122"/>
                <a:ea typeface="黑体" panose="02010609060101010101" pitchFamily="49" charset="-122"/>
              </a:rPr>
              <a:t>表达式：</a:t>
            </a:r>
          </a:p>
          <a:p>
            <a:pPr algn="just" eaLnBrk="1" hangingPunct="1">
              <a:lnSpc>
                <a:spcPct val="125000"/>
              </a:lnSpc>
            </a:pPr>
            <a:r>
              <a:rPr lang="zh-CN" altLang="en-US" sz="2000">
                <a:solidFill>
                  <a:srgbClr val="000066"/>
                </a:solidFill>
                <a:latin typeface="黑体" panose="02010609060101010101" pitchFamily="49" charset="-122"/>
                <a:ea typeface="黑体" panose="02010609060101010101" pitchFamily="49" charset="-122"/>
              </a:rPr>
              <a:t>① 相与项（即乘积项）的个数最少； （门的个数少）</a:t>
            </a:r>
          </a:p>
          <a:p>
            <a:pPr algn="just" eaLnBrk="1" hangingPunct="1">
              <a:lnSpc>
                <a:spcPct val="125000"/>
              </a:lnSpc>
            </a:pPr>
            <a:r>
              <a:rPr lang="zh-CN" altLang="en-US" sz="2000">
                <a:solidFill>
                  <a:srgbClr val="000066"/>
                </a:solidFill>
                <a:latin typeface="黑体" panose="02010609060101010101" pitchFamily="49" charset="-122"/>
                <a:ea typeface="黑体" panose="02010609060101010101" pitchFamily="49" charset="-122"/>
              </a:rPr>
              <a:t>② 每个相与项中，所含的变量个数最少  （门的输入端少）。     </a:t>
            </a:r>
          </a:p>
        </p:txBody>
      </p:sp>
      <p:sp>
        <p:nvSpPr>
          <p:cNvPr id="100389" name="Text Box 37">
            <a:extLst>
              <a:ext uri="{FF2B5EF4-FFF2-40B4-BE49-F238E27FC236}">
                <a16:creationId xmlns:a16="http://schemas.microsoft.com/office/drawing/2014/main" id="{93E4EC3F-473D-484D-9933-7013DDEF41C9}"/>
              </a:ext>
            </a:extLst>
          </p:cNvPr>
          <p:cNvSpPr txBox="1">
            <a:spLocks noChangeArrowheads="1"/>
          </p:cNvSpPr>
          <p:nvPr/>
        </p:nvSpPr>
        <p:spPr bwMode="auto">
          <a:xfrm>
            <a:off x="1763713" y="6021388"/>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66"/>
                </a:solidFill>
                <a:ea typeface="黑体" panose="02010609060101010101" pitchFamily="49" charset="-122"/>
              </a:rPr>
              <a:t>化简后电路简单、可靠性高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0365"/>
                                        </p:tgtEl>
                                        <p:attrNameLst>
                                          <p:attrName>style.visibility</p:attrName>
                                        </p:attrNameLst>
                                      </p:cBhvr>
                                      <p:to>
                                        <p:strVal val="visible"/>
                                      </p:to>
                                    </p:set>
                                    <p:animEffect transition="in" filter="strips(downRight)">
                                      <p:cBhvr>
                                        <p:cTn id="7" dur="500"/>
                                        <p:tgtEl>
                                          <p:spTgt spid="100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0367"/>
                                        </p:tgtEl>
                                        <p:attrNameLst>
                                          <p:attrName>style.visibility</p:attrName>
                                        </p:attrNameLst>
                                      </p:cBhvr>
                                      <p:to>
                                        <p:strVal val="visible"/>
                                      </p:to>
                                    </p:set>
                                    <p:animEffect transition="in" filter="strips(downRight)">
                                      <p:cBhvr>
                                        <p:cTn id="12" dur="500"/>
                                        <p:tgtEl>
                                          <p:spTgt spid="1003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0370"/>
                                        </p:tgtEl>
                                        <p:attrNameLst>
                                          <p:attrName>style.visibility</p:attrName>
                                        </p:attrNameLst>
                                      </p:cBhvr>
                                      <p:to>
                                        <p:strVal val="visible"/>
                                      </p:to>
                                    </p:set>
                                    <p:animEffect transition="in" filter="strips(downRight)">
                                      <p:cBhvr>
                                        <p:cTn id="17" dur="500"/>
                                        <p:tgtEl>
                                          <p:spTgt spid="100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00373"/>
                                        </p:tgtEl>
                                        <p:attrNameLst>
                                          <p:attrName>style.visibility</p:attrName>
                                        </p:attrNameLst>
                                      </p:cBhvr>
                                      <p:to>
                                        <p:strVal val="visible"/>
                                      </p:to>
                                    </p:set>
                                    <p:animEffect transition="in" filter="strips(downRight)">
                                      <p:cBhvr>
                                        <p:cTn id="22" dur="500"/>
                                        <p:tgtEl>
                                          <p:spTgt spid="1003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0379"/>
                                        </p:tgtEl>
                                        <p:attrNameLst>
                                          <p:attrName>style.visibility</p:attrName>
                                        </p:attrNameLst>
                                      </p:cBhvr>
                                      <p:to>
                                        <p:strVal val="visible"/>
                                      </p:to>
                                    </p:set>
                                    <p:animEffect transition="in" filter="blinds(horizontal)">
                                      <p:cBhvr>
                                        <p:cTn id="32" dur="500"/>
                                        <p:tgtEl>
                                          <p:spTgt spid="1003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0383"/>
                                        </p:tgtEl>
                                        <p:attrNameLst>
                                          <p:attrName>style.visibility</p:attrName>
                                        </p:attrNameLst>
                                      </p:cBhvr>
                                      <p:to>
                                        <p:strVal val="visible"/>
                                      </p:to>
                                    </p:set>
                                    <p:animEffect transition="in" filter="blinds(horizontal)">
                                      <p:cBhvr>
                                        <p:cTn id="37" dur="500"/>
                                        <p:tgtEl>
                                          <p:spTgt spid="1003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0384"/>
                                        </p:tgtEl>
                                        <p:attrNameLst>
                                          <p:attrName>style.visibility</p:attrName>
                                        </p:attrNameLst>
                                      </p:cBhvr>
                                      <p:to>
                                        <p:strVal val="visible"/>
                                      </p:to>
                                    </p:set>
                                    <p:animEffect transition="in" filter="blinds(horizontal)">
                                      <p:cBhvr>
                                        <p:cTn id="42" dur="500"/>
                                        <p:tgtEl>
                                          <p:spTgt spid="1003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in)">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in)">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00388">
                                            <p:txEl>
                                              <p:pRg st="0" end="0"/>
                                            </p:txEl>
                                          </p:spTgt>
                                        </p:tgtEl>
                                        <p:attrNameLst>
                                          <p:attrName>style.visibility</p:attrName>
                                        </p:attrNameLst>
                                      </p:cBhvr>
                                      <p:to>
                                        <p:strVal val="visible"/>
                                      </p:to>
                                    </p:set>
                                    <p:animEffect transition="in" filter="box(in)">
                                      <p:cBhvr>
                                        <p:cTn id="57" dur="500"/>
                                        <p:tgtEl>
                                          <p:spTgt spid="10038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00388">
                                            <p:txEl>
                                              <p:pRg st="1" end="1"/>
                                            </p:txEl>
                                          </p:spTgt>
                                        </p:tgtEl>
                                        <p:attrNameLst>
                                          <p:attrName>style.visibility</p:attrName>
                                        </p:attrNameLst>
                                      </p:cBhvr>
                                      <p:to>
                                        <p:strVal val="visible"/>
                                      </p:to>
                                    </p:set>
                                    <p:animEffect transition="in" filter="box(in)">
                                      <p:cBhvr>
                                        <p:cTn id="62" dur="500"/>
                                        <p:tgtEl>
                                          <p:spTgt spid="100388">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00388">
                                            <p:txEl>
                                              <p:pRg st="2" end="2"/>
                                            </p:txEl>
                                          </p:spTgt>
                                        </p:tgtEl>
                                        <p:attrNameLst>
                                          <p:attrName>style.visibility</p:attrName>
                                        </p:attrNameLst>
                                      </p:cBhvr>
                                      <p:to>
                                        <p:strVal val="visible"/>
                                      </p:to>
                                    </p:set>
                                    <p:animEffect transition="in" filter="box(in)">
                                      <p:cBhvr>
                                        <p:cTn id="67" dur="500"/>
                                        <p:tgtEl>
                                          <p:spTgt spid="100388">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100389"/>
                                        </p:tgtEl>
                                        <p:attrNameLst>
                                          <p:attrName>style.visibility</p:attrName>
                                        </p:attrNameLst>
                                      </p:cBhvr>
                                      <p:to>
                                        <p:strVal val="visible"/>
                                      </p:to>
                                    </p:set>
                                    <p:animEffect transition="in" filter="diamond(in)">
                                      <p:cBhvr>
                                        <p:cTn id="72" dur="2000"/>
                                        <p:tgtEl>
                                          <p:spTgt spid="100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80AAC303-3C5C-41E1-92B9-7D2EF4F4638C}"/>
              </a:ext>
            </a:extLst>
          </p:cNvPr>
          <p:cNvSpPr>
            <a:spLocks noGrp="1" noChangeArrowheads="1"/>
          </p:cNvSpPr>
          <p:nvPr>
            <p:ph type="body" idx="1"/>
          </p:nvPr>
        </p:nvSpPr>
        <p:spPr>
          <a:xfrm>
            <a:off x="250825" y="260350"/>
            <a:ext cx="8435975" cy="5865813"/>
          </a:xfrm>
        </p:spPr>
        <p:txBody>
          <a:bodyPr/>
          <a:lstStyle/>
          <a:p>
            <a:pPr eaLnBrk="1" hangingPunct="1">
              <a:buFontTx/>
              <a:buNone/>
            </a:pPr>
            <a:r>
              <a:rPr lang="zh-CN" altLang="en-US" b="1">
                <a:solidFill>
                  <a:srgbClr val="000066"/>
                </a:solidFill>
                <a:ea typeface="黑体" panose="02010609060101010101" pitchFamily="49" charset="-122"/>
              </a:rPr>
              <a:t>方法：</a:t>
            </a:r>
          </a:p>
          <a:p>
            <a:pPr eaLnBrk="1" hangingPunct="1"/>
            <a:r>
              <a:rPr lang="zh-CN" altLang="en-US" b="1">
                <a:solidFill>
                  <a:srgbClr val="000066"/>
                </a:solidFill>
                <a:ea typeface="黑体" panose="02010609060101010101" pitchFamily="49" charset="-122"/>
              </a:rPr>
              <a:t>并项法：利用            </a:t>
            </a:r>
          </a:p>
          <a:p>
            <a:pPr eaLnBrk="1" hangingPunct="1">
              <a:buFontTx/>
              <a:buNone/>
            </a:pPr>
            <a:r>
              <a:rPr lang="zh-CN" altLang="en-US" b="1">
                <a:solidFill>
                  <a:srgbClr val="000066"/>
                </a:solidFill>
                <a:ea typeface="黑体" panose="02010609060101010101" pitchFamily="49" charset="-122"/>
              </a:rPr>
              <a:t>  </a:t>
            </a:r>
            <a:r>
              <a:rPr lang="zh-CN" altLang="en-US" b="1">
                <a:solidFill>
                  <a:srgbClr val="000066"/>
                </a:solidFill>
                <a:latin typeface="黑体" panose="02010609060101010101" pitchFamily="49" charset="-122"/>
                <a:ea typeface="黑体" panose="02010609060101010101" pitchFamily="49" charset="-122"/>
              </a:rPr>
              <a:t>（</a:t>
            </a:r>
            <a:r>
              <a:rPr lang="en-US" altLang="zh-CN" b="1">
                <a:solidFill>
                  <a:srgbClr val="000066"/>
                </a:solidFill>
                <a:latin typeface="黑体" panose="02010609060101010101" pitchFamily="49" charset="-122"/>
                <a:ea typeface="黑体" panose="02010609060101010101" pitchFamily="49" charset="-122"/>
              </a:rPr>
              <a:t>1</a:t>
            </a:r>
            <a:r>
              <a:rPr lang="zh-CN" altLang="en-US" b="1">
                <a:solidFill>
                  <a:srgbClr val="000066"/>
                </a:solidFill>
                <a:latin typeface="黑体" panose="02010609060101010101" pitchFamily="49" charset="-122"/>
                <a:ea typeface="黑体" panose="02010609060101010101" pitchFamily="49" charset="-122"/>
              </a:rPr>
              <a:t>）</a:t>
            </a:r>
          </a:p>
          <a:p>
            <a:pPr eaLnBrk="1" hangingPunct="1">
              <a:buFontTx/>
              <a:buNone/>
            </a:pPr>
            <a:r>
              <a:rPr lang="zh-CN" altLang="en-US" b="1">
                <a:solidFill>
                  <a:srgbClr val="000066"/>
                </a:solidFill>
                <a:latin typeface="黑体" panose="02010609060101010101" pitchFamily="49" charset="-122"/>
                <a:ea typeface="黑体" panose="02010609060101010101" pitchFamily="49" charset="-122"/>
              </a:rPr>
              <a:t> （</a:t>
            </a:r>
            <a:r>
              <a:rPr lang="en-US" altLang="zh-CN" b="1">
                <a:solidFill>
                  <a:srgbClr val="000066"/>
                </a:solidFill>
                <a:latin typeface="黑体" panose="02010609060101010101" pitchFamily="49" charset="-122"/>
                <a:ea typeface="黑体" panose="02010609060101010101" pitchFamily="49" charset="-122"/>
              </a:rPr>
              <a:t>2</a:t>
            </a:r>
            <a:r>
              <a:rPr lang="zh-CN" altLang="en-US" b="1">
                <a:solidFill>
                  <a:srgbClr val="000066"/>
                </a:solidFill>
                <a:latin typeface="黑体" panose="02010609060101010101" pitchFamily="49" charset="-122"/>
                <a:ea typeface="黑体" panose="02010609060101010101" pitchFamily="49" charset="-122"/>
              </a:rPr>
              <a:t>）</a:t>
            </a:r>
            <a:r>
              <a:rPr lang="zh-CN" altLang="en-US" b="1">
                <a:solidFill>
                  <a:srgbClr val="000066"/>
                </a:solidFill>
                <a:ea typeface="黑体" panose="02010609060101010101" pitchFamily="49" charset="-122"/>
              </a:rPr>
              <a:t> </a:t>
            </a:r>
          </a:p>
          <a:p>
            <a:pPr eaLnBrk="1" hangingPunct="1">
              <a:buFontTx/>
              <a:buNone/>
            </a:pPr>
            <a:endParaRPr lang="zh-CN" altLang="en-US" b="1">
              <a:solidFill>
                <a:srgbClr val="000066"/>
              </a:solidFill>
              <a:ea typeface="黑体" panose="02010609060101010101" pitchFamily="49" charset="-122"/>
            </a:endParaRPr>
          </a:p>
          <a:p>
            <a:pPr eaLnBrk="1" hangingPunct="1"/>
            <a:r>
              <a:rPr lang="zh-CN" altLang="en-US" b="1">
                <a:solidFill>
                  <a:srgbClr val="000066"/>
                </a:solidFill>
                <a:ea typeface="黑体" panose="02010609060101010101" pitchFamily="49" charset="-122"/>
              </a:rPr>
              <a:t>吸收法：利用</a:t>
            </a:r>
          </a:p>
          <a:p>
            <a:pPr eaLnBrk="1" hangingPunct="1">
              <a:buFontTx/>
              <a:buNone/>
            </a:pPr>
            <a:r>
              <a:rPr lang="zh-CN" altLang="en-US" b="1">
                <a:solidFill>
                  <a:srgbClr val="000066"/>
                </a:solidFill>
                <a:ea typeface="黑体" panose="02010609060101010101" pitchFamily="49" charset="-122"/>
              </a:rPr>
              <a:t>   </a:t>
            </a:r>
          </a:p>
          <a:p>
            <a:pPr eaLnBrk="1" hangingPunct="1"/>
            <a:r>
              <a:rPr lang="zh-CN" altLang="en-US" b="1">
                <a:solidFill>
                  <a:srgbClr val="000066"/>
                </a:solidFill>
                <a:ea typeface="黑体" panose="02010609060101010101" pitchFamily="49" charset="-122"/>
              </a:rPr>
              <a:t>                  利用</a:t>
            </a:r>
          </a:p>
          <a:p>
            <a:pPr eaLnBrk="1" hangingPunct="1">
              <a:buFontTx/>
              <a:buNone/>
            </a:pPr>
            <a:r>
              <a:rPr lang="zh-CN" altLang="en-US" b="1">
                <a:solidFill>
                  <a:srgbClr val="000066"/>
                </a:solidFill>
                <a:ea typeface="黑体" panose="02010609060101010101" pitchFamily="49" charset="-122"/>
              </a:rPr>
              <a:t>  </a:t>
            </a:r>
          </a:p>
        </p:txBody>
      </p:sp>
      <p:graphicFrame>
        <p:nvGraphicFramePr>
          <p:cNvPr id="101383" name="Object 7">
            <a:extLst>
              <a:ext uri="{FF2B5EF4-FFF2-40B4-BE49-F238E27FC236}">
                <a16:creationId xmlns:a16="http://schemas.microsoft.com/office/drawing/2014/main" id="{FCBC1D87-55D8-40CC-9097-389166E4F8CC}"/>
              </a:ext>
            </a:extLst>
          </p:cNvPr>
          <p:cNvGraphicFramePr>
            <a:graphicFrameLocks noChangeAspect="1"/>
          </p:cNvGraphicFramePr>
          <p:nvPr/>
        </p:nvGraphicFramePr>
        <p:xfrm>
          <a:off x="3132138" y="935038"/>
          <a:ext cx="1314450" cy="420687"/>
        </p:xfrm>
        <a:graphic>
          <a:graphicData uri="http://schemas.openxmlformats.org/presentationml/2006/ole">
            <mc:AlternateContent xmlns:mc="http://schemas.openxmlformats.org/markup-compatibility/2006">
              <mc:Choice xmlns:v="urn:schemas-microsoft-com:vml" Requires="v">
                <p:oleObj spid="_x0000_s7191" name="公式" r:id="rId3" imgW="634680" imgH="203040" progId="Equation.3">
                  <p:embed/>
                </p:oleObj>
              </mc:Choice>
              <mc:Fallback>
                <p:oleObj name="公式" r:id="rId3" imgW="63468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935038"/>
                        <a:ext cx="131445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F4320F9E-351B-4254-803E-204ED3E6A602}"/>
              </a:ext>
            </a:extLst>
          </p:cNvPr>
          <p:cNvGrpSpPr>
            <a:grpSpLocks/>
          </p:cNvGrpSpPr>
          <p:nvPr/>
        </p:nvGrpSpPr>
        <p:grpSpPr bwMode="auto">
          <a:xfrm>
            <a:off x="1619250" y="1285875"/>
            <a:ext cx="5238750" cy="647700"/>
            <a:chOff x="1434" y="1043"/>
            <a:chExt cx="3043" cy="305"/>
          </a:xfrm>
        </p:grpSpPr>
        <p:graphicFrame>
          <p:nvGraphicFramePr>
            <p:cNvPr id="7179" name="Object 9">
              <a:extLst>
                <a:ext uri="{FF2B5EF4-FFF2-40B4-BE49-F238E27FC236}">
                  <a16:creationId xmlns:a16="http://schemas.microsoft.com/office/drawing/2014/main" id="{B79AED8A-BAB6-4CD3-ABBA-16094A6D988E}"/>
                </a:ext>
              </a:extLst>
            </p:cNvPr>
            <p:cNvGraphicFramePr>
              <a:graphicFrameLocks noChangeAspect="1"/>
            </p:cNvGraphicFramePr>
            <p:nvPr/>
          </p:nvGraphicFramePr>
          <p:xfrm>
            <a:off x="1434" y="1069"/>
            <a:ext cx="1452" cy="244"/>
          </p:xfrm>
          <a:graphic>
            <a:graphicData uri="http://schemas.openxmlformats.org/presentationml/2006/ole">
              <mc:AlternateContent xmlns:mc="http://schemas.openxmlformats.org/markup-compatibility/2006">
                <mc:Choice xmlns:v="urn:schemas-microsoft-com:vml" Requires="v">
                  <p:oleObj spid="_x0000_s7192" name="公式" r:id="rId5" imgW="1206360" imgH="203040" progId="Equation.3">
                    <p:embed/>
                  </p:oleObj>
                </mc:Choice>
                <mc:Fallback>
                  <p:oleObj name="公式" r:id="rId5" imgW="120636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4" y="1069"/>
                          <a:ext cx="145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Line 10">
              <a:extLst>
                <a:ext uri="{FF2B5EF4-FFF2-40B4-BE49-F238E27FC236}">
                  <a16:creationId xmlns:a16="http://schemas.microsoft.com/office/drawing/2014/main" id="{E02A26C5-AB61-480D-83DF-8771F53C1825}"/>
                </a:ext>
              </a:extLst>
            </p:cNvPr>
            <p:cNvSpPr>
              <a:spLocks noChangeShapeType="1"/>
            </p:cNvSpPr>
            <p:nvPr/>
          </p:nvSpPr>
          <p:spPr bwMode="auto">
            <a:xfrm>
              <a:off x="2086" y="1310"/>
              <a:ext cx="17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80" name="Object 12">
              <a:extLst>
                <a:ext uri="{FF2B5EF4-FFF2-40B4-BE49-F238E27FC236}">
                  <a16:creationId xmlns:a16="http://schemas.microsoft.com/office/drawing/2014/main" id="{3BAC7AF1-024B-4FFD-9B96-7E6FE3DFDF15}"/>
                </a:ext>
              </a:extLst>
            </p:cNvPr>
            <p:cNvGraphicFramePr>
              <a:graphicFrameLocks noChangeAspect="1"/>
            </p:cNvGraphicFramePr>
            <p:nvPr/>
          </p:nvGraphicFramePr>
          <p:xfrm>
            <a:off x="2889" y="1043"/>
            <a:ext cx="1588" cy="305"/>
          </p:xfrm>
          <a:graphic>
            <a:graphicData uri="http://schemas.openxmlformats.org/presentationml/2006/ole">
              <mc:AlternateContent xmlns:mc="http://schemas.openxmlformats.org/markup-compatibility/2006">
                <mc:Choice xmlns:v="urn:schemas-microsoft-com:vml" Requires="v">
                  <p:oleObj spid="_x0000_s7193" name="公式" r:id="rId7" imgW="1257120" imgH="241200" progId="Equation.3">
                    <p:embed/>
                  </p:oleObj>
                </mc:Choice>
                <mc:Fallback>
                  <p:oleObj name="公式" r:id="rId7" imgW="1257120" imgH="241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9" y="1043"/>
                          <a:ext cx="1588"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0" name="Line 11">
              <a:extLst>
                <a:ext uri="{FF2B5EF4-FFF2-40B4-BE49-F238E27FC236}">
                  <a16:creationId xmlns:a16="http://schemas.microsoft.com/office/drawing/2014/main" id="{C0FDA06C-8634-493D-8694-31E5B8779D95}"/>
                </a:ext>
              </a:extLst>
            </p:cNvPr>
            <p:cNvSpPr>
              <a:spLocks noChangeShapeType="1"/>
            </p:cNvSpPr>
            <p:nvPr/>
          </p:nvSpPr>
          <p:spPr bwMode="auto">
            <a:xfrm>
              <a:off x="2682" y="1310"/>
              <a:ext cx="17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1390" name="Object 14">
            <a:extLst>
              <a:ext uri="{FF2B5EF4-FFF2-40B4-BE49-F238E27FC236}">
                <a16:creationId xmlns:a16="http://schemas.microsoft.com/office/drawing/2014/main" id="{1E1D3525-F828-4E6D-A801-9E0DB1C6DC51}"/>
              </a:ext>
            </a:extLst>
          </p:cNvPr>
          <p:cNvGraphicFramePr>
            <a:graphicFrameLocks noChangeAspect="1"/>
          </p:cNvGraphicFramePr>
          <p:nvPr/>
        </p:nvGraphicFramePr>
        <p:xfrm>
          <a:off x="1619250" y="2060575"/>
          <a:ext cx="4478338" cy="519113"/>
        </p:xfrm>
        <a:graphic>
          <a:graphicData uri="http://schemas.openxmlformats.org/presentationml/2006/ole">
            <mc:AlternateContent xmlns:mc="http://schemas.openxmlformats.org/markup-compatibility/2006">
              <mc:Choice xmlns:v="urn:schemas-microsoft-com:vml" Requires="v">
                <p:oleObj spid="_x0000_s7194" name="公式" r:id="rId9" imgW="2031840" imgH="241200" progId="Equation.3">
                  <p:embed/>
                </p:oleObj>
              </mc:Choice>
              <mc:Fallback>
                <p:oleObj name="公式" r:id="rId9" imgW="2031840" imgH="241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060575"/>
                        <a:ext cx="44783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5" name="Object 19">
            <a:extLst>
              <a:ext uri="{FF2B5EF4-FFF2-40B4-BE49-F238E27FC236}">
                <a16:creationId xmlns:a16="http://schemas.microsoft.com/office/drawing/2014/main" id="{56EF521C-7426-470C-9116-66992C0A9730}"/>
              </a:ext>
            </a:extLst>
          </p:cNvPr>
          <p:cNvGraphicFramePr>
            <a:graphicFrameLocks noChangeAspect="1"/>
          </p:cNvGraphicFramePr>
          <p:nvPr/>
        </p:nvGraphicFramePr>
        <p:xfrm>
          <a:off x="1619250" y="2708275"/>
          <a:ext cx="865188" cy="355600"/>
        </p:xfrm>
        <a:graphic>
          <a:graphicData uri="http://schemas.openxmlformats.org/presentationml/2006/ole">
            <mc:AlternateContent xmlns:mc="http://schemas.openxmlformats.org/markup-compatibility/2006">
              <mc:Choice xmlns:v="urn:schemas-microsoft-com:vml" Requires="v">
                <p:oleObj spid="_x0000_s7195" name="公式" r:id="rId11" imgW="393480" imgH="164880" progId="Equation.3">
                  <p:embed/>
                </p:oleObj>
              </mc:Choice>
              <mc:Fallback>
                <p:oleObj name="公式" r:id="rId11" imgW="393480" imgH="16488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2708275"/>
                        <a:ext cx="8651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96" name="Rectangle 20">
            <a:extLst>
              <a:ext uri="{FF2B5EF4-FFF2-40B4-BE49-F238E27FC236}">
                <a16:creationId xmlns:a16="http://schemas.microsoft.com/office/drawing/2014/main" id="{D32FB0D2-921C-4B25-8EC0-6FED9B7175F8}"/>
              </a:ext>
            </a:extLst>
          </p:cNvPr>
          <p:cNvSpPr>
            <a:spLocks noChangeArrowheads="1"/>
          </p:cNvSpPr>
          <p:nvPr/>
        </p:nvSpPr>
        <p:spPr bwMode="auto">
          <a:xfrm>
            <a:off x="3203575" y="3254375"/>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66"/>
                </a:solidFill>
              </a:rPr>
              <a:t>A </a:t>
            </a:r>
            <a:r>
              <a:rPr lang="en-US" altLang="zh-CN" sz="2800" b="1">
                <a:solidFill>
                  <a:srgbClr val="000066"/>
                </a:solidFill>
              </a:rPr>
              <a:t>+ </a:t>
            </a:r>
            <a:r>
              <a:rPr lang="en-US" altLang="zh-CN" sz="2800" b="1" i="1">
                <a:solidFill>
                  <a:srgbClr val="000066"/>
                </a:solidFill>
              </a:rPr>
              <a:t>AB</a:t>
            </a:r>
            <a:r>
              <a:rPr lang="en-US" altLang="zh-CN" sz="2800" b="1">
                <a:solidFill>
                  <a:srgbClr val="000066"/>
                </a:solidFill>
              </a:rPr>
              <a:t> = </a:t>
            </a:r>
            <a:r>
              <a:rPr lang="en-US" altLang="zh-CN" sz="2800" b="1" i="1">
                <a:solidFill>
                  <a:srgbClr val="000066"/>
                </a:solidFill>
              </a:rPr>
              <a:t>A</a:t>
            </a:r>
            <a:r>
              <a:rPr lang="en-US" altLang="zh-CN" b="1">
                <a:solidFill>
                  <a:srgbClr val="000099"/>
                </a:solidFill>
              </a:rPr>
              <a:t> </a:t>
            </a:r>
          </a:p>
        </p:txBody>
      </p:sp>
      <p:graphicFrame>
        <p:nvGraphicFramePr>
          <p:cNvPr id="101398" name="Object 22">
            <a:extLst>
              <a:ext uri="{FF2B5EF4-FFF2-40B4-BE49-F238E27FC236}">
                <a16:creationId xmlns:a16="http://schemas.microsoft.com/office/drawing/2014/main" id="{DE27B81E-C655-43FB-8C59-A78F16267B35}"/>
              </a:ext>
            </a:extLst>
          </p:cNvPr>
          <p:cNvGraphicFramePr>
            <a:graphicFrameLocks noChangeAspect="1"/>
          </p:cNvGraphicFramePr>
          <p:nvPr/>
        </p:nvGraphicFramePr>
        <p:xfrm>
          <a:off x="1619250" y="3789363"/>
          <a:ext cx="4516438" cy="495300"/>
        </p:xfrm>
        <a:graphic>
          <a:graphicData uri="http://schemas.openxmlformats.org/presentationml/2006/ole">
            <mc:AlternateContent xmlns:mc="http://schemas.openxmlformats.org/markup-compatibility/2006">
              <mc:Choice xmlns:v="urn:schemas-microsoft-com:vml" Requires="v">
                <p:oleObj spid="_x0000_s7196" name="Equation" r:id="rId13" imgW="1993680" imgH="228600" progId="Equation.3">
                  <p:embed/>
                </p:oleObj>
              </mc:Choice>
              <mc:Fallback>
                <p:oleObj name="Equation" r:id="rId13" imgW="1993680" imgH="2286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3789363"/>
                        <a:ext cx="45164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9" name="Line 23">
            <a:extLst>
              <a:ext uri="{FF2B5EF4-FFF2-40B4-BE49-F238E27FC236}">
                <a16:creationId xmlns:a16="http://schemas.microsoft.com/office/drawing/2014/main" id="{55CFBAD5-8E9B-4F2B-B393-BA28E518E74E}"/>
              </a:ext>
            </a:extLst>
          </p:cNvPr>
          <p:cNvSpPr>
            <a:spLocks noChangeShapeType="1"/>
          </p:cNvSpPr>
          <p:nvPr/>
        </p:nvSpPr>
        <p:spPr bwMode="auto">
          <a:xfrm>
            <a:off x="2268538" y="4221163"/>
            <a:ext cx="449262"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0" name="Line 24">
            <a:extLst>
              <a:ext uri="{FF2B5EF4-FFF2-40B4-BE49-F238E27FC236}">
                <a16:creationId xmlns:a16="http://schemas.microsoft.com/office/drawing/2014/main" id="{50495722-7685-4814-993B-1FC3FDEE0494}"/>
              </a:ext>
            </a:extLst>
          </p:cNvPr>
          <p:cNvSpPr>
            <a:spLocks noChangeShapeType="1"/>
          </p:cNvSpPr>
          <p:nvPr/>
        </p:nvSpPr>
        <p:spPr bwMode="auto">
          <a:xfrm>
            <a:off x="3059113" y="4221163"/>
            <a:ext cx="449262"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1" name="Rectangle 25">
            <a:extLst>
              <a:ext uri="{FF2B5EF4-FFF2-40B4-BE49-F238E27FC236}">
                <a16:creationId xmlns:a16="http://schemas.microsoft.com/office/drawing/2014/main" id="{D30C5C26-0307-4BB8-8EC8-876CBC9F8F01}"/>
              </a:ext>
            </a:extLst>
          </p:cNvPr>
          <p:cNvSpPr>
            <a:spLocks noChangeArrowheads="1"/>
          </p:cNvSpPr>
          <p:nvPr/>
        </p:nvSpPr>
        <p:spPr bwMode="auto">
          <a:xfrm>
            <a:off x="611188" y="4289425"/>
            <a:ext cx="1657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黑体" panose="02010609060101010101" pitchFamily="49" charset="-122"/>
                <a:ea typeface="黑体" panose="02010609060101010101" pitchFamily="49" charset="-122"/>
              </a:rPr>
              <a:t>消去法：</a:t>
            </a:r>
            <a:r>
              <a:rPr lang="zh-CN" altLang="en-US" sz="2000" b="1">
                <a:solidFill>
                  <a:srgbClr val="000099"/>
                </a:solidFill>
                <a:latin typeface="黑体" panose="02010609060101010101" pitchFamily="49" charset="-122"/>
                <a:ea typeface="黑体" panose="02010609060101010101" pitchFamily="49" charset="-122"/>
              </a:rPr>
              <a:t> </a:t>
            </a:r>
          </a:p>
        </p:txBody>
      </p:sp>
      <p:graphicFrame>
        <p:nvGraphicFramePr>
          <p:cNvPr id="101402" name="Object 26">
            <a:extLst>
              <a:ext uri="{FF2B5EF4-FFF2-40B4-BE49-F238E27FC236}">
                <a16:creationId xmlns:a16="http://schemas.microsoft.com/office/drawing/2014/main" id="{E658A6D7-F347-460D-B8E9-04C1114AF6BC}"/>
              </a:ext>
            </a:extLst>
          </p:cNvPr>
          <p:cNvGraphicFramePr>
            <a:graphicFrameLocks noChangeAspect="1"/>
          </p:cNvGraphicFramePr>
          <p:nvPr/>
        </p:nvGraphicFramePr>
        <p:xfrm>
          <a:off x="3348038" y="4365625"/>
          <a:ext cx="2376487" cy="433388"/>
        </p:xfrm>
        <a:graphic>
          <a:graphicData uri="http://schemas.openxmlformats.org/presentationml/2006/ole">
            <mc:AlternateContent xmlns:mc="http://schemas.openxmlformats.org/markup-compatibility/2006">
              <mc:Choice xmlns:v="urn:schemas-microsoft-com:vml" Requires="v">
                <p:oleObj spid="_x0000_s7197" name="公式" r:id="rId15" imgW="1054080" imgH="190440" progId="Equation.3">
                  <p:embed/>
                </p:oleObj>
              </mc:Choice>
              <mc:Fallback>
                <p:oleObj name="公式" r:id="rId15" imgW="1054080" imgH="19044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8038" y="4365625"/>
                        <a:ext cx="23764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404" name="Object 28">
            <a:extLst>
              <a:ext uri="{FF2B5EF4-FFF2-40B4-BE49-F238E27FC236}">
                <a16:creationId xmlns:a16="http://schemas.microsoft.com/office/drawing/2014/main" id="{02B47555-CB2D-418B-A62A-C26C2F9C489E}"/>
              </a:ext>
            </a:extLst>
          </p:cNvPr>
          <p:cNvGraphicFramePr>
            <a:graphicFrameLocks noChangeAspect="1"/>
          </p:cNvGraphicFramePr>
          <p:nvPr/>
        </p:nvGraphicFramePr>
        <p:xfrm>
          <a:off x="1619250" y="4987925"/>
          <a:ext cx="2606675" cy="422275"/>
        </p:xfrm>
        <a:graphic>
          <a:graphicData uri="http://schemas.openxmlformats.org/presentationml/2006/ole">
            <mc:AlternateContent xmlns:mc="http://schemas.openxmlformats.org/markup-compatibility/2006">
              <mc:Choice xmlns:v="urn:schemas-microsoft-com:vml" Requires="v">
                <p:oleObj spid="_x0000_s7198" name="公式" r:id="rId17" imgW="1282680" imgH="203040" progId="Equation.3">
                  <p:embed/>
                </p:oleObj>
              </mc:Choice>
              <mc:Fallback>
                <p:oleObj name="公式" r:id="rId17" imgW="1282680" imgH="20304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9250" y="4987925"/>
                        <a:ext cx="2606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405" name="Object 29">
            <a:extLst>
              <a:ext uri="{FF2B5EF4-FFF2-40B4-BE49-F238E27FC236}">
                <a16:creationId xmlns:a16="http://schemas.microsoft.com/office/drawing/2014/main" id="{2546B04F-5E2C-4D18-829C-4A2AA0F61ED3}"/>
              </a:ext>
            </a:extLst>
          </p:cNvPr>
          <p:cNvGraphicFramePr>
            <a:graphicFrameLocks noChangeAspect="1"/>
          </p:cNvGraphicFramePr>
          <p:nvPr/>
        </p:nvGraphicFramePr>
        <p:xfrm>
          <a:off x="4211638" y="5013325"/>
          <a:ext cx="2433637" cy="477838"/>
        </p:xfrm>
        <a:graphic>
          <a:graphicData uri="http://schemas.openxmlformats.org/presentationml/2006/ole">
            <mc:AlternateContent xmlns:mc="http://schemas.openxmlformats.org/markup-compatibility/2006">
              <mc:Choice xmlns:v="urn:schemas-microsoft-com:vml" Requires="v">
                <p:oleObj spid="_x0000_s7199" name="公式" r:id="rId19" imgW="1143000" imgH="228600" progId="Equation.3">
                  <p:embed/>
                </p:oleObj>
              </mc:Choice>
              <mc:Fallback>
                <p:oleObj name="公式" r:id="rId19" imgW="1143000" imgH="22860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1638" y="5013325"/>
                        <a:ext cx="243363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06" name="Line 30">
            <a:extLst>
              <a:ext uri="{FF2B5EF4-FFF2-40B4-BE49-F238E27FC236}">
                <a16:creationId xmlns:a16="http://schemas.microsoft.com/office/drawing/2014/main" id="{A4AE9225-D13C-495D-8BCA-F9112E1D7D4C}"/>
              </a:ext>
            </a:extLst>
          </p:cNvPr>
          <p:cNvSpPr>
            <a:spLocks noChangeShapeType="1"/>
          </p:cNvSpPr>
          <p:nvPr/>
        </p:nvSpPr>
        <p:spPr bwMode="auto">
          <a:xfrm>
            <a:off x="2916238" y="5373688"/>
            <a:ext cx="449262"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7" name="Line 31">
            <a:extLst>
              <a:ext uri="{FF2B5EF4-FFF2-40B4-BE49-F238E27FC236}">
                <a16:creationId xmlns:a16="http://schemas.microsoft.com/office/drawing/2014/main" id="{5BAC3B18-0D91-4718-8FAA-F225C7F39FA0}"/>
              </a:ext>
            </a:extLst>
          </p:cNvPr>
          <p:cNvSpPr>
            <a:spLocks noChangeShapeType="1"/>
          </p:cNvSpPr>
          <p:nvPr/>
        </p:nvSpPr>
        <p:spPr bwMode="auto">
          <a:xfrm>
            <a:off x="3708400" y="5373688"/>
            <a:ext cx="4492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1409" name="Object 33">
            <a:extLst>
              <a:ext uri="{FF2B5EF4-FFF2-40B4-BE49-F238E27FC236}">
                <a16:creationId xmlns:a16="http://schemas.microsoft.com/office/drawing/2014/main" id="{9DEFD8E9-7441-41F9-AF06-601CE9561E83}"/>
              </a:ext>
            </a:extLst>
          </p:cNvPr>
          <p:cNvGraphicFramePr>
            <a:graphicFrameLocks noChangeAspect="1"/>
          </p:cNvGraphicFramePr>
          <p:nvPr/>
        </p:nvGraphicFramePr>
        <p:xfrm>
          <a:off x="1908175" y="5516563"/>
          <a:ext cx="1765300" cy="449262"/>
        </p:xfrm>
        <a:graphic>
          <a:graphicData uri="http://schemas.openxmlformats.org/presentationml/2006/ole">
            <mc:AlternateContent xmlns:mc="http://schemas.openxmlformats.org/markup-compatibility/2006">
              <mc:Choice xmlns:v="urn:schemas-microsoft-com:vml" Requires="v">
                <p:oleObj spid="_x0000_s7200" name="公式" r:id="rId21" imgW="850680" imgH="215640" progId="Equation.3">
                  <p:embed/>
                </p:oleObj>
              </mc:Choice>
              <mc:Fallback>
                <p:oleObj name="公式" r:id="rId21" imgW="850680" imgH="21564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175" y="5516563"/>
                        <a:ext cx="1765300"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410" name="Object 34">
            <a:extLst>
              <a:ext uri="{FF2B5EF4-FFF2-40B4-BE49-F238E27FC236}">
                <a16:creationId xmlns:a16="http://schemas.microsoft.com/office/drawing/2014/main" id="{AA7CE2B2-5A0E-40E4-AFDB-38E3383CC4DD}"/>
              </a:ext>
            </a:extLst>
          </p:cNvPr>
          <p:cNvGraphicFramePr>
            <a:graphicFrameLocks noChangeAspect="1"/>
          </p:cNvGraphicFramePr>
          <p:nvPr/>
        </p:nvGraphicFramePr>
        <p:xfrm>
          <a:off x="3635375" y="5589588"/>
          <a:ext cx="1304925" cy="365125"/>
        </p:xfrm>
        <a:graphic>
          <a:graphicData uri="http://schemas.openxmlformats.org/presentationml/2006/ole">
            <mc:AlternateContent xmlns:mc="http://schemas.openxmlformats.org/markup-compatibility/2006">
              <mc:Choice xmlns:v="urn:schemas-microsoft-com:vml" Requires="v">
                <p:oleObj spid="_x0000_s7201" name="公式" r:id="rId23" imgW="647640" imgH="177480" progId="Equation.3">
                  <p:embed/>
                </p:oleObj>
              </mc:Choice>
              <mc:Fallback>
                <p:oleObj name="公式" r:id="rId23" imgW="647640" imgH="177480"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5375" y="5589588"/>
                        <a:ext cx="130492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box(in)">
                                      <p:cBhvr>
                                        <p:cTn id="7" dur="500"/>
                                        <p:tgtEl>
                                          <p:spTgt spid="101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box(in)">
                                      <p:cBhvr>
                                        <p:cTn id="12" dur="500"/>
                                        <p:tgtEl>
                                          <p:spTgt spid="1013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ox(in)">
                                      <p:cBhvr>
                                        <p:cTn id="17" dur="500"/>
                                        <p:tgtEl>
                                          <p:spTgt spid="101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1379">
                                            <p:txEl>
                                              <p:pRg st="3" end="3"/>
                                            </p:txEl>
                                          </p:spTgt>
                                        </p:tgtEl>
                                        <p:attrNameLst>
                                          <p:attrName>style.visibility</p:attrName>
                                        </p:attrNameLst>
                                      </p:cBhvr>
                                      <p:to>
                                        <p:strVal val="visible"/>
                                      </p:to>
                                    </p:set>
                                    <p:animEffect transition="in" filter="box(in)">
                                      <p:cBhvr>
                                        <p:cTn id="27" dur="500"/>
                                        <p:tgtEl>
                                          <p:spTgt spid="10137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1390"/>
                                        </p:tgtEl>
                                        <p:attrNameLst>
                                          <p:attrName>style.visibility</p:attrName>
                                        </p:attrNameLst>
                                      </p:cBhvr>
                                      <p:to>
                                        <p:strVal val="visible"/>
                                      </p:to>
                                    </p:set>
                                    <p:animEffect transition="in" filter="box(in)">
                                      <p:cBhvr>
                                        <p:cTn id="32" dur="500"/>
                                        <p:tgtEl>
                                          <p:spTgt spid="1013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1395"/>
                                        </p:tgtEl>
                                        <p:attrNameLst>
                                          <p:attrName>style.visibility</p:attrName>
                                        </p:attrNameLst>
                                      </p:cBhvr>
                                      <p:to>
                                        <p:strVal val="visible"/>
                                      </p:to>
                                    </p:set>
                                    <p:animEffect transition="in" filter="box(in)">
                                      <p:cBhvr>
                                        <p:cTn id="37" dur="500"/>
                                        <p:tgtEl>
                                          <p:spTgt spid="1013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1379">
                                            <p:txEl>
                                              <p:pRg st="5" end="5"/>
                                            </p:txEl>
                                          </p:spTgt>
                                        </p:tgtEl>
                                        <p:attrNameLst>
                                          <p:attrName>style.visibility</p:attrName>
                                        </p:attrNameLst>
                                      </p:cBhvr>
                                      <p:to>
                                        <p:strVal val="visible"/>
                                      </p:to>
                                    </p:set>
                                    <p:animEffect transition="in" filter="box(in)">
                                      <p:cBhvr>
                                        <p:cTn id="42" dur="500"/>
                                        <p:tgtEl>
                                          <p:spTgt spid="10137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1396"/>
                                        </p:tgtEl>
                                        <p:attrNameLst>
                                          <p:attrName>style.visibility</p:attrName>
                                        </p:attrNameLst>
                                      </p:cBhvr>
                                      <p:to>
                                        <p:strVal val="visible"/>
                                      </p:to>
                                    </p:set>
                                    <p:animEffect transition="in" filter="box(in)">
                                      <p:cBhvr>
                                        <p:cTn id="47" dur="500"/>
                                        <p:tgtEl>
                                          <p:spTgt spid="1013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1398"/>
                                        </p:tgtEl>
                                        <p:attrNameLst>
                                          <p:attrName>style.visibility</p:attrName>
                                        </p:attrNameLst>
                                      </p:cBhvr>
                                      <p:to>
                                        <p:strVal val="visible"/>
                                      </p:to>
                                    </p:set>
                                    <p:animEffect transition="in" filter="box(in)">
                                      <p:cBhvr>
                                        <p:cTn id="52" dur="500"/>
                                        <p:tgtEl>
                                          <p:spTgt spid="101398"/>
                                        </p:tgtEl>
                                      </p:cBhvr>
                                    </p:animEffect>
                                  </p:childTnLst>
                                </p:cTn>
                              </p:par>
                              <p:par>
                                <p:cTn id="53" presetID="4" presetClass="entr" presetSubtype="16" fill="hold" nodeType="withEffect">
                                  <p:stCondLst>
                                    <p:cond delay="0"/>
                                  </p:stCondLst>
                                  <p:childTnLst>
                                    <p:set>
                                      <p:cBhvr>
                                        <p:cTn id="54" dur="1" fill="hold">
                                          <p:stCondLst>
                                            <p:cond delay="0"/>
                                          </p:stCondLst>
                                        </p:cTn>
                                        <p:tgtEl>
                                          <p:spTgt spid="101399"/>
                                        </p:tgtEl>
                                        <p:attrNameLst>
                                          <p:attrName>style.visibility</p:attrName>
                                        </p:attrNameLst>
                                      </p:cBhvr>
                                      <p:to>
                                        <p:strVal val="visible"/>
                                      </p:to>
                                    </p:set>
                                    <p:animEffect transition="in" filter="box(in)">
                                      <p:cBhvr>
                                        <p:cTn id="55" dur="500"/>
                                        <p:tgtEl>
                                          <p:spTgt spid="101399"/>
                                        </p:tgtEl>
                                      </p:cBhvr>
                                    </p:animEffect>
                                  </p:childTnLst>
                                </p:cTn>
                              </p:par>
                              <p:par>
                                <p:cTn id="56" presetID="4" presetClass="entr" presetSubtype="16" fill="hold" nodeType="withEffect">
                                  <p:stCondLst>
                                    <p:cond delay="0"/>
                                  </p:stCondLst>
                                  <p:childTnLst>
                                    <p:set>
                                      <p:cBhvr>
                                        <p:cTn id="57" dur="1" fill="hold">
                                          <p:stCondLst>
                                            <p:cond delay="0"/>
                                          </p:stCondLst>
                                        </p:cTn>
                                        <p:tgtEl>
                                          <p:spTgt spid="101400"/>
                                        </p:tgtEl>
                                        <p:attrNameLst>
                                          <p:attrName>style.visibility</p:attrName>
                                        </p:attrNameLst>
                                      </p:cBhvr>
                                      <p:to>
                                        <p:strVal val="visible"/>
                                      </p:to>
                                    </p:set>
                                    <p:animEffect transition="in" filter="box(in)">
                                      <p:cBhvr>
                                        <p:cTn id="58" dur="500"/>
                                        <p:tgtEl>
                                          <p:spTgt spid="10140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101401"/>
                                        </p:tgtEl>
                                        <p:attrNameLst>
                                          <p:attrName>style.visibility</p:attrName>
                                        </p:attrNameLst>
                                      </p:cBhvr>
                                      <p:to>
                                        <p:strVal val="visible"/>
                                      </p:to>
                                    </p:set>
                                    <p:animEffect transition="in" filter="box(in)">
                                      <p:cBhvr>
                                        <p:cTn id="63" dur="500"/>
                                        <p:tgtEl>
                                          <p:spTgt spid="10140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101379">
                                            <p:txEl>
                                              <p:pRg st="7" end="7"/>
                                            </p:txEl>
                                          </p:spTgt>
                                        </p:tgtEl>
                                        <p:attrNameLst>
                                          <p:attrName>style.visibility</p:attrName>
                                        </p:attrNameLst>
                                      </p:cBhvr>
                                      <p:to>
                                        <p:strVal val="visible"/>
                                      </p:to>
                                    </p:set>
                                    <p:animEffect transition="in" filter="box(in)">
                                      <p:cBhvr>
                                        <p:cTn id="68" dur="500"/>
                                        <p:tgtEl>
                                          <p:spTgt spid="101379">
                                            <p:txEl>
                                              <p:pRg st="7" end="7"/>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nodeType="clickEffect">
                                  <p:stCondLst>
                                    <p:cond delay="0"/>
                                  </p:stCondLst>
                                  <p:childTnLst>
                                    <p:set>
                                      <p:cBhvr>
                                        <p:cTn id="72" dur="1" fill="hold">
                                          <p:stCondLst>
                                            <p:cond delay="0"/>
                                          </p:stCondLst>
                                        </p:cTn>
                                        <p:tgtEl>
                                          <p:spTgt spid="101402"/>
                                        </p:tgtEl>
                                        <p:attrNameLst>
                                          <p:attrName>style.visibility</p:attrName>
                                        </p:attrNameLst>
                                      </p:cBhvr>
                                      <p:to>
                                        <p:strVal val="visible"/>
                                      </p:to>
                                    </p:set>
                                    <p:animEffect transition="in" filter="box(in)">
                                      <p:cBhvr>
                                        <p:cTn id="73" dur="500"/>
                                        <p:tgtEl>
                                          <p:spTgt spid="10140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101404"/>
                                        </p:tgtEl>
                                        <p:attrNameLst>
                                          <p:attrName>style.visibility</p:attrName>
                                        </p:attrNameLst>
                                      </p:cBhvr>
                                      <p:to>
                                        <p:strVal val="visible"/>
                                      </p:to>
                                    </p:set>
                                    <p:animEffect transition="in" filter="box(in)">
                                      <p:cBhvr>
                                        <p:cTn id="78" dur="500"/>
                                        <p:tgtEl>
                                          <p:spTgt spid="10140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101407"/>
                                        </p:tgtEl>
                                        <p:attrNameLst>
                                          <p:attrName>style.visibility</p:attrName>
                                        </p:attrNameLst>
                                      </p:cBhvr>
                                      <p:to>
                                        <p:strVal val="visible"/>
                                      </p:to>
                                    </p:set>
                                    <p:animEffect transition="in" filter="box(in)">
                                      <p:cBhvr>
                                        <p:cTn id="83" dur="500"/>
                                        <p:tgtEl>
                                          <p:spTgt spid="101407"/>
                                        </p:tgtEl>
                                      </p:cBhvr>
                                    </p:animEffect>
                                  </p:childTnLst>
                                </p:cTn>
                              </p:par>
                              <p:par>
                                <p:cTn id="84" presetID="4" presetClass="entr" presetSubtype="16" fill="hold" nodeType="withEffect">
                                  <p:stCondLst>
                                    <p:cond delay="0"/>
                                  </p:stCondLst>
                                  <p:childTnLst>
                                    <p:set>
                                      <p:cBhvr>
                                        <p:cTn id="85" dur="1" fill="hold">
                                          <p:stCondLst>
                                            <p:cond delay="0"/>
                                          </p:stCondLst>
                                        </p:cTn>
                                        <p:tgtEl>
                                          <p:spTgt spid="101406"/>
                                        </p:tgtEl>
                                        <p:attrNameLst>
                                          <p:attrName>style.visibility</p:attrName>
                                        </p:attrNameLst>
                                      </p:cBhvr>
                                      <p:to>
                                        <p:strVal val="visible"/>
                                      </p:to>
                                    </p:set>
                                    <p:animEffect transition="in" filter="box(in)">
                                      <p:cBhvr>
                                        <p:cTn id="86" dur="500"/>
                                        <p:tgtEl>
                                          <p:spTgt spid="10140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101405"/>
                                        </p:tgtEl>
                                        <p:attrNameLst>
                                          <p:attrName>style.visibility</p:attrName>
                                        </p:attrNameLst>
                                      </p:cBhvr>
                                      <p:to>
                                        <p:strVal val="visible"/>
                                      </p:to>
                                    </p:set>
                                    <p:animEffect transition="in" filter="box(in)">
                                      <p:cBhvr>
                                        <p:cTn id="91" dur="500"/>
                                        <p:tgtEl>
                                          <p:spTgt spid="10140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101409"/>
                                        </p:tgtEl>
                                        <p:attrNameLst>
                                          <p:attrName>style.visibility</p:attrName>
                                        </p:attrNameLst>
                                      </p:cBhvr>
                                      <p:to>
                                        <p:strVal val="visible"/>
                                      </p:to>
                                    </p:set>
                                    <p:animEffect transition="in" filter="box(in)">
                                      <p:cBhvr>
                                        <p:cTn id="96" dur="500"/>
                                        <p:tgtEl>
                                          <p:spTgt spid="10140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101410"/>
                                        </p:tgtEl>
                                        <p:attrNameLst>
                                          <p:attrName>style.visibility</p:attrName>
                                        </p:attrNameLst>
                                      </p:cBhvr>
                                      <p:to>
                                        <p:strVal val="visible"/>
                                      </p:to>
                                    </p:set>
                                    <p:animEffect transition="in" filter="box(in)">
                                      <p:cBhvr>
                                        <p:cTn id="101" dur="500"/>
                                        <p:tgtEl>
                                          <p:spTgt spid="10141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nodeType="clickEffect">
                                  <p:stCondLst>
                                    <p:cond delay="0"/>
                                  </p:stCondLst>
                                  <p:childTnLst>
                                    <p:set>
                                      <p:cBhvr>
                                        <p:cTn id="105" dur="1" fill="hold">
                                          <p:stCondLst>
                                            <p:cond delay="0"/>
                                          </p:stCondLst>
                                        </p:cTn>
                                        <p:tgtEl>
                                          <p:spTgt spid="101402"/>
                                        </p:tgtEl>
                                        <p:attrNameLst>
                                          <p:attrName>style.visibility</p:attrName>
                                        </p:attrNameLst>
                                      </p:cBhvr>
                                      <p:to>
                                        <p:strVal val="visible"/>
                                      </p:to>
                                    </p:set>
                                    <p:animEffect transition="in" filter="box(in)">
                                      <p:cBhvr>
                                        <p:cTn id="106" dur="500"/>
                                        <p:tgtEl>
                                          <p:spTgt spid="101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TotalTime>
  <Words>1742</Words>
  <Application>Microsoft Office PowerPoint</Application>
  <PresentationFormat>全屏显示(4:3)</PresentationFormat>
  <Paragraphs>404</Paragraphs>
  <Slides>28</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28</vt:i4>
      </vt:variant>
    </vt:vector>
  </HeadingPairs>
  <TitlesOfParts>
    <vt:vector size="41" baseType="lpstr">
      <vt:lpstr>Times New Roman</vt:lpstr>
      <vt:lpstr>宋体</vt:lpstr>
      <vt:lpstr>Arial</vt:lpstr>
      <vt:lpstr>Calibri</vt:lpstr>
      <vt:lpstr>黑体</vt:lpstr>
      <vt:lpstr>Symbol</vt:lpstr>
      <vt:lpstr>Wingdings</vt:lpstr>
      <vt:lpstr>华文中宋</vt:lpstr>
      <vt:lpstr>Office 主题</vt:lpstr>
      <vt:lpstr>Microsoft 公式 3.0</vt:lpstr>
      <vt:lpstr>MathType 6.0 Equation</vt:lpstr>
      <vt:lpstr>MathType 5.0 Equation</vt:lpstr>
      <vt:lpstr>Microsoft Word 图片</vt:lpstr>
      <vt:lpstr>7.3  逻辑函数的化简法</vt:lpstr>
      <vt:lpstr>PowerPoint 演示文稿</vt:lpstr>
      <vt:lpstr>PowerPoint 演示文稿</vt:lpstr>
      <vt:lpstr>PowerPoint 演示文稿</vt:lpstr>
      <vt:lpstr>PowerPoint 演示文稿</vt:lpstr>
      <vt:lpstr>PowerPoint 演示文稿</vt:lpstr>
      <vt:lpstr>7.3.2  逻辑函数的代数法化简</vt:lpstr>
      <vt:lpstr>PowerPoint 演示文稿</vt:lpstr>
      <vt:lpstr>PowerPoint 演示文稿</vt:lpstr>
      <vt:lpstr>PowerPoint 演示文稿</vt:lpstr>
      <vt:lpstr>PowerPoint 演示文稿</vt:lpstr>
      <vt:lpstr>PowerPoint 演示文稿</vt:lpstr>
      <vt:lpstr>PowerPoint 演示文稿</vt:lpstr>
      <vt:lpstr> 7.3.3  逻辑函数的卡诺图化简法 </vt:lpstr>
      <vt:lpstr>PowerPoint 演示文稿</vt:lpstr>
      <vt:lpstr>PowerPoint 演示文稿</vt:lpstr>
      <vt:lpstr>PowerPoint 演示文稿</vt:lpstr>
      <vt:lpstr>PowerPoint 演示文稿</vt:lpstr>
      <vt:lpstr>PowerPoint 演示文稿</vt:lpstr>
      <vt:lpstr>PowerPoint 演示文稿</vt:lpstr>
      <vt:lpstr>4. 用卡诺图化简逻辑函数 </vt:lpstr>
      <vt:lpstr>PowerPoint 演示文稿</vt:lpstr>
      <vt:lpstr>PowerPoint 演示文稿</vt:lpstr>
      <vt:lpstr>PowerPoint 演示文稿</vt:lpstr>
      <vt:lpstr>PowerPoint 演示文稿</vt:lpstr>
      <vt:lpstr>卡诺图化简举例 </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  逻辑函数的化简法</dc:title>
  <dc:creator>ww</dc:creator>
  <cp:lastModifiedBy>张伯望</cp:lastModifiedBy>
  <cp:revision>76</cp:revision>
  <dcterms:created xsi:type="dcterms:W3CDTF">2002-11-20T10:23:10Z</dcterms:created>
  <dcterms:modified xsi:type="dcterms:W3CDTF">2017-09-07T11:43:11Z</dcterms:modified>
</cp:coreProperties>
</file>