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76" r:id="rId2"/>
    <p:sldId id="277" r:id="rId3"/>
    <p:sldId id="278" r:id="rId4"/>
    <p:sldId id="279" r:id="rId5"/>
    <p:sldId id="257" r:id="rId6"/>
    <p:sldId id="280" r:id="rId7"/>
    <p:sldId id="261" r:id="rId8"/>
    <p:sldId id="281" r:id="rId9"/>
    <p:sldId id="283" r:id="rId10"/>
    <p:sldId id="284" r:id="rId11"/>
    <p:sldId id="262" r:id="rId12"/>
    <p:sldId id="285" r:id="rId13"/>
    <p:sldId id="263" r:id="rId14"/>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F00"/>
    <a:srgbClr val="FFFF99"/>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79" d="100"/>
          <a:sy n="79" d="100"/>
        </p:scale>
        <p:origin x="98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774F7AE-897F-4EC0-BCA1-DEF32A61FCF5}"/>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30786FBF-AF00-49BA-B1D8-CEC051441812}"/>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9F1614BE-BB0D-4F55-AC09-E18513C01E70}" type="datetimeFigureOut">
              <a:rPr lang="zh-CN" altLang="en-US"/>
              <a:pPr>
                <a:defRPr/>
              </a:pPr>
              <a:t>2017/9/7</a:t>
            </a:fld>
            <a:endParaRPr lang="zh-CN" altLang="en-US"/>
          </a:p>
        </p:txBody>
      </p:sp>
      <p:sp>
        <p:nvSpPr>
          <p:cNvPr id="4" name="幻灯片图像占位符 3">
            <a:extLst>
              <a:ext uri="{FF2B5EF4-FFF2-40B4-BE49-F238E27FC236}">
                <a16:creationId xmlns:a16="http://schemas.microsoft.com/office/drawing/2014/main" id="{788B6525-C9DC-467A-B4EF-B9ADDA777163}"/>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7EFDB9A1-9C5C-4183-886D-AC56A1DF6FF3}"/>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68CC453E-CC8D-4BB2-A02A-73ED70C5F14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8F852D1F-AC8A-4ECC-BC24-39676A10C4B9}"/>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AFDF975-179D-4752-A9D7-FBB402D662AB}"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EADCF702-CBA0-4F37-940F-52CA8218BDB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3670951-F68B-436F-9CE3-30E4054612C6}" type="slidenum">
              <a:rPr lang="en-US" altLang="zh-CN" sz="1200"/>
              <a:pPr eaLnBrk="1" hangingPunct="1"/>
              <a:t>2</a:t>
            </a:fld>
            <a:endParaRPr lang="en-US" altLang="zh-CN" sz="1200"/>
          </a:p>
        </p:txBody>
      </p:sp>
      <p:sp>
        <p:nvSpPr>
          <p:cNvPr id="17411" name="Rectangle 2">
            <a:extLst>
              <a:ext uri="{FF2B5EF4-FFF2-40B4-BE49-F238E27FC236}">
                <a16:creationId xmlns:a16="http://schemas.microsoft.com/office/drawing/2014/main" id="{B551AA4C-ED0C-4854-B2FE-2705421DA6CE}"/>
              </a:ext>
            </a:extLst>
          </p:cNvPr>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3">
            <a:extLst>
              <a:ext uri="{FF2B5EF4-FFF2-40B4-BE49-F238E27FC236}">
                <a16:creationId xmlns:a16="http://schemas.microsoft.com/office/drawing/2014/main" id="{E1C602DA-DCBB-4491-B2E6-3F8C7E0961D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3C06B485-DD79-4910-A173-109489E8E29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7984266-7C93-488F-9703-2AEA948397E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2D10583-F51A-47AA-B205-70399B5D1673}"/>
              </a:ext>
            </a:extLst>
          </p:cNvPr>
          <p:cNvSpPr>
            <a:spLocks noGrp="1" noChangeArrowheads="1"/>
          </p:cNvSpPr>
          <p:nvPr>
            <p:ph type="sldNum" sz="quarter" idx="12"/>
          </p:nvPr>
        </p:nvSpPr>
        <p:spPr>
          <a:ln/>
        </p:spPr>
        <p:txBody>
          <a:bodyPr/>
          <a:lstStyle>
            <a:lvl1pPr>
              <a:defRPr/>
            </a:lvl1pPr>
          </a:lstStyle>
          <a:p>
            <a:fld id="{706883FB-D7E9-41B5-BF03-A9B83471E01B}" type="slidenum">
              <a:rPr lang="en-US" altLang="zh-CN"/>
              <a:pPr/>
              <a:t>‹#›</a:t>
            </a:fld>
            <a:endParaRPr lang="en-US" altLang="zh-CN"/>
          </a:p>
        </p:txBody>
      </p:sp>
    </p:spTree>
    <p:extLst>
      <p:ext uri="{BB962C8B-B14F-4D97-AF65-F5344CB8AC3E}">
        <p14:creationId xmlns:p14="http://schemas.microsoft.com/office/powerpoint/2010/main" val="1757277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FD560C4-921A-4A69-AFE1-40BDDC2EFB0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0A02EEC-D7B3-44AD-B4E0-5A0642EAF81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8B551B0-E91B-4CBB-BF78-5B2601C57C7B}"/>
              </a:ext>
            </a:extLst>
          </p:cNvPr>
          <p:cNvSpPr>
            <a:spLocks noGrp="1" noChangeArrowheads="1"/>
          </p:cNvSpPr>
          <p:nvPr>
            <p:ph type="sldNum" sz="quarter" idx="12"/>
          </p:nvPr>
        </p:nvSpPr>
        <p:spPr>
          <a:ln/>
        </p:spPr>
        <p:txBody>
          <a:bodyPr/>
          <a:lstStyle>
            <a:lvl1pPr>
              <a:defRPr/>
            </a:lvl1pPr>
          </a:lstStyle>
          <a:p>
            <a:fld id="{95EE9FC6-ED05-4B33-BE41-9C1FF075DBAA}" type="slidenum">
              <a:rPr lang="en-US" altLang="zh-CN"/>
              <a:pPr/>
              <a:t>‹#›</a:t>
            </a:fld>
            <a:endParaRPr lang="en-US" altLang="zh-CN"/>
          </a:p>
        </p:txBody>
      </p:sp>
    </p:spTree>
    <p:extLst>
      <p:ext uri="{BB962C8B-B14F-4D97-AF65-F5344CB8AC3E}">
        <p14:creationId xmlns:p14="http://schemas.microsoft.com/office/powerpoint/2010/main" val="1231056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CE0A3FC-AC90-4CFE-9099-ABC452B65C2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E4D2D76-3F0C-492B-BBC7-05547604A88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2F3FEC6-9503-4BFA-A83C-802E14116020}"/>
              </a:ext>
            </a:extLst>
          </p:cNvPr>
          <p:cNvSpPr>
            <a:spLocks noGrp="1" noChangeArrowheads="1"/>
          </p:cNvSpPr>
          <p:nvPr>
            <p:ph type="sldNum" sz="quarter" idx="12"/>
          </p:nvPr>
        </p:nvSpPr>
        <p:spPr>
          <a:ln/>
        </p:spPr>
        <p:txBody>
          <a:bodyPr/>
          <a:lstStyle>
            <a:lvl1pPr>
              <a:defRPr/>
            </a:lvl1pPr>
          </a:lstStyle>
          <a:p>
            <a:fld id="{A1245482-8254-4AE5-929E-253A233A1579}" type="slidenum">
              <a:rPr lang="en-US" altLang="zh-CN"/>
              <a:pPr/>
              <a:t>‹#›</a:t>
            </a:fld>
            <a:endParaRPr lang="en-US" altLang="zh-CN"/>
          </a:p>
        </p:txBody>
      </p:sp>
    </p:spTree>
    <p:extLst>
      <p:ext uri="{BB962C8B-B14F-4D97-AF65-F5344CB8AC3E}">
        <p14:creationId xmlns:p14="http://schemas.microsoft.com/office/powerpoint/2010/main" val="1395795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91230DC4-645B-49CD-87F7-266633959A57}"/>
              </a:ext>
            </a:extLst>
          </p:cNvPr>
          <p:cNvSpPr>
            <a:spLocks noGrp="1" noChangeArrowheads="1"/>
          </p:cNvSpPr>
          <p:nvPr>
            <p:ph type="dt" sz="half" idx="10"/>
          </p:nvPr>
        </p:nvSpPr>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0E477857-A6A0-4B8D-BCC1-6CD88EBD8648}"/>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056B02B1-C712-4887-B7BB-8409FCCD23E4}"/>
              </a:ext>
            </a:extLst>
          </p:cNvPr>
          <p:cNvSpPr>
            <a:spLocks noGrp="1" noChangeArrowheads="1"/>
          </p:cNvSpPr>
          <p:nvPr>
            <p:ph type="sldNum" sz="quarter" idx="12"/>
          </p:nvPr>
        </p:nvSpPr>
        <p:spPr/>
        <p:txBody>
          <a:bodyPr/>
          <a:lstStyle>
            <a:lvl1pPr>
              <a:defRPr/>
            </a:lvl1pPr>
          </a:lstStyle>
          <a:p>
            <a:fld id="{5A165C20-CA44-4BAC-9C6B-D9A28F483C6F}" type="slidenum">
              <a:rPr lang="en-US" altLang="zh-CN"/>
              <a:pPr/>
              <a:t>‹#›</a:t>
            </a:fld>
            <a:endParaRPr lang="en-US" altLang="zh-CN"/>
          </a:p>
        </p:txBody>
      </p:sp>
    </p:spTree>
    <p:extLst>
      <p:ext uri="{BB962C8B-B14F-4D97-AF65-F5344CB8AC3E}">
        <p14:creationId xmlns:p14="http://schemas.microsoft.com/office/powerpoint/2010/main" val="1159460888"/>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AB3A864-756E-4A61-90E8-B2B6EE680E7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8E1552D-544B-456C-901C-BBF0605C2B0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F43B9F8-E62A-4C74-A97F-34235407A8B6}"/>
              </a:ext>
            </a:extLst>
          </p:cNvPr>
          <p:cNvSpPr>
            <a:spLocks noGrp="1" noChangeArrowheads="1"/>
          </p:cNvSpPr>
          <p:nvPr>
            <p:ph type="sldNum" sz="quarter" idx="12"/>
          </p:nvPr>
        </p:nvSpPr>
        <p:spPr>
          <a:ln/>
        </p:spPr>
        <p:txBody>
          <a:bodyPr/>
          <a:lstStyle>
            <a:lvl1pPr>
              <a:defRPr/>
            </a:lvl1pPr>
          </a:lstStyle>
          <a:p>
            <a:fld id="{53613B29-AF8F-420A-A097-C68D9F620522}" type="slidenum">
              <a:rPr lang="en-US" altLang="zh-CN"/>
              <a:pPr/>
              <a:t>‹#›</a:t>
            </a:fld>
            <a:endParaRPr lang="en-US" altLang="zh-CN"/>
          </a:p>
        </p:txBody>
      </p:sp>
    </p:spTree>
    <p:extLst>
      <p:ext uri="{BB962C8B-B14F-4D97-AF65-F5344CB8AC3E}">
        <p14:creationId xmlns:p14="http://schemas.microsoft.com/office/powerpoint/2010/main" val="98602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108DEF44-D65D-4CE6-9638-064792F9D35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17AAFC2-7C00-43A8-A428-7F8BFAF9832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B40ED4F-1E60-4F6D-B49F-2E5012846538}"/>
              </a:ext>
            </a:extLst>
          </p:cNvPr>
          <p:cNvSpPr>
            <a:spLocks noGrp="1" noChangeArrowheads="1"/>
          </p:cNvSpPr>
          <p:nvPr>
            <p:ph type="sldNum" sz="quarter" idx="12"/>
          </p:nvPr>
        </p:nvSpPr>
        <p:spPr>
          <a:ln/>
        </p:spPr>
        <p:txBody>
          <a:bodyPr/>
          <a:lstStyle>
            <a:lvl1pPr>
              <a:defRPr/>
            </a:lvl1pPr>
          </a:lstStyle>
          <a:p>
            <a:fld id="{4D0BBA22-BDD6-46D4-A7AA-E7F631D0FA77}" type="slidenum">
              <a:rPr lang="en-US" altLang="zh-CN"/>
              <a:pPr/>
              <a:t>‹#›</a:t>
            </a:fld>
            <a:endParaRPr lang="en-US" altLang="zh-CN"/>
          </a:p>
        </p:txBody>
      </p:sp>
    </p:spTree>
    <p:extLst>
      <p:ext uri="{BB962C8B-B14F-4D97-AF65-F5344CB8AC3E}">
        <p14:creationId xmlns:p14="http://schemas.microsoft.com/office/powerpoint/2010/main" val="19080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ED13B107-9824-4A7E-8579-04BDE7EB98F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6A05A58-79DD-4F8F-80DE-324DDF58C71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23B3E0A-9A8A-4D76-A755-AB17BE2179E7}"/>
              </a:ext>
            </a:extLst>
          </p:cNvPr>
          <p:cNvSpPr>
            <a:spLocks noGrp="1" noChangeArrowheads="1"/>
          </p:cNvSpPr>
          <p:nvPr>
            <p:ph type="sldNum" sz="quarter" idx="12"/>
          </p:nvPr>
        </p:nvSpPr>
        <p:spPr>
          <a:ln/>
        </p:spPr>
        <p:txBody>
          <a:bodyPr/>
          <a:lstStyle>
            <a:lvl1pPr>
              <a:defRPr/>
            </a:lvl1pPr>
          </a:lstStyle>
          <a:p>
            <a:fld id="{8C5DB97C-E7E3-4FFF-9477-318C8882EA0C}" type="slidenum">
              <a:rPr lang="en-US" altLang="zh-CN"/>
              <a:pPr/>
              <a:t>‹#›</a:t>
            </a:fld>
            <a:endParaRPr lang="en-US" altLang="zh-CN"/>
          </a:p>
        </p:txBody>
      </p:sp>
    </p:spTree>
    <p:extLst>
      <p:ext uri="{BB962C8B-B14F-4D97-AF65-F5344CB8AC3E}">
        <p14:creationId xmlns:p14="http://schemas.microsoft.com/office/powerpoint/2010/main" val="1273320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28B779CF-8E03-435F-9988-14BDFA0FFED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5FF3AC36-9237-4445-8592-4450ED3D3A0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D40C1996-1B68-403B-87FB-D16CAA1FC90C}"/>
              </a:ext>
            </a:extLst>
          </p:cNvPr>
          <p:cNvSpPr>
            <a:spLocks noGrp="1" noChangeArrowheads="1"/>
          </p:cNvSpPr>
          <p:nvPr>
            <p:ph type="sldNum" sz="quarter" idx="12"/>
          </p:nvPr>
        </p:nvSpPr>
        <p:spPr>
          <a:ln/>
        </p:spPr>
        <p:txBody>
          <a:bodyPr/>
          <a:lstStyle>
            <a:lvl1pPr>
              <a:defRPr/>
            </a:lvl1pPr>
          </a:lstStyle>
          <a:p>
            <a:fld id="{5776BD9D-04C2-4E3A-8062-90B67E684E03}" type="slidenum">
              <a:rPr lang="en-US" altLang="zh-CN"/>
              <a:pPr/>
              <a:t>‹#›</a:t>
            </a:fld>
            <a:endParaRPr lang="en-US" altLang="zh-CN"/>
          </a:p>
        </p:txBody>
      </p:sp>
    </p:spTree>
    <p:extLst>
      <p:ext uri="{BB962C8B-B14F-4D97-AF65-F5344CB8AC3E}">
        <p14:creationId xmlns:p14="http://schemas.microsoft.com/office/powerpoint/2010/main" val="1481149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ED188C62-49A0-4A23-9EDF-9FBCAD569DB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E2E7770E-6D28-40E2-A080-0B8D9A26DE5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5C89FDFE-F00D-435E-A280-66DBF5A95EEC}"/>
              </a:ext>
            </a:extLst>
          </p:cNvPr>
          <p:cNvSpPr>
            <a:spLocks noGrp="1" noChangeArrowheads="1"/>
          </p:cNvSpPr>
          <p:nvPr>
            <p:ph type="sldNum" sz="quarter" idx="12"/>
          </p:nvPr>
        </p:nvSpPr>
        <p:spPr>
          <a:ln/>
        </p:spPr>
        <p:txBody>
          <a:bodyPr/>
          <a:lstStyle>
            <a:lvl1pPr>
              <a:defRPr/>
            </a:lvl1pPr>
          </a:lstStyle>
          <a:p>
            <a:fld id="{69E9E4F8-09D3-4D84-854E-F4AD79C90599}" type="slidenum">
              <a:rPr lang="en-US" altLang="zh-CN"/>
              <a:pPr/>
              <a:t>‹#›</a:t>
            </a:fld>
            <a:endParaRPr lang="en-US" altLang="zh-CN"/>
          </a:p>
        </p:txBody>
      </p:sp>
    </p:spTree>
    <p:extLst>
      <p:ext uri="{BB962C8B-B14F-4D97-AF65-F5344CB8AC3E}">
        <p14:creationId xmlns:p14="http://schemas.microsoft.com/office/powerpoint/2010/main" val="2685829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A48B5A3-E3F0-48E7-B02A-A50FF9D8332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0328C878-4741-4338-9DA0-09BFF89C127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D606D402-706D-4400-B233-118BD6C69D82}"/>
              </a:ext>
            </a:extLst>
          </p:cNvPr>
          <p:cNvSpPr>
            <a:spLocks noGrp="1" noChangeArrowheads="1"/>
          </p:cNvSpPr>
          <p:nvPr>
            <p:ph type="sldNum" sz="quarter" idx="12"/>
          </p:nvPr>
        </p:nvSpPr>
        <p:spPr>
          <a:ln/>
        </p:spPr>
        <p:txBody>
          <a:bodyPr/>
          <a:lstStyle>
            <a:lvl1pPr>
              <a:defRPr/>
            </a:lvl1pPr>
          </a:lstStyle>
          <a:p>
            <a:fld id="{74FADD9A-D482-4CFA-AA40-10858C0B2794}" type="slidenum">
              <a:rPr lang="en-US" altLang="zh-CN"/>
              <a:pPr/>
              <a:t>‹#›</a:t>
            </a:fld>
            <a:endParaRPr lang="en-US" altLang="zh-CN"/>
          </a:p>
        </p:txBody>
      </p:sp>
    </p:spTree>
    <p:extLst>
      <p:ext uri="{BB962C8B-B14F-4D97-AF65-F5344CB8AC3E}">
        <p14:creationId xmlns:p14="http://schemas.microsoft.com/office/powerpoint/2010/main" val="189704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E91F591D-B21C-4EAD-8A29-929B1FBC9E0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072254CD-D9B0-4A52-8590-E5DA9F26884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BA2E17D-8013-479F-AB4C-9F2C39918A2C}"/>
              </a:ext>
            </a:extLst>
          </p:cNvPr>
          <p:cNvSpPr>
            <a:spLocks noGrp="1" noChangeArrowheads="1"/>
          </p:cNvSpPr>
          <p:nvPr>
            <p:ph type="sldNum" sz="quarter" idx="12"/>
          </p:nvPr>
        </p:nvSpPr>
        <p:spPr>
          <a:ln/>
        </p:spPr>
        <p:txBody>
          <a:bodyPr/>
          <a:lstStyle>
            <a:lvl1pPr>
              <a:defRPr/>
            </a:lvl1pPr>
          </a:lstStyle>
          <a:p>
            <a:fld id="{7777EB3F-E1E1-40F8-8363-94A97C9C332F}" type="slidenum">
              <a:rPr lang="en-US" altLang="zh-CN"/>
              <a:pPr/>
              <a:t>‹#›</a:t>
            </a:fld>
            <a:endParaRPr lang="en-US" altLang="zh-CN"/>
          </a:p>
        </p:txBody>
      </p:sp>
    </p:spTree>
    <p:extLst>
      <p:ext uri="{BB962C8B-B14F-4D97-AF65-F5344CB8AC3E}">
        <p14:creationId xmlns:p14="http://schemas.microsoft.com/office/powerpoint/2010/main" val="1681392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1DB531DE-8DC6-4A59-AD0C-7816C5F5661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EDBBEF08-2D1E-4DC3-80EF-204B061794E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15069385-907A-45CA-A948-1837A45955EA}"/>
              </a:ext>
            </a:extLst>
          </p:cNvPr>
          <p:cNvSpPr>
            <a:spLocks noGrp="1" noChangeArrowheads="1"/>
          </p:cNvSpPr>
          <p:nvPr>
            <p:ph type="sldNum" sz="quarter" idx="12"/>
          </p:nvPr>
        </p:nvSpPr>
        <p:spPr>
          <a:ln/>
        </p:spPr>
        <p:txBody>
          <a:bodyPr/>
          <a:lstStyle>
            <a:lvl1pPr>
              <a:defRPr/>
            </a:lvl1pPr>
          </a:lstStyle>
          <a:p>
            <a:fld id="{ADA88256-7427-4946-84CA-20B7476484F5}" type="slidenum">
              <a:rPr lang="en-US" altLang="zh-CN"/>
              <a:pPr/>
              <a:t>‹#›</a:t>
            </a:fld>
            <a:endParaRPr lang="en-US" altLang="zh-CN"/>
          </a:p>
        </p:txBody>
      </p:sp>
    </p:spTree>
    <p:extLst>
      <p:ext uri="{BB962C8B-B14F-4D97-AF65-F5344CB8AC3E}">
        <p14:creationId xmlns:p14="http://schemas.microsoft.com/office/powerpoint/2010/main" val="1348368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AA73BC5-AF61-4173-9295-08C9FCDA7D29}"/>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Rectangle 3">
            <a:extLst>
              <a:ext uri="{FF2B5EF4-FFF2-40B4-BE49-F238E27FC236}">
                <a16:creationId xmlns:a16="http://schemas.microsoft.com/office/drawing/2014/main" id="{2E0A8F3B-C3B8-45CB-A7F9-B93551B6B89D}"/>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7164895E-9CA7-4F63-92B9-9EB88253F21F}"/>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a:extLst>
              <a:ext uri="{FF2B5EF4-FFF2-40B4-BE49-F238E27FC236}">
                <a16:creationId xmlns:a16="http://schemas.microsoft.com/office/drawing/2014/main" id="{23CB203C-0743-4F2A-A251-12ED301972D9}"/>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a:extLst>
              <a:ext uri="{FF2B5EF4-FFF2-40B4-BE49-F238E27FC236}">
                <a16:creationId xmlns:a16="http://schemas.microsoft.com/office/drawing/2014/main" id="{9E77AF6D-2FEF-450E-8316-A1373C588BB0}"/>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B7C56D6-DA08-4132-848D-99F3F9E13BE6}"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975CBDED-2A7E-4E70-B6FD-4F436A7DEFE9}"/>
              </a:ext>
            </a:extLst>
          </p:cNvPr>
          <p:cNvSpPr>
            <a:spLocks noGrp="1" noChangeArrowheads="1"/>
          </p:cNvSpPr>
          <p:nvPr>
            <p:ph type="ctrTitle"/>
          </p:nvPr>
        </p:nvSpPr>
        <p:spPr>
          <a:xfrm>
            <a:off x="539750" y="404813"/>
            <a:ext cx="7772400" cy="685800"/>
          </a:xfrm>
        </p:spPr>
        <p:txBody>
          <a:bodyPr/>
          <a:lstStyle/>
          <a:p>
            <a:pPr eaLnBrk="1" hangingPunct="1"/>
            <a:r>
              <a:rPr lang="en-US" altLang="zh-CN" sz="4000" b="1">
                <a:solidFill>
                  <a:srgbClr val="002060"/>
                </a:solidFill>
                <a:latin typeface="黑体" panose="02010609060101010101" pitchFamily="49" charset="-122"/>
                <a:ea typeface="黑体" panose="02010609060101010101" pitchFamily="49" charset="-122"/>
              </a:rPr>
              <a:t>7.4  </a:t>
            </a:r>
            <a:r>
              <a:rPr lang="zh-CN" altLang="en-US" sz="4000" b="1">
                <a:solidFill>
                  <a:srgbClr val="002060"/>
                </a:solidFill>
                <a:latin typeface="黑体" panose="02010609060101010101" pitchFamily="49" charset="-122"/>
                <a:ea typeface="黑体" panose="02010609060101010101" pitchFamily="49" charset="-122"/>
              </a:rPr>
              <a:t>基本逻辑门电路</a:t>
            </a:r>
          </a:p>
        </p:txBody>
      </p:sp>
      <p:sp>
        <p:nvSpPr>
          <p:cNvPr id="1028" name="Rectangle 3">
            <a:extLst>
              <a:ext uri="{FF2B5EF4-FFF2-40B4-BE49-F238E27FC236}">
                <a16:creationId xmlns:a16="http://schemas.microsoft.com/office/drawing/2014/main" id="{F55B2454-DB04-4A7D-A600-B342BE3C15B5}"/>
              </a:ext>
            </a:extLst>
          </p:cNvPr>
          <p:cNvSpPr>
            <a:spLocks noGrp="1" noChangeArrowheads="1"/>
          </p:cNvSpPr>
          <p:nvPr>
            <p:ph type="subTitle" idx="1"/>
          </p:nvPr>
        </p:nvSpPr>
        <p:spPr>
          <a:xfrm>
            <a:off x="611188" y="1268413"/>
            <a:ext cx="8001000" cy="4800600"/>
          </a:xfrm>
        </p:spPr>
        <p:txBody>
          <a:bodyPr/>
          <a:lstStyle/>
          <a:p>
            <a:pPr algn="just" eaLnBrk="1" hangingPunct="1"/>
            <a:r>
              <a:rPr lang="en-US" altLang="zh-CN" sz="3600" b="1">
                <a:solidFill>
                  <a:srgbClr val="002060"/>
                </a:solidFill>
                <a:latin typeface="黑体" panose="02010609060101010101" pitchFamily="49" charset="-122"/>
                <a:ea typeface="黑体" panose="02010609060101010101" pitchFamily="49" charset="-122"/>
              </a:rPr>
              <a:t>7.4.1 </a:t>
            </a:r>
            <a:r>
              <a:rPr lang="zh-CN" altLang="en-US" sz="3600" b="1">
                <a:solidFill>
                  <a:srgbClr val="002060"/>
                </a:solidFill>
                <a:latin typeface="黑体" panose="02010609060101010101" pitchFamily="49" charset="-122"/>
                <a:ea typeface="黑体" panose="02010609060101010101" pitchFamily="49" charset="-122"/>
              </a:rPr>
              <a:t>晶体三极管的开关特性</a:t>
            </a:r>
            <a:endParaRPr lang="zh-CN" altLang="en-US" b="1">
              <a:solidFill>
                <a:srgbClr val="002060"/>
              </a:solidFill>
            </a:endParaRPr>
          </a:p>
          <a:p>
            <a:pPr algn="just" eaLnBrk="1" hangingPunct="1"/>
            <a:r>
              <a:rPr lang="en-US" altLang="zh-CN" b="1">
                <a:solidFill>
                  <a:srgbClr val="002060"/>
                </a:solidFill>
              </a:rPr>
              <a:t>1.  </a:t>
            </a:r>
            <a:r>
              <a:rPr lang="zh-CN" altLang="en-US" b="1">
                <a:solidFill>
                  <a:srgbClr val="002060"/>
                </a:solidFill>
              </a:rPr>
              <a:t>晶体三极管的</a:t>
            </a:r>
            <a:r>
              <a:rPr lang="en-US" altLang="zh-CN" b="1">
                <a:solidFill>
                  <a:srgbClr val="002060"/>
                </a:solidFill>
              </a:rPr>
              <a:t>3</a:t>
            </a:r>
            <a:r>
              <a:rPr lang="zh-CN" altLang="en-US" b="1">
                <a:solidFill>
                  <a:srgbClr val="002060"/>
                </a:solidFill>
              </a:rPr>
              <a:t>种工作状态</a:t>
            </a:r>
          </a:p>
        </p:txBody>
      </p:sp>
      <p:graphicFrame>
        <p:nvGraphicFramePr>
          <p:cNvPr id="1026" name="Object 10">
            <a:extLst>
              <a:ext uri="{FF2B5EF4-FFF2-40B4-BE49-F238E27FC236}">
                <a16:creationId xmlns:a16="http://schemas.microsoft.com/office/drawing/2014/main" id="{2728AFDD-CEC0-4EAE-B68F-2EBD52F8D308}"/>
              </a:ext>
            </a:extLst>
          </p:cNvPr>
          <p:cNvGraphicFramePr>
            <a:graphicFrameLocks noChangeAspect="1"/>
          </p:cNvGraphicFramePr>
          <p:nvPr/>
        </p:nvGraphicFramePr>
        <p:xfrm>
          <a:off x="4667250" y="3752850"/>
          <a:ext cx="114300" cy="215900"/>
        </p:xfrm>
        <a:graphic>
          <a:graphicData uri="http://schemas.openxmlformats.org/presentationml/2006/ole">
            <mc:AlternateContent xmlns:mc="http://schemas.openxmlformats.org/markup-compatibility/2006">
              <mc:Choice xmlns:v="urn:schemas-microsoft-com:vml" Requires="v">
                <p:oleObj spid="_x0000_s1292" name="公式" r:id="rId3" imgW="114120" imgH="215640" progId="Equation.3">
                  <p:embed/>
                </p:oleObj>
              </mc:Choice>
              <mc:Fallback>
                <p:oleObj name="公式" r:id="rId3" imgW="114120" imgH="21564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7250" y="37528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9" name="Rectangle 298">
            <a:extLst>
              <a:ext uri="{FF2B5EF4-FFF2-40B4-BE49-F238E27FC236}">
                <a16:creationId xmlns:a16="http://schemas.microsoft.com/office/drawing/2014/main" id="{E6EA3597-51BF-49E3-9E55-D601F2604629}"/>
              </a:ext>
            </a:extLst>
          </p:cNvPr>
          <p:cNvSpPr>
            <a:spLocks noChangeArrowheads="1"/>
          </p:cNvSpPr>
          <p:nvPr/>
        </p:nvSpPr>
        <p:spPr bwMode="auto">
          <a:xfrm>
            <a:off x="1438275" y="9575800"/>
            <a:ext cx="541338"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0" name="Rectangle 299">
            <a:extLst>
              <a:ext uri="{FF2B5EF4-FFF2-40B4-BE49-F238E27FC236}">
                <a16:creationId xmlns:a16="http://schemas.microsoft.com/office/drawing/2014/main" id="{2D5B7CE5-F747-4CC4-9BDC-CC27C9F36C47}"/>
              </a:ext>
            </a:extLst>
          </p:cNvPr>
          <p:cNvSpPr>
            <a:spLocks noChangeArrowheads="1"/>
          </p:cNvSpPr>
          <p:nvPr/>
        </p:nvSpPr>
        <p:spPr bwMode="auto">
          <a:xfrm>
            <a:off x="1619250" y="9531350"/>
            <a:ext cx="7651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1" name="Oval 300">
            <a:extLst>
              <a:ext uri="{FF2B5EF4-FFF2-40B4-BE49-F238E27FC236}">
                <a16:creationId xmlns:a16="http://schemas.microsoft.com/office/drawing/2014/main" id="{3891E292-793B-44DF-9DDD-9AF164CCEA8A}"/>
              </a:ext>
            </a:extLst>
          </p:cNvPr>
          <p:cNvSpPr>
            <a:spLocks noChangeArrowheads="1"/>
          </p:cNvSpPr>
          <p:nvPr/>
        </p:nvSpPr>
        <p:spPr bwMode="auto">
          <a:xfrm>
            <a:off x="3149600" y="9351963"/>
            <a:ext cx="134938" cy="889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2" name="Rectangle 492">
            <a:extLst>
              <a:ext uri="{FF2B5EF4-FFF2-40B4-BE49-F238E27FC236}">
                <a16:creationId xmlns:a16="http://schemas.microsoft.com/office/drawing/2014/main" id="{DEF177ED-A989-4DC1-9085-C3A629896A5D}"/>
              </a:ext>
            </a:extLst>
          </p:cNvPr>
          <p:cNvSpPr>
            <a:spLocks noChangeArrowheads="1"/>
          </p:cNvSpPr>
          <p:nvPr/>
        </p:nvSpPr>
        <p:spPr bwMode="auto">
          <a:xfrm>
            <a:off x="481013" y="5553075"/>
            <a:ext cx="630237"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3" name="Rectangle 552">
            <a:extLst>
              <a:ext uri="{FF2B5EF4-FFF2-40B4-BE49-F238E27FC236}">
                <a16:creationId xmlns:a16="http://schemas.microsoft.com/office/drawing/2014/main" id="{2054B46F-C351-44BE-904E-E9773341DFA5}"/>
              </a:ext>
            </a:extLst>
          </p:cNvPr>
          <p:cNvSpPr>
            <a:spLocks noChangeArrowheads="1"/>
          </p:cNvSpPr>
          <p:nvPr/>
        </p:nvSpPr>
        <p:spPr bwMode="auto">
          <a:xfrm>
            <a:off x="563563" y="5708650"/>
            <a:ext cx="630237"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4" name="Rectangle 1120">
            <a:extLst>
              <a:ext uri="{FF2B5EF4-FFF2-40B4-BE49-F238E27FC236}">
                <a16:creationId xmlns:a16="http://schemas.microsoft.com/office/drawing/2014/main" id="{E955F6EC-28E0-4D84-AFDD-C9D4687ACD0B}"/>
              </a:ext>
            </a:extLst>
          </p:cNvPr>
          <p:cNvSpPr>
            <a:spLocks noChangeArrowheads="1"/>
          </p:cNvSpPr>
          <p:nvPr/>
        </p:nvSpPr>
        <p:spPr bwMode="auto">
          <a:xfrm>
            <a:off x="1438275" y="9575800"/>
            <a:ext cx="541338"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5" name="Rectangle 1121">
            <a:extLst>
              <a:ext uri="{FF2B5EF4-FFF2-40B4-BE49-F238E27FC236}">
                <a16:creationId xmlns:a16="http://schemas.microsoft.com/office/drawing/2014/main" id="{1C0BA1FD-BE88-4AFB-83D4-F72924CFFAF2}"/>
              </a:ext>
            </a:extLst>
          </p:cNvPr>
          <p:cNvSpPr>
            <a:spLocks noChangeArrowheads="1"/>
          </p:cNvSpPr>
          <p:nvPr/>
        </p:nvSpPr>
        <p:spPr bwMode="auto">
          <a:xfrm>
            <a:off x="1619250" y="9531350"/>
            <a:ext cx="7651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6" name="Oval 1122">
            <a:extLst>
              <a:ext uri="{FF2B5EF4-FFF2-40B4-BE49-F238E27FC236}">
                <a16:creationId xmlns:a16="http://schemas.microsoft.com/office/drawing/2014/main" id="{BD8706A7-AD08-4D6F-87FF-AE42B13E2641}"/>
              </a:ext>
            </a:extLst>
          </p:cNvPr>
          <p:cNvSpPr>
            <a:spLocks noChangeArrowheads="1"/>
          </p:cNvSpPr>
          <p:nvPr/>
        </p:nvSpPr>
        <p:spPr bwMode="auto">
          <a:xfrm>
            <a:off x="3149600" y="9351963"/>
            <a:ext cx="134938" cy="889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 name="Group 1123">
            <a:extLst>
              <a:ext uri="{FF2B5EF4-FFF2-40B4-BE49-F238E27FC236}">
                <a16:creationId xmlns:a16="http://schemas.microsoft.com/office/drawing/2014/main" id="{851AAF68-1137-4ED7-A1AF-DBF52F1A2E0E}"/>
              </a:ext>
            </a:extLst>
          </p:cNvPr>
          <p:cNvGrpSpPr>
            <a:grpSpLocks/>
          </p:cNvGrpSpPr>
          <p:nvPr/>
        </p:nvGrpSpPr>
        <p:grpSpPr bwMode="auto">
          <a:xfrm>
            <a:off x="4559300" y="3390900"/>
            <a:ext cx="4584700" cy="3060700"/>
            <a:chOff x="4316" y="601"/>
            <a:chExt cx="2888" cy="1928"/>
          </a:xfrm>
        </p:grpSpPr>
        <p:sp>
          <p:nvSpPr>
            <p:cNvPr id="1175" name="AutoShape 1124">
              <a:extLst>
                <a:ext uri="{FF2B5EF4-FFF2-40B4-BE49-F238E27FC236}">
                  <a16:creationId xmlns:a16="http://schemas.microsoft.com/office/drawing/2014/main" id="{5669ACB9-E87B-4FBC-A69C-1879BCEEAE26}"/>
                </a:ext>
              </a:extLst>
            </p:cNvPr>
            <p:cNvSpPr>
              <a:spLocks noChangeArrowheads="1"/>
            </p:cNvSpPr>
            <p:nvPr/>
          </p:nvSpPr>
          <p:spPr bwMode="auto">
            <a:xfrm>
              <a:off x="4320" y="601"/>
              <a:ext cx="2880" cy="1928"/>
            </a:xfrm>
            <a:prstGeom prst="roundRect">
              <a:avLst>
                <a:gd name="adj" fmla="val 16667"/>
              </a:avLst>
            </a:prstGeom>
            <a:solidFill>
              <a:srgbClr val="FFFFFF"/>
            </a:solidFill>
            <a:ln w="9525">
              <a:solidFill>
                <a:srgbClr val="FFFFFF"/>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176" name="Group 1125">
              <a:extLst>
                <a:ext uri="{FF2B5EF4-FFF2-40B4-BE49-F238E27FC236}">
                  <a16:creationId xmlns:a16="http://schemas.microsoft.com/office/drawing/2014/main" id="{24D4C64A-F26D-4DEB-9DDC-CE295886EC68}"/>
                </a:ext>
              </a:extLst>
            </p:cNvPr>
            <p:cNvGrpSpPr>
              <a:grpSpLocks/>
            </p:cNvGrpSpPr>
            <p:nvPr/>
          </p:nvGrpSpPr>
          <p:grpSpPr bwMode="auto">
            <a:xfrm>
              <a:off x="4316" y="629"/>
              <a:ext cx="2888" cy="1854"/>
              <a:chOff x="2840" y="1657"/>
              <a:chExt cx="2888" cy="1854"/>
            </a:xfrm>
          </p:grpSpPr>
          <p:sp>
            <p:nvSpPr>
              <p:cNvPr id="1177" name="Rectangle 1126">
                <a:extLst>
                  <a:ext uri="{FF2B5EF4-FFF2-40B4-BE49-F238E27FC236}">
                    <a16:creationId xmlns:a16="http://schemas.microsoft.com/office/drawing/2014/main" id="{EB024BCB-501A-499D-B8A0-E88791982071}"/>
                  </a:ext>
                </a:extLst>
              </p:cNvPr>
              <p:cNvSpPr>
                <a:spLocks noChangeArrowheads="1"/>
              </p:cNvSpPr>
              <p:nvPr/>
            </p:nvSpPr>
            <p:spPr bwMode="auto">
              <a:xfrm>
                <a:off x="2840" y="1884"/>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rgbClr val="000000"/>
                    </a:solidFill>
                  </a:rPr>
                  <a:t> </a:t>
                </a:r>
                <a:endParaRPr lang="en-US" altLang="zh-CN">
                  <a:solidFill>
                    <a:srgbClr val="FFFFFF"/>
                  </a:solidFill>
                </a:endParaRPr>
              </a:p>
            </p:txBody>
          </p:sp>
          <p:sp>
            <p:nvSpPr>
              <p:cNvPr id="1178" name="Freeform 1127">
                <a:extLst>
                  <a:ext uri="{FF2B5EF4-FFF2-40B4-BE49-F238E27FC236}">
                    <a16:creationId xmlns:a16="http://schemas.microsoft.com/office/drawing/2014/main" id="{A9D7205F-B64C-4F98-BCF3-B5BFEE3CEF82}"/>
                  </a:ext>
                </a:extLst>
              </p:cNvPr>
              <p:cNvSpPr>
                <a:spLocks/>
              </p:cNvSpPr>
              <p:nvPr/>
            </p:nvSpPr>
            <p:spPr bwMode="auto">
              <a:xfrm>
                <a:off x="5581" y="3155"/>
                <a:ext cx="147" cy="31"/>
              </a:xfrm>
              <a:custGeom>
                <a:avLst/>
                <a:gdLst>
                  <a:gd name="T0" fmla="*/ 0 w 172"/>
                  <a:gd name="T1" fmla="*/ 22 h 43"/>
                  <a:gd name="T2" fmla="*/ 0 w 172"/>
                  <a:gd name="T3" fmla="*/ 0 h 43"/>
                  <a:gd name="T4" fmla="*/ 126 w 172"/>
                  <a:gd name="T5" fmla="*/ 11 h 43"/>
                  <a:gd name="T6" fmla="*/ 0 w 172"/>
                  <a:gd name="T7" fmla="*/ 22 h 43"/>
                  <a:gd name="T8" fmla="*/ 0 60000 65536"/>
                  <a:gd name="T9" fmla="*/ 0 60000 65536"/>
                  <a:gd name="T10" fmla="*/ 0 60000 65536"/>
                  <a:gd name="T11" fmla="*/ 0 60000 65536"/>
                  <a:gd name="T12" fmla="*/ 0 w 172"/>
                  <a:gd name="T13" fmla="*/ 0 h 43"/>
                  <a:gd name="T14" fmla="*/ 172 w 172"/>
                  <a:gd name="T15" fmla="*/ 43 h 43"/>
                </a:gdLst>
                <a:ahLst/>
                <a:cxnLst>
                  <a:cxn ang="T8">
                    <a:pos x="T0" y="T1"/>
                  </a:cxn>
                  <a:cxn ang="T9">
                    <a:pos x="T2" y="T3"/>
                  </a:cxn>
                  <a:cxn ang="T10">
                    <a:pos x="T4" y="T5"/>
                  </a:cxn>
                  <a:cxn ang="T11">
                    <a:pos x="T6" y="T7"/>
                  </a:cxn>
                </a:cxnLst>
                <a:rect l="T12" t="T13" r="T14" b="T15"/>
                <a:pathLst>
                  <a:path w="172" h="43">
                    <a:moveTo>
                      <a:pt x="0" y="43"/>
                    </a:moveTo>
                    <a:lnTo>
                      <a:pt x="0" y="0"/>
                    </a:lnTo>
                    <a:lnTo>
                      <a:pt x="172" y="21"/>
                    </a:lnTo>
                    <a:lnTo>
                      <a:pt x="0" y="43"/>
                    </a:lnTo>
                    <a:close/>
                  </a:path>
                </a:pathLst>
              </a:custGeom>
              <a:solidFill>
                <a:srgbClr val="000000"/>
              </a:solidFill>
              <a:ln w="3175">
                <a:solidFill>
                  <a:srgbClr val="000000"/>
                </a:solidFill>
                <a:round/>
                <a:headEnd/>
                <a:tailEnd/>
              </a:ln>
            </p:spPr>
            <p:txBody>
              <a:bodyPr/>
              <a:lstStyle/>
              <a:p>
                <a:endParaRPr lang="zh-CN" altLang="en-US"/>
              </a:p>
            </p:txBody>
          </p:sp>
          <p:sp>
            <p:nvSpPr>
              <p:cNvPr id="1179" name="Line 1128">
                <a:extLst>
                  <a:ext uri="{FF2B5EF4-FFF2-40B4-BE49-F238E27FC236}">
                    <a16:creationId xmlns:a16="http://schemas.microsoft.com/office/drawing/2014/main" id="{8A13E7DF-AA90-4A35-8587-366477A413A5}"/>
                  </a:ext>
                </a:extLst>
              </p:cNvPr>
              <p:cNvSpPr>
                <a:spLocks noChangeShapeType="1"/>
              </p:cNvSpPr>
              <p:nvPr/>
            </p:nvSpPr>
            <p:spPr bwMode="auto">
              <a:xfrm>
                <a:off x="3352" y="3170"/>
                <a:ext cx="223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0" name="Line 1129">
                <a:extLst>
                  <a:ext uri="{FF2B5EF4-FFF2-40B4-BE49-F238E27FC236}">
                    <a16:creationId xmlns:a16="http://schemas.microsoft.com/office/drawing/2014/main" id="{032ACE2C-0F2F-4BCD-B1E6-9DBFC457BC2A}"/>
                  </a:ext>
                </a:extLst>
              </p:cNvPr>
              <p:cNvSpPr>
                <a:spLocks noChangeShapeType="1"/>
              </p:cNvSpPr>
              <p:nvPr/>
            </p:nvSpPr>
            <p:spPr bwMode="auto">
              <a:xfrm flipV="1">
                <a:off x="3354" y="1771"/>
                <a:ext cx="0" cy="139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1" name="Freeform 1130">
                <a:extLst>
                  <a:ext uri="{FF2B5EF4-FFF2-40B4-BE49-F238E27FC236}">
                    <a16:creationId xmlns:a16="http://schemas.microsoft.com/office/drawing/2014/main" id="{AAD311C6-EB5A-4722-8030-36750B4BC055}"/>
                  </a:ext>
                </a:extLst>
              </p:cNvPr>
              <p:cNvSpPr>
                <a:spLocks/>
              </p:cNvSpPr>
              <p:nvPr/>
            </p:nvSpPr>
            <p:spPr bwMode="auto">
              <a:xfrm>
                <a:off x="3335" y="1657"/>
                <a:ext cx="36" cy="121"/>
              </a:xfrm>
              <a:custGeom>
                <a:avLst/>
                <a:gdLst>
                  <a:gd name="T0" fmla="*/ 30 w 43"/>
                  <a:gd name="T1" fmla="*/ 86 h 170"/>
                  <a:gd name="T2" fmla="*/ 0 w 43"/>
                  <a:gd name="T3" fmla="*/ 86 h 170"/>
                  <a:gd name="T4" fmla="*/ 15 w 43"/>
                  <a:gd name="T5" fmla="*/ 0 h 170"/>
                  <a:gd name="T6" fmla="*/ 30 w 43"/>
                  <a:gd name="T7" fmla="*/ 86 h 170"/>
                  <a:gd name="T8" fmla="*/ 0 60000 65536"/>
                  <a:gd name="T9" fmla="*/ 0 60000 65536"/>
                  <a:gd name="T10" fmla="*/ 0 60000 65536"/>
                  <a:gd name="T11" fmla="*/ 0 60000 65536"/>
                  <a:gd name="T12" fmla="*/ 0 w 43"/>
                  <a:gd name="T13" fmla="*/ 0 h 170"/>
                  <a:gd name="T14" fmla="*/ 43 w 43"/>
                  <a:gd name="T15" fmla="*/ 170 h 170"/>
                </a:gdLst>
                <a:ahLst/>
                <a:cxnLst>
                  <a:cxn ang="T8">
                    <a:pos x="T0" y="T1"/>
                  </a:cxn>
                  <a:cxn ang="T9">
                    <a:pos x="T2" y="T3"/>
                  </a:cxn>
                  <a:cxn ang="T10">
                    <a:pos x="T4" y="T5"/>
                  </a:cxn>
                  <a:cxn ang="T11">
                    <a:pos x="T6" y="T7"/>
                  </a:cxn>
                </a:cxnLst>
                <a:rect l="T12" t="T13" r="T14" b="T15"/>
                <a:pathLst>
                  <a:path w="43" h="170">
                    <a:moveTo>
                      <a:pt x="43" y="170"/>
                    </a:moveTo>
                    <a:lnTo>
                      <a:pt x="0" y="170"/>
                    </a:lnTo>
                    <a:lnTo>
                      <a:pt x="22" y="0"/>
                    </a:lnTo>
                    <a:lnTo>
                      <a:pt x="43" y="170"/>
                    </a:lnTo>
                    <a:close/>
                  </a:path>
                </a:pathLst>
              </a:custGeom>
              <a:solidFill>
                <a:srgbClr val="000000"/>
              </a:solidFill>
              <a:ln w="3175">
                <a:solidFill>
                  <a:srgbClr val="000000"/>
                </a:solidFill>
                <a:round/>
                <a:headEnd/>
                <a:tailEnd/>
              </a:ln>
            </p:spPr>
            <p:txBody>
              <a:bodyPr/>
              <a:lstStyle/>
              <a:p>
                <a:endParaRPr lang="zh-CN" altLang="en-US"/>
              </a:p>
            </p:txBody>
          </p:sp>
          <p:sp>
            <p:nvSpPr>
              <p:cNvPr id="1182" name="Freeform 1131">
                <a:extLst>
                  <a:ext uri="{FF2B5EF4-FFF2-40B4-BE49-F238E27FC236}">
                    <a16:creationId xmlns:a16="http://schemas.microsoft.com/office/drawing/2014/main" id="{D7307FDE-91B6-4596-9B4A-F35608616C8B}"/>
                  </a:ext>
                </a:extLst>
              </p:cNvPr>
              <p:cNvSpPr>
                <a:spLocks/>
              </p:cNvSpPr>
              <p:nvPr/>
            </p:nvSpPr>
            <p:spPr bwMode="auto">
              <a:xfrm>
                <a:off x="3438" y="2246"/>
                <a:ext cx="84" cy="8"/>
              </a:xfrm>
              <a:custGeom>
                <a:avLst/>
                <a:gdLst>
                  <a:gd name="T0" fmla="*/ 69 w 98"/>
                  <a:gd name="T1" fmla="*/ 6 h 11"/>
                  <a:gd name="T2" fmla="*/ 69 w 98"/>
                  <a:gd name="T3" fmla="*/ 5 h 11"/>
                  <a:gd name="T4" fmla="*/ 70 w 98"/>
                  <a:gd name="T5" fmla="*/ 4 h 11"/>
                  <a:gd name="T6" fmla="*/ 72 w 98"/>
                  <a:gd name="T7" fmla="*/ 3 h 11"/>
                  <a:gd name="T8" fmla="*/ 72 w 98"/>
                  <a:gd name="T9" fmla="*/ 3 h 11"/>
                  <a:gd name="T10" fmla="*/ 70 w 98"/>
                  <a:gd name="T11" fmla="*/ 2 h 11"/>
                  <a:gd name="T12" fmla="*/ 69 w 98"/>
                  <a:gd name="T13" fmla="*/ 1 h 11"/>
                  <a:gd name="T14" fmla="*/ 69 w 98"/>
                  <a:gd name="T15" fmla="*/ 0 h 11"/>
                  <a:gd name="T16" fmla="*/ 69 w 98"/>
                  <a:gd name="T17" fmla="*/ 0 h 11"/>
                  <a:gd name="T18" fmla="*/ 4 w 98"/>
                  <a:gd name="T19" fmla="*/ 0 h 11"/>
                  <a:gd name="T20" fmla="*/ 3 w 98"/>
                  <a:gd name="T21" fmla="*/ 1 h 11"/>
                  <a:gd name="T22" fmla="*/ 2 w 98"/>
                  <a:gd name="T23" fmla="*/ 2 h 11"/>
                  <a:gd name="T24" fmla="*/ 0 w 98"/>
                  <a:gd name="T25" fmla="*/ 3 h 11"/>
                  <a:gd name="T26" fmla="*/ 0 w 98"/>
                  <a:gd name="T27" fmla="*/ 3 h 11"/>
                  <a:gd name="T28" fmla="*/ 2 w 98"/>
                  <a:gd name="T29" fmla="*/ 4 h 11"/>
                  <a:gd name="T30" fmla="*/ 3 w 98"/>
                  <a:gd name="T31" fmla="*/ 5 h 11"/>
                  <a:gd name="T32" fmla="*/ 4 w 98"/>
                  <a:gd name="T33" fmla="*/ 6 h 11"/>
                  <a:gd name="T34" fmla="*/ 6 w 98"/>
                  <a:gd name="T35" fmla="*/ 6 h 11"/>
                  <a:gd name="T36" fmla="*/ 69 w 98"/>
                  <a:gd name="T37" fmla="*/ 6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8"/>
                  <a:gd name="T58" fmla="*/ 0 h 11"/>
                  <a:gd name="T59" fmla="*/ 98 w 98"/>
                  <a:gd name="T60" fmla="*/ 11 h 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8" h="11">
                    <a:moveTo>
                      <a:pt x="95" y="11"/>
                    </a:moveTo>
                    <a:lnTo>
                      <a:pt x="95" y="9"/>
                    </a:lnTo>
                    <a:lnTo>
                      <a:pt x="96" y="7"/>
                    </a:lnTo>
                    <a:lnTo>
                      <a:pt x="98" y="6"/>
                    </a:lnTo>
                    <a:lnTo>
                      <a:pt x="96" y="4"/>
                    </a:lnTo>
                    <a:lnTo>
                      <a:pt x="95" y="2"/>
                    </a:lnTo>
                    <a:lnTo>
                      <a:pt x="93" y="0"/>
                    </a:lnTo>
                    <a:lnTo>
                      <a:pt x="6" y="0"/>
                    </a:lnTo>
                    <a:lnTo>
                      <a:pt x="4" y="2"/>
                    </a:lnTo>
                    <a:lnTo>
                      <a:pt x="2" y="4"/>
                    </a:lnTo>
                    <a:lnTo>
                      <a:pt x="0" y="6"/>
                    </a:lnTo>
                    <a:lnTo>
                      <a:pt x="2" y="7"/>
                    </a:lnTo>
                    <a:lnTo>
                      <a:pt x="4" y="9"/>
                    </a:lnTo>
                    <a:lnTo>
                      <a:pt x="6" y="11"/>
                    </a:lnTo>
                    <a:lnTo>
                      <a:pt x="8" y="11"/>
                    </a:lnTo>
                    <a:lnTo>
                      <a:pt x="9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83" name="Freeform 1132">
                <a:extLst>
                  <a:ext uri="{FF2B5EF4-FFF2-40B4-BE49-F238E27FC236}">
                    <a16:creationId xmlns:a16="http://schemas.microsoft.com/office/drawing/2014/main" id="{7321385B-03C1-4F52-9E10-DBEFEA300EE1}"/>
                  </a:ext>
                </a:extLst>
              </p:cNvPr>
              <p:cNvSpPr>
                <a:spLocks/>
              </p:cNvSpPr>
              <p:nvPr/>
            </p:nvSpPr>
            <p:spPr bwMode="auto">
              <a:xfrm>
                <a:off x="3348" y="2246"/>
                <a:ext cx="72" cy="8"/>
              </a:xfrm>
              <a:custGeom>
                <a:avLst/>
                <a:gdLst>
                  <a:gd name="T0" fmla="*/ 59 w 84"/>
                  <a:gd name="T1" fmla="*/ 6 h 11"/>
                  <a:gd name="T2" fmla="*/ 59 w 84"/>
                  <a:gd name="T3" fmla="*/ 5 h 11"/>
                  <a:gd name="T4" fmla="*/ 60 w 84"/>
                  <a:gd name="T5" fmla="*/ 4 h 11"/>
                  <a:gd name="T6" fmla="*/ 62 w 84"/>
                  <a:gd name="T7" fmla="*/ 3 h 11"/>
                  <a:gd name="T8" fmla="*/ 62 w 84"/>
                  <a:gd name="T9" fmla="*/ 3 h 11"/>
                  <a:gd name="T10" fmla="*/ 60 w 84"/>
                  <a:gd name="T11" fmla="*/ 2 h 11"/>
                  <a:gd name="T12" fmla="*/ 59 w 84"/>
                  <a:gd name="T13" fmla="*/ 1 h 11"/>
                  <a:gd name="T14" fmla="*/ 57 w 84"/>
                  <a:gd name="T15" fmla="*/ 0 h 11"/>
                  <a:gd name="T16" fmla="*/ 57 w 84"/>
                  <a:gd name="T17" fmla="*/ 0 h 11"/>
                  <a:gd name="T18" fmla="*/ 4 w 84"/>
                  <a:gd name="T19" fmla="*/ 0 h 11"/>
                  <a:gd name="T20" fmla="*/ 3 w 84"/>
                  <a:gd name="T21" fmla="*/ 1 h 11"/>
                  <a:gd name="T22" fmla="*/ 2 w 84"/>
                  <a:gd name="T23" fmla="*/ 2 h 11"/>
                  <a:gd name="T24" fmla="*/ 0 w 84"/>
                  <a:gd name="T25" fmla="*/ 3 h 11"/>
                  <a:gd name="T26" fmla="*/ 0 w 84"/>
                  <a:gd name="T27" fmla="*/ 3 h 11"/>
                  <a:gd name="T28" fmla="*/ 2 w 84"/>
                  <a:gd name="T29" fmla="*/ 4 h 11"/>
                  <a:gd name="T30" fmla="*/ 3 w 84"/>
                  <a:gd name="T31" fmla="*/ 5 h 11"/>
                  <a:gd name="T32" fmla="*/ 4 w 84"/>
                  <a:gd name="T33" fmla="*/ 6 h 11"/>
                  <a:gd name="T34" fmla="*/ 6 w 84"/>
                  <a:gd name="T35" fmla="*/ 6 h 11"/>
                  <a:gd name="T36" fmla="*/ 59 w 84"/>
                  <a:gd name="T37" fmla="*/ 6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4"/>
                  <a:gd name="T58" fmla="*/ 0 h 11"/>
                  <a:gd name="T59" fmla="*/ 84 w 84"/>
                  <a:gd name="T60" fmla="*/ 11 h 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4" h="11">
                    <a:moveTo>
                      <a:pt x="80" y="11"/>
                    </a:moveTo>
                    <a:lnTo>
                      <a:pt x="80" y="9"/>
                    </a:lnTo>
                    <a:lnTo>
                      <a:pt x="82" y="7"/>
                    </a:lnTo>
                    <a:lnTo>
                      <a:pt x="84" y="6"/>
                    </a:lnTo>
                    <a:lnTo>
                      <a:pt x="82" y="4"/>
                    </a:lnTo>
                    <a:lnTo>
                      <a:pt x="80" y="2"/>
                    </a:lnTo>
                    <a:lnTo>
                      <a:pt x="78" y="0"/>
                    </a:lnTo>
                    <a:lnTo>
                      <a:pt x="6" y="0"/>
                    </a:lnTo>
                    <a:lnTo>
                      <a:pt x="4" y="2"/>
                    </a:lnTo>
                    <a:lnTo>
                      <a:pt x="2" y="4"/>
                    </a:lnTo>
                    <a:lnTo>
                      <a:pt x="0" y="6"/>
                    </a:lnTo>
                    <a:lnTo>
                      <a:pt x="2" y="7"/>
                    </a:lnTo>
                    <a:lnTo>
                      <a:pt x="4" y="9"/>
                    </a:lnTo>
                    <a:lnTo>
                      <a:pt x="6" y="11"/>
                    </a:lnTo>
                    <a:lnTo>
                      <a:pt x="8" y="11"/>
                    </a:lnTo>
                    <a:lnTo>
                      <a:pt x="8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84" name="Oval 1133">
                <a:extLst>
                  <a:ext uri="{FF2B5EF4-FFF2-40B4-BE49-F238E27FC236}">
                    <a16:creationId xmlns:a16="http://schemas.microsoft.com/office/drawing/2014/main" id="{9C52D5F8-02B4-48B6-AF4B-511B189859EC}"/>
                  </a:ext>
                </a:extLst>
              </p:cNvPr>
              <p:cNvSpPr>
                <a:spLocks noChangeArrowheads="1"/>
              </p:cNvSpPr>
              <p:nvPr/>
            </p:nvSpPr>
            <p:spPr bwMode="auto">
              <a:xfrm>
                <a:off x="3327" y="2137"/>
                <a:ext cx="44" cy="37"/>
              </a:xfrm>
              <a:prstGeom prst="ellipse">
                <a:avLst/>
              </a:prstGeom>
              <a:solidFill>
                <a:srgbClr val="000000"/>
              </a:solidFill>
              <a:ln w="222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85" name="Oval 1134">
                <a:extLst>
                  <a:ext uri="{FF2B5EF4-FFF2-40B4-BE49-F238E27FC236}">
                    <a16:creationId xmlns:a16="http://schemas.microsoft.com/office/drawing/2014/main" id="{1EB11F84-49BC-4D3D-A280-C6A1E148190F}"/>
                  </a:ext>
                </a:extLst>
              </p:cNvPr>
              <p:cNvSpPr>
                <a:spLocks noChangeArrowheads="1"/>
              </p:cNvSpPr>
              <p:nvPr/>
            </p:nvSpPr>
            <p:spPr bwMode="auto">
              <a:xfrm>
                <a:off x="5143" y="3114"/>
                <a:ext cx="46" cy="37"/>
              </a:xfrm>
              <a:prstGeom prst="ellipse">
                <a:avLst/>
              </a:prstGeom>
              <a:solidFill>
                <a:srgbClr val="000000"/>
              </a:solidFill>
              <a:ln w="222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86" name="Freeform 1135">
                <a:extLst>
                  <a:ext uri="{FF2B5EF4-FFF2-40B4-BE49-F238E27FC236}">
                    <a16:creationId xmlns:a16="http://schemas.microsoft.com/office/drawing/2014/main" id="{2C90A6C5-D2BA-4589-8EBB-9E4B0A6EC774}"/>
                  </a:ext>
                </a:extLst>
              </p:cNvPr>
              <p:cNvSpPr>
                <a:spLocks/>
              </p:cNvSpPr>
              <p:nvPr/>
            </p:nvSpPr>
            <p:spPr bwMode="auto">
              <a:xfrm>
                <a:off x="3355" y="3127"/>
                <a:ext cx="1973" cy="46"/>
              </a:xfrm>
              <a:custGeom>
                <a:avLst/>
                <a:gdLst>
                  <a:gd name="T0" fmla="*/ 0 w 2311"/>
                  <a:gd name="T1" fmla="*/ 21 h 65"/>
                  <a:gd name="T2" fmla="*/ 0 w 2311"/>
                  <a:gd name="T3" fmla="*/ 33 h 65"/>
                  <a:gd name="T4" fmla="*/ 1684 w 2311"/>
                  <a:gd name="T5" fmla="*/ 11 h 65"/>
                  <a:gd name="T6" fmla="*/ 1684 w 2311"/>
                  <a:gd name="T7" fmla="*/ 0 h 65"/>
                  <a:gd name="T8" fmla="*/ 0 w 2311"/>
                  <a:gd name="T9" fmla="*/ 21 h 65"/>
                  <a:gd name="T10" fmla="*/ 0 60000 65536"/>
                  <a:gd name="T11" fmla="*/ 0 60000 65536"/>
                  <a:gd name="T12" fmla="*/ 0 60000 65536"/>
                  <a:gd name="T13" fmla="*/ 0 60000 65536"/>
                  <a:gd name="T14" fmla="*/ 0 60000 65536"/>
                  <a:gd name="T15" fmla="*/ 0 w 2311"/>
                  <a:gd name="T16" fmla="*/ 0 h 65"/>
                  <a:gd name="T17" fmla="*/ 2311 w 2311"/>
                  <a:gd name="T18" fmla="*/ 65 h 65"/>
                </a:gdLst>
                <a:ahLst/>
                <a:cxnLst>
                  <a:cxn ang="T10">
                    <a:pos x="T0" y="T1"/>
                  </a:cxn>
                  <a:cxn ang="T11">
                    <a:pos x="T2" y="T3"/>
                  </a:cxn>
                  <a:cxn ang="T12">
                    <a:pos x="T4" y="T5"/>
                  </a:cxn>
                  <a:cxn ang="T13">
                    <a:pos x="T6" y="T7"/>
                  </a:cxn>
                  <a:cxn ang="T14">
                    <a:pos x="T8" y="T9"/>
                  </a:cxn>
                </a:cxnLst>
                <a:rect l="T15" t="T16" r="T17" b="T18"/>
                <a:pathLst>
                  <a:path w="2311" h="65">
                    <a:moveTo>
                      <a:pt x="0" y="43"/>
                    </a:moveTo>
                    <a:lnTo>
                      <a:pt x="0" y="65"/>
                    </a:lnTo>
                    <a:lnTo>
                      <a:pt x="2311" y="21"/>
                    </a:lnTo>
                    <a:lnTo>
                      <a:pt x="2311" y="0"/>
                    </a:lnTo>
                    <a:lnTo>
                      <a:pt x="0"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87" name="Freeform 1136">
                <a:extLst>
                  <a:ext uri="{FF2B5EF4-FFF2-40B4-BE49-F238E27FC236}">
                    <a16:creationId xmlns:a16="http://schemas.microsoft.com/office/drawing/2014/main" id="{13710FA2-92C1-481E-A4CE-6DD1DC4D04D9}"/>
                  </a:ext>
                </a:extLst>
              </p:cNvPr>
              <p:cNvSpPr>
                <a:spLocks/>
              </p:cNvSpPr>
              <p:nvPr/>
            </p:nvSpPr>
            <p:spPr bwMode="auto">
              <a:xfrm>
                <a:off x="3503" y="2887"/>
                <a:ext cx="1828" cy="46"/>
              </a:xfrm>
              <a:custGeom>
                <a:avLst/>
                <a:gdLst>
                  <a:gd name="T0" fmla="*/ 0 w 2142"/>
                  <a:gd name="T1" fmla="*/ 21 h 65"/>
                  <a:gd name="T2" fmla="*/ 0 w 2142"/>
                  <a:gd name="T3" fmla="*/ 33 h 65"/>
                  <a:gd name="T4" fmla="*/ 1560 w 2142"/>
                  <a:gd name="T5" fmla="*/ 11 h 65"/>
                  <a:gd name="T6" fmla="*/ 1560 w 2142"/>
                  <a:gd name="T7" fmla="*/ 0 h 65"/>
                  <a:gd name="T8" fmla="*/ 0 w 2142"/>
                  <a:gd name="T9" fmla="*/ 21 h 65"/>
                  <a:gd name="T10" fmla="*/ 0 60000 65536"/>
                  <a:gd name="T11" fmla="*/ 0 60000 65536"/>
                  <a:gd name="T12" fmla="*/ 0 60000 65536"/>
                  <a:gd name="T13" fmla="*/ 0 60000 65536"/>
                  <a:gd name="T14" fmla="*/ 0 60000 65536"/>
                  <a:gd name="T15" fmla="*/ 0 w 2142"/>
                  <a:gd name="T16" fmla="*/ 0 h 65"/>
                  <a:gd name="T17" fmla="*/ 2142 w 2142"/>
                  <a:gd name="T18" fmla="*/ 65 h 65"/>
                </a:gdLst>
                <a:ahLst/>
                <a:cxnLst>
                  <a:cxn ang="T10">
                    <a:pos x="T0" y="T1"/>
                  </a:cxn>
                  <a:cxn ang="T11">
                    <a:pos x="T2" y="T3"/>
                  </a:cxn>
                  <a:cxn ang="T12">
                    <a:pos x="T4" y="T5"/>
                  </a:cxn>
                  <a:cxn ang="T13">
                    <a:pos x="T6" y="T7"/>
                  </a:cxn>
                  <a:cxn ang="T14">
                    <a:pos x="T8" y="T9"/>
                  </a:cxn>
                </a:cxnLst>
                <a:rect l="T15" t="T16" r="T17" b="T18"/>
                <a:pathLst>
                  <a:path w="2142" h="65">
                    <a:moveTo>
                      <a:pt x="0" y="43"/>
                    </a:moveTo>
                    <a:lnTo>
                      <a:pt x="0" y="65"/>
                    </a:lnTo>
                    <a:lnTo>
                      <a:pt x="2142" y="22"/>
                    </a:lnTo>
                    <a:lnTo>
                      <a:pt x="2142" y="0"/>
                    </a:lnTo>
                    <a:lnTo>
                      <a:pt x="0"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88" name="Freeform 1137">
                <a:extLst>
                  <a:ext uri="{FF2B5EF4-FFF2-40B4-BE49-F238E27FC236}">
                    <a16:creationId xmlns:a16="http://schemas.microsoft.com/office/drawing/2014/main" id="{758D41E0-1312-45F6-9FB2-478A4791EDCE}"/>
                  </a:ext>
                </a:extLst>
              </p:cNvPr>
              <p:cNvSpPr>
                <a:spLocks/>
              </p:cNvSpPr>
              <p:nvPr/>
            </p:nvSpPr>
            <p:spPr bwMode="auto">
              <a:xfrm>
                <a:off x="3529" y="2643"/>
                <a:ext cx="1787" cy="60"/>
              </a:xfrm>
              <a:custGeom>
                <a:avLst/>
                <a:gdLst>
                  <a:gd name="T0" fmla="*/ 0 w 2093"/>
                  <a:gd name="T1" fmla="*/ 31 h 85"/>
                  <a:gd name="T2" fmla="*/ 0 w 2093"/>
                  <a:gd name="T3" fmla="*/ 42 h 85"/>
                  <a:gd name="T4" fmla="*/ 1526 w 2093"/>
                  <a:gd name="T5" fmla="*/ 11 h 85"/>
                  <a:gd name="T6" fmla="*/ 1526 w 2093"/>
                  <a:gd name="T7" fmla="*/ 0 h 85"/>
                  <a:gd name="T8" fmla="*/ 0 w 2093"/>
                  <a:gd name="T9" fmla="*/ 31 h 85"/>
                  <a:gd name="T10" fmla="*/ 0 60000 65536"/>
                  <a:gd name="T11" fmla="*/ 0 60000 65536"/>
                  <a:gd name="T12" fmla="*/ 0 60000 65536"/>
                  <a:gd name="T13" fmla="*/ 0 60000 65536"/>
                  <a:gd name="T14" fmla="*/ 0 60000 65536"/>
                  <a:gd name="T15" fmla="*/ 0 w 2093"/>
                  <a:gd name="T16" fmla="*/ 0 h 85"/>
                  <a:gd name="T17" fmla="*/ 2093 w 2093"/>
                  <a:gd name="T18" fmla="*/ 85 h 85"/>
                </a:gdLst>
                <a:ahLst/>
                <a:cxnLst>
                  <a:cxn ang="T10">
                    <a:pos x="T0" y="T1"/>
                  </a:cxn>
                  <a:cxn ang="T11">
                    <a:pos x="T2" y="T3"/>
                  </a:cxn>
                  <a:cxn ang="T12">
                    <a:pos x="T4" y="T5"/>
                  </a:cxn>
                  <a:cxn ang="T13">
                    <a:pos x="T6" y="T7"/>
                  </a:cxn>
                  <a:cxn ang="T14">
                    <a:pos x="T8" y="T9"/>
                  </a:cxn>
                </a:cxnLst>
                <a:rect l="T15" t="T16" r="T17" b="T18"/>
                <a:pathLst>
                  <a:path w="2093" h="85">
                    <a:moveTo>
                      <a:pt x="0" y="63"/>
                    </a:moveTo>
                    <a:lnTo>
                      <a:pt x="0" y="85"/>
                    </a:lnTo>
                    <a:lnTo>
                      <a:pt x="2093" y="22"/>
                    </a:lnTo>
                    <a:lnTo>
                      <a:pt x="2093" y="0"/>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89" name="Freeform 1138">
                <a:extLst>
                  <a:ext uri="{FF2B5EF4-FFF2-40B4-BE49-F238E27FC236}">
                    <a16:creationId xmlns:a16="http://schemas.microsoft.com/office/drawing/2014/main" id="{849AF49E-F411-4E32-AE39-47DA8B862377}"/>
                  </a:ext>
                </a:extLst>
              </p:cNvPr>
              <p:cNvSpPr>
                <a:spLocks/>
              </p:cNvSpPr>
              <p:nvPr/>
            </p:nvSpPr>
            <p:spPr bwMode="auto">
              <a:xfrm>
                <a:off x="3525" y="2407"/>
                <a:ext cx="1799" cy="69"/>
              </a:xfrm>
              <a:custGeom>
                <a:avLst/>
                <a:gdLst>
                  <a:gd name="T0" fmla="*/ 0 w 2107"/>
                  <a:gd name="T1" fmla="*/ 38 h 97"/>
                  <a:gd name="T2" fmla="*/ 0 w 2107"/>
                  <a:gd name="T3" fmla="*/ 49 h 97"/>
                  <a:gd name="T4" fmla="*/ 1536 w 2107"/>
                  <a:gd name="T5" fmla="*/ 11 h 97"/>
                  <a:gd name="T6" fmla="*/ 1536 w 2107"/>
                  <a:gd name="T7" fmla="*/ 0 h 97"/>
                  <a:gd name="T8" fmla="*/ 0 w 2107"/>
                  <a:gd name="T9" fmla="*/ 38 h 97"/>
                  <a:gd name="T10" fmla="*/ 0 60000 65536"/>
                  <a:gd name="T11" fmla="*/ 0 60000 65536"/>
                  <a:gd name="T12" fmla="*/ 0 60000 65536"/>
                  <a:gd name="T13" fmla="*/ 0 60000 65536"/>
                  <a:gd name="T14" fmla="*/ 0 60000 65536"/>
                  <a:gd name="T15" fmla="*/ 0 w 2107"/>
                  <a:gd name="T16" fmla="*/ 0 h 97"/>
                  <a:gd name="T17" fmla="*/ 2107 w 2107"/>
                  <a:gd name="T18" fmla="*/ 97 h 97"/>
                </a:gdLst>
                <a:ahLst/>
                <a:cxnLst>
                  <a:cxn ang="T10">
                    <a:pos x="T0" y="T1"/>
                  </a:cxn>
                  <a:cxn ang="T11">
                    <a:pos x="T2" y="T3"/>
                  </a:cxn>
                  <a:cxn ang="T12">
                    <a:pos x="T4" y="T5"/>
                  </a:cxn>
                  <a:cxn ang="T13">
                    <a:pos x="T6" y="T7"/>
                  </a:cxn>
                  <a:cxn ang="T14">
                    <a:pos x="T8" y="T9"/>
                  </a:cxn>
                </a:cxnLst>
                <a:rect l="T15" t="T16" r="T17" b="T18"/>
                <a:pathLst>
                  <a:path w="2107" h="97">
                    <a:moveTo>
                      <a:pt x="0" y="76"/>
                    </a:moveTo>
                    <a:lnTo>
                      <a:pt x="0" y="97"/>
                    </a:lnTo>
                    <a:lnTo>
                      <a:pt x="2107" y="21"/>
                    </a:lnTo>
                    <a:lnTo>
                      <a:pt x="2107" y="0"/>
                    </a:lnTo>
                    <a:lnTo>
                      <a:pt x="0"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90" name="Freeform 1139">
                <a:extLst>
                  <a:ext uri="{FF2B5EF4-FFF2-40B4-BE49-F238E27FC236}">
                    <a16:creationId xmlns:a16="http://schemas.microsoft.com/office/drawing/2014/main" id="{75A8CA9B-C933-4664-BE48-40581D37EBB6}"/>
                  </a:ext>
                </a:extLst>
              </p:cNvPr>
              <p:cNvSpPr>
                <a:spLocks/>
              </p:cNvSpPr>
              <p:nvPr/>
            </p:nvSpPr>
            <p:spPr bwMode="auto">
              <a:xfrm>
                <a:off x="3505" y="2173"/>
                <a:ext cx="1809" cy="77"/>
              </a:xfrm>
              <a:custGeom>
                <a:avLst/>
                <a:gdLst>
                  <a:gd name="T0" fmla="*/ 0 w 2120"/>
                  <a:gd name="T1" fmla="*/ 43 h 109"/>
                  <a:gd name="T2" fmla="*/ 0 w 2120"/>
                  <a:gd name="T3" fmla="*/ 54 h 109"/>
                  <a:gd name="T4" fmla="*/ 1544 w 2120"/>
                  <a:gd name="T5" fmla="*/ 11 h 109"/>
                  <a:gd name="T6" fmla="*/ 1544 w 2120"/>
                  <a:gd name="T7" fmla="*/ 0 h 109"/>
                  <a:gd name="T8" fmla="*/ 0 w 2120"/>
                  <a:gd name="T9" fmla="*/ 43 h 109"/>
                  <a:gd name="T10" fmla="*/ 0 60000 65536"/>
                  <a:gd name="T11" fmla="*/ 0 60000 65536"/>
                  <a:gd name="T12" fmla="*/ 0 60000 65536"/>
                  <a:gd name="T13" fmla="*/ 0 60000 65536"/>
                  <a:gd name="T14" fmla="*/ 0 60000 65536"/>
                  <a:gd name="T15" fmla="*/ 0 w 2120"/>
                  <a:gd name="T16" fmla="*/ 0 h 109"/>
                  <a:gd name="T17" fmla="*/ 2120 w 2120"/>
                  <a:gd name="T18" fmla="*/ 109 h 109"/>
                </a:gdLst>
                <a:ahLst/>
                <a:cxnLst>
                  <a:cxn ang="T10">
                    <a:pos x="T0" y="T1"/>
                  </a:cxn>
                  <a:cxn ang="T11">
                    <a:pos x="T2" y="T3"/>
                  </a:cxn>
                  <a:cxn ang="T12">
                    <a:pos x="T4" y="T5"/>
                  </a:cxn>
                  <a:cxn ang="T13">
                    <a:pos x="T6" y="T7"/>
                  </a:cxn>
                  <a:cxn ang="T14">
                    <a:pos x="T8" y="T9"/>
                  </a:cxn>
                </a:cxnLst>
                <a:rect l="T15" t="T16" r="T17" b="T18"/>
                <a:pathLst>
                  <a:path w="2120" h="109">
                    <a:moveTo>
                      <a:pt x="0" y="87"/>
                    </a:moveTo>
                    <a:lnTo>
                      <a:pt x="0" y="109"/>
                    </a:lnTo>
                    <a:lnTo>
                      <a:pt x="2120" y="22"/>
                    </a:lnTo>
                    <a:lnTo>
                      <a:pt x="2120" y="0"/>
                    </a:lnTo>
                    <a:lnTo>
                      <a:pt x="0"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91" name="Freeform 1140">
                <a:extLst>
                  <a:ext uri="{FF2B5EF4-FFF2-40B4-BE49-F238E27FC236}">
                    <a16:creationId xmlns:a16="http://schemas.microsoft.com/office/drawing/2014/main" id="{F46B07FE-EFAA-4C84-B116-CFC00EE3C46B}"/>
                  </a:ext>
                </a:extLst>
              </p:cNvPr>
              <p:cNvSpPr>
                <a:spLocks/>
              </p:cNvSpPr>
              <p:nvPr/>
            </p:nvSpPr>
            <p:spPr bwMode="auto">
              <a:xfrm>
                <a:off x="3571" y="1938"/>
                <a:ext cx="1747" cy="72"/>
              </a:xfrm>
              <a:custGeom>
                <a:avLst/>
                <a:gdLst>
                  <a:gd name="T0" fmla="*/ 0 w 2047"/>
                  <a:gd name="T1" fmla="*/ 40 h 102"/>
                  <a:gd name="T2" fmla="*/ 0 w 2047"/>
                  <a:gd name="T3" fmla="*/ 51 h 102"/>
                  <a:gd name="T4" fmla="*/ 1491 w 2047"/>
                  <a:gd name="T5" fmla="*/ 11 h 102"/>
                  <a:gd name="T6" fmla="*/ 1491 w 2047"/>
                  <a:gd name="T7" fmla="*/ 0 h 102"/>
                  <a:gd name="T8" fmla="*/ 0 w 2047"/>
                  <a:gd name="T9" fmla="*/ 40 h 102"/>
                  <a:gd name="T10" fmla="*/ 0 60000 65536"/>
                  <a:gd name="T11" fmla="*/ 0 60000 65536"/>
                  <a:gd name="T12" fmla="*/ 0 60000 65536"/>
                  <a:gd name="T13" fmla="*/ 0 60000 65536"/>
                  <a:gd name="T14" fmla="*/ 0 60000 65536"/>
                  <a:gd name="T15" fmla="*/ 0 w 2047"/>
                  <a:gd name="T16" fmla="*/ 0 h 102"/>
                  <a:gd name="T17" fmla="*/ 2047 w 2047"/>
                  <a:gd name="T18" fmla="*/ 102 h 102"/>
                </a:gdLst>
                <a:ahLst/>
                <a:cxnLst>
                  <a:cxn ang="T10">
                    <a:pos x="T0" y="T1"/>
                  </a:cxn>
                  <a:cxn ang="T11">
                    <a:pos x="T2" y="T3"/>
                  </a:cxn>
                  <a:cxn ang="T12">
                    <a:pos x="T4" y="T5"/>
                  </a:cxn>
                  <a:cxn ang="T13">
                    <a:pos x="T6" y="T7"/>
                  </a:cxn>
                  <a:cxn ang="T14">
                    <a:pos x="T8" y="T9"/>
                  </a:cxn>
                </a:cxnLst>
                <a:rect l="T15" t="T16" r="T17" b="T18"/>
                <a:pathLst>
                  <a:path w="2047" h="102">
                    <a:moveTo>
                      <a:pt x="0" y="80"/>
                    </a:moveTo>
                    <a:lnTo>
                      <a:pt x="0" y="102"/>
                    </a:lnTo>
                    <a:lnTo>
                      <a:pt x="2047" y="22"/>
                    </a:lnTo>
                    <a:lnTo>
                      <a:pt x="2047" y="0"/>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92" name="Oval 1141">
                <a:extLst>
                  <a:ext uri="{FF2B5EF4-FFF2-40B4-BE49-F238E27FC236}">
                    <a16:creationId xmlns:a16="http://schemas.microsoft.com/office/drawing/2014/main" id="{01D65779-22CC-4892-B1D7-452B81E7D776}"/>
                  </a:ext>
                </a:extLst>
              </p:cNvPr>
              <p:cNvSpPr>
                <a:spLocks noChangeArrowheads="1"/>
              </p:cNvSpPr>
              <p:nvPr/>
            </p:nvSpPr>
            <p:spPr bwMode="auto">
              <a:xfrm>
                <a:off x="3466" y="2005"/>
                <a:ext cx="223" cy="173"/>
              </a:xfrm>
              <a:prstGeom prst="ellipse">
                <a:avLst/>
              </a:prstGeom>
              <a:solidFill>
                <a:srgbClr val="FFFFFF"/>
              </a:solidFill>
              <a:ln w="349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93" name="Oval 1142">
                <a:extLst>
                  <a:ext uri="{FF2B5EF4-FFF2-40B4-BE49-F238E27FC236}">
                    <a16:creationId xmlns:a16="http://schemas.microsoft.com/office/drawing/2014/main" id="{2A78B90D-F2ED-4807-BCE9-93B4534E4302}"/>
                  </a:ext>
                </a:extLst>
              </p:cNvPr>
              <p:cNvSpPr>
                <a:spLocks noChangeArrowheads="1"/>
              </p:cNvSpPr>
              <p:nvPr/>
            </p:nvSpPr>
            <p:spPr bwMode="auto">
              <a:xfrm>
                <a:off x="3495" y="2012"/>
                <a:ext cx="263" cy="140"/>
              </a:xfrm>
              <a:prstGeom prst="ellipse">
                <a:avLst/>
              </a:prstGeom>
              <a:solidFill>
                <a:srgbClr val="FFFFFF"/>
              </a:solidFill>
              <a:ln w="17463">
                <a:solidFill>
                  <a:srgbClr val="FFFFFF"/>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94" name="Oval 1143">
                <a:extLst>
                  <a:ext uri="{FF2B5EF4-FFF2-40B4-BE49-F238E27FC236}">
                    <a16:creationId xmlns:a16="http://schemas.microsoft.com/office/drawing/2014/main" id="{07949F9D-E14E-48B9-BBF8-7E6BE0AB4DAF}"/>
                  </a:ext>
                </a:extLst>
              </p:cNvPr>
              <p:cNvSpPr>
                <a:spLocks noChangeArrowheads="1"/>
              </p:cNvSpPr>
              <p:nvPr/>
            </p:nvSpPr>
            <p:spPr bwMode="auto">
              <a:xfrm>
                <a:off x="3476" y="2048"/>
                <a:ext cx="262" cy="141"/>
              </a:xfrm>
              <a:prstGeom prst="ellipse">
                <a:avLst/>
              </a:prstGeom>
              <a:solidFill>
                <a:srgbClr val="FFFFFF"/>
              </a:solidFill>
              <a:ln w="17463">
                <a:solidFill>
                  <a:srgbClr val="FFFFFF"/>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95" name="Freeform 1144">
                <a:extLst>
                  <a:ext uri="{FF2B5EF4-FFF2-40B4-BE49-F238E27FC236}">
                    <a16:creationId xmlns:a16="http://schemas.microsoft.com/office/drawing/2014/main" id="{FB6B922E-CA92-4B5C-9A21-87DE9EA19AF5}"/>
                  </a:ext>
                </a:extLst>
              </p:cNvPr>
              <p:cNvSpPr>
                <a:spLocks/>
              </p:cNvSpPr>
              <p:nvPr/>
            </p:nvSpPr>
            <p:spPr bwMode="auto">
              <a:xfrm>
                <a:off x="3459" y="2059"/>
                <a:ext cx="75" cy="123"/>
              </a:xfrm>
              <a:custGeom>
                <a:avLst/>
                <a:gdLst>
                  <a:gd name="T0" fmla="*/ 43 w 89"/>
                  <a:gd name="T1" fmla="*/ 0 h 174"/>
                  <a:gd name="T2" fmla="*/ 36 w 89"/>
                  <a:gd name="T3" fmla="*/ 0 h 174"/>
                  <a:gd name="T4" fmla="*/ 30 w 89"/>
                  <a:gd name="T5" fmla="*/ 1 h 174"/>
                  <a:gd name="T6" fmla="*/ 24 w 89"/>
                  <a:gd name="T7" fmla="*/ 6 h 174"/>
                  <a:gd name="T8" fmla="*/ 19 w 89"/>
                  <a:gd name="T9" fmla="*/ 10 h 174"/>
                  <a:gd name="T10" fmla="*/ 14 w 89"/>
                  <a:gd name="T11" fmla="*/ 16 h 174"/>
                  <a:gd name="T12" fmla="*/ 9 w 89"/>
                  <a:gd name="T13" fmla="*/ 23 h 174"/>
                  <a:gd name="T14" fmla="*/ 5 w 89"/>
                  <a:gd name="T15" fmla="*/ 30 h 174"/>
                  <a:gd name="T16" fmla="*/ 3 w 89"/>
                  <a:gd name="T17" fmla="*/ 40 h 174"/>
                  <a:gd name="T18" fmla="*/ 2 w 89"/>
                  <a:gd name="T19" fmla="*/ 49 h 174"/>
                  <a:gd name="T20" fmla="*/ 0 w 89"/>
                  <a:gd name="T21" fmla="*/ 57 h 174"/>
                  <a:gd name="T22" fmla="*/ 2 w 89"/>
                  <a:gd name="T23" fmla="*/ 64 h 174"/>
                  <a:gd name="T24" fmla="*/ 3 w 89"/>
                  <a:gd name="T25" fmla="*/ 71 h 174"/>
                  <a:gd name="T26" fmla="*/ 7 w 89"/>
                  <a:gd name="T27" fmla="*/ 77 h 174"/>
                  <a:gd name="T28" fmla="*/ 10 w 89"/>
                  <a:gd name="T29" fmla="*/ 81 h 174"/>
                  <a:gd name="T30" fmla="*/ 14 w 89"/>
                  <a:gd name="T31" fmla="*/ 85 h 174"/>
                  <a:gd name="T32" fmla="*/ 20 w 89"/>
                  <a:gd name="T33" fmla="*/ 87 h 174"/>
                  <a:gd name="T34" fmla="*/ 27 w 89"/>
                  <a:gd name="T35" fmla="*/ 87 h 174"/>
                  <a:gd name="T36" fmla="*/ 32 w 89"/>
                  <a:gd name="T37" fmla="*/ 85 h 174"/>
                  <a:gd name="T38" fmla="*/ 39 w 89"/>
                  <a:gd name="T39" fmla="*/ 81 h 174"/>
                  <a:gd name="T40" fmla="*/ 44 w 89"/>
                  <a:gd name="T41" fmla="*/ 77 h 174"/>
                  <a:gd name="T42" fmla="*/ 49 w 89"/>
                  <a:gd name="T43" fmla="*/ 71 h 174"/>
                  <a:gd name="T44" fmla="*/ 54 w 89"/>
                  <a:gd name="T45" fmla="*/ 63 h 174"/>
                  <a:gd name="T46" fmla="*/ 61 w 89"/>
                  <a:gd name="T47" fmla="*/ 47 h 174"/>
                  <a:gd name="T48" fmla="*/ 62 w 89"/>
                  <a:gd name="T49" fmla="*/ 38 h 174"/>
                  <a:gd name="T50" fmla="*/ 63 w 89"/>
                  <a:gd name="T51" fmla="*/ 30 h 174"/>
                  <a:gd name="T52" fmla="*/ 62 w 89"/>
                  <a:gd name="T53" fmla="*/ 21 h 174"/>
                  <a:gd name="T54" fmla="*/ 61 w 89"/>
                  <a:gd name="T55" fmla="*/ 15 h 174"/>
                  <a:gd name="T56" fmla="*/ 56 w 89"/>
                  <a:gd name="T57" fmla="*/ 9 h 174"/>
                  <a:gd name="T58" fmla="*/ 52 w 89"/>
                  <a:gd name="T59" fmla="*/ 4 h 174"/>
                  <a:gd name="T60" fmla="*/ 49 w 89"/>
                  <a:gd name="T61" fmla="*/ 1 h 174"/>
                  <a:gd name="T62" fmla="*/ 43 w 89"/>
                  <a:gd name="T63" fmla="*/ 0 h 17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9"/>
                  <a:gd name="T97" fmla="*/ 0 h 174"/>
                  <a:gd name="T98" fmla="*/ 89 w 89"/>
                  <a:gd name="T99" fmla="*/ 174 h 17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9" h="174">
                    <a:moveTo>
                      <a:pt x="60" y="0"/>
                    </a:moveTo>
                    <a:lnTo>
                      <a:pt x="51" y="0"/>
                    </a:lnTo>
                    <a:lnTo>
                      <a:pt x="43" y="3"/>
                    </a:lnTo>
                    <a:lnTo>
                      <a:pt x="34" y="11"/>
                    </a:lnTo>
                    <a:lnTo>
                      <a:pt x="27" y="20"/>
                    </a:lnTo>
                    <a:lnTo>
                      <a:pt x="20" y="32"/>
                    </a:lnTo>
                    <a:lnTo>
                      <a:pt x="13" y="45"/>
                    </a:lnTo>
                    <a:lnTo>
                      <a:pt x="7" y="61"/>
                    </a:lnTo>
                    <a:lnTo>
                      <a:pt x="4" y="79"/>
                    </a:lnTo>
                    <a:lnTo>
                      <a:pt x="2" y="97"/>
                    </a:lnTo>
                    <a:lnTo>
                      <a:pt x="0" y="114"/>
                    </a:lnTo>
                    <a:lnTo>
                      <a:pt x="2" y="128"/>
                    </a:lnTo>
                    <a:lnTo>
                      <a:pt x="4" y="143"/>
                    </a:lnTo>
                    <a:lnTo>
                      <a:pt x="9" y="154"/>
                    </a:lnTo>
                    <a:lnTo>
                      <a:pt x="14" y="163"/>
                    </a:lnTo>
                    <a:lnTo>
                      <a:pt x="20" y="170"/>
                    </a:lnTo>
                    <a:lnTo>
                      <a:pt x="29" y="174"/>
                    </a:lnTo>
                    <a:lnTo>
                      <a:pt x="38" y="174"/>
                    </a:lnTo>
                    <a:lnTo>
                      <a:pt x="45" y="170"/>
                    </a:lnTo>
                    <a:lnTo>
                      <a:pt x="54" y="163"/>
                    </a:lnTo>
                    <a:lnTo>
                      <a:pt x="62" y="154"/>
                    </a:lnTo>
                    <a:lnTo>
                      <a:pt x="69" y="141"/>
                    </a:lnTo>
                    <a:lnTo>
                      <a:pt x="76" y="126"/>
                    </a:lnTo>
                    <a:lnTo>
                      <a:pt x="85" y="94"/>
                    </a:lnTo>
                    <a:lnTo>
                      <a:pt x="87" y="76"/>
                    </a:lnTo>
                    <a:lnTo>
                      <a:pt x="89" y="59"/>
                    </a:lnTo>
                    <a:lnTo>
                      <a:pt x="87" y="43"/>
                    </a:lnTo>
                    <a:lnTo>
                      <a:pt x="85" y="30"/>
                    </a:lnTo>
                    <a:lnTo>
                      <a:pt x="80" y="18"/>
                    </a:lnTo>
                    <a:lnTo>
                      <a:pt x="74" y="9"/>
                    </a:lnTo>
                    <a:lnTo>
                      <a:pt x="69" y="3"/>
                    </a:lnTo>
                    <a:lnTo>
                      <a:pt x="60" y="0"/>
                    </a:lnTo>
                    <a:close/>
                  </a:path>
                </a:pathLst>
              </a:custGeom>
              <a:solidFill>
                <a:srgbClr val="FFFFFF"/>
              </a:solidFill>
              <a:ln w="17463">
                <a:solidFill>
                  <a:srgbClr val="FFFFFF"/>
                </a:solidFill>
                <a:round/>
                <a:headEnd/>
                <a:tailEnd/>
              </a:ln>
            </p:spPr>
            <p:txBody>
              <a:bodyPr/>
              <a:lstStyle/>
              <a:p>
                <a:endParaRPr lang="zh-CN" altLang="en-US"/>
              </a:p>
            </p:txBody>
          </p:sp>
          <p:sp>
            <p:nvSpPr>
              <p:cNvPr id="1196" name="Freeform 1145">
                <a:extLst>
                  <a:ext uri="{FF2B5EF4-FFF2-40B4-BE49-F238E27FC236}">
                    <a16:creationId xmlns:a16="http://schemas.microsoft.com/office/drawing/2014/main" id="{8EE595BD-314F-4447-B9F7-6AFC8FDB8526}"/>
                  </a:ext>
                </a:extLst>
              </p:cNvPr>
              <p:cNvSpPr>
                <a:spLocks/>
              </p:cNvSpPr>
              <p:nvPr/>
            </p:nvSpPr>
            <p:spPr bwMode="auto">
              <a:xfrm>
                <a:off x="3344" y="2073"/>
                <a:ext cx="130" cy="1092"/>
              </a:xfrm>
              <a:custGeom>
                <a:avLst/>
                <a:gdLst>
                  <a:gd name="T0" fmla="*/ 0 w 152"/>
                  <a:gd name="T1" fmla="*/ 773 h 1541"/>
                  <a:gd name="T2" fmla="*/ 16 w 152"/>
                  <a:gd name="T3" fmla="*/ 774 h 1541"/>
                  <a:gd name="T4" fmla="*/ 111 w 152"/>
                  <a:gd name="T5" fmla="*/ 1 h 1541"/>
                  <a:gd name="T6" fmla="*/ 95 w 152"/>
                  <a:gd name="T7" fmla="*/ 0 h 1541"/>
                  <a:gd name="T8" fmla="*/ 0 w 152"/>
                  <a:gd name="T9" fmla="*/ 773 h 1541"/>
                  <a:gd name="T10" fmla="*/ 0 60000 65536"/>
                  <a:gd name="T11" fmla="*/ 0 60000 65536"/>
                  <a:gd name="T12" fmla="*/ 0 60000 65536"/>
                  <a:gd name="T13" fmla="*/ 0 60000 65536"/>
                  <a:gd name="T14" fmla="*/ 0 60000 65536"/>
                  <a:gd name="T15" fmla="*/ 0 w 152"/>
                  <a:gd name="T16" fmla="*/ 0 h 1541"/>
                  <a:gd name="T17" fmla="*/ 152 w 152"/>
                  <a:gd name="T18" fmla="*/ 1541 h 1541"/>
                </a:gdLst>
                <a:ahLst/>
                <a:cxnLst>
                  <a:cxn ang="T10">
                    <a:pos x="T0" y="T1"/>
                  </a:cxn>
                  <a:cxn ang="T11">
                    <a:pos x="T2" y="T3"/>
                  </a:cxn>
                  <a:cxn ang="T12">
                    <a:pos x="T4" y="T5"/>
                  </a:cxn>
                  <a:cxn ang="T13">
                    <a:pos x="T6" y="T7"/>
                  </a:cxn>
                  <a:cxn ang="T14">
                    <a:pos x="T8" y="T9"/>
                  </a:cxn>
                </a:cxnLst>
                <a:rect l="T15" t="T16" r="T17" b="T18"/>
                <a:pathLst>
                  <a:path w="152" h="1541">
                    <a:moveTo>
                      <a:pt x="0" y="1539"/>
                    </a:moveTo>
                    <a:lnTo>
                      <a:pt x="22" y="1541"/>
                    </a:lnTo>
                    <a:lnTo>
                      <a:pt x="152" y="1"/>
                    </a:lnTo>
                    <a:lnTo>
                      <a:pt x="130" y="0"/>
                    </a:lnTo>
                    <a:lnTo>
                      <a:pt x="0" y="15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97" name="Oval 1146">
                <a:extLst>
                  <a:ext uri="{FF2B5EF4-FFF2-40B4-BE49-F238E27FC236}">
                    <a16:creationId xmlns:a16="http://schemas.microsoft.com/office/drawing/2014/main" id="{EA629C6D-2E9B-4653-8B93-E3B9A4A0FAD1}"/>
                  </a:ext>
                </a:extLst>
              </p:cNvPr>
              <p:cNvSpPr>
                <a:spLocks noChangeArrowheads="1"/>
              </p:cNvSpPr>
              <p:nvPr/>
            </p:nvSpPr>
            <p:spPr bwMode="auto">
              <a:xfrm>
                <a:off x="3454" y="2238"/>
                <a:ext cx="224" cy="174"/>
              </a:xfrm>
              <a:prstGeom prst="ellipse">
                <a:avLst/>
              </a:prstGeom>
              <a:solidFill>
                <a:srgbClr val="FFFFFF"/>
              </a:solidFill>
              <a:ln w="349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98" name="Oval 1147">
                <a:extLst>
                  <a:ext uri="{FF2B5EF4-FFF2-40B4-BE49-F238E27FC236}">
                    <a16:creationId xmlns:a16="http://schemas.microsoft.com/office/drawing/2014/main" id="{1235FB1E-9EDE-4179-A327-A18C81F1AB7E}"/>
                  </a:ext>
                </a:extLst>
              </p:cNvPr>
              <p:cNvSpPr>
                <a:spLocks noChangeArrowheads="1"/>
              </p:cNvSpPr>
              <p:nvPr/>
            </p:nvSpPr>
            <p:spPr bwMode="auto">
              <a:xfrm>
                <a:off x="3483" y="2246"/>
                <a:ext cx="263" cy="140"/>
              </a:xfrm>
              <a:prstGeom prst="ellipse">
                <a:avLst/>
              </a:prstGeom>
              <a:solidFill>
                <a:srgbClr val="FFFFFF"/>
              </a:solidFill>
              <a:ln w="17463">
                <a:solidFill>
                  <a:srgbClr val="FFFFFF"/>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99" name="Oval 1148">
                <a:extLst>
                  <a:ext uri="{FF2B5EF4-FFF2-40B4-BE49-F238E27FC236}">
                    <a16:creationId xmlns:a16="http://schemas.microsoft.com/office/drawing/2014/main" id="{4C60215F-C499-428F-92EA-B0B5AE8706A3}"/>
                  </a:ext>
                </a:extLst>
              </p:cNvPr>
              <p:cNvSpPr>
                <a:spLocks noChangeArrowheads="1"/>
              </p:cNvSpPr>
              <p:nvPr/>
            </p:nvSpPr>
            <p:spPr bwMode="auto">
              <a:xfrm>
                <a:off x="3463" y="2282"/>
                <a:ext cx="263" cy="141"/>
              </a:xfrm>
              <a:prstGeom prst="ellipse">
                <a:avLst/>
              </a:prstGeom>
              <a:solidFill>
                <a:srgbClr val="FFFFFF"/>
              </a:solidFill>
              <a:ln w="17463">
                <a:solidFill>
                  <a:srgbClr val="FFFFFF"/>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00" name="Freeform 1149">
                <a:extLst>
                  <a:ext uri="{FF2B5EF4-FFF2-40B4-BE49-F238E27FC236}">
                    <a16:creationId xmlns:a16="http://schemas.microsoft.com/office/drawing/2014/main" id="{ACE1A958-BB1C-4489-9929-26CA0B4AF6FD}"/>
                  </a:ext>
                </a:extLst>
              </p:cNvPr>
              <p:cNvSpPr>
                <a:spLocks/>
              </p:cNvSpPr>
              <p:nvPr/>
            </p:nvSpPr>
            <p:spPr bwMode="auto">
              <a:xfrm>
                <a:off x="3447" y="2292"/>
                <a:ext cx="75" cy="123"/>
              </a:xfrm>
              <a:custGeom>
                <a:avLst/>
                <a:gdLst>
                  <a:gd name="T0" fmla="*/ 45 w 87"/>
                  <a:gd name="T1" fmla="*/ 0 h 174"/>
                  <a:gd name="T2" fmla="*/ 38 w 87"/>
                  <a:gd name="T3" fmla="*/ 0 h 174"/>
                  <a:gd name="T4" fmla="*/ 31 w 87"/>
                  <a:gd name="T5" fmla="*/ 2 h 174"/>
                  <a:gd name="T6" fmla="*/ 26 w 87"/>
                  <a:gd name="T7" fmla="*/ 6 h 174"/>
                  <a:gd name="T8" fmla="*/ 19 w 87"/>
                  <a:gd name="T9" fmla="*/ 10 h 174"/>
                  <a:gd name="T10" fmla="*/ 14 w 87"/>
                  <a:gd name="T11" fmla="*/ 16 h 174"/>
                  <a:gd name="T12" fmla="*/ 9 w 87"/>
                  <a:gd name="T13" fmla="*/ 23 h 174"/>
                  <a:gd name="T14" fmla="*/ 6 w 87"/>
                  <a:gd name="T15" fmla="*/ 31 h 174"/>
                  <a:gd name="T16" fmla="*/ 3 w 87"/>
                  <a:gd name="T17" fmla="*/ 40 h 174"/>
                  <a:gd name="T18" fmla="*/ 2 w 87"/>
                  <a:gd name="T19" fmla="*/ 49 h 174"/>
                  <a:gd name="T20" fmla="*/ 0 w 87"/>
                  <a:gd name="T21" fmla="*/ 57 h 174"/>
                  <a:gd name="T22" fmla="*/ 2 w 87"/>
                  <a:gd name="T23" fmla="*/ 64 h 174"/>
                  <a:gd name="T24" fmla="*/ 3 w 87"/>
                  <a:gd name="T25" fmla="*/ 71 h 174"/>
                  <a:gd name="T26" fmla="*/ 6 w 87"/>
                  <a:gd name="T27" fmla="*/ 78 h 174"/>
                  <a:gd name="T28" fmla="*/ 9 w 87"/>
                  <a:gd name="T29" fmla="*/ 83 h 174"/>
                  <a:gd name="T30" fmla="*/ 15 w 87"/>
                  <a:gd name="T31" fmla="*/ 86 h 174"/>
                  <a:gd name="T32" fmla="*/ 20 w 87"/>
                  <a:gd name="T33" fmla="*/ 87 h 174"/>
                  <a:gd name="T34" fmla="*/ 27 w 87"/>
                  <a:gd name="T35" fmla="*/ 87 h 174"/>
                  <a:gd name="T36" fmla="*/ 34 w 87"/>
                  <a:gd name="T37" fmla="*/ 86 h 174"/>
                  <a:gd name="T38" fmla="*/ 41 w 87"/>
                  <a:gd name="T39" fmla="*/ 81 h 174"/>
                  <a:gd name="T40" fmla="*/ 46 w 87"/>
                  <a:gd name="T41" fmla="*/ 77 h 174"/>
                  <a:gd name="T42" fmla="*/ 51 w 87"/>
                  <a:gd name="T43" fmla="*/ 71 h 174"/>
                  <a:gd name="T44" fmla="*/ 57 w 87"/>
                  <a:gd name="T45" fmla="*/ 64 h 174"/>
                  <a:gd name="T46" fmla="*/ 63 w 87"/>
                  <a:gd name="T47" fmla="*/ 47 h 174"/>
                  <a:gd name="T48" fmla="*/ 65 w 87"/>
                  <a:gd name="T49" fmla="*/ 30 h 174"/>
                  <a:gd name="T50" fmla="*/ 65 w 87"/>
                  <a:gd name="T51" fmla="*/ 22 h 174"/>
                  <a:gd name="T52" fmla="*/ 62 w 87"/>
                  <a:gd name="T53" fmla="*/ 16 h 174"/>
                  <a:gd name="T54" fmla="*/ 59 w 87"/>
                  <a:gd name="T55" fmla="*/ 9 h 174"/>
                  <a:gd name="T56" fmla="*/ 56 w 87"/>
                  <a:gd name="T57" fmla="*/ 4 h 174"/>
                  <a:gd name="T58" fmla="*/ 50 w 87"/>
                  <a:gd name="T59" fmla="*/ 2 h 174"/>
                  <a:gd name="T60" fmla="*/ 45 w 87"/>
                  <a:gd name="T61" fmla="*/ 0 h 17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7"/>
                  <a:gd name="T94" fmla="*/ 0 h 174"/>
                  <a:gd name="T95" fmla="*/ 87 w 87"/>
                  <a:gd name="T96" fmla="*/ 174 h 17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7" h="174">
                    <a:moveTo>
                      <a:pt x="60" y="0"/>
                    </a:moveTo>
                    <a:lnTo>
                      <a:pt x="51" y="0"/>
                    </a:lnTo>
                    <a:lnTo>
                      <a:pt x="42" y="4"/>
                    </a:lnTo>
                    <a:lnTo>
                      <a:pt x="35" y="11"/>
                    </a:lnTo>
                    <a:lnTo>
                      <a:pt x="26" y="20"/>
                    </a:lnTo>
                    <a:lnTo>
                      <a:pt x="18" y="33"/>
                    </a:lnTo>
                    <a:lnTo>
                      <a:pt x="13" y="46"/>
                    </a:lnTo>
                    <a:lnTo>
                      <a:pt x="8" y="62"/>
                    </a:lnTo>
                    <a:lnTo>
                      <a:pt x="4" y="80"/>
                    </a:lnTo>
                    <a:lnTo>
                      <a:pt x="2" y="98"/>
                    </a:lnTo>
                    <a:lnTo>
                      <a:pt x="0" y="114"/>
                    </a:lnTo>
                    <a:lnTo>
                      <a:pt x="2" y="129"/>
                    </a:lnTo>
                    <a:lnTo>
                      <a:pt x="4" y="143"/>
                    </a:lnTo>
                    <a:lnTo>
                      <a:pt x="8" y="156"/>
                    </a:lnTo>
                    <a:lnTo>
                      <a:pt x="13" y="165"/>
                    </a:lnTo>
                    <a:lnTo>
                      <a:pt x="20" y="171"/>
                    </a:lnTo>
                    <a:lnTo>
                      <a:pt x="27" y="174"/>
                    </a:lnTo>
                    <a:lnTo>
                      <a:pt x="36" y="174"/>
                    </a:lnTo>
                    <a:lnTo>
                      <a:pt x="46" y="171"/>
                    </a:lnTo>
                    <a:lnTo>
                      <a:pt x="55" y="163"/>
                    </a:lnTo>
                    <a:lnTo>
                      <a:pt x="62" y="154"/>
                    </a:lnTo>
                    <a:lnTo>
                      <a:pt x="69" y="142"/>
                    </a:lnTo>
                    <a:lnTo>
                      <a:pt x="76" y="127"/>
                    </a:lnTo>
                    <a:lnTo>
                      <a:pt x="85" y="95"/>
                    </a:lnTo>
                    <a:lnTo>
                      <a:pt x="87" y="60"/>
                    </a:lnTo>
                    <a:lnTo>
                      <a:pt x="87" y="44"/>
                    </a:lnTo>
                    <a:lnTo>
                      <a:pt x="84" y="31"/>
                    </a:lnTo>
                    <a:lnTo>
                      <a:pt x="80" y="18"/>
                    </a:lnTo>
                    <a:lnTo>
                      <a:pt x="75" y="9"/>
                    </a:lnTo>
                    <a:lnTo>
                      <a:pt x="67" y="4"/>
                    </a:lnTo>
                    <a:lnTo>
                      <a:pt x="60" y="0"/>
                    </a:lnTo>
                    <a:close/>
                  </a:path>
                </a:pathLst>
              </a:custGeom>
              <a:solidFill>
                <a:srgbClr val="FFFFFF"/>
              </a:solidFill>
              <a:ln w="17463">
                <a:solidFill>
                  <a:srgbClr val="FFFFFF"/>
                </a:solidFill>
                <a:round/>
                <a:headEnd/>
                <a:tailEnd/>
              </a:ln>
            </p:spPr>
            <p:txBody>
              <a:bodyPr/>
              <a:lstStyle/>
              <a:p>
                <a:endParaRPr lang="zh-CN" altLang="en-US"/>
              </a:p>
            </p:txBody>
          </p:sp>
          <p:sp>
            <p:nvSpPr>
              <p:cNvPr id="1201" name="Line 1150">
                <a:extLst>
                  <a:ext uri="{FF2B5EF4-FFF2-40B4-BE49-F238E27FC236}">
                    <a16:creationId xmlns:a16="http://schemas.microsoft.com/office/drawing/2014/main" id="{B424A4CD-4820-406D-A3FC-7F4364925A30}"/>
                  </a:ext>
                </a:extLst>
              </p:cNvPr>
              <p:cNvSpPr>
                <a:spLocks noChangeShapeType="1"/>
              </p:cNvSpPr>
              <p:nvPr/>
            </p:nvSpPr>
            <p:spPr bwMode="auto">
              <a:xfrm>
                <a:off x="3284" y="2118"/>
                <a:ext cx="2017" cy="109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2" name="Oval 1151">
                <a:extLst>
                  <a:ext uri="{FF2B5EF4-FFF2-40B4-BE49-F238E27FC236}">
                    <a16:creationId xmlns:a16="http://schemas.microsoft.com/office/drawing/2014/main" id="{DCC17FD7-414D-4243-9BD4-12CC28DD0391}"/>
                  </a:ext>
                </a:extLst>
              </p:cNvPr>
              <p:cNvSpPr>
                <a:spLocks noChangeArrowheads="1"/>
              </p:cNvSpPr>
              <p:nvPr/>
            </p:nvSpPr>
            <p:spPr bwMode="auto">
              <a:xfrm>
                <a:off x="3497" y="2227"/>
                <a:ext cx="47" cy="37"/>
              </a:xfrm>
              <a:prstGeom prst="ellipse">
                <a:avLst/>
              </a:prstGeom>
              <a:solidFill>
                <a:srgbClr val="000000"/>
              </a:solidFill>
              <a:ln w="222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03" name="Oval 1152">
                <a:extLst>
                  <a:ext uri="{FF2B5EF4-FFF2-40B4-BE49-F238E27FC236}">
                    <a16:creationId xmlns:a16="http://schemas.microsoft.com/office/drawing/2014/main" id="{62E118E3-8272-4C94-BE95-8A9F1935A70C}"/>
                  </a:ext>
                </a:extLst>
              </p:cNvPr>
              <p:cNvSpPr>
                <a:spLocks noChangeArrowheads="1"/>
              </p:cNvSpPr>
              <p:nvPr/>
            </p:nvSpPr>
            <p:spPr bwMode="auto">
              <a:xfrm>
                <a:off x="3430" y="2468"/>
                <a:ext cx="225" cy="173"/>
              </a:xfrm>
              <a:prstGeom prst="ellipse">
                <a:avLst/>
              </a:prstGeom>
              <a:solidFill>
                <a:srgbClr val="FFFFFF"/>
              </a:solidFill>
              <a:ln w="349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04" name="Oval 1153">
                <a:extLst>
                  <a:ext uri="{FF2B5EF4-FFF2-40B4-BE49-F238E27FC236}">
                    <a16:creationId xmlns:a16="http://schemas.microsoft.com/office/drawing/2014/main" id="{8DED31EF-7A49-4786-9F1D-FBBD09D65F1D}"/>
                  </a:ext>
                </a:extLst>
              </p:cNvPr>
              <p:cNvSpPr>
                <a:spLocks noChangeArrowheads="1"/>
              </p:cNvSpPr>
              <p:nvPr/>
            </p:nvSpPr>
            <p:spPr bwMode="auto">
              <a:xfrm>
                <a:off x="3460" y="2476"/>
                <a:ext cx="263" cy="140"/>
              </a:xfrm>
              <a:prstGeom prst="ellipse">
                <a:avLst/>
              </a:prstGeom>
              <a:solidFill>
                <a:srgbClr val="FFFFFF"/>
              </a:solidFill>
              <a:ln w="17463">
                <a:solidFill>
                  <a:srgbClr val="FFFFFF"/>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05" name="Oval 1154">
                <a:extLst>
                  <a:ext uri="{FF2B5EF4-FFF2-40B4-BE49-F238E27FC236}">
                    <a16:creationId xmlns:a16="http://schemas.microsoft.com/office/drawing/2014/main" id="{496FB604-790B-4C46-ABBA-41020E3C20F9}"/>
                  </a:ext>
                </a:extLst>
              </p:cNvPr>
              <p:cNvSpPr>
                <a:spLocks noChangeArrowheads="1"/>
              </p:cNvSpPr>
              <p:nvPr/>
            </p:nvSpPr>
            <p:spPr bwMode="auto">
              <a:xfrm>
                <a:off x="3440" y="2510"/>
                <a:ext cx="263" cy="143"/>
              </a:xfrm>
              <a:prstGeom prst="ellipse">
                <a:avLst/>
              </a:prstGeom>
              <a:solidFill>
                <a:srgbClr val="FFFFFF"/>
              </a:solidFill>
              <a:ln w="17463">
                <a:solidFill>
                  <a:srgbClr val="FFFFFF"/>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06" name="Freeform 1155">
                <a:extLst>
                  <a:ext uri="{FF2B5EF4-FFF2-40B4-BE49-F238E27FC236}">
                    <a16:creationId xmlns:a16="http://schemas.microsoft.com/office/drawing/2014/main" id="{DD55EE25-4038-4908-A7A8-4F9DEDFD55EB}"/>
                  </a:ext>
                </a:extLst>
              </p:cNvPr>
              <p:cNvSpPr>
                <a:spLocks/>
              </p:cNvSpPr>
              <p:nvPr/>
            </p:nvSpPr>
            <p:spPr bwMode="auto">
              <a:xfrm>
                <a:off x="3424" y="2522"/>
                <a:ext cx="75" cy="123"/>
              </a:xfrm>
              <a:custGeom>
                <a:avLst/>
                <a:gdLst>
                  <a:gd name="T0" fmla="*/ 45 w 87"/>
                  <a:gd name="T1" fmla="*/ 0 h 173"/>
                  <a:gd name="T2" fmla="*/ 38 w 87"/>
                  <a:gd name="T3" fmla="*/ 0 h 173"/>
                  <a:gd name="T4" fmla="*/ 31 w 87"/>
                  <a:gd name="T5" fmla="*/ 1 h 173"/>
                  <a:gd name="T6" fmla="*/ 26 w 87"/>
                  <a:gd name="T7" fmla="*/ 5 h 173"/>
                  <a:gd name="T8" fmla="*/ 19 w 87"/>
                  <a:gd name="T9" fmla="*/ 10 h 173"/>
                  <a:gd name="T10" fmla="*/ 14 w 87"/>
                  <a:gd name="T11" fmla="*/ 15 h 173"/>
                  <a:gd name="T12" fmla="*/ 9 w 87"/>
                  <a:gd name="T13" fmla="*/ 23 h 173"/>
                  <a:gd name="T14" fmla="*/ 5 w 87"/>
                  <a:gd name="T15" fmla="*/ 31 h 173"/>
                  <a:gd name="T16" fmla="*/ 3 w 87"/>
                  <a:gd name="T17" fmla="*/ 40 h 173"/>
                  <a:gd name="T18" fmla="*/ 2 w 87"/>
                  <a:gd name="T19" fmla="*/ 49 h 173"/>
                  <a:gd name="T20" fmla="*/ 0 w 87"/>
                  <a:gd name="T21" fmla="*/ 58 h 173"/>
                  <a:gd name="T22" fmla="*/ 2 w 87"/>
                  <a:gd name="T23" fmla="*/ 65 h 173"/>
                  <a:gd name="T24" fmla="*/ 3 w 87"/>
                  <a:gd name="T25" fmla="*/ 73 h 173"/>
                  <a:gd name="T26" fmla="*/ 5 w 87"/>
                  <a:gd name="T27" fmla="*/ 77 h 173"/>
                  <a:gd name="T28" fmla="*/ 9 w 87"/>
                  <a:gd name="T29" fmla="*/ 82 h 173"/>
                  <a:gd name="T30" fmla="*/ 15 w 87"/>
                  <a:gd name="T31" fmla="*/ 86 h 173"/>
                  <a:gd name="T32" fmla="*/ 20 w 87"/>
                  <a:gd name="T33" fmla="*/ 87 h 173"/>
                  <a:gd name="T34" fmla="*/ 27 w 87"/>
                  <a:gd name="T35" fmla="*/ 87 h 173"/>
                  <a:gd name="T36" fmla="*/ 34 w 87"/>
                  <a:gd name="T37" fmla="*/ 86 h 173"/>
                  <a:gd name="T38" fmla="*/ 41 w 87"/>
                  <a:gd name="T39" fmla="*/ 82 h 173"/>
                  <a:gd name="T40" fmla="*/ 46 w 87"/>
                  <a:gd name="T41" fmla="*/ 77 h 173"/>
                  <a:gd name="T42" fmla="*/ 51 w 87"/>
                  <a:gd name="T43" fmla="*/ 71 h 173"/>
                  <a:gd name="T44" fmla="*/ 57 w 87"/>
                  <a:gd name="T45" fmla="*/ 64 h 173"/>
                  <a:gd name="T46" fmla="*/ 63 w 87"/>
                  <a:gd name="T47" fmla="*/ 48 h 173"/>
                  <a:gd name="T48" fmla="*/ 65 w 87"/>
                  <a:gd name="T49" fmla="*/ 30 h 173"/>
                  <a:gd name="T50" fmla="*/ 65 w 87"/>
                  <a:gd name="T51" fmla="*/ 22 h 173"/>
                  <a:gd name="T52" fmla="*/ 62 w 87"/>
                  <a:gd name="T53" fmla="*/ 15 h 173"/>
                  <a:gd name="T54" fmla="*/ 59 w 87"/>
                  <a:gd name="T55" fmla="*/ 9 h 173"/>
                  <a:gd name="T56" fmla="*/ 55 w 87"/>
                  <a:gd name="T57" fmla="*/ 4 h 173"/>
                  <a:gd name="T58" fmla="*/ 50 w 87"/>
                  <a:gd name="T59" fmla="*/ 1 h 173"/>
                  <a:gd name="T60" fmla="*/ 45 w 87"/>
                  <a:gd name="T61" fmla="*/ 0 h 17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7"/>
                  <a:gd name="T94" fmla="*/ 0 h 173"/>
                  <a:gd name="T95" fmla="*/ 87 w 87"/>
                  <a:gd name="T96" fmla="*/ 173 h 17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7" h="173">
                    <a:moveTo>
                      <a:pt x="60" y="0"/>
                    </a:moveTo>
                    <a:lnTo>
                      <a:pt x="51" y="0"/>
                    </a:lnTo>
                    <a:lnTo>
                      <a:pt x="42" y="3"/>
                    </a:lnTo>
                    <a:lnTo>
                      <a:pt x="35" y="10"/>
                    </a:lnTo>
                    <a:lnTo>
                      <a:pt x="25" y="19"/>
                    </a:lnTo>
                    <a:lnTo>
                      <a:pt x="18" y="30"/>
                    </a:lnTo>
                    <a:lnTo>
                      <a:pt x="13" y="45"/>
                    </a:lnTo>
                    <a:lnTo>
                      <a:pt x="7" y="61"/>
                    </a:lnTo>
                    <a:lnTo>
                      <a:pt x="4" y="79"/>
                    </a:lnTo>
                    <a:lnTo>
                      <a:pt x="2" y="97"/>
                    </a:lnTo>
                    <a:lnTo>
                      <a:pt x="0" y="114"/>
                    </a:lnTo>
                    <a:lnTo>
                      <a:pt x="2" y="128"/>
                    </a:lnTo>
                    <a:lnTo>
                      <a:pt x="4" y="143"/>
                    </a:lnTo>
                    <a:lnTo>
                      <a:pt x="7" y="154"/>
                    </a:lnTo>
                    <a:lnTo>
                      <a:pt x="13" y="163"/>
                    </a:lnTo>
                    <a:lnTo>
                      <a:pt x="20" y="170"/>
                    </a:lnTo>
                    <a:lnTo>
                      <a:pt x="27" y="173"/>
                    </a:lnTo>
                    <a:lnTo>
                      <a:pt x="36" y="173"/>
                    </a:lnTo>
                    <a:lnTo>
                      <a:pt x="45" y="170"/>
                    </a:lnTo>
                    <a:lnTo>
                      <a:pt x="54" y="163"/>
                    </a:lnTo>
                    <a:lnTo>
                      <a:pt x="62" y="154"/>
                    </a:lnTo>
                    <a:lnTo>
                      <a:pt x="69" y="141"/>
                    </a:lnTo>
                    <a:lnTo>
                      <a:pt x="76" y="126"/>
                    </a:lnTo>
                    <a:lnTo>
                      <a:pt x="85" y="94"/>
                    </a:lnTo>
                    <a:lnTo>
                      <a:pt x="87" y="59"/>
                    </a:lnTo>
                    <a:lnTo>
                      <a:pt x="87" y="43"/>
                    </a:lnTo>
                    <a:lnTo>
                      <a:pt x="83" y="30"/>
                    </a:lnTo>
                    <a:lnTo>
                      <a:pt x="80" y="18"/>
                    </a:lnTo>
                    <a:lnTo>
                      <a:pt x="74" y="9"/>
                    </a:lnTo>
                    <a:lnTo>
                      <a:pt x="67" y="3"/>
                    </a:lnTo>
                    <a:lnTo>
                      <a:pt x="60" y="0"/>
                    </a:lnTo>
                    <a:close/>
                  </a:path>
                </a:pathLst>
              </a:custGeom>
              <a:solidFill>
                <a:srgbClr val="FFFFFF"/>
              </a:solidFill>
              <a:ln w="17463">
                <a:solidFill>
                  <a:srgbClr val="FFFFFF"/>
                </a:solidFill>
                <a:round/>
                <a:headEnd/>
                <a:tailEnd/>
              </a:ln>
            </p:spPr>
            <p:txBody>
              <a:bodyPr/>
              <a:lstStyle/>
              <a:p>
                <a:endParaRPr lang="zh-CN" altLang="en-US"/>
              </a:p>
            </p:txBody>
          </p:sp>
          <p:sp>
            <p:nvSpPr>
              <p:cNvPr id="1207" name="Oval 1156">
                <a:extLst>
                  <a:ext uri="{FF2B5EF4-FFF2-40B4-BE49-F238E27FC236}">
                    <a16:creationId xmlns:a16="http://schemas.microsoft.com/office/drawing/2014/main" id="{1A009F94-5E20-4FA4-98A0-84402443940F}"/>
                  </a:ext>
                </a:extLst>
              </p:cNvPr>
              <p:cNvSpPr>
                <a:spLocks noChangeArrowheads="1"/>
              </p:cNvSpPr>
              <p:nvPr/>
            </p:nvSpPr>
            <p:spPr bwMode="auto">
              <a:xfrm>
                <a:off x="3407" y="2695"/>
                <a:ext cx="225" cy="174"/>
              </a:xfrm>
              <a:prstGeom prst="ellipse">
                <a:avLst/>
              </a:prstGeom>
              <a:solidFill>
                <a:srgbClr val="FFFFFF"/>
              </a:solidFill>
              <a:ln w="349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08" name="Oval 1157">
                <a:extLst>
                  <a:ext uri="{FF2B5EF4-FFF2-40B4-BE49-F238E27FC236}">
                    <a16:creationId xmlns:a16="http://schemas.microsoft.com/office/drawing/2014/main" id="{93A67DFD-F5D1-4054-A007-860F4E233F17}"/>
                  </a:ext>
                </a:extLst>
              </p:cNvPr>
              <p:cNvSpPr>
                <a:spLocks noChangeArrowheads="1"/>
              </p:cNvSpPr>
              <p:nvPr/>
            </p:nvSpPr>
            <p:spPr bwMode="auto">
              <a:xfrm>
                <a:off x="3437" y="2703"/>
                <a:ext cx="263" cy="140"/>
              </a:xfrm>
              <a:prstGeom prst="ellipse">
                <a:avLst/>
              </a:prstGeom>
              <a:solidFill>
                <a:srgbClr val="FFFFFF"/>
              </a:solidFill>
              <a:ln w="17463">
                <a:solidFill>
                  <a:srgbClr val="FFFFFF"/>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09" name="Oval 1158">
                <a:extLst>
                  <a:ext uri="{FF2B5EF4-FFF2-40B4-BE49-F238E27FC236}">
                    <a16:creationId xmlns:a16="http://schemas.microsoft.com/office/drawing/2014/main" id="{9A3EA05E-83B4-4B2A-B284-691BDC351505}"/>
                  </a:ext>
                </a:extLst>
              </p:cNvPr>
              <p:cNvSpPr>
                <a:spLocks noChangeArrowheads="1"/>
              </p:cNvSpPr>
              <p:nvPr/>
            </p:nvSpPr>
            <p:spPr bwMode="auto">
              <a:xfrm>
                <a:off x="3417" y="2739"/>
                <a:ext cx="263" cy="141"/>
              </a:xfrm>
              <a:prstGeom prst="ellipse">
                <a:avLst/>
              </a:prstGeom>
              <a:solidFill>
                <a:srgbClr val="FFFFFF"/>
              </a:solidFill>
              <a:ln w="17463">
                <a:solidFill>
                  <a:srgbClr val="FFFFFF"/>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0" name="Freeform 1159">
                <a:extLst>
                  <a:ext uri="{FF2B5EF4-FFF2-40B4-BE49-F238E27FC236}">
                    <a16:creationId xmlns:a16="http://schemas.microsoft.com/office/drawing/2014/main" id="{F45216E8-2EC4-457C-AE71-DF56E71EC926}"/>
                  </a:ext>
                </a:extLst>
              </p:cNvPr>
              <p:cNvSpPr>
                <a:spLocks/>
              </p:cNvSpPr>
              <p:nvPr/>
            </p:nvSpPr>
            <p:spPr bwMode="auto">
              <a:xfrm>
                <a:off x="3401" y="2749"/>
                <a:ext cx="75" cy="123"/>
              </a:xfrm>
              <a:custGeom>
                <a:avLst/>
                <a:gdLst>
                  <a:gd name="T0" fmla="*/ 45 w 87"/>
                  <a:gd name="T1" fmla="*/ 0 h 174"/>
                  <a:gd name="T2" fmla="*/ 38 w 87"/>
                  <a:gd name="T3" fmla="*/ 0 h 174"/>
                  <a:gd name="T4" fmla="*/ 31 w 87"/>
                  <a:gd name="T5" fmla="*/ 2 h 174"/>
                  <a:gd name="T6" fmla="*/ 25 w 87"/>
                  <a:gd name="T7" fmla="*/ 6 h 174"/>
                  <a:gd name="T8" fmla="*/ 19 w 87"/>
                  <a:gd name="T9" fmla="*/ 11 h 174"/>
                  <a:gd name="T10" fmla="*/ 14 w 87"/>
                  <a:gd name="T11" fmla="*/ 16 h 174"/>
                  <a:gd name="T12" fmla="*/ 9 w 87"/>
                  <a:gd name="T13" fmla="*/ 23 h 174"/>
                  <a:gd name="T14" fmla="*/ 3 w 87"/>
                  <a:gd name="T15" fmla="*/ 40 h 174"/>
                  <a:gd name="T16" fmla="*/ 2 w 87"/>
                  <a:gd name="T17" fmla="*/ 49 h 174"/>
                  <a:gd name="T18" fmla="*/ 0 w 87"/>
                  <a:gd name="T19" fmla="*/ 57 h 174"/>
                  <a:gd name="T20" fmla="*/ 2 w 87"/>
                  <a:gd name="T21" fmla="*/ 64 h 174"/>
                  <a:gd name="T22" fmla="*/ 3 w 87"/>
                  <a:gd name="T23" fmla="*/ 71 h 174"/>
                  <a:gd name="T24" fmla="*/ 5 w 87"/>
                  <a:gd name="T25" fmla="*/ 78 h 174"/>
                  <a:gd name="T26" fmla="*/ 9 w 87"/>
                  <a:gd name="T27" fmla="*/ 83 h 174"/>
                  <a:gd name="T28" fmla="*/ 15 w 87"/>
                  <a:gd name="T29" fmla="*/ 85 h 174"/>
                  <a:gd name="T30" fmla="*/ 20 w 87"/>
                  <a:gd name="T31" fmla="*/ 87 h 174"/>
                  <a:gd name="T32" fmla="*/ 27 w 87"/>
                  <a:gd name="T33" fmla="*/ 87 h 174"/>
                  <a:gd name="T34" fmla="*/ 34 w 87"/>
                  <a:gd name="T35" fmla="*/ 85 h 174"/>
                  <a:gd name="T36" fmla="*/ 41 w 87"/>
                  <a:gd name="T37" fmla="*/ 81 h 174"/>
                  <a:gd name="T38" fmla="*/ 46 w 87"/>
                  <a:gd name="T39" fmla="*/ 77 h 174"/>
                  <a:gd name="T40" fmla="*/ 51 w 87"/>
                  <a:gd name="T41" fmla="*/ 71 h 174"/>
                  <a:gd name="T42" fmla="*/ 57 w 87"/>
                  <a:gd name="T43" fmla="*/ 64 h 174"/>
                  <a:gd name="T44" fmla="*/ 60 w 87"/>
                  <a:gd name="T45" fmla="*/ 56 h 174"/>
                  <a:gd name="T46" fmla="*/ 63 w 87"/>
                  <a:gd name="T47" fmla="*/ 47 h 174"/>
                  <a:gd name="T48" fmla="*/ 65 w 87"/>
                  <a:gd name="T49" fmla="*/ 30 h 174"/>
                  <a:gd name="T50" fmla="*/ 65 w 87"/>
                  <a:gd name="T51" fmla="*/ 23 h 174"/>
                  <a:gd name="T52" fmla="*/ 62 w 87"/>
                  <a:gd name="T53" fmla="*/ 16 h 174"/>
                  <a:gd name="T54" fmla="*/ 59 w 87"/>
                  <a:gd name="T55" fmla="*/ 10 h 174"/>
                  <a:gd name="T56" fmla="*/ 55 w 87"/>
                  <a:gd name="T57" fmla="*/ 4 h 174"/>
                  <a:gd name="T58" fmla="*/ 50 w 87"/>
                  <a:gd name="T59" fmla="*/ 2 h 174"/>
                  <a:gd name="T60" fmla="*/ 45 w 87"/>
                  <a:gd name="T61" fmla="*/ 0 h 17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7"/>
                  <a:gd name="T94" fmla="*/ 0 h 174"/>
                  <a:gd name="T95" fmla="*/ 87 w 87"/>
                  <a:gd name="T96" fmla="*/ 174 h 17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7" h="174">
                    <a:moveTo>
                      <a:pt x="60" y="0"/>
                    </a:moveTo>
                    <a:lnTo>
                      <a:pt x="51" y="0"/>
                    </a:lnTo>
                    <a:lnTo>
                      <a:pt x="42" y="4"/>
                    </a:lnTo>
                    <a:lnTo>
                      <a:pt x="34" y="11"/>
                    </a:lnTo>
                    <a:lnTo>
                      <a:pt x="25" y="22"/>
                    </a:lnTo>
                    <a:lnTo>
                      <a:pt x="18" y="33"/>
                    </a:lnTo>
                    <a:lnTo>
                      <a:pt x="13" y="47"/>
                    </a:lnTo>
                    <a:lnTo>
                      <a:pt x="4" y="80"/>
                    </a:lnTo>
                    <a:lnTo>
                      <a:pt x="2" y="98"/>
                    </a:lnTo>
                    <a:lnTo>
                      <a:pt x="0" y="114"/>
                    </a:lnTo>
                    <a:lnTo>
                      <a:pt x="2" y="129"/>
                    </a:lnTo>
                    <a:lnTo>
                      <a:pt x="4" y="143"/>
                    </a:lnTo>
                    <a:lnTo>
                      <a:pt x="7" y="156"/>
                    </a:lnTo>
                    <a:lnTo>
                      <a:pt x="13" y="165"/>
                    </a:lnTo>
                    <a:lnTo>
                      <a:pt x="20" y="170"/>
                    </a:lnTo>
                    <a:lnTo>
                      <a:pt x="27" y="174"/>
                    </a:lnTo>
                    <a:lnTo>
                      <a:pt x="36" y="174"/>
                    </a:lnTo>
                    <a:lnTo>
                      <a:pt x="45" y="170"/>
                    </a:lnTo>
                    <a:lnTo>
                      <a:pt x="54" y="163"/>
                    </a:lnTo>
                    <a:lnTo>
                      <a:pt x="62" y="154"/>
                    </a:lnTo>
                    <a:lnTo>
                      <a:pt x="69" y="141"/>
                    </a:lnTo>
                    <a:lnTo>
                      <a:pt x="76" y="129"/>
                    </a:lnTo>
                    <a:lnTo>
                      <a:pt x="81" y="112"/>
                    </a:lnTo>
                    <a:lnTo>
                      <a:pt x="85" y="94"/>
                    </a:lnTo>
                    <a:lnTo>
                      <a:pt x="87" y="60"/>
                    </a:lnTo>
                    <a:lnTo>
                      <a:pt x="87" y="45"/>
                    </a:lnTo>
                    <a:lnTo>
                      <a:pt x="83" y="31"/>
                    </a:lnTo>
                    <a:lnTo>
                      <a:pt x="80" y="20"/>
                    </a:lnTo>
                    <a:lnTo>
                      <a:pt x="74" y="9"/>
                    </a:lnTo>
                    <a:lnTo>
                      <a:pt x="67" y="4"/>
                    </a:lnTo>
                    <a:lnTo>
                      <a:pt x="60" y="0"/>
                    </a:lnTo>
                    <a:close/>
                  </a:path>
                </a:pathLst>
              </a:custGeom>
              <a:solidFill>
                <a:srgbClr val="FFFFFF"/>
              </a:solidFill>
              <a:ln w="17463">
                <a:solidFill>
                  <a:srgbClr val="FFFFFF"/>
                </a:solidFill>
                <a:round/>
                <a:headEnd/>
                <a:tailEnd/>
              </a:ln>
            </p:spPr>
            <p:txBody>
              <a:bodyPr/>
              <a:lstStyle/>
              <a:p>
                <a:endParaRPr lang="zh-CN" altLang="en-US"/>
              </a:p>
            </p:txBody>
          </p:sp>
          <p:sp>
            <p:nvSpPr>
              <p:cNvPr id="1211" name="Oval 1160">
                <a:extLst>
                  <a:ext uri="{FF2B5EF4-FFF2-40B4-BE49-F238E27FC236}">
                    <a16:creationId xmlns:a16="http://schemas.microsoft.com/office/drawing/2014/main" id="{73C71EDC-5E20-454B-A047-38D9F79D59F3}"/>
                  </a:ext>
                </a:extLst>
              </p:cNvPr>
              <p:cNvSpPr>
                <a:spLocks noChangeArrowheads="1"/>
              </p:cNvSpPr>
              <p:nvPr/>
            </p:nvSpPr>
            <p:spPr bwMode="auto">
              <a:xfrm>
                <a:off x="3384" y="2925"/>
                <a:ext cx="225" cy="174"/>
              </a:xfrm>
              <a:prstGeom prst="ellipse">
                <a:avLst/>
              </a:prstGeom>
              <a:solidFill>
                <a:srgbClr val="FFFFFF"/>
              </a:solidFill>
              <a:ln w="349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2" name="Oval 1161">
                <a:extLst>
                  <a:ext uri="{FF2B5EF4-FFF2-40B4-BE49-F238E27FC236}">
                    <a16:creationId xmlns:a16="http://schemas.microsoft.com/office/drawing/2014/main" id="{B40729DE-060E-45C0-B7F0-A7306734EE73}"/>
                  </a:ext>
                </a:extLst>
              </p:cNvPr>
              <p:cNvSpPr>
                <a:spLocks noChangeArrowheads="1"/>
              </p:cNvSpPr>
              <p:nvPr/>
            </p:nvSpPr>
            <p:spPr bwMode="auto">
              <a:xfrm>
                <a:off x="3413" y="2933"/>
                <a:ext cx="263" cy="140"/>
              </a:xfrm>
              <a:prstGeom prst="ellipse">
                <a:avLst/>
              </a:prstGeom>
              <a:solidFill>
                <a:srgbClr val="FFFFFF"/>
              </a:solidFill>
              <a:ln w="17463">
                <a:solidFill>
                  <a:srgbClr val="FFFFFF"/>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3" name="Oval 1162">
                <a:extLst>
                  <a:ext uri="{FF2B5EF4-FFF2-40B4-BE49-F238E27FC236}">
                    <a16:creationId xmlns:a16="http://schemas.microsoft.com/office/drawing/2014/main" id="{0B8422EF-4B9B-4CF9-A3AE-21F0EF083E2F}"/>
                  </a:ext>
                </a:extLst>
              </p:cNvPr>
              <p:cNvSpPr>
                <a:spLocks noChangeArrowheads="1"/>
              </p:cNvSpPr>
              <p:nvPr/>
            </p:nvSpPr>
            <p:spPr bwMode="auto">
              <a:xfrm>
                <a:off x="3394" y="2969"/>
                <a:ext cx="263" cy="141"/>
              </a:xfrm>
              <a:prstGeom prst="ellipse">
                <a:avLst/>
              </a:prstGeom>
              <a:solidFill>
                <a:srgbClr val="FFFFFF"/>
              </a:solidFill>
              <a:ln w="17463">
                <a:solidFill>
                  <a:srgbClr val="FFFFFF"/>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4" name="Freeform 1163">
                <a:extLst>
                  <a:ext uri="{FF2B5EF4-FFF2-40B4-BE49-F238E27FC236}">
                    <a16:creationId xmlns:a16="http://schemas.microsoft.com/office/drawing/2014/main" id="{AF65473C-0B9A-4CEC-B18C-CB30C49ED65E}"/>
                  </a:ext>
                </a:extLst>
              </p:cNvPr>
              <p:cNvSpPr>
                <a:spLocks/>
              </p:cNvSpPr>
              <p:nvPr/>
            </p:nvSpPr>
            <p:spPr bwMode="auto">
              <a:xfrm>
                <a:off x="3378" y="2979"/>
                <a:ext cx="75" cy="123"/>
              </a:xfrm>
              <a:custGeom>
                <a:avLst/>
                <a:gdLst>
                  <a:gd name="T0" fmla="*/ 45 w 87"/>
                  <a:gd name="T1" fmla="*/ 0 h 174"/>
                  <a:gd name="T2" fmla="*/ 37 w 87"/>
                  <a:gd name="T3" fmla="*/ 0 h 174"/>
                  <a:gd name="T4" fmla="*/ 30 w 87"/>
                  <a:gd name="T5" fmla="*/ 2 h 174"/>
                  <a:gd name="T6" fmla="*/ 25 w 87"/>
                  <a:gd name="T7" fmla="*/ 6 h 174"/>
                  <a:gd name="T8" fmla="*/ 19 w 87"/>
                  <a:gd name="T9" fmla="*/ 10 h 174"/>
                  <a:gd name="T10" fmla="*/ 14 w 87"/>
                  <a:gd name="T11" fmla="*/ 16 h 174"/>
                  <a:gd name="T12" fmla="*/ 9 w 87"/>
                  <a:gd name="T13" fmla="*/ 23 h 174"/>
                  <a:gd name="T14" fmla="*/ 5 w 87"/>
                  <a:gd name="T15" fmla="*/ 31 h 174"/>
                  <a:gd name="T16" fmla="*/ 3 w 87"/>
                  <a:gd name="T17" fmla="*/ 40 h 174"/>
                  <a:gd name="T18" fmla="*/ 2 w 87"/>
                  <a:gd name="T19" fmla="*/ 49 h 174"/>
                  <a:gd name="T20" fmla="*/ 0 w 87"/>
                  <a:gd name="T21" fmla="*/ 57 h 174"/>
                  <a:gd name="T22" fmla="*/ 2 w 87"/>
                  <a:gd name="T23" fmla="*/ 64 h 174"/>
                  <a:gd name="T24" fmla="*/ 3 w 87"/>
                  <a:gd name="T25" fmla="*/ 71 h 174"/>
                  <a:gd name="T26" fmla="*/ 5 w 87"/>
                  <a:gd name="T27" fmla="*/ 78 h 174"/>
                  <a:gd name="T28" fmla="*/ 9 w 87"/>
                  <a:gd name="T29" fmla="*/ 83 h 174"/>
                  <a:gd name="T30" fmla="*/ 15 w 87"/>
                  <a:gd name="T31" fmla="*/ 86 h 174"/>
                  <a:gd name="T32" fmla="*/ 20 w 87"/>
                  <a:gd name="T33" fmla="*/ 87 h 174"/>
                  <a:gd name="T34" fmla="*/ 27 w 87"/>
                  <a:gd name="T35" fmla="*/ 87 h 174"/>
                  <a:gd name="T36" fmla="*/ 34 w 87"/>
                  <a:gd name="T37" fmla="*/ 86 h 174"/>
                  <a:gd name="T38" fmla="*/ 41 w 87"/>
                  <a:gd name="T39" fmla="*/ 81 h 174"/>
                  <a:gd name="T40" fmla="*/ 46 w 87"/>
                  <a:gd name="T41" fmla="*/ 77 h 174"/>
                  <a:gd name="T42" fmla="*/ 51 w 87"/>
                  <a:gd name="T43" fmla="*/ 71 h 174"/>
                  <a:gd name="T44" fmla="*/ 57 w 87"/>
                  <a:gd name="T45" fmla="*/ 64 h 174"/>
                  <a:gd name="T46" fmla="*/ 63 w 87"/>
                  <a:gd name="T47" fmla="*/ 47 h 174"/>
                  <a:gd name="T48" fmla="*/ 65 w 87"/>
                  <a:gd name="T49" fmla="*/ 30 h 174"/>
                  <a:gd name="T50" fmla="*/ 65 w 87"/>
                  <a:gd name="T51" fmla="*/ 22 h 174"/>
                  <a:gd name="T52" fmla="*/ 62 w 87"/>
                  <a:gd name="T53" fmla="*/ 16 h 174"/>
                  <a:gd name="T54" fmla="*/ 59 w 87"/>
                  <a:gd name="T55" fmla="*/ 9 h 174"/>
                  <a:gd name="T56" fmla="*/ 55 w 87"/>
                  <a:gd name="T57" fmla="*/ 4 h 174"/>
                  <a:gd name="T58" fmla="*/ 50 w 87"/>
                  <a:gd name="T59" fmla="*/ 2 h 174"/>
                  <a:gd name="T60" fmla="*/ 45 w 87"/>
                  <a:gd name="T61" fmla="*/ 0 h 17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7"/>
                  <a:gd name="T94" fmla="*/ 0 h 174"/>
                  <a:gd name="T95" fmla="*/ 87 w 87"/>
                  <a:gd name="T96" fmla="*/ 174 h 17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7" h="174">
                    <a:moveTo>
                      <a:pt x="60" y="0"/>
                    </a:moveTo>
                    <a:lnTo>
                      <a:pt x="50" y="0"/>
                    </a:lnTo>
                    <a:lnTo>
                      <a:pt x="41" y="4"/>
                    </a:lnTo>
                    <a:lnTo>
                      <a:pt x="34" y="11"/>
                    </a:lnTo>
                    <a:lnTo>
                      <a:pt x="25" y="20"/>
                    </a:lnTo>
                    <a:lnTo>
                      <a:pt x="18" y="33"/>
                    </a:lnTo>
                    <a:lnTo>
                      <a:pt x="12" y="46"/>
                    </a:lnTo>
                    <a:lnTo>
                      <a:pt x="7" y="62"/>
                    </a:lnTo>
                    <a:lnTo>
                      <a:pt x="3" y="80"/>
                    </a:lnTo>
                    <a:lnTo>
                      <a:pt x="2" y="98"/>
                    </a:lnTo>
                    <a:lnTo>
                      <a:pt x="0" y="114"/>
                    </a:lnTo>
                    <a:lnTo>
                      <a:pt x="2" y="129"/>
                    </a:lnTo>
                    <a:lnTo>
                      <a:pt x="3" y="143"/>
                    </a:lnTo>
                    <a:lnTo>
                      <a:pt x="7" y="156"/>
                    </a:lnTo>
                    <a:lnTo>
                      <a:pt x="12" y="165"/>
                    </a:lnTo>
                    <a:lnTo>
                      <a:pt x="20" y="171"/>
                    </a:lnTo>
                    <a:lnTo>
                      <a:pt x="27" y="174"/>
                    </a:lnTo>
                    <a:lnTo>
                      <a:pt x="36" y="174"/>
                    </a:lnTo>
                    <a:lnTo>
                      <a:pt x="45" y="171"/>
                    </a:lnTo>
                    <a:lnTo>
                      <a:pt x="54" y="163"/>
                    </a:lnTo>
                    <a:lnTo>
                      <a:pt x="61" y="154"/>
                    </a:lnTo>
                    <a:lnTo>
                      <a:pt x="69" y="142"/>
                    </a:lnTo>
                    <a:lnTo>
                      <a:pt x="76" y="127"/>
                    </a:lnTo>
                    <a:lnTo>
                      <a:pt x="85" y="95"/>
                    </a:lnTo>
                    <a:lnTo>
                      <a:pt x="87" y="60"/>
                    </a:lnTo>
                    <a:lnTo>
                      <a:pt x="87" y="44"/>
                    </a:lnTo>
                    <a:lnTo>
                      <a:pt x="83" y="31"/>
                    </a:lnTo>
                    <a:lnTo>
                      <a:pt x="79" y="18"/>
                    </a:lnTo>
                    <a:lnTo>
                      <a:pt x="74" y="9"/>
                    </a:lnTo>
                    <a:lnTo>
                      <a:pt x="67" y="4"/>
                    </a:lnTo>
                    <a:lnTo>
                      <a:pt x="60" y="0"/>
                    </a:lnTo>
                    <a:close/>
                  </a:path>
                </a:pathLst>
              </a:custGeom>
              <a:solidFill>
                <a:srgbClr val="FFFFFF"/>
              </a:solidFill>
              <a:ln w="17463">
                <a:solidFill>
                  <a:srgbClr val="FFFFFF"/>
                </a:solidFill>
                <a:round/>
                <a:headEnd/>
                <a:tailEnd/>
              </a:ln>
            </p:spPr>
            <p:txBody>
              <a:bodyPr/>
              <a:lstStyle/>
              <a:p>
                <a:endParaRPr lang="zh-CN" altLang="en-US"/>
              </a:p>
            </p:txBody>
          </p:sp>
          <p:sp>
            <p:nvSpPr>
              <p:cNvPr id="1215" name="Freeform 1164">
                <a:extLst>
                  <a:ext uri="{FF2B5EF4-FFF2-40B4-BE49-F238E27FC236}">
                    <a16:creationId xmlns:a16="http://schemas.microsoft.com/office/drawing/2014/main" id="{3C98CF80-F856-4056-9AD6-8FF43145105B}"/>
                  </a:ext>
                </a:extLst>
              </p:cNvPr>
              <p:cNvSpPr>
                <a:spLocks/>
              </p:cNvSpPr>
              <p:nvPr/>
            </p:nvSpPr>
            <p:spPr bwMode="auto">
              <a:xfrm>
                <a:off x="3512" y="2241"/>
                <a:ext cx="10" cy="69"/>
              </a:xfrm>
              <a:custGeom>
                <a:avLst/>
                <a:gdLst>
                  <a:gd name="T0" fmla="*/ 9 w 11"/>
                  <a:gd name="T1" fmla="*/ 4 h 98"/>
                  <a:gd name="T2" fmla="*/ 9 w 11"/>
                  <a:gd name="T3" fmla="*/ 3 h 98"/>
                  <a:gd name="T4" fmla="*/ 7 w 11"/>
                  <a:gd name="T5" fmla="*/ 1 h 98"/>
                  <a:gd name="T6" fmla="*/ 6 w 11"/>
                  <a:gd name="T7" fmla="*/ 1 h 98"/>
                  <a:gd name="T8" fmla="*/ 5 w 11"/>
                  <a:gd name="T9" fmla="*/ 0 h 98"/>
                  <a:gd name="T10" fmla="*/ 5 w 11"/>
                  <a:gd name="T11" fmla="*/ 0 h 98"/>
                  <a:gd name="T12" fmla="*/ 4 w 11"/>
                  <a:gd name="T13" fmla="*/ 1 h 98"/>
                  <a:gd name="T14" fmla="*/ 2 w 11"/>
                  <a:gd name="T15" fmla="*/ 1 h 98"/>
                  <a:gd name="T16" fmla="*/ 0 w 11"/>
                  <a:gd name="T17" fmla="*/ 3 h 98"/>
                  <a:gd name="T18" fmla="*/ 0 w 11"/>
                  <a:gd name="T19" fmla="*/ 44 h 98"/>
                  <a:gd name="T20" fmla="*/ 0 w 11"/>
                  <a:gd name="T21" fmla="*/ 46 h 98"/>
                  <a:gd name="T22" fmla="*/ 2 w 11"/>
                  <a:gd name="T23" fmla="*/ 46 h 98"/>
                  <a:gd name="T24" fmla="*/ 4 w 11"/>
                  <a:gd name="T25" fmla="*/ 48 h 98"/>
                  <a:gd name="T26" fmla="*/ 5 w 11"/>
                  <a:gd name="T27" fmla="*/ 49 h 98"/>
                  <a:gd name="T28" fmla="*/ 6 w 11"/>
                  <a:gd name="T29" fmla="*/ 49 h 98"/>
                  <a:gd name="T30" fmla="*/ 7 w 11"/>
                  <a:gd name="T31" fmla="*/ 48 h 98"/>
                  <a:gd name="T32" fmla="*/ 9 w 11"/>
                  <a:gd name="T33" fmla="*/ 46 h 98"/>
                  <a:gd name="T34" fmla="*/ 9 w 11"/>
                  <a:gd name="T35" fmla="*/ 46 h 98"/>
                  <a:gd name="T36" fmla="*/ 9 w 11"/>
                  <a:gd name="T37" fmla="*/ 4 h 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
                  <a:gd name="T58" fmla="*/ 0 h 98"/>
                  <a:gd name="T59" fmla="*/ 11 w 11"/>
                  <a:gd name="T60" fmla="*/ 98 h 9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 h="98">
                    <a:moveTo>
                      <a:pt x="11" y="7"/>
                    </a:moveTo>
                    <a:lnTo>
                      <a:pt x="11" y="5"/>
                    </a:lnTo>
                    <a:lnTo>
                      <a:pt x="9" y="3"/>
                    </a:lnTo>
                    <a:lnTo>
                      <a:pt x="8" y="2"/>
                    </a:lnTo>
                    <a:lnTo>
                      <a:pt x="6" y="0"/>
                    </a:lnTo>
                    <a:lnTo>
                      <a:pt x="4" y="2"/>
                    </a:lnTo>
                    <a:lnTo>
                      <a:pt x="2" y="3"/>
                    </a:lnTo>
                    <a:lnTo>
                      <a:pt x="0" y="5"/>
                    </a:lnTo>
                    <a:lnTo>
                      <a:pt x="0" y="90"/>
                    </a:lnTo>
                    <a:lnTo>
                      <a:pt x="0" y="92"/>
                    </a:lnTo>
                    <a:lnTo>
                      <a:pt x="2" y="94"/>
                    </a:lnTo>
                    <a:lnTo>
                      <a:pt x="4" y="96"/>
                    </a:lnTo>
                    <a:lnTo>
                      <a:pt x="6" y="98"/>
                    </a:lnTo>
                    <a:lnTo>
                      <a:pt x="8" y="98"/>
                    </a:lnTo>
                    <a:lnTo>
                      <a:pt x="9" y="96"/>
                    </a:lnTo>
                    <a:lnTo>
                      <a:pt x="11" y="94"/>
                    </a:lnTo>
                    <a:lnTo>
                      <a:pt x="11" y="92"/>
                    </a:lnTo>
                    <a:lnTo>
                      <a:pt x="11"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16" name="Freeform 1165">
                <a:extLst>
                  <a:ext uri="{FF2B5EF4-FFF2-40B4-BE49-F238E27FC236}">
                    <a16:creationId xmlns:a16="http://schemas.microsoft.com/office/drawing/2014/main" id="{E544E672-5D14-4A4A-8FC0-61128724DF17}"/>
                  </a:ext>
                </a:extLst>
              </p:cNvPr>
              <p:cNvSpPr>
                <a:spLocks/>
              </p:cNvSpPr>
              <p:nvPr/>
            </p:nvSpPr>
            <p:spPr bwMode="auto">
              <a:xfrm>
                <a:off x="3512" y="2325"/>
                <a:ext cx="10" cy="70"/>
              </a:xfrm>
              <a:custGeom>
                <a:avLst/>
                <a:gdLst>
                  <a:gd name="T0" fmla="*/ 9 w 11"/>
                  <a:gd name="T1" fmla="*/ 3 h 98"/>
                  <a:gd name="T2" fmla="*/ 9 w 11"/>
                  <a:gd name="T3" fmla="*/ 2 h 98"/>
                  <a:gd name="T4" fmla="*/ 9 w 11"/>
                  <a:gd name="T5" fmla="*/ 1 h 98"/>
                  <a:gd name="T6" fmla="*/ 7 w 11"/>
                  <a:gd name="T7" fmla="*/ 0 h 98"/>
                  <a:gd name="T8" fmla="*/ 6 w 11"/>
                  <a:gd name="T9" fmla="*/ 0 h 98"/>
                  <a:gd name="T10" fmla="*/ 5 w 11"/>
                  <a:gd name="T11" fmla="*/ 0 h 98"/>
                  <a:gd name="T12" fmla="*/ 4 w 11"/>
                  <a:gd name="T13" fmla="*/ 0 h 98"/>
                  <a:gd name="T14" fmla="*/ 2 w 11"/>
                  <a:gd name="T15" fmla="*/ 1 h 98"/>
                  <a:gd name="T16" fmla="*/ 0 w 11"/>
                  <a:gd name="T17" fmla="*/ 2 h 98"/>
                  <a:gd name="T18" fmla="*/ 0 w 11"/>
                  <a:gd name="T19" fmla="*/ 46 h 98"/>
                  <a:gd name="T20" fmla="*/ 0 w 11"/>
                  <a:gd name="T21" fmla="*/ 47 h 98"/>
                  <a:gd name="T22" fmla="*/ 2 w 11"/>
                  <a:gd name="T23" fmla="*/ 49 h 98"/>
                  <a:gd name="T24" fmla="*/ 4 w 11"/>
                  <a:gd name="T25" fmla="*/ 49 h 98"/>
                  <a:gd name="T26" fmla="*/ 5 w 11"/>
                  <a:gd name="T27" fmla="*/ 50 h 98"/>
                  <a:gd name="T28" fmla="*/ 6 w 11"/>
                  <a:gd name="T29" fmla="*/ 50 h 98"/>
                  <a:gd name="T30" fmla="*/ 7 w 11"/>
                  <a:gd name="T31" fmla="*/ 49 h 98"/>
                  <a:gd name="T32" fmla="*/ 9 w 11"/>
                  <a:gd name="T33" fmla="*/ 49 h 98"/>
                  <a:gd name="T34" fmla="*/ 9 w 11"/>
                  <a:gd name="T35" fmla="*/ 47 h 98"/>
                  <a:gd name="T36" fmla="*/ 9 w 11"/>
                  <a:gd name="T37" fmla="*/ 3 h 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
                  <a:gd name="T58" fmla="*/ 0 h 98"/>
                  <a:gd name="T59" fmla="*/ 11 w 11"/>
                  <a:gd name="T60" fmla="*/ 98 h 9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 h="98">
                    <a:moveTo>
                      <a:pt x="11" y="6"/>
                    </a:moveTo>
                    <a:lnTo>
                      <a:pt x="11" y="4"/>
                    </a:lnTo>
                    <a:lnTo>
                      <a:pt x="11" y="2"/>
                    </a:lnTo>
                    <a:lnTo>
                      <a:pt x="9" y="0"/>
                    </a:lnTo>
                    <a:lnTo>
                      <a:pt x="8" y="0"/>
                    </a:lnTo>
                    <a:lnTo>
                      <a:pt x="6" y="0"/>
                    </a:lnTo>
                    <a:lnTo>
                      <a:pt x="4" y="0"/>
                    </a:lnTo>
                    <a:lnTo>
                      <a:pt x="2" y="2"/>
                    </a:lnTo>
                    <a:lnTo>
                      <a:pt x="0" y="4"/>
                    </a:lnTo>
                    <a:lnTo>
                      <a:pt x="0" y="91"/>
                    </a:lnTo>
                    <a:lnTo>
                      <a:pt x="0" y="93"/>
                    </a:lnTo>
                    <a:lnTo>
                      <a:pt x="2" y="95"/>
                    </a:lnTo>
                    <a:lnTo>
                      <a:pt x="4" y="96"/>
                    </a:lnTo>
                    <a:lnTo>
                      <a:pt x="6" y="98"/>
                    </a:lnTo>
                    <a:lnTo>
                      <a:pt x="8" y="98"/>
                    </a:lnTo>
                    <a:lnTo>
                      <a:pt x="9" y="96"/>
                    </a:lnTo>
                    <a:lnTo>
                      <a:pt x="11" y="95"/>
                    </a:lnTo>
                    <a:lnTo>
                      <a:pt x="11" y="93"/>
                    </a:lnTo>
                    <a:lnTo>
                      <a:pt x="1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17" name="Freeform 1166">
                <a:extLst>
                  <a:ext uri="{FF2B5EF4-FFF2-40B4-BE49-F238E27FC236}">
                    <a16:creationId xmlns:a16="http://schemas.microsoft.com/office/drawing/2014/main" id="{245B0149-3848-4412-A9D5-1A74862F0CA8}"/>
                  </a:ext>
                </a:extLst>
              </p:cNvPr>
              <p:cNvSpPr>
                <a:spLocks/>
              </p:cNvSpPr>
              <p:nvPr/>
            </p:nvSpPr>
            <p:spPr bwMode="auto">
              <a:xfrm>
                <a:off x="3512" y="2410"/>
                <a:ext cx="10" cy="70"/>
              </a:xfrm>
              <a:custGeom>
                <a:avLst/>
                <a:gdLst>
                  <a:gd name="T0" fmla="*/ 9 w 11"/>
                  <a:gd name="T1" fmla="*/ 3 h 98"/>
                  <a:gd name="T2" fmla="*/ 9 w 11"/>
                  <a:gd name="T3" fmla="*/ 2 h 98"/>
                  <a:gd name="T4" fmla="*/ 9 w 11"/>
                  <a:gd name="T5" fmla="*/ 1 h 98"/>
                  <a:gd name="T6" fmla="*/ 7 w 11"/>
                  <a:gd name="T7" fmla="*/ 0 h 98"/>
                  <a:gd name="T8" fmla="*/ 6 w 11"/>
                  <a:gd name="T9" fmla="*/ 0 h 98"/>
                  <a:gd name="T10" fmla="*/ 5 w 11"/>
                  <a:gd name="T11" fmla="*/ 0 h 98"/>
                  <a:gd name="T12" fmla="*/ 4 w 11"/>
                  <a:gd name="T13" fmla="*/ 0 h 98"/>
                  <a:gd name="T14" fmla="*/ 2 w 11"/>
                  <a:gd name="T15" fmla="*/ 1 h 98"/>
                  <a:gd name="T16" fmla="*/ 0 w 11"/>
                  <a:gd name="T17" fmla="*/ 2 h 98"/>
                  <a:gd name="T18" fmla="*/ 0 w 11"/>
                  <a:gd name="T19" fmla="*/ 46 h 98"/>
                  <a:gd name="T20" fmla="*/ 0 w 11"/>
                  <a:gd name="T21" fmla="*/ 47 h 98"/>
                  <a:gd name="T22" fmla="*/ 2 w 11"/>
                  <a:gd name="T23" fmla="*/ 48 h 98"/>
                  <a:gd name="T24" fmla="*/ 4 w 11"/>
                  <a:gd name="T25" fmla="*/ 49 h 98"/>
                  <a:gd name="T26" fmla="*/ 5 w 11"/>
                  <a:gd name="T27" fmla="*/ 50 h 98"/>
                  <a:gd name="T28" fmla="*/ 6 w 11"/>
                  <a:gd name="T29" fmla="*/ 50 h 98"/>
                  <a:gd name="T30" fmla="*/ 7 w 11"/>
                  <a:gd name="T31" fmla="*/ 49 h 98"/>
                  <a:gd name="T32" fmla="*/ 9 w 11"/>
                  <a:gd name="T33" fmla="*/ 48 h 98"/>
                  <a:gd name="T34" fmla="*/ 9 w 11"/>
                  <a:gd name="T35" fmla="*/ 47 h 98"/>
                  <a:gd name="T36" fmla="*/ 9 w 11"/>
                  <a:gd name="T37" fmla="*/ 3 h 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
                  <a:gd name="T58" fmla="*/ 0 h 98"/>
                  <a:gd name="T59" fmla="*/ 11 w 11"/>
                  <a:gd name="T60" fmla="*/ 98 h 9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 h="98">
                    <a:moveTo>
                      <a:pt x="11" y="5"/>
                    </a:moveTo>
                    <a:lnTo>
                      <a:pt x="11" y="4"/>
                    </a:lnTo>
                    <a:lnTo>
                      <a:pt x="11" y="2"/>
                    </a:lnTo>
                    <a:lnTo>
                      <a:pt x="9" y="0"/>
                    </a:lnTo>
                    <a:lnTo>
                      <a:pt x="8" y="0"/>
                    </a:lnTo>
                    <a:lnTo>
                      <a:pt x="6" y="0"/>
                    </a:lnTo>
                    <a:lnTo>
                      <a:pt x="4" y="0"/>
                    </a:lnTo>
                    <a:lnTo>
                      <a:pt x="2" y="2"/>
                    </a:lnTo>
                    <a:lnTo>
                      <a:pt x="0" y="4"/>
                    </a:lnTo>
                    <a:lnTo>
                      <a:pt x="0" y="91"/>
                    </a:lnTo>
                    <a:lnTo>
                      <a:pt x="0" y="92"/>
                    </a:lnTo>
                    <a:lnTo>
                      <a:pt x="2" y="94"/>
                    </a:lnTo>
                    <a:lnTo>
                      <a:pt x="4" y="96"/>
                    </a:lnTo>
                    <a:lnTo>
                      <a:pt x="6" y="98"/>
                    </a:lnTo>
                    <a:lnTo>
                      <a:pt x="8" y="98"/>
                    </a:lnTo>
                    <a:lnTo>
                      <a:pt x="9" y="96"/>
                    </a:lnTo>
                    <a:lnTo>
                      <a:pt x="11" y="94"/>
                    </a:lnTo>
                    <a:lnTo>
                      <a:pt x="11" y="92"/>
                    </a:lnTo>
                    <a:lnTo>
                      <a:pt x="11"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18" name="Freeform 1167">
                <a:extLst>
                  <a:ext uri="{FF2B5EF4-FFF2-40B4-BE49-F238E27FC236}">
                    <a16:creationId xmlns:a16="http://schemas.microsoft.com/office/drawing/2014/main" id="{EF2EE3AD-B8F6-4537-8739-C8BD94AE44E8}"/>
                  </a:ext>
                </a:extLst>
              </p:cNvPr>
              <p:cNvSpPr>
                <a:spLocks/>
              </p:cNvSpPr>
              <p:nvPr/>
            </p:nvSpPr>
            <p:spPr bwMode="auto">
              <a:xfrm>
                <a:off x="3512" y="2495"/>
                <a:ext cx="10" cy="69"/>
              </a:xfrm>
              <a:custGeom>
                <a:avLst/>
                <a:gdLst>
                  <a:gd name="T0" fmla="*/ 9 w 11"/>
                  <a:gd name="T1" fmla="*/ 3 h 97"/>
                  <a:gd name="T2" fmla="*/ 9 w 11"/>
                  <a:gd name="T3" fmla="*/ 1 h 97"/>
                  <a:gd name="T4" fmla="*/ 9 w 11"/>
                  <a:gd name="T5" fmla="*/ 1 h 97"/>
                  <a:gd name="T6" fmla="*/ 7 w 11"/>
                  <a:gd name="T7" fmla="*/ 0 h 97"/>
                  <a:gd name="T8" fmla="*/ 6 w 11"/>
                  <a:gd name="T9" fmla="*/ 0 h 97"/>
                  <a:gd name="T10" fmla="*/ 5 w 11"/>
                  <a:gd name="T11" fmla="*/ 0 h 97"/>
                  <a:gd name="T12" fmla="*/ 4 w 11"/>
                  <a:gd name="T13" fmla="*/ 0 h 97"/>
                  <a:gd name="T14" fmla="*/ 2 w 11"/>
                  <a:gd name="T15" fmla="*/ 1 h 97"/>
                  <a:gd name="T16" fmla="*/ 0 w 11"/>
                  <a:gd name="T17" fmla="*/ 1 h 97"/>
                  <a:gd name="T18" fmla="*/ 0 w 11"/>
                  <a:gd name="T19" fmla="*/ 46 h 97"/>
                  <a:gd name="T20" fmla="*/ 0 w 11"/>
                  <a:gd name="T21" fmla="*/ 46 h 97"/>
                  <a:gd name="T22" fmla="*/ 2 w 11"/>
                  <a:gd name="T23" fmla="*/ 48 h 97"/>
                  <a:gd name="T24" fmla="*/ 4 w 11"/>
                  <a:gd name="T25" fmla="*/ 48 h 97"/>
                  <a:gd name="T26" fmla="*/ 5 w 11"/>
                  <a:gd name="T27" fmla="*/ 49 h 97"/>
                  <a:gd name="T28" fmla="*/ 6 w 11"/>
                  <a:gd name="T29" fmla="*/ 49 h 97"/>
                  <a:gd name="T30" fmla="*/ 7 w 11"/>
                  <a:gd name="T31" fmla="*/ 48 h 97"/>
                  <a:gd name="T32" fmla="*/ 9 w 11"/>
                  <a:gd name="T33" fmla="*/ 48 h 97"/>
                  <a:gd name="T34" fmla="*/ 9 w 11"/>
                  <a:gd name="T35" fmla="*/ 46 h 97"/>
                  <a:gd name="T36" fmla="*/ 9 w 11"/>
                  <a:gd name="T37" fmla="*/ 3 h 9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
                  <a:gd name="T58" fmla="*/ 0 h 97"/>
                  <a:gd name="T59" fmla="*/ 11 w 11"/>
                  <a:gd name="T60" fmla="*/ 97 h 9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 h="97">
                    <a:moveTo>
                      <a:pt x="11" y="5"/>
                    </a:moveTo>
                    <a:lnTo>
                      <a:pt x="11" y="3"/>
                    </a:lnTo>
                    <a:lnTo>
                      <a:pt x="11" y="1"/>
                    </a:lnTo>
                    <a:lnTo>
                      <a:pt x="9" y="0"/>
                    </a:lnTo>
                    <a:lnTo>
                      <a:pt x="8" y="0"/>
                    </a:lnTo>
                    <a:lnTo>
                      <a:pt x="6" y="0"/>
                    </a:lnTo>
                    <a:lnTo>
                      <a:pt x="4" y="0"/>
                    </a:lnTo>
                    <a:lnTo>
                      <a:pt x="2" y="1"/>
                    </a:lnTo>
                    <a:lnTo>
                      <a:pt x="0" y="3"/>
                    </a:lnTo>
                    <a:lnTo>
                      <a:pt x="0" y="90"/>
                    </a:lnTo>
                    <a:lnTo>
                      <a:pt x="0" y="92"/>
                    </a:lnTo>
                    <a:lnTo>
                      <a:pt x="2" y="94"/>
                    </a:lnTo>
                    <a:lnTo>
                      <a:pt x="4" y="96"/>
                    </a:lnTo>
                    <a:lnTo>
                      <a:pt x="6" y="97"/>
                    </a:lnTo>
                    <a:lnTo>
                      <a:pt x="8" y="97"/>
                    </a:lnTo>
                    <a:lnTo>
                      <a:pt x="9" y="96"/>
                    </a:lnTo>
                    <a:lnTo>
                      <a:pt x="11" y="94"/>
                    </a:lnTo>
                    <a:lnTo>
                      <a:pt x="11" y="92"/>
                    </a:lnTo>
                    <a:lnTo>
                      <a:pt x="11"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19" name="Freeform 1168">
                <a:extLst>
                  <a:ext uri="{FF2B5EF4-FFF2-40B4-BE49-F238E27FC236}">
                    <a16:creationId xmlns:a16="http://schemas.microsoft.com/office/drawing/2014/main" id="{BD06EF79-4099-4B52-8380-4045E910F86A}"/>
                  </a:ext>
                </a:extLst>
              </p:cNvPr>
              <p:cNvSpPr>
                <a:spLocks/>
              </p:cNvSpPr>
              <p:nvPr/>
            </p:nvSpPr>
            <p:spPr bwMode="auto">
              <a:xfrm>
                <a:off x="3512" y="2580"/>
                <a:ext cx="10" cy="69"/>
              </a:xfrm>
              <a:custGeom>
                <a:avLst/>
                <a:gdLst>
                  <a:gd name="T0" fmla="*/ 9 w 11"/>
                  <a:gd name="T1" fmla="*/ 3 h 98"/>
                  <a:gd name="T2" fmla="*/ 9 w 11"/>
                  <a:gd name="T3" fmla="*/ 2 h 98"/>
                  <a:gd name="T4" fmla="*/ 9 w 11"/>
                  <a:gd name="T5" fmla="*/ 1 h 98"/>
                  <a:gd name="T6" fmla="*/ 7 w 11"/>
                  <a:gd name="T7" fmla="*/ 0 h 98"/>
                  <a:gd name="T8" fmla="*/ 6 w 11"/>
                  <a:gd name="T9" fmla="*/ 0 h 98"/>
                  <a:gd name="T10" fmla="*/ 5 w 11"/>
                  <a:gd name="T11" fmla="*/ 0 h 98"/>
                  <a:gd name="T12" fmla="*/ 4 w 11"/>
                  <a:gd name="T13" fmla="*/ 0 h 98"/>
                  <a:gd name="T14" fmla="*/ 2 w 11"/>
                  <a:gd name="T15" fmla="*/ 1 h 98"/>
                  <a:gd name="T16" fmla="*/ 0 w 11"/>
                  <a:gd name="T17" fmla="*/ 2 h 98"/>
                  <a:gd name="T18" fmla="*/ 0 w 11"/>
                  <a:gd name="T19" fmla="*/ 45 h 98"/>
                  <a:gd name="T20" fmla="*/ 0 w 11"/>
                  <a:gd name="T21" fmla="*/ 46 h 98"/>
                  <a:gd name="T22" fmla="*/ 2 w 11"/>
                  <a:gd name="T23" fmla="*/ 46 h 98"/>
                  <a:gd name="T24" fmla="*/ 4 w 11"/>
                  <a:gd name="T25" fmla="*/ 48 h 98"/>
                  <a:gd name="T26" fmla="*/ 5 w 11"/>
                  <a:gd name="T27" fmla="*/ 49 h 98"/>
                  <a:gd name="T28" fmla="*/ 6 w 11"/>
                  <a:gd name="T29" fmla="*/ 49 h 98"/>
                  <a:gd name="T30" fmla="*/ 7 w 11"/>
                  <a:gd name="T31" fmla="*/ 48 h 98"/>
                  <a:gd name="T32" fmla="*/ 9 w 11"/>
                  <a:gd name="T33" fmla="*/ 46 h 98"/>
                  <a:gd name="T34" fmla="*/ 9 w 11"/>
                  <a:gd name="T35" fmla="*/ 46 h 98"/>
                  <a:gd name="T36" fmla="*/ 9 w 11"/>
                  <a:gd name="T37" fmla="*/ 3 h 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
                  <a:gd name="T58" fmla="*/ 0 h 98"/>
                  <a:gd name="T59" fmla="*/ 11 w 11"/>
                  <a:gd name="T60" fmla="*/ 98 h 9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 h="98">
                    <a:moveTo>
                      <a:pt x="11" y="5"/>
                    </a:moveTo>
                    <a:lnTo>
                      <a:pt x="11" y="4"/>
                    </a:lnTo>
                    <a:lnTo>
                      <a:pt x="11" y="2"/>
                    </a:lnTo>
                    <a:lnTo>
                      <a:pt x="9" y="0"/>
                    </a:lnTo>
                    <a:lnTo>
                      <a:pt x="8" y="0"/>
                    </a:lnTo>
                    <a:lnTo>
                      <a:pt x="6" y="0"/>
                    </a:lnTo>
                    <a:lnTo>
                      <a:pt x="4" y="0"/>
                    </a:lnTo>
                    <a:lnTo>
                      <a:pt x="2" y="2"/>
                    </a:lnTo>
                    <a:lnTo>
                      <a:pt x="0" y="4"/>
                    </a:lnTo>
                    <a:lnTo>
                      <a:pt x="0" y="91"/>
                    </a:lnTo>
                    <a:lnTo>
                      <a:pt x="0" y="92"/>
                    </a:lnTo>
                    <a:lnTo>
                      <a:pt x="2" y="94"/>
                    </a:lnTo>
                    <a:lnTo>
                      <a:pt x="4" y="96"/>
                    </a:lnTo>
                    <a:lnTo>
                      <a:pt x="6" y="98"/>
                    </a:lnTo>
                    <a:lnTo>
                      <a:pt x="8" y="98"/>
                    </a:lnTo>
                    <a:lnTo>
                      <a:pt x="9" y="96"/>
                    </a:lnTo>
                    <a:lnTo>
                      <a:pt x="11" y="94"/>
                    </a:lnTo>
                    <a:lnTo>
                      <a:pt x="11" y="92"/>
                    </a:lnTo>
                    <a:lnTo>
                      <a:pt x="11"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20" name="Freeform 1169">
                <a:extLst>
                  <a:ext uri="{FF2B5EF4-FFF2-40B4-BE49-F238E27FC236}">
                    <a16:creationId xmlns:a16="http://schemas.microsoft.com/office/drawing/2014/main" id="{5B0EB19F-B0DF-4639-AB07-1DBF340F05C6}"/>
                  </a:ext>
                </a:extLst>
              </p:cNvPr>
              <p:cNvSpPr>
                <a:spLocks/>
              </p:cNvSpPr>
              <p:nvPr/>
            </p:nvSpPr>
            <p:spPr bwMode="auto">
              <a:xfrm>
                <a:off x="3512" y="2665"/>
                <a:ext cx="10" cy="68"/>
              </a:xfrm>
              <a:custGeom>
                <a:avLst/>
                <a:gdLst>
                  <a:gd name="T0" fmla="*/ 9 w 11"/>
                  <a:gd name="T1" fmla="*/ 3 h 97"/>
                  <a:gd name="T2" fmla="*/ 9 w 11"/>
                  <a:gd name="T3" fmla="*/ 1 h 97"/>
                  <a:gd name="T4" fmla="*/ 9 w 11"/>
                  <a:gd name="T5" fmla="*/ 1 h 97"/>
                  <a:gd name="T6" fmla="*/ 7 w 11"/>
                  <a:gd name="T7" fmla="*/ 0 h 97"/>
                  <a:gd name="T8" fmla="*/ 6 w 11"/>
                  <a:gd name="T9" fmla="*/ 0 h 97"/>
                  <a:gd name="T10" fmla="*/ 5 w 11"/>
                  <a:gd name="T11" fmla="*/ 0 h 97"/>
                  <a:gd name="T12" fmla="*/ 4 w 11"/>
                  <a:gd name="T13" fmla="*/ 0 h 97"/>
                  <a:gd name="T14" fmla="*/ 2 w 11"/>
                  <a:gd name="T15" fmla="*/ 1 h 97"/>
                  <a:gd name="T16" fmla="*/ 0 w 11"/>
                  <a:gd name="T17" fmla="*/ 1 h 97"/>
                  <a:gd name="T18" fmla="*/ 0 w 11"/>
                  <a:gd name="T19" fmla="*/ 44 h 97"/>
                  <a:gd name="T20" fmla="*/ 0 w 11"/>
                  <a:gd name="T21" fmla="*/ 45 h 97"/>
                  <a:gd name="T22" fmla="*/ 2 w 11"/>
                  <a:gd name="T23" fmla="*/ 46 h 97"/>
                  <a:gd name="T24" fmla="*/ 4 w 11"/>
                  <a:gd name="T25" fmla="*/ 47 h 97"/>
                  <a:gd name="T26" fmla="*/ 5 w 11"/>
                  <a:gd name="T27" fmla="*/ 48 h 97"/>
                  <a:gd name="T28" fmla="*/ 6 w 11"/>
                  <a:gd name="T29" fmla="*/ 48 h 97"/>
                  <a:gd name="T30" fmla="*/ 7 w 11"/>
                  <a:gd name="T31" fmla="*/ 47 h 97"/>
                  <a:gd name="T32" fmla="*/ 9 w 11"/>
                  <a:gd name="T33" fmla="*/ 46 h 97"/>
                  <a:gd name="T34" fmla="*/ 9 w 11"/>
                  <a:gd name="T35" fmla="*/ 45 h 97"/>
                  <a:gd name="T36" fmla="*/ 9 w 11"/>
                  <a:gd name="T37" fmla="*/ 3 h 9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
                  <a:gd name="T58" fmla="*/ 0 h 97"/>
                  <a:gd name="T59" fmla="*/ 11 w 11"/>
                  <a:gd name="T60" fmla="*/ 97 h 9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 h="97">
                    <a:moveTo>
                      <a:pt x="11" y="5"/>
                    </a:moveTo>
                    <a:lnTo>
                      <a:pt x="11" y="3"/>
                    </a:lnTo>
                    <a:lnTo>
                      <a:pt x="11" y="1"/>
                    </a:lnTo>
                    <a:lnTo>
                      <a:pt x="9" y="0"/>
                    </a:lnTo>
                    <a:lnTo>
                      <a:pt x="8" y="0"/>
                    </a:lnTo>
                    <a:lnTo>
                      <a:pt x="6" y="0"/>
                    </a:lnTo>
                    <a:lnTo>
                      <a:pt x="4" y="0"/>
                    </a:lnTo>
                    <a:lnTo>
                      <a:pt x="2" y="1"/>
                    </a:lnTo>
                    <a:lnTo>
                      <a:pt x="0" y="3"/>
                    </a:lnTo>
                    <a:lnTo>
                      <a:pt x="0" y="90"/>
                    </a:lnTo>
                    <a:lnTo>
                      <a:pt x="0" y="92"/>
                    </a:lnTo>
                    <a:lnTo>
                      <a:pt x="2" y="94"/>
                    </a:lnTo>
                    <a:lnTo>
                      <a:pt x="4" y="96"/>
                    </a:lnTo>
                    <a:lnTo>
                      <a:pt x="6" y="97"/>
                    </a:lnTo>
                    <a:lnTo>
                      <a:pt x="8" y="97"/>
                    </a:lnTo>
                    <a:lnTo>
                      <a:pt x="9" y="96"/>
                    </a:lnTo>
                    <a:lnTo>
                      <a:pt x="11" y="94"/>
                    </a:lnTo>
                    <a:lnTo>
                      <a:pt x="11" y="92"/>
                    </a:lnTo>
                    <a:lnTo>
                      <a:pt x="11"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21" name="Freeform 1170">
                <a:extLst>
                  <a:ext uri="{FF2B5EF4-FFF2-40B4-BE49-F238E27FC236}">
                    <a16:creationId xmlns:a16="http://schemas.microsoft.com/office/drawing/2014/main" id="{209638B9-8D43-4C72-9D47-9193F99BA0CE}"/>
                  </a:ext>
                </a:extLst>
              </p:cNvPr>
              <p:cNvSpPr>
                <a:spLocks/>
              </p:cNvSpPr>
              <p:nvPr/>
            </p:nvSpPr>
            <p:spPr bwMode="auto">
              <a:xfrm>
                <a:off x="3512" y="2749"/>
                <a:ext cx="10" cy="69"/>
              </a:xfrm>
              <a:custGeom>
                <a:avLst/>
                <a:gdLst>
                  <a:gd name="T0" fmla="*/ 9 w 11"/>
                  <a:gd name="T1" fmla="*/ 3 h 98"/>
                  <a:gd name="T2" fmla="*/ 9 w 11"/>
                  <a:gd name="T3" fmla="*/ 2 h 98"/>
                  <a:gd name="T4" fmla="*/ 9 w 11"/>
                  <a:gd name="T5" fmla="*/ 1 h 98"/>
                  <a:gd name="T6" fmla="*/ 7 w 11"/>
                  <a:gd name="T7" fmla="*/ 0 h 98"/>
                  <a:gd name="T8" fmla="*/ 6 w 11"/>
                  <a:gd name="T9" fmla="*/ 0 h 98"/>
                  <a:gd name="T10" fmla="*/ 5 w 11"/>
                  <a:gd name="T11" fmla="*/ 0 h 98"/>
                  <a:gd name="T12" fmla="*/ 4 w 11"/>
                  <a:gd name="T13" fmla="*/ 0 h 98"/>
                  <a:gd name="T14" fmla="*/ 2 w 11"/>
                  <a:gd name="T15" fmla="*/ 1 h 98"/>
                  <a:gd name="T16" fmla="*/ 0 w 11"/>
                  <a:gd name="T17" fmla="*/ 2 h 98"/>
                  <a:gd name="T18" fmla="*/ 0 w 11"/>
                  <a:gd name="T19" fmla="*/ 45 h 98"/>
                  <a:gd name="T20" fmla="*/ 0 w 11"/>
                  <a:gd name="T21" fmla="*/ 46 h 98"/>
                  <a:gd name="T22" fmla="*/ 2 w 11"/>
                  <a:gd name="T23" fmla="*/ 46 h 98"/>
                  <a:gd name="T24" fmla="*/ 4 w 11"/>
                  <a:gd name="T25" fmla="*/ 48 h 98"/>
                  <a:gd name="T26" fmla="*/ 5 w 11"/>
                  <a:gd name="T27" fmla="*/ 49 h 98"/>
                  <a:gd name="T28" fmla="*/ 6 w 11"/>
                  <a:gd name="T29" fmla="*/ 49 h 98"/>
                  <a:gd name="T30" fmla="*/ 7 w 11"/>
                  <a:gd name="T31" fmla="*/ 48 h 98"/>
                  <a:gd name="T32" fmla="*/ 9 w 11"/>
                  <a:gd name="T33" fmla="*/ 46 h 98"/>
                  <a:gd name="T34" fmla="*/ 9 w 11"/>
                  <a:gd name="T35" fmla="*/ 46 h 98"/>
                  <a:gd name="T36" fmla="*/ 9 w 11"/>
                  <a:gd name="T37" fmla="*/ 3 h 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
                  <a:gd name="T58" fmla="*/ 0 h 98"/>
                  <a:gd name="T59" fmla="*/ 11 w 11"/>
                  <a:gd name="T60" fmla="*/ 98 h 9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 h="98">
                    <a:moveTo>
                      <a:pt x="11" y="6"/>
                    </a:moveTo>
                    <a:lnTo>
                      <a:pt x="11" y="4"/>
                    </a:lnTo>
                    <a:lnTo>
                      <a:pt x="11" y="2"/>
                    </a:lnTo>
                    <a:lnTo>
                      <a:pt x="9" y="0"/>
                    </a:lnTo>
                    <a:lnTo>
                      <a:pt x="8" y="0"/>
                    </a:lnTo>
                    <a:lnTo>
                      <a:pt x="6" y="0"/>
                    </a:lnTo>
                    <a:lnTo>
                      <a:pt x="4" y="0"/>
                    </a:lnTo>
                    <a:lnTo>
                      <a:pt x="2" y="2"/>
                    </a:lnTo>
                    <a:lnTo>
                      <a:pt x="0" y="4"/>
                    </a:lnTo>
                    <a:lnTo>
                      <a:pt x="0" y="91"/>
                    </a:lnTo>
                    <a:lnTo>
                      <a:pt x="0" y="93"/>
                    </a:lnTo>
                    <a:lnTo>
                      <a:pt x="2" y="94"/>
                    </a:lnTo>
                    <a:lnTo>
                      <a:pt x="4" y="96"/>
                    </a:lnTo>
                    <a:lnTo>
                      <a:pt x="6" y="98"/>
                    </a:lnTo>
                    <a:lnTo>
                      <a:pt x="8" y="98"/>
                    </a:lnTo>
                    <a:lnTo>
                      <a:pt x="9" y="96"/>
                    </a:lnTo>
                    <a:lnTo>
                      <a:pt x="11" y="94"/>
                    </a:lnTo>
                    <a:lnTo>
                      <a:pt x="11" y="93"/>
                    </a:lnTo>
                    <a:lnTo>
                      <a:pt x="1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22" name="Freeform 1171">
                <a:extLst>
                  <a:ext uri="{FF2B5EF4-FFF2-40B4-BE49-F238E27FC236}">
                    <a16:creationId xmlns:a16="http://schemas.microsoft.com/office/drawing/2014/main" id="{8B3B93E3-E288-4B89-9400-0C6D0DD4FC40}"/>
                  </a:ext>
                </a:extLst>
              </p:cNvPr>
              <p:cNvSpPr>
                <a:spLocks/>
              </p:cNvSpPr>
              <p:nvPr/>
            </p:nvSpPr>
            <p:spPr bwMode="auto">
              <a:xfrm>
                <a:off x="3512" y="2834"/>
                <a:ext cx="10" cy="69"/>
              </a:xfrm>
              <a:custGeom>
                <a:avLst/>
                <a:gdLst>
                  <a:gd name="T0" fmla="*/ 9 w 11"/>
                  <a:gd name="T1" fmla="*/ 3 h 98"/>
                  <a:gd name="T2" fmla="*/ 9 w 11"/>
                  <a:gd name="T3" fmla="*/ 1 h 98"/>
                  <a:gd name="T4" fmla="*/ 9 w 11"/>
                  <a:gd name="T5" fmla="*/ 1 h 98"/>
                  <a:gd name="T6" fmla="*/ 7 w 11"/>
                  <a:gd name="T7" fmla="*/ 0 h 98"/>
                  <a:gd name="T8" fmla="*/ 6 w 11"/>
                  <a:gd name="T9" fmla="*/ 0 h 98"/>
                  <a:gd name="T10" fmla="*/ 5 w 11"/>
                  <a:gd name="T11" fmla="*/ 0 h 98"/>
                  <a:gd name="T12" fmla="*/ 4 w 11"/>
                  <a:gd name="T13" fmla="*/ 0 h 98"/>
                  <a:gd name="T14" fmla="*/ 2 w 11"/>
                  <a:gd name="T15" fmla="*/ 1 h 98"/>
                  <a:gd name="T16" fmla="*/ 0 w 11"/>
                  <a:gd name="T17" fmla="*/ 1 h 98"/>
                  <a:gd name="T18" fmla="*/ 0 w 11"/>
                  <a:gd name="T19" fmla="*/ 44 h 98"/>
                  <a:gd name="T20" fmla="*/ 0 w 11"/>
                  <a:gd name="T21" fmla="*/ 46 h 98"/>
                  <a:gd name="T22" fmla="*/ 2 w 11"/>
                  <a:gd name="T23" fmla="*/ 46 h 98"/>
                  <a:gd name="T24" fmla="*/ 4 w 11"/>
                  <a:gd name="T25" fmla="*/ 48 h 98"/>
                  <a:gd name="T26" fmla="*/ 5 w 11"/>
                  <a:gd name="T27" fmla="*/ 49 h 98"/>
                  <a:gd name="T28" fmla="*/ 6 w 11"/>
                  <a:gd name="T29" fmla="*/ 49 h 98"/>
                  <a:gd name="T30" fmla="*/ 7 w 11"/>
                  <a:gd name="T31" fmla="*/ 48 h 98"/>
                  <a:gd name="T32" fmla="*/ 9 w 11"/>
                  <a:gd name="T33" fmla="*/ 46 h 98"/>
                  <a:gd name="T34" fmla="*/ 9 w 11"/>
                  <a:gd name="T35" fmla="*/ 46 h 98"/>
                  <a:gd name="T36" fmla="*/ 9 w 11"/>
                  <a:gd name="T37" fmla="*/ 3 h 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
                  <a:gd name="T58" fmla="*/ 0 h 98"/>
                  <a:gd name="T59" fmla="*/ 11 w 11"/>
                  <a:gd name="T60" fmla="*/ 98 h 9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 h="98">
                    <a:moveTo>
                      <a:pt x="11" y="5"/>
                    </a:moveTo>
                    <a:lnTo>
                      <a:pt x="11" y="3"/>
                    </a:lnTo>
                    <a:lnTo>
                      <a:pt x="11" y="2"/>
                    </a:lnTo>
                    <a:lnTo>
                      <a:pt x="9" y="0"/>
                    </a:lnTo>
                    <a:lnTo>
                      <a:pt x="8" y="0"/>
                    </a:lnTo>
                    <a:lnTo>
                      <a:pt x="6" y="0"/>
                    </a:lnTo>
                    <a:lnTo>
                      <a:pt x="4" y="0"/>
                    </a:lnTo>
                    <a:lnTo>
                      <a:pt x="2" y="2"/>
                    </a:lnTo>
                    <a:lnTo>
                      <a:pt x="0" y="3"/>
                    </a:lnTo>
                    <a:lnTo>
                      <a:pt x="0" y="90"/>
                    </a:lnTo>
                    <a:lnTo>
                      <a:pt x="0" y="92"/>
                    </a:lnTo>
                    <a:lnTo>
                      <a:pt x="2" y="94"/>
                    </a:lnTo>
                    <a:lnTo>
                      <a:pt x="4" y="96"/>
                    </a:lnTo>
                    <a:lnTo>
                      <a:pt x="6" y="98"/>
                    </a:lnTo>
                    <a:lnTo>
                      <a:pt x="8" y="98"/>
                    </a:lnTo>
                    <a:lnTo>
                      <a:pt x="9" y="96"/>
                    </a:lnTo>
                    <a:lnTo>
                      <a:pt x="11" y="94"/>
                    </a:lnTo>
                    <a:lnTo>
                      <a:pt x="11" y="92"/>
                    </a:lnTo>
                    <a:lnTo>
                      <a:pt x="11"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23" name="Freeform 1172">
                <a:extLst>
                  <a:ext uri="{FF2B5EF4-FFF2-40B4-BE49-F238E27FC236}">
                    <a16:creationId xmlns:a16="http://schemas.microsoft.com/office/drawing/2014/main" id="{80DAAA19-6402-470D-BB21-2440FEA13922}"/>
                  </a:ext>
                </a:extLst>
              </p:cNvPr>
              <p:cNvSpPr>
                <a:spLocks/>
              </p:cNvSpPr>
              <p:nvPr/>
            </p:nvSpPr>
            <p:spPr bwMode="auto">
              <a:xfrm>
                <a:off x="3512" y="2918"/>
                <a:ext cx="10" cy="70"/>
              </a:xfrm>
              <a:custGeom>
                <a:avLst/>
                <a:gdLst>
                  <a:gd name="T0" fmla="*/ 9 w 11"/>
                  <a:gd name="T1" fmla="*/ 3 h 98"/>
                  <a:gd name="T2" fmla="*/ 9 w 11"/>
                  <a:gd name="T3" fmla="*/ 2 h 98"/>
                  <a:gd name="T4" fmla="*/ 9 w 11"/>
                  <a:gd name="T5" fmla="*/ 1 h 98"/>
                  <a:gd name="T6" fmla="*/ 7 w 11"/>
                  <a:gd name="T7" fmla="*/ 0 h 98"/>
                  <a:gd name="T8" fmla="*/ 6 w 11"/>
                  <a:gd name="T9" fmla="*/ 0 h 98"/>
                  <a:gd name="T10" fmla="*/ 5 w 11"/>
                  <a:gd name="T11" fmla="*/ 0 h 98"/>
                  <a:gd name="T12" fmla="*/ 4 w 11"/>
                  <a:gd name="T13" fmla="*/ 0 h 98"/>
                  <a:gd name="T14" fmla="*/ 2 w 11"/>
                  <a:gd name="T15" fmla="*/ 1 h 98"/>
                  <a:gd name="T16" fmla="*/ 0 w 11"/>
                  <a:gd name="T17" fmla="*/ 2 h 98"/>
                  <a:gd name="T18" fmla="*/ 0 w 11"/>
                  <a:gd name="T19" fmla="*/ 46 h 98"/>
                  <a:gd name="T20" fmla="*/ 0 w 11"/>
                  <a:gd name="T21" fmla="*/ 47 h 98"/>
                  <a:gd name="T22" fmla="*/ 2 w 11"/>
                  <a:gd name="T23" fmla="*/ 48 h 98"/>
                  <a:gd name="T24" fmla="*/ 4 w 11"/>
                  <a:gd name="T25" fmla="*/ 49 h 98"/>
                  <a:gd name="T26" fmla="*/ 5 w 11"/>
                  <a:gd name="T27" fmla="*/ 50 h 98"/>
                  <a:gd name="T28" fmla="*/ 6 w 11"/>
                  <a:gd name="T29" fmla="*/ 50 h 98"/>
                  <a:gd name="T30" fmla="*/ 7 w 11"/>
                  <a:gd name="T31" fmla="*/ 49 h 98"/>
                  <a:gd name="T32" fmla="*/ 9 w 11"/>
                  <a:gd name="T33" fmla="*/ 48 h 98"/>
                  <a:gd name="T34" fmla="*/ 9 w 11"/>
                  <a:gd name="T35" fmla="*/ 47 h 98"/>
                  <a:gd name="T36" fmla="*/ 9 w 11"/>
                  <a:gd name="T37" fmla="*/ 3 h 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
                  <a:gd name="T58" fmla="*/ 0 h 98"/>
                  <a:gd name="T59" fmla="*/ 11 w 11"/>
                  <a:gd name="T60" fmla="*/ 98 h 9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 h="98">
                    <a:moveTo>
                      <a:pt x="11" y="6"/>
                    </a:moveTo>
                    <a:lnTo>
                      <a:pt x="11" y="4"/>
                    </a:lnTo>
                    <a:lnTo>
                      <a:pt x="11" y="2"/>
                    </a:lnTo>
                    <a:lnTo>
                      <a:pt x="9" y="0"/>
                    </a:lnTo>
                    <a:lnTo>
                      <a:pt x="8" y="0"/>
                    </a:lnTo>
                    <a:lnTo>
                      <a:pt x="6" y="0"/>
                    </a:lnTo>
                    <a:lnTo>
                      <a:pt x="4" y="0"/>
                    </a:lnTo>
                    <a:lnTo>
                      <a:pt x="2" y="2"/>
                    </a:lnTo>
                    <a:lnTo>
                      <a:pt x="0" y="4"/>
                    </a:lnTo>
                    <a:lnTo>
                      <a:pt x="0" y="91"/>
                    </a:lnTo>
                    <a:lnTo>
                      <a:pt x="0" y="93"/>
                    </a:lnTo>
                    <a:lnTo>
                      <a:pt x="2" y="94"/>
                    </a:lnTo>
                    <a:lnTo>
                      <a:pt x="4" y="96"/>
                    </a:lnTo>
                    <a:lnTo>
                      <a:pt x="6" y="98"/>
                    </a:lnTo>
                    <a:lnTo>
                      <a:pt x="8" y="98"/>
                    </a:lnTo>
                    <a:lnTo>
                      <a:pt x="9" y="96"/>
                    </a:lnTo>
                    <a:lnTo>
                      <a:pt x="11" y="94"/>
                    </a:lnTo>
                    <a:lnTo>
                      <a:pt x="11" y="93"/>
                    </a:lnTo>
                    <a:lnTo>
                      <a:pt x="1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24" name="Freeform 1173">
                <a:extLst>
                  <a:ext uri="{FF2B5EF4-FFF2-40B4-BE49-F238E27FC236}">
                    <a16:creationId xmlns:a16="http://schemas.microsoft.com/office/drawing/2014/main" id="{C652AD97-6136-4A26-8556-0FB8DAF898F0}"/>
                  </a:ext>
                </a:extLst>
              </p:cNvPr>
              <p:cNvSpPr>
                <a:spLocks/>
              </p:cNvSpPr>
              <p:nvPr/>
            </p:nvSpPr>
            <p:spPr bwMode="auto">
              <a:xfrm>
                <a:off x="3512" y="3003"/>
                <a:ext cx="10" cy="70"/>
              </a:xfrm>
              <a:custGeom>
                <a:avLst/>
                <a:gdLst>
                  <a:gd name="T0" fmla="*/ 9 w 11"/>
                  <a:gd name="T1" fmla="*/ 3 h 98"/>
                  <a:gd name="T2" fmla="*/ 9 w 11"/>
                  <a:gd name="T3" fmla="*/ 1 h 98"/>
                  <a:gd name="T4" fmla="*/ 9 w 11"/>
                  <a:gd name="T5" fmla="*/ 1 h 98"/>
                  <a:gd name="T6" fmla="*/ 7 w 11"/>
                  <a:gd name="T7" fmla="*/ 0 h 98"/>
                  <a:gd name="T8" fmla="*/ 6 w 11"/>
                  <a:gd name="T9" fmla="*/ 0 h 98"/>
                  <a:gd name="T10" fmla="*/ 5 w 11"/>
                  <a:gd name="T11" fmla="*/ 0 h 98"/>
                  <a:gd name="T12" fmla="*/ 4 w 11"/>
                  <a:gd name="T13" fmla="*/ 0 h 98"/>
                  <a:gd name="T14" fmla="*/ 2 w 11"/>
                  <a:gd name="T15" fmla="*/ 1 h 98"/>
                  <a:gd name="T16" fmla="*/ 0 w 11"/>
                  <a:gd name="T17" fmla="*/ 1 h 98"/>
                  <a:gd name="T18" fmla="*/ 0 w 11"/>
                  <a:gd name="T19" fmla="*/ 46 h 98"/>
                  <a:gd name="T20" fmla="*/ 0 w 11"/>
                  <a:gd name="T21" fmla="*/ 47 h 98"/>
                  <a:gd name="T22" fmla="*/ 2 w 11"/>
                  <a:gd name="T23" fmla="*/ 48 h 98"/>
                  <a:gd name="T24" fmla="*/ 4 w 11"/>
                  <a:gd name="T25" fmla="*/ 49 h 98"/>
                  <a:gd name="T26" fmla="*/ 5 w 11"/>
                  <a:gd name="T27" fmla="*/ 50 h 98"/>
                  <a:gd name="T28" fmla="*/ 6 w 11"/>
                  <a:gd name="T29" fmla="*/ 50 h 98"/>
                  <a:gd name="T30" fmla="*/ 7 w 11"/>
                  <a:gd name="T31" fmla="*/ 49 h 98"/>
                  <a:gd name="T32" fmla="*/ 9 w 11"/>
                  <a:gd name="T33" fmla="*/ 48 h 98"/>
                  <a:gd name="T34" fmla="*/ 9 w 11"/>
                  <a:gd name="T35" fmla="*/ 47 h 98"/>
                  <a:gd name="T36" fmla="*/ 9 w 11"/>
                  <a:gd name="T37" fmla="*/ 3 h 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
                  <a:gd name="T58" fmla="*/ 0 h 98"/>
                  <a:gd name="T59" fmla="*/ 11 w 11"/>
                  <a:gd name="T60" fmla="*/ 98 h 9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 h="98">
                    <a:moveTo>
                      <a:pt x="11" y="5"/>
                    </a:moveTo>
                    <a:lnTo>
                      <a:pt x="11" y="3"/>
                    </a:lnTo>
                    <a:lnTo>
                      <a:pt x="11" y="2"/>
                    </a:lnTo>
                    <a:lnTo>
                      <a:pt x="9" y="0"/>
                    </a:lnTo>
                    <a:lnTo>
                      <a:pt x="8" y="0"/>
                    </a:lnTo>
                    <a:lnTo>
                      <a:pt x="6" y="0"/>
                    </a:lnTo>
                    <a:lnTo>
                      <a:pt x="4" y="0"/>
                    </a:lnTo>
                    <a:lnTo>
                      <a:pt x="2" y="2"/>
                    </a:lnTo>
                    <a:lnTo>
                      <a:pt x="0" y="3"/>
                    </a:lnTo>
                    <a:lnTo>
                      <a:pt x="0" y="90"/>
                    </a:lnTo>
                    <a:lnTo>
                      <a:pt x="0" y="92"/>
                    </a:lnTo>
                    <a:lnTo>
                      <a:pt x="2" y="94"/>
                    </a:lnTo>
                    <a:lnTo>
                      <a:pt x="4" y="96"/>
                    </a:lnTo>
                    <a:lnTo>
                      <a:pt x="6" y="98"/>
                    </a:lnTo>
                    <a:lnTo>
                      <a:pt x="8" y="98"/>
                    </a:lnTo>
                    <a:lnTo>
                      <a:pt x="9" y="96"/>
                    </a:lnTo>
                    <a:lnTo>
                      <a:pt x="11" y="94"/>
                    </a:lnTo>
                    <a:lnTo>
                      <a:pt x="11" y="92"/>
                    </a:lnTo>
                    <a:lnTo>
                      <a:pt x="11"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25" name="Freeform 1174">
                <a:extLst>
                  <a:ext uri="{FF2B5EF4-FFF2-40B4-BE49-F238E27FC236}">
                    <a16:creationId xmlns:a16="http://schemas.microsoft.com/office/drawing/2014/main" id="{18C15CDA-8364-4931-850C-65257472C2D3}"/>
                  </a:ext>
                </a:extLst>
              </p:cNvPr>
              <p:cNvSpPr>
                <a:spLocks/>
              </p:cNvSpPr>
              <p:nvPr/>
            </p:nvSpPr>
            <p:spPr bwMode="auto">
              <a:xfrm>
                <a:off x="3512" y="3088"/>
                <a:ext cx="10" cy="67"/>
              </a:xfrm>
              <a:custGeom>
                <a:avLst/>
                <a:gdLst>
                  <a:gd name="T0" fmla="*/ 9 w 11"/>
                  <a:gd name="T1" fmla="*/ 3 h 95"/>
                  <a:gd name="T2" fmla="*/ 9 w 11"/>
                  <a:gd name="T3" fmla="*/ 2 h 95"/>
                  <a:gd name="T4" fmla="*/ 9 w 11"/>
                  <a:gd name="T5" fmla="*/ 1 h 95"/>
                  <a:gd name="T6" fmla="*/ 7 w 11"/>
                  <a:gd name="T7" fmla="*/ 0 h 95"/>
                  <a:gd name="T8" fmla="*/ 6 w 11"/>
                  <a:gd name="T9" fmla="*/ 0 h 95"/>
                  <a:gd name="T10" fmla="*/ 5 w 11"/>
                  <a:gd name="T11" fmla="*/ 0 h 95"/>
                  <a:gd name="T12" fmla="*/ 4 w 11"/>
                  <a:gd name="T13" fmla="*/ 0 h 95"/>
                  <a:gd name="T14" fmla="*/ 2 w 11"/>
                  <a:gd name="T15" fmla="*/ 1 h 95"/>
                  <a:gd name="T16" fmla="*/ 0 w 11"/>
                  <a:gd name="T17" fmla="*/ 2 h 95"/>
                  <a:gd name="T18" fmla="*/ 0 w 11"/>
                  <a:gd name="T19" fmla="*/ 44 h 95"/>
                  <a:gd name="T20" fmla="*/ 0 w 11"/>
                  <a:gd name="T21" fmla="*/ 44 h 95"/>
                  <a:gd name="T22" fmla="*/ 2 w 11"/>
                  <a:gd name="T23" fmla="*/ 45 h 95"/>
                  <a:gd name="T24" fmla="*/ 4 w 11"/>
                  <a:gd name="T25" fmla="*/ 47 h 95"/>
                  <a:gd name="T26" fmla="*/ 5 w 11"/>
                  <a:gd name="T27" fmla="*/ 47 h 95"/>
                  <a:gd name="T28" fmla="*/ 5 w 11"/>
                  <a:gd name="T29" fmla="*/ 47 h 95"/>
                  <a:gd name="T30" fmla="*/ 6 w 11"/>
                  <a:gd name="T31" fmla="*/ 47 h 95"/>
                  <a:gd name="T32" fmla="*/ 7 w 11"/>
                  <a:gd name="T33" fmla="*/ 45 h 95"/>
                  <a:gd name="T34" fmla="*/ 9 w 11"/>
                  <a:gd name="T35" fmla="*/ 45 h 95"/>
                  <a:gd name="T36" fmla="*/ 9 w 11"/>
                  <a:gd name="T37" fmla="*/ 3 h 9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
                  <a:gd name="T58" fmla="*/ 0 h 95"/>
                  <a:gd name="T59" fmla="*/ 11 w 11"/>
                  <a:gd name="T60" fmla="*/ 95 h 9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 h="95">
                    <a:moveTo>
                      <a:pt x="11" y="6"/>
                    </a:moveTo>
                    <a:lnTo>
                      <a:pt x="11" y="4"/>
                    </a:lnTo>
                    <a:lnTo>
                      <a:pt x="11" y="2"/>
                    </a:lnTo>
                    <a:lnTo>
                      <a:pt x="9" y="0"/>
                    </a:lnTo>
                    <a:lnTo>
                      <a:pt x="8" y="0"/>
                    </a:lnTo>
                    <a:lnTo>
                      <a:pt x="6" y="0"/>
                    </a:lnTo>
                    <a:lnTo>
                      <a:pt x="4" y="0"/>
                    </a:lnTo>
                    <a:lnTo>
                      <a:pt x="2" y="2"/>
                    </a:lnTo>
                    <a:lnTo>
                      <a:pt x="0" y="4"/>
                    </a:lnTo>
                    <a:lnTo>
                      <a:pt x="0" y="89"/>
                    </a:lnTo>
                    <a:lnTo>
                      <a:pt x="2" y="91"/>
                    </a:lnTo>
                    <a:lnTo>
                      <a:pt x="4" y="93"/>
                    </a:lnTo>
                    <a:lnTo>
                      <a:pt x="6" y="95"/>
                    </a:lnTo>
                    <a:lnTo>
                      <a:pt x="8" y="93"/>
                    </a:lnTo>
                    <a:lnTo>
                      <a:pt x="9" y="91"/>
                    </a:lnTo>
                    <a:lnTo>
                      <a:pt x="11" y="91"/>
                    </a:lnTo>
                    <a:lnTo>
                      <a:pt x="1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26" name="Freeform 1175">
                <a:extLst>
                  <a:ext uri="{FF2B5EF4-FFF2-40B4-BE49-F238E27FC236}">
                    <a16:creationId xmlns:a16="http://schemas.microsoft.com/office/drawing/2014/main" id="{FDA51423-C98A-4973-A0CE-A16EF361DE9A}"/>
                  </a:ext>
                </a:extLst>
              </p:cNvPr>
              <p:cNvSpPr>
                <a:spLocks/>
              </p:cNvSpPr>
              <p:nvPr/>
            </p:nvSpPr>
            <p:spPr bwMode="auto">
              <a:xfrm>
                <a:off x="5206" y="3173"/>
                <a:ext cx="36" cy="122"/>
              </a:xfrm>
              <a:custGeom>
                <a:avLst/>
                <a:gdLst>
                  <a:gd name="T0" fmla="*/ 30 w 43"/>
                  <a:gd name="T1" fmla="*/ 87 h 172"/>
                  <a:gd name="T2" fmla="*/ 0 w 43"/>
                  <a:gd name="T3" fmla="*/ 87 h 172"/>
                  <a:gd name="T4" fmla="*/ 15 w 43"/>
                  <a:gd name="T5" fmla="*/ 0 h 172"/>
                  <a:gd name="T6" fmla="*/ 30 w 43"/>
                  <a:gd name="T7" fmla="*/ 87 h 172"/>
                  <a:gd name="T8" fmla="*/ 0 60000 65536"/>
                  <a:gd name="T9" fmla="*/ 0 60000 65536"/>
                  <a:gd name="T10" fmla="*/ 0 60000 65536"/>
                  <a:gd name="T11" fmla="*/ 0 60000 65536"/>
                  <a:gd name="T12" fmla="*/ 0 w 43"/>
                  <a:gd name="T13" fmla="*/ 0 h 172"/>
                  <a:gd name="T14" fmla="*/ 43 w 43"/>
                  <a:gd name="T15" fmla="*/ 172 h 172"/>
                </a:gdLst>
                <a:ahLst/>
                <a:cxnLst>
                  <a:cxn ang="T8">
                    <a:pos x="T0" y="T1"/>
                  </a:cxn>
                  <a:cxn ang="T9">
                    <a:pos x="T2" y="T3"/>
                  </a:cxn>
                  <a:cxn ang="T10">
                    <a:pos x="T4" y="T5"/>
                  </a:cxn>
                  <a:cxn ang="T11">
                    <a:pos x="T6" y="T7"/>
                  </a:cxn>
                </a:cxnLst>
                <a:rect l="T12" t="T13" r="T14" b="T15"/>
                <a:pathLst>
                  <a:path w="43" h="172">
                    <a:moveTo>
                      <a:pt x="43" y="172"/>
                    </a:moveTo>
                    <a:lnTo>
                      <a:pt x="0" y="172"/>
                    </a:lnTo>
                    <a:lnTo>
                      <a:pt x="22" y="0"/>
                    </a:lnTo>
                    <a:lnTo>
                      <a:pt x="43" y="172"/>
                    </a:lnTo>
                    <a:close/>
                  </a:path>
                </a:pathLst>
              </a:custGeom>
              <a:solidFill>
                <a:srgbClr val="000000"/>
              </a:solidFill>
              <a:ln w="3175">
                <a:solidFill>
                  <a:srgbClr val="000000"/>
                </a:solidFill>
                <a:round/>
                <a:headEnd/>
                <a:tailEnd/>
              </a:ln>
            </p:spPr>
            <p:txBody>
              <a:bodyPr/>
              <a:lstStyle/>
              <a:p>
                <a:endParaRPr lang="zh-CN" altLang="en-US"/>
              </a:p>
            </p:txBody>
          </p:sp>
          <p:sp>
            <p:nvSpPr>
              <p:cNvPr id="1227" name="Line 1176">
                <a:extLst>
                  <a:ext uri="{FF2B5EF4-FFF2-40B4-BE49-F238E27FC236}">
                    <a16:creationId xmlns:a16="http://schemas.microsoft.com/office/drawing/2014/main" id="{DAEB8F7B-F279-47C0-B9D6-068E7D03E119}"/>
                  </a:ext>
                </a:extLst>
              </p:cNvPr>
              <p:cNvSpPr>
                <a:spLocks noChangeShapeType="1"/>
              </p:cNvSpPr>
              <p:nvPr/>
            </p:nvSpPr>
            <p:spPr bwMode="auto">
              <a:xfrm>
                <a:off x="5225" y="3274"/>
                <a:ext cx="0" cy="8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 name="Freeform 1177">
                <a:extLst>
                  <a:ext uri="{FF2B5EF4-FFF2-40B4-BE49-F238E27FC236}">
                    <a16:creationId xmlns:a16="http://schemas.microsoft.com/office/drawing/2014/main" id="{BF4EAAE4-8BB3-44BA-B371-6897CEB5AB63}"/>
                  </a:ext>
                </a:extLst>
              </p:cNvPr>
              <p:cNvSpPr>
                <a:spLocks/>
              </p:cNvSpPr>
              <p:nvPr/>
            </p:nvSpPr>
            <p:spPr bwMode="auto">
              <a:xfrm>
                <a:off x="3128" y="2136"/>
                <a:ext cx="146" cy="30"/>
              </a:xfrm>
              <a:custGeom>
                <a:avLst/>
                <a:gdLst>
                  <a:gd name="T0" fmla="*/ 0 w 172"/>
                  <a:gd name="T1" fmla="*/ 21 h 42"/>
                  <a:gd name="T2" fmla="*/ 0 w 172"/>
                  <a:gd name="T3" fmla="*/ 0 h 42"/>
                  <a:gd name="T4" fmla="*/ 124 w 172"/>
                  <a:gd name="T5" fmla="*/ 11 h 42"/>
                  <a:gd name="T6" fmla="*/ 0 w 172"/>
                  <a:gd name="T7" fmla="*/ 21 h 42"/>
                  <a:gd name="T8" fmla="*/ 0 60000 65536"/>
                  <a:gd name="T9" fmla="*/ 0 60000 65536"/>
                  <a:gd name="T10" fmla="*/ 0 60000 65536"/>
                  <a:gd name="T11" fmla="*/ 0 60000 65536"/>
                  <a:gd name="T12" fmla="*/ 0 w 172"/>
                  <a:gd name="T13" fmla="*/ 0 h 42"/>
                  <a:gd name="T14" fmla="*/ 172 w 172"/>
                  <a:gd name="T15" fmla="*/ 42 h 42"/>
                </a:gdLst>
                <a:ahLst/>
                <a:cxnLst>
                  <a:cxn ang="T8">
                    <a:pos x="T0" y="T1"/>
                  </a:cxn>
                  <a:cxn ang="T9">
                    <a:pos x="T2" y="T3"/>
                  </a:cxn>
                  <a:cxn ang="T10">
                    <a:pos x="T4" y="T5"/>
                  </a:cxn>
                  <a:cxn ang="T11">
                    <a:pos x="T6" y="T7"/>
                  </a:cxn>
                </a:cxnLst>
                <a:rect l="T12" t="T13" r="T14" b="T15"/>
                <a:pathLst>
                  <a:path w="172" h="42">
                    <a:moveTo>
                      <a:pt x="0" y="42"/>
                    </a:moveTo>
                    <a:lnTo>
                      <a:pt x="0" y="0"/>
                    </a:lnTo>
                    <a:lnTo>
                      <a:pt x="172" y="22"/>
                    </a:lnTo>
                    <a:lnTo>
                      <a:pt x="0" y="42"/>
                    </a:lnTo>
                    <a:close/>
                  </a:path>
                </a:pathLst>
              </a:custGeom>
              <a:solidFill>
                <a:srgbClr val="000000"/>
              </a:solidFill>
              <a:ln w="3175">
                <a:solidFill>
                  <a:srgbClr val="000000"/>
                </a:solidFill>
                <a:round/>
                <a:headEnd/>
                <a:tailEnd/>
              </a:ln>
            </p:spPr>
            <p:txBody>
              <a:bodyPr/>
              <a:lstStyle/>
              <a:p>
                <a:endParaRPr lang="zh-CN" altLang="en-US"/>
              </a:p>
            </p:txBody>
          </p:sp>
          <p:sp>
            <p:nvSpPr>
              <p:cNvPr id="1229" name="Line 1178">
                <a:extLst>
                  <a:ext uri="{FF2B5EF4-FFF2-40B4-BE49-F238E27FC236}">
                    <a16:creationId xmlns:a16="http://schemas.microsoft.com/office/drawing/2014/main" id="{05AFDB9D-3795-4F3F-BA02-5C8072465D1C}"/>
                  </a:ext>
                </a:extLst>
              </p:cNvPr>
              <p:cNvSpPr>
                <a:spLocks noChangeShapeType="1"/>
              </p:cNvSpPr>
              <p:nvPr/>
            </p:nvSpPr>
            <p:spPr bwMode="auto">
              <a:xfrm flipH="1">
                <a:off x="3052" y="2150"/>
                <a:ext cx="100"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 name="Rectangle 1179">
                <a:extLst>
                  <a:ext uri="{FF2B5EF4-FFF2-40B4-BE49-F238E27FC236}">
                    <a16:creationId xmlns:a16="http://schemas.microsoft.com/office/drawing/2014/main" id="{823120B3-FF28-41C8-B175-6A7AC65B42DD}"/>
                  </a:ext>
                </a:extLst>
              </p:cNvPr>
              <p:cNvSpPr>
                <a:spLocks noChangeArrowheads="1"/>
              </p:cNvSpPr>
              <p:nvPr/>
            </p:nvSpPr>
            <p:spPr bwMode="auto">
              <a:xfrm>
                <a:off x="5145" y="1819"/>
                <a:ext cx="163"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1" name="Rectangle 1180">
                <a:extLst>
                  <a:ext uri="{FF2B5EF4-FFF2-40B4-BE49-F238E27FC236}">
                    <a16:creationId xmlns:a16="http://schemas.microsoft.com/office/drawing/2014/main" id="{D2C02C34-4239-4993-B757-8B78EA578F3F}"/>
                  </a:ext>
                </a:extLst>
              </p:cNvPr>
              <p:cNvSpPr>
                <a:spLocks noChangeArrowheads="1"/>
              </p:cNvSpPr>
              <p:nvPr/>
            </p:nvSpPr>
            <p:spPr bwMode="auto">
              <a:xfrm>
                <a:off x="5161" y="1822"/>
                <a:ext cx="4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700" i="1">
                    <a:solidFill>
                      <a:srgbClr val="000000"/>
                    </a:solidFill>
                  </a:rPr>
                  <a:t>I</a:t>
                </a:r>
                <a:endParaRPr lang="en-US" altLang="zh-CN">
                  <a:solidFill>
                    <a:srgbClr val="FFFFFF"/>
                  </a:solidFill>
                </a:endParaRPr>
              </a:p>
            </p:txBody>
          </p:sp>
          <p:sp>
            <p:nvSpPr>
              <p:cNvPr id="1232" name="Rectangle 1181">
                <a:extLst>
                  <a:ext uri="{FF2B5EF4-FFF2-40B4-BE49-F238E27FC236}">
                    <a16:creationId xmlns:a16="http://schemas.microsoft.com/office/drawing/2014/main" id="{1B5B9D31-284D-4ABF-B799-0CC3B4BD6909}"/>
                  </a:ext>
                </a:extLst>
              </p:cNvPr>
              <p:cNvSpPr>
                <a:spLocks noChangeArrowheads="1"/>
              </p:cNvSpPr>
              <p:nvPr/>
            </p:nvSpPr>
            <p:spPr bwMode="auto">
              <a:xfrm>
                <a:off x="5200" y="1865"/>
                <a:ext cx="10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a:solidFill>
                      <a:srgbClr val="000000"/>
                    </a:solidFill>
                  </a:rPr>
                  <a:t>B5</a:t>
                </a:r>
                <a:endParaRPr lang="en-US" altLang="zh-CN">
                  <a:solidFill>
                    <a:srgbClr val="FFFFFF"/>
                  </a:solidFill>
                </a:endParaRPr>
              </a:p>
            </p:txBody>
          </p:sp>
          <p:sp>
            <p:nvSpPr>
              <p:cNvPr id="1233" name="Rectangle 1182">
                <a:extLst>
                  <a:ext uri="{FF2B5EF4-FFF2-40B4-BE49-F238E27FC236}">
                    <a16:creationId xmlns:a16="http://schemas.microsoft.com/office/drawing/2014/main" id="{C9447454-2712-4DE2-87EA-1BF236C4E1B1}"/>
                  </a:ext>
                </a:extLst>
              </p:cNvPr>
              <p:cNvSpPr>
                <a:spLocks noChangeArrowheads="1"/>
              </p:cNvSpPr>
              <p:nvPr/>
            </p:nvSpPr>
            <p:spPr bwMode="auto">
              <a:xfrm>
                <a:off x="5289" y="1822"/>
                <a:ext cx="3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700">
                    <a:solidFill>
                      <a:srgbClr val="000000"/>
                    </a:solidFill>
                  </a:rPr>
                  <a:t> </a:t>
                </a:r>
                <a:endParaRPr lang="en-US" altLang="zh-CN">
                  <a:solidFill>
                    <a:srgbClr val="FFFFFF"/>
                  </a:solidFill>
                </a:endParaRPr>
              </a:p>
            </p:txBody>
          </p:sp>
          <p:sp>
            <p:nvSpPr>
              <p:cNvPr id="1234" name="Rectangle 1183">
                <a:extLst>
                  <a:ext uri="{FF2B5EF4-FFF2-40B4-BE49-F238E27FC236}">
                    <a16:creationId xmlns:a16="http://schemas.microsoft.com/office/drawing/2014/main" id="{83EDA557-2580-4C9A-9228-52394054B64C}"/>
                  </a:ext>
                </a:extLst>
              </p:cNvPr>
              <p:cNvSpPr>
                <a:spLocks noChangeArrowheads="1"/>
              </p:cNvSpPr>
              <p:nvPr/>
            </p:nvSpPr>
            <p:spPr bwMode="auto">
              <a:xfrm>
                <a:off x="3203" y="1781"/>
                <a:ext cx="161"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5" name="Rectangle 1184">
                <a:extLst>
                  <a:ext uri="{FF2B5EF4-FFF2-40B4-BE49-F238E27FC236}">
                    <a16:creationId xmlns:a16="http://schemas.microsoft.com/office/drawing/2014/main" id="{55AD9C56-FC4E-4CFF-93E8-7F3DBDBC129B}"/>
                  </a:ext>
                </a:extLst>
              </p:cNvPr>
              <p:cNvSpPr>
                <a:spLocks noChangeArrowheads="1"/>
              </p:cNvSpPr>
              <p:nvPr/>
            </p:nvSpPr>
            <p:spPr bwMode="auto">
              <a:xfrm>
                <a:off x="3241" y="1783"/>
                <a:ext cx="3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700" i="1">
                    <a:solidFill>
                      <a:srgbClr val="000000"/>
                    </a:solidFill>
                  </a:rPr>
                  <a:t>i</a:t>
                </a:r>
                <a:endParaRPr lang="en-US" altLang="zh-CN">
                  <a:solidFill>
                    <a:srgbClr val="FFFFFF"/>
                  </a:solidFill>
                </a:endParaRPr>
              </a:p>
            </p:txBody>
          </p:sp>
          <p:sp>
            <p:nvSpPr>
              <p:cNvPr id="1236" name="Rectangle 1185">
                <a:extLst>
                  <a:ext uri="{FF2B5EF4-FFF2-40B4-BE49-F238E27FC236}">
                    <a16:creationId xmlns:a16="http://schemas.microsoft.com/office/drawing/2014/main" id="{3948342A-DBE4-46F0-B404-B98FAB4F3010}"/>
                  </a:ext>
                </a:extLst>
              </p:cNvPr>
              <p:cNvSpPr>
                <a:spLocks noChangeArrowheads="1"/>
              </p:cNvSpPr>
              <p:nvPr/>
            </p:nvSpPr>
            <p:spPr bwMode="auto">
              <a:xfrm>
                <a:off x="3273" y="1829"/>
                <a:ext cx="5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a:solidFill>
                      <a:srgbClr val="000000"/>
                    </a:solidFill>
                  </a:rPr>
                  <a:t>C</a:t>
                </a:r>
                <a:endParaRPr lang="en-US" altLang="zh-CN">
                  <a:solidFill>
                    <a:srgbClr val="FFFFFF"/>
                  </a:solidFill>
                </a:endParaRPr>
              </a:p>
            </p:txBody>
          </p:sp>
          <p:sp>
            <p:nvSpPr>
              <p:cNvPr id="1237" name="Rectangle 1186">
                <a:extLst>
                  <a:ext uri="{FF2B5EF4-FFF2-40B4-BE49-F238E27FC236}">
                    <a16:creationId xmlns:a16="http://schemas.microsoft.com/office/drawing/2014/main" id="{B7A24001-6CB1-48F3-BCDD-554AAC932728}"/>
                  </a:ext>
                </a:extLst>
              </p:cNvPr>
              <p:cNvSpPr>
                <a:spLocks noChangeArrowheads="1"/>
              </p:cNvSpPr>
              <p:nvPr/>
            </p:nvSpPr>
            <p:spPr bwMode="auto">
              <a:xfrm>
                <a:off x="3324" y="1783"/>
                <a:ext cx="3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700">
                    <a:solidFill>
                      <a:srgbClr val="000000"/>
                    </a:solidFill>
                  </a:rPr>
                  <a:t> </a:t>
                </a:r>
                <a:endParaRPr lang="en-US" altLang="zh-CN">
                  <a:solidFill>
                    <a:srgbClr val="FFFFFF"/>
                  </a:solidFill>
                </a:endParaRPr>
              </a:p>
            </p:txBody>
          </p:sp>
          <p:sp>
            <p:nvSpPr>
              <p:cNvPr id="1238" name="Rectangle 1187">
                <a:extLst>
                  <a:ext uri="{FF2B5EF4-FFF2-40B4-BE49-F238E27FC236}">
                    <a16:creationId xmlns:a16="http://schemas.microsoft.com/office/drawing/2014/main" id="{4F0E1795-7585-42E9-97FD-13F5226917D3}"/>
                  </a:ext>
                </a:extLst>
              </p:cNvPr>
              <p:cNvSpPr>
                <a:spLocks noChangeArrowheads="1"/>
              </p:cNvSpPr>
              <p:nvPr/>
            </p:nvSpPr>
            <p:spPr bwMode="auto">
              <a:xfrm>
                <a:off x="4892" y="2064"/>
                <a:ext cx="422"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 name="Rectangle 1188">
                <a:extLst>
                  <a:ext uri="{FF2B5EF4-FFF2-40B4-BE49-F238E27FC236}">
                    <a16:creationId xmlns:a16="http://schemas.microsoft.com/office/drawing/2014/main" id="{B8E92303-B80B-4C20-BBE0-1202DA90544B}"/>
                  </a:ext>
                </a:extLst>
              </p:cNvPr>
              <p:cNvSpPr>
                <a:spLocks noChangeArrowheads="1"/>
              </p:cNvSpPr>
              <p:nvPr/>
            </p:nvSpPr>
            <p:spPr bwMode="auto">
              <a:xfrm>
                <a:off x="4939" y="2065"/>
                <a:ext cx="4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700" i="1">
                    <a:solidFill>
                      <a:srgbClr val="000000"/>
                    </a:solidFill>
                  </a:rPr>
                  <a:t>I</a:t>
                </a:r>
                <a:endParaRPr lang="en-US" altLang="zh-CN">
                  <a:solidFill>
                    <a:srgbClr val="FFFFFF"/>
                  </a:solidFill>
                </a:endParaRPr>
              </a:p>
            </p:txBody>
          </p:sp>
          <p:sp>
            <p:nvSpPr>
              <p:cNvPr id="1240" name="Rectangle 1189">
                <a:extLst>
                  <a:ext uri="{FF2B5EF4-FFF2-40B4-BE49-F238E27FC236}">
                    <a16:creationId xmlns:a16="http://schemas.microsoft.com/office/drawing/2014/main" id="{3CC1274E-8F9F-46BB-86A4-7B173D75483F}"/>
                  </a:ext>
                </a:extLst>
              </p:cNvPr>
              <p:cNvSpPr>
                <a:spLocks noChangeArrowheads="1"/>
              </p:cNvSpPr>
              <p:nvPr/>
            </p:nvSpPr>
            <p:spPr bwMode="auto">
              <a:xfrm>
                <a:off x="4977" y="2110"/>
                <a:ext cx="10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a:solidFill>
                      <a:srgbClr val="000000"/>
                    </a:solidFill>
                  </a:rPr>
                  <a:t>BS</a:t>
                </a:r>
                <a:endParaRPr lang="en-US" altLang="zh-CN">
                  <a:solidFill>
                    <a:srgbClr val="FFFFFF"/>
                  </a:solidFill>
                </a:endParaRPr>
              </a:p>
            </p:txBody>
          </p:sp>
          <p:sp>
            <p:nvSpPr>
              <p:cNvPr id="1241" name="Rectangle 1190">
                <a:extLst>
                  <a:ext uri="{FF2B5EF4-FFF2-40B4-BE49-F238E27FC236}">
                    <a16:creationId xmlns:a16="http://schemas.microsoft.com/office/drawing/2014/main" id="{07FEF37C-7E7A-4C45-A129-45328E1E7B92}"/>
                  </a:ext>
                </a:extLst>
              </p:cNvPr>
              <p:cNvSpPr>
                <a:spLocks noChangeArrowheads="1"/>
              </p:cNvSpPr>
              <p:nvPr/>
            </p:nvSpPr>
            <p:spPr bwMode="auto">
              <a:xfrm>
                <a:off x="5071" y="2065"/>
                <a:ext cx="7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700">
                    <a:solidFill>
                      <a:srgbClr val="000000"/>
                    </a:solidFill>
                  </a:rPr>
                  <a:t>=</a:t>
                </a:r>
                <a:endParaRPr lang="en-US" altLang="zh-CN">
                  <a:solidFill>
                    <a:srgbClr val="FFFFFF"/>
                  </a:solidFill>
                </a:endParaRPr>
              </a:p>
            </p:txBody>
          </p:sp>
          <p:sp>
            <p:nvSpPr>
              <p:cNvPr id="1242" name="Rectangle 1191">
                <a:extLst>
                  <a:ext uri="{FF2B5EF4-FFF2-40B4-BE49-F238E27FC236}">
                    <a16:creationId xmlns:a16="http://schemas.microsoft.com/office/drawing/2014/main" id="{F0933C08-F2CE-45CC-9A30-B7BDA847B560}"/>
                  </a:ext>
                </a:extLst>
              </p:cNvPr>
              <p:cNvSpPr>
                <a:spLocks noChangeArrowheads="1"/>
              </p:cNvSpPr>
              <p:nvPr/>
            </p:nvSpPr>
            <p:spPr bwMode="auto">
              <a:xfrm>
                <a:off x="5136" y="2065"/>
                <a:ext cx="4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700" i="1">
                    <a:solidFill>
                      <a:srgbClr val="000000"/>
                    </a:solidFill>
                  </a:rPr>
                  <a:t>I</a:t>
                </a:r>
                <a:endParaRPr lang="en-US" altLang="zh-CN">
                  <a:solidFill>
                    <a:srgbClr val="FFFFFF"/>
                  </a:solidFill>
                </a:endParaRPr>
              </a:p>
            </p:txBody>
          </p:sp>
          <p:sp>
            <p:nvSpPr>
              <p:cNvPr id="1243" name="Rectangle 1192">
                <a:extLst>
                  <a:ext uri="{FF2B5EF4-FFF2-40B4-BE49-F238E27FC236}">
                    <a16:creationId xmlns:a16="http://schemas.microsoft.com/office/drawing/2014/main" id="{3D24A087-A539-48D8-9395-EA2A0C63E4F7}"/>
                  </a:ext>
                </a:extLst>
              </p:cNvPr>
              <p:cNvSpPr>
                <a:spLocks noChangeArrowheads="1"/>
              </p:cNvSpPr>
              <p:nvPr/>
            </p:nvSpPr>
            <p:spPr bwMode="auto">
              <a:xfrm>
                <a:off x="5175" y="2110"/>
                <a:ext cx="10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a:solidFill>
                      <a:srgbClr val="000000"/>
                    </a:solidFill>
                  </a:rPr>
                  <a:t>B4</a:t>
                </a:r>
                <a:endParaRPr lang="en-US" altLang="zh-CN">
                  <a:solidFill>
                    <a:srgbClr val="FFFFFF"/>
                  </a:solidFill>
                </a:endParaRPr>
              </a:p>
            </p:txBody>
          </p:sp>
          <p:sp>
            <p:nvSpPr>
              <p:cNvPr id="1244" name="Rectangle 1193">
                <a:extLst>
                  <a:ext uri="{FF2B5EF4-FFF2-40B4-BE49-F238E27FC236}">
                    <a16:creationId xmlns:a16="http://schemas.microsoft.com/office/drawing/2014/main" id="{E4B481BE-7AF0-41B8-B54F-20F851FC4969}"/>
                  </a:ext>
                </a:extLst>
              </p:cNvPr>
              <p:cNvSpPr>
                <a:spLocks noChangeArrowheads="1"/>
              </p:cNvSpPr>
              <p:nvPr/>
            </p:nvSpPr>
            <p:spPr bwMode="auto">
              <a:xfrm>
                <a:off x="5265" y="2065"/>
                <a:ext cx="3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700">
                    <a:solidFill>
                      <a:srgbClr val="000000"/>
                    </a:solidFill>
                  </a:rPr>
                  <a:t> </a:t>
                </a:r>
                <a:endParaRPr lang="en-US" altLang="zh-CN">
                  <a:solidFill>
                    <a:srgbClr val="FFFFFF"/>
                  </a:solidFill>
                </a:endParaRPr>
              </a:p>
            </p:txBody>
          </p:sp>
          <p:sp>
            <p:nvSpPr>
              <p:cNvPr id="1245" name="Rectangle 1194">
                <a:extLst>
                  <a:ext uri="{FF2B5EF4-FFF2-40B4-BE49-F238E27FC236}">
                    <a16:creationId xmlns:a16="http://schemas.microsoft.com/office/drawing/2014/main" id="{04B85FE2-9A79-42A2-A472-5322488801E2}"/>
                  </a:ext>
                </a:extLst>
              </p:cNvPr>
              <p:cNvSpPr>
                <a:spLocks noChangeArrowheads="1"/>
              </p:cNvSpPr>
              <p:nvPr/>
            </p:nvSpPr>
            <p:spPr bwMode="auto">
              <a:xfrm>
                <a:off x="5096" y="2289"/>
                <a:ext cx="20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46" name="Rectangle 1195">
                <a:extLst>
                  <a:ext uri="{FF2B5EF4-FFF2-40B4-BE49-F238E27FC236}">
                    <a16:creationId xmlns:a16="http://schemas.microsoft.com/office/drawing/2014/main" id="{149F3690-538E-439C-BEA6-13198C285A7D}"/>
                  </a:ext>
                </a:extLst>
              </p:cNvPr>
              <p:cNvSpPr>
                <a:spLocks noChangeArrowheads="1"/>
              </p:cNvSpPr>
              <p:nvPr/>
            </p:nvSpPr>
            <p:spPr bwMode="auto">
              <a:xfrm>
                <a:off x="5135" y="2289"/>
                <a:ext cx="4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700" i="1">
                    <a:solidFill>
                      <a:srgbClr val="000000"/>
                    </a:solidFill>
                  </a:rPr>
                  <a:t>I</a:t>
                </a:r>
                <a:endParaRPr lang="en-US" altLang="zh-CN">
                  <a:solidFill>
                    <a:srgbClr val="FFFFFF"/>
                  </a:solidFill>
                </a:endParaRPr>
              </a:p>
            </p:txBody>
          </p:sp>
          <p:sp>
            <p:nvSpPr>
              <p:cNvPr id="1247" name="Rectangle 1196">
                <a:extLst>
                  <a:ext uri="{FF2B5EF4-FFF2-40B4-BE49-F238E27FC236}">
                    <a16:creationId xmlns:a16="http://schemas.microsoft.com/office/drawing/2014/main" id="{6AE56D30-7435-4504-B9D1-387A6453B522}"/>
                  </a:ext>
                </a:extLst>
              </p:cNvPr>
              <p:cNvSpPr>
                <a:spLocks noChangeArrowheads="1"/>
              </p:cNvSpPr>
              <p:nvPr/>
            </p:nvSpPr>
            <p:spPr bwMode="auto">
              <a:xfrm>
                <a:off x="5173" y="2335"/>
                <a:ext cx="5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a:solidFill>
                      <a:srgbClr val="000000"/>
                    </a:solidFill>
                  </a:rPr>
                  <a:t>B</a:t>
                </a:r>
                <a:endParaRPr lang="en-US" altLang="zh-CN">
                  <a:solidFill>
                    <a:srgbClr val="FFFFFF"/>
                  </a:solidFill>
                </a:endParaRPr>
              </a:p>
            </p:txBody>
          </p:sp>
          <p:sp>
            <p:nvSpPr>
              <p:cNvPr id="1248" name="Rectangle 1197">
                <a:extLst>
                  <a:ext uri="{FF2B5EF4-FFF2-40B4-BE49-F238E27FC236}">
                    <a16:creationId xmlns:a16="http://schemas.microsoft.com/office/drawing/2014/main" id="{FC3B6AFD-6765-4190-B0B4-919E08E3B774}"/>
                  </a:ext>
                </a:extLst>
              </p:cNvPr>
              <p:cNvSpPr>
                <a:spLocks noChangeArrowheads="1"/>
              </p:cNvSpPr>
              <p:nvPr/>
            </p:nvSpPr>
            <p:spPr bwMode="auto">
              <a:xfrm>
                <a:off x="5225" y="2335"/>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a:solidFill>
                      <a:srgbClr val="000000"/>
                    </a:solidFill>
                  </a:rPr>
                  <a:t>3</a:t>
                </a:r>
                <a:endParaRPr lang="en-US" altLang="zh-CN">
                  <a:solidFill>
                    <a:srgbClr val="FFFFFF"/>
                  </a:solidFill>
                </a:endParaRPr>
              </a:p>
            </p:txBody>
          </p:sp>
          <p:sp>
            <p:nvSpPr>
              <p:cNvPr id="1249" name="Rectangle 1198">
                <a:extLst>
                  <a:ext uri="{FF2B5EF4-FFF2-40B4-BE49-F238E27FC236}">
                    <a16:creationId xmlns:a16="http://schemas.microsoft.com/office/drawing/2014/main" id="{47AB3280-F829-472D-8180-234E907BD3EF}"/>
                  </a:ext>
                </a:extLst>
              </p:cNvPr>
              <p:cNvSpPr>
                <a:spLocks noChangeArrowheads="1"/>
              </p:cNvSpPr>
              <p:nvPr/>
            </p:nvSpPr>
            <p:spPr bwMode="auto">
              <a:xfrm>
                <a:off x="5263" y="2289"/>
                <a:ext cx="3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700">
                    <a:solidFill>
                      <a:srgbClr val="000000"/>
                    </a:solidFill>
                  </a:rPr>
                  <a:t> </a:t>
                </a:r>
                <a:endParaRPr lang="en-US" altLang="zh-CN">
                  <a:solidFill>
                    <a:srgbClr val="FFFFFF"/>
                  </a:solidFill>
                </a:endParaRPr>
              </a:p>
            </p:txBody>
          </p:sp>
          <p:sp>
            <p:nvSpPr>
              <p:cNvPr id="1250" name="Rectangle 1199">
                <a:extLst>
                  <a:ext uri="{FF2B5EF4-FFF2-40B4-BE49-F238E27FC236}">
                    <a16:creationId xmlns:a16="http://schemas.microsoft.com/office/drawing/2014/main" id="{E3F72B88-5680-415F-8C4A-8BF9EBFD4D3E}"/>
                  </a:ext>
                </a:extLst>
              </p:cNvPr>
              <p:cNvSpPr>
                <a:spLocks noChangeArrowheads="1"/>
              </p:cNvSpPr>
              <p:nvPr/>
            </p:nvSpPr>
            <p:spPr bwMode="auto">
              <a:xfrm>
                <a:off x="5096" y="2521"/>
                <a:ext cx="209"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51" name="Rectangle 1200">
                <a:extLst>
                  <a:ext uri="{FF2B5EF4-FFF2-40B4-BE49-F238E27FC236}">
                    <a16:creationId xmlns:a16="http://schemas.microsoft.com/office/drawing/2014/main" id="{FC1F663C-20B4-4814-973A-9449765F1AF3}"/>
                  </a:ext>
                </a:extLst>
              </p:cNvPr>
              <p:cNvSpPr>
                <a:spLocks noChangeArrowheads="1"/>
              </p:cNvSpPr>
              <p:nvPr/>
            </p:nvSpPr>
            <p:spPr bwMode="auto">
              <a:xfrm>
                <a:off x="5135" y="2524"/>
                <a:ext cx="4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700" i="1">
                    <a:solidFill>
                      <a:srgbClr val="000000"/>
                    </a:solidFill>
                  </a:rPr>
                  <a:t>I</a:t>
                </a:r>
                <a:endParaRPr lang="en-US" altLang="zh-CN">
                  <a:solidFill>
                    <a:srgbClr val="FFFFFF"/>
                  </a:solidFill>
                </a:endParaRPr>
              </a:p>
            </p:txBody>
          </p:sp>
          <p:sp>
            <p:nvSpPr>
              <p:cNvPr id="1252" name="Rectangle 1201">
                <a:extLst>
                  <a:ext uri="{FF2B5EF4-FFF2-40B4-BE49-F238E27FC236}">
                    <a16:creationId xmlns:a16="http://schemas.microsoft.com/office/drawing/2014/main" id="{F50ACFD9-12BA-401F-99AD-BD69AC078F7C}"/>
                  </a:ext>
                </a:extLst>
              </p:cNvPr>
              <p:cNvSpPr>
                <a:spLocks noChangeArrowheads="1"/>
              </p:cNvSpPr>
              <p:nvPr/>
            </p:nvSpPr>
            <p:spPr bwMode="auto">
              <a:xfrm>
                <a:off x="5173" y="2568"/>
                <a:ext cx="10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a:solidFill>
                      <a:srgbClr val="000000"/>
                    </a:solidFill>
                  </a:rPr>
                  <a:t>B2</a:t>
                </a:r>
                <a:endParaRPr lang="en-US" altLang="zh-CN">
                  <a:solidFill>
                    <a:srgbClr val="FFFFFF"/>
                  </a:solidFill>
                </a:endParaRPr>
              </a:p>
            </p:txBody>
          </p:sp>
          <p:sp>
            <p:nvSpPr>
              <p:cNvPr id="1253" name="Rectangle 1202">
                <a:extLst>
                  <a:ext uri="{FF2B5EF4-FFF2-40B4-BE49-F238E27FC236}">
                    <a16:creationId xmlns:a16="http://schemas.microsoft.com/office/drawing/2014/main" id="{D2B97CF6-50E6-405D-8BB2-865705E06414}"/>
                  </a:ext>
                </a:extLst>
              </p:cNvPr>
              <p:cNvSpPr>
                <a:spLocks noChangeArrowheads="1"/>
              </p:cNvSpPr>
              <p:nvPr/>
            </p:nvSpPr>
            <p:spPr bwMode="auto">
              <a:xfrm>
                <a:off x="5263" y="2524"/>
                <a:ext cx="3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700">
                    <a:solidFill>
                      <a:srgbClr val="000000"/>
                    </a:solidFill>
                  </a:rPr>
                  <a:t> </a:t>
                </a:r>
                <a:endParaRPr lang="en-US" altLang="zh-CN">
                  <a:solidFill>
                    <a:srgbClr val="FFFFFF"/>
                  </a:solidFill>
                </a:endParaRPr>
              </a:p>
            </p:txBody>
          </p:sp>
          <p:sp>
            <p:nvSpPr>
              <p:cNvPr id="1254" name="Rectangle 1203">
                <a:extLst>
                  <a:ext uri="{FF2B5EF4-FFF2-40B4-BE49-F238E27FC236}">
                    <a16:creationId xmlns:a16="http://schemas.microsoft.com/office/drawing/2014/main" id="{827B66A5-B86C-47DB-8841-17BFAB924CB2}"/>
                  </a:ext>
                </a:extLst>
              </p:cNvPr>
              <p:cNvSpPr>
                <a:spLocks noChangeArrowheads="1"/>
              </p:cNvSpPr>
              <p:nvPr/>
            </p:nvSpPr>
            <p:spPr bwMode="auto">
              <a:xfrm>
                <a:off x="5096" y="2770"/>
                <a:ext cx="209"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55" name="Rectangle 1204">
                <a:extLst>
                  <a:ext uri="{FF2B5EF4-FFF2-40B4-BE49-F238E27FC236}">
                    <a16:creationId xmlns:a16="http://schemas.microsoft.com/office/drawing/2014/main" id="{94FD5FB6-62A1-4817-8C32-A973D4F99016}"/>
                  </a:ext>
                </a:extLst>
              </p:cNvPr>
              <p:cNvSpPr>
                <a:spLocks noChangeArrowheads="1"/>
              </p:cNvSpPr>
              <p:nvPr/>
            </p:nvSpPr>
            <p:spPr bwMode="auto">
              <a:xfrm>
                <a:off x="5135" y="2771"/>
                <a:ext cx="4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700" i="1">
                    <a:solidFill>
                      <a:srgbClr val="000000"/>
                    </a:solidFill>
                  </a:rPr>
                  <a:t>I</a:t>
                </a:r>
                <a:endParaRPr lang="en-US" altLang="zh-CN">
                  <a:solidFill>
                    <a:srgbClr val="FFFFFF"/>
                  </a:solidFill>
                </a:endParaRPr>
              </a:p>
            </p:txBody>
          </p:sp>
          <p:sp>
            <p:nvSpPr>
              <p:cNvPr id="1256" name="Rectangle 1205">
                <a:extLst>
                  <a:ext uri="{FF2B5EF4-FFF2-40B4-BE49-F238E27FC236}">
                    <a16:creationId xmlns:a16="http://schemas.microsoft.com/office/drawing/2014/main" id="{B0054515-7168-416C-A9AD-4A8EF1F14D9C}"/>
                  </a:ext>
                </a:extLst>
              </p:cNvPr>
              <p:cNvSpPr>
                <a:spLocks noChangeArrowheads="1"/>
              </p:cNvSpPr>
              <p:nvPr/>
            </p:nvSpPr>
            <p:spPr bwMode="auto">
              <a:xfrm>
                <a:off x="5173" y="2817"/>
                <a:ext cx="10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a:solidFill>
                      <a:srgbClr val="000000"/>
                    </a:solidFill>
                  </a:rPr>
                  <a:t>B1</a:t>
                </a:r>
                <a:endParaRPr lang="en-US" altLang="zh-CN">
                  <a:solidFill>
                    <a:srgbClr val="FFFFFF"/>
                  </a:solidFill>
                </a:endParaRPr>
              </a:p>
            </p:txBody>
          </p:sp>
          <p:sp>
            <p:nvSpPr>
              <p:cNvPr id="1257" name="Rectangle 1206">
                <a:extLst>
                  <a:ext uri="{FF2B5EF4-FFF2-40B4-BE49-F238E27FC236}">
                    <a16:creationId xmlns:a16="http://schemas.microsoft.com/office/drawing/2014/main" id="{6894B046-839C-425B-A6F9-36A1FC60AA00}"/>
                  </a:ext>
                </a:extLst>
              </p:cNvPr>
              <p:cNvSpPr>
                <a:spLocks noChangeArrowheads="1"/>
              </p:cNvSpPr>
              <p:nvPr/>
            </p:nvSpPr>
            <p:spPr bwMode="auto">
              <a:xfrm>
                <a:off x="5263" y="2771"/>
                <a:ext cx="3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700">
                    <a:solidFill>
                      <a:srgbClr val="000000"/>
                    </a:solidFill>
                  </a:rPr>
                  <a:t> </a:t>
                </a:r>
                <a:endParaRPr lang="en-US" altLang="zh-CN">
                  <a:solidFill>
                    <a:srgbClr val="FFFFFF"/>
                  </a:solidFill>
                </a:endParaRPr>
              </a:p>
            </p:txBody>
          </p:sp>
          <p:sp>
            <p:nvSpPr>
              <p:cNvPr id="1258" name="Rectangle 1207">
                <a:extLst>
                  <a:ext uri="{FF2B5EF4-FFF2-40B4-BE49-F238E27FC236}">
                    <a16:creationId xmlns:a16="http://schemas.microsoft.com/office/drawing/2014/main" id="{4D78EEB3-E2F5-413D-9729-1E185DBB2873}"/>
                  </a:ext>
                </a:extLst>
              </p:cNvPr>
              <p:cNvSpPr>
                <a:spLocks noChangeArrowheads="1"/>
              </p:cNvSpPr>
              <p:nvPr/>
            </p:nvSpPr>
            <p:spPr bwMode="auto">
              <a:xfrm>
                <a:off x="5217" y="3040"/>
                <a:ext cx="8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700" i="1">
                    <a:solidFill>
                      <a:srgbClr val="000000"/>
                    </a:solidFill>
                  </a:rPr>
                  <a:t>A</a:t>
                </a:r>
                <a:endParaRPr lang="en-US" altLang="zh-CN">
                  <a:solidFill>
                    <a:srgbClr val="FFFFFF"/>
                  </a:solidFill>
                </a:endParaRPr>
              </a:p>
            </p:txBody>
          </p:sp>
          <p:sp>
            <p:nvSpPr>
              <p:cNvPr id="1259" name="Rectangle 1208">
                <a:extLst>
                  <a:ext uri="{FF2B5EF4-FFF2-40B4-BE49-F238E27FC236}">
                    <a16:creationId xmlns:a16="http://schemas.microsoft.com/office/drawing/2014/main" id="{9DF7DF89-A961-40F7-84F3-320E62174B96}"/>
                  </a:ext>
                </a:extLst>
              </p:cNvPr>
              <p:cNvSpPr>
                <a:spLocks noChangeArrowheads="1"/>
              </p:cNvSpPr>
              <p:nvPr/>
            </p:nvSpPr>
            <p:spPr bwMode="auto">
              <a:xfrm>
                <a:off x="5288" y="3040"/>
                <a:ext cx="3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700">
                    <a:solidFill>
                      <a:srgbClr val="000000"/>
                    </a:solidFill>
                  </a:rPr>
                  <a:t> </a:t>
                </a:r>
                <a:endParaRPr lang="en-US" altLang="zh-CN">
                  <a:solidFill>
                    <a:srgbClr val="FFFFFF"/>
                  </a:solidFill>
                </a:endParaRPr>
              </a:p>
            </p:txBody>
          </p:sp>
          <p:sp>
            <p:nvSpPr>
              <p:cNvPr id="1260" name="Rectangle 1209">
                <a:extLst>
                  <a:ext uri="{FF2B5EF4-FFF2-40B4-BE49-F238E27FC236}">
                    <a16:creationId xmlns:a16="http://schemas.microsoft.com/office/drawing/2014/main" id="{EDA2CB27-56EB-4D8C-9780-5BDDA10F89FA}"/>
                  </a:ext>
                </a:extLst>
              </p:cNvPr>
              <p:cNvSpPr>
                <a:spLocks noChangeArrowheads="1"/>
              </p:cNvSpPr>
              <p:nvPr/>
            </p:nvSpPr>
            <p:spPr bwMode="auto">
              <a:xfrm>
                <a:off x="5478" y="3170"/>
                <a:ext cx="229"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61" name="Rectangle 1210">
                <a:extLst>
                  <a:ext uri="{FF2B5EF4-FFF2-40B4-BE49-F238E27FC236}">
                    <a16:creationId xmlns:a16="http://schemas.microsoft.com/office/drawing/2014/main" id="{75CCAC9B-6B54-4249-839F-373630BF4A5A}"/>
                  </a:ext>
                </a:extLst>
              </p:cNvPr>
              <p:cNvSpPr>
                <a:spLocks noChangeArrowheads="1"/>
              </p:cNvSpPr>
              <p:nvPr/>
            </p:nvSpPr>
            <p:spPr bwMode="auto">
              <a:xfrm>
                <a:off x="5516" y="3173"/>
                <a:ext cx="60"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700" i="1">
                    <a:solidFill>
                      <a:srgbClr val="000000"/>
                    </a:solidFill>
                  </a:rPr>
                  <a:t>v</a:t>
                </a:r>
                <a:endParaRPr lang="en-US" altLang="zh-CN">
                  <a:solidFill>
                    <a:srgbClr val="FFFFFF"/>
                  </a:solidFill>
                </a:endParaRPr>
              </a:p>
            </p:txBody>
          </p:sp>
          <p:sp>
            <p:nvSpPr>
              <p:cNvPr id="1262" name="Rectangle 1211">
                <a:extLst>
                  <a:ext uri="{FF2B5EF4-FFF2-40B4-BE49-F238E27FC236}">
                    <a16:creationId xmlns:a16="http://schemas.microsoft.com/office/drawing/2014/main" id="{C01A2E99-DB43-47CA-828D-C927C47760AF}"/>
                  </a:ext>
                </a:extLst>
              </p:cNvPr>
              <p:cNvSpPr>
                <a:spLocks noChangeArrowheads="1"/>
              </p:cNvSpPr>
              <p:nvPr/>
            </p:nvSpPr>
            <p:spPr bwMode="auto">
              <a:xfrm>
                <a:off x="5568" y="3218"/>
                <a:ext cx="11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a:solidFill>
                      <a:srgbClr val="000000"/>
                    </a:solidFill>
                  </a:rPr>
                  <a:t>CE</a:t>
                </a:r>
                <a:endParaRPr lang="en-US" altLang="zh-CN">
                  <a:solidFill>
                    <a:srgbClr val="FFFFFF"/>
                  </a:solidFill>
                </a:endParaRPr>
              </a:p>
            </p:txBody>
          </p:sp>
          <p:sp>
            <p:nvSpPr>
              <p:cNvPr id="1263" name="Rectangle 1212">
                <a:extLst>
                  <a:ext uri="{FF2B5EF4-FFF2-40B4-BE49-F238E27FC236}">
                    <a16:creationId xmlns:a16="http://schemas.microsoft.com/office/drawing/2014/main" id="{A064C990-6C7C-4601-8190-9BEF118B4C70}"/>
                  </a:ext>
                </a:extLst>
              </p:cNvPr>
              <p:cNvSpPr>
                <a:spLocks noChangeArrowheads="1"/>
              </p:cNvSpPr>
              <p:nvPr/>
            </p:nvSpPr>
            <p:spPr bwMode="auto">
              <a:xfrm>
                <a:off x="5667" y="3218"/>
                <a:ext cx="2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a:solidFill>
                      <a:srgbClr val="000000"/>
                    </a:solidFill>
                  </a:rPr>
                  <a:t> </a:t>
                </a:r>
                <a:endParaRPr lang="en-US" altLang="zh-CN">
                  <a:solidFill>
                    <a:srgbClr val="FFFFFF"/>
                  </a:solidFill>
                </a:endParaRPr>
              </a:p>
            </p:txBody>
          </p:sp>
          <p:sp>
            <p:nvSpPr>
              <p:cNvPr id="1264" name="Rectangle 1213">
                <a:extLst>
                  <a:ext uri="{FF2B5EF4-FFF2-40B4-BE49-F238E27FC236}">
                    <a16:creationId xmlns:a16="http://schemas.microsoft.com/office/drawing/2014/main" id="{C8EDF236-8177-4656-8DF7-F024ED511D9E}"/>
                  </a:ext>
                </a:extLst>
              </p:cNvPr>
              <p:cNvSpPr>
                <a:spLocks noChangeArrowheads="1"/>
              </p:cNvSpPr>
              <p:nvPr/>
            </p:nvSpPr>
            <p:spPr bwMode="auto">
              <a:xfrm>
                <a:off x="5101" y="3345"/>
                <a:ext cx="229"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65" name="Rectangle 1214">
                <a:extLst>
                  <a:ext uri="{FF2B5EF4-FFF2-40B4-BE49-F238E27FC236}">
                    <a16:creationId xmlns:a16="http://schemas.microsoft.com/office/drawing/2014/main" id="{C9BE244D-734E-4233-B668-2FC375A95C80}"/>
                  </a:ext>
                </a:extLst>
              </p:cNvPr>
              <p:cNvSpPr>
                <a:spLocks noChangeArrowheads="1"/>
              </p:cNvSpPr>
              <p:nvPr/>
            </p:nvSpPr>
            <p:spPr bwMode="auto">
              <a:xfrm>
                <a:off x="5127" y="3348"/>
                <a:ext cx="8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700" i="1">
                    <a:solidFill>
                      <a:srgbClr val="000000"/>
                    </a:solidFill>
                  </a:rPr>
                  <a:t>V</a:t>
                </a:r>
                <a:endParaRPr lang="en-US" altLang="zh-CN">
                  <a:solidFill>
                    <a:srgbClr val="FFFFFF"/>
                  </a:solidFill>
                </a:endParaRPr>
              </a:p>
            </p:txBody>
          </p:sp>
          <p:sp>
            <p:nvSpPr>
              <p:cNvPr id="1266" name="Rectangle 1215">
                <a:extLst>
                  <a:ext uri="{FF2B5EF4-FFF2-40B4-BE49-F238E27FC236}">
                    <a16:creationId xmlns:a16="http://schemas.microsoft.com/office/drawing/2014/main" id="{A048E011-7F51-459B-9063-F290EFC9CB6D}"/>
                  </a:ext>
                </a:extLst>
              </p:cNvPr>
              <p:cNvSpPr>
                <a:spLocks noChangeArrowheads="1"/>
              </p:cNvSpPr>
              <p:nvPr/>
            </p:nvSpPr>
            <p:spPr bwMode="auto">
              <a:xfrm>
                <a:off x="5198" y="3394"/>
                <a:ext cx="11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a:solidFill>
                      <a:srgbClr val="000000"/>
                    </a:solidFill>
                  </a:rPr>
                  <a:t>CC</a:t>
                </a:r>
                <a:endParaRPr lang="en-US" altLang="zh-CN">
                  <a:solidFill>
                    <a:srgbClr val="FFFFFF"/>
                  </a:solidFill>
                </a:endParaRPr>
              </a:p>
            </p:txBody>
          </p:sp>
          <p:sp>
            <p:nvSpPr>
              <p:cNvPr id="1267" name="Rectangle 1216">
                <a:extLst>
                  <a:ext uri="{FF2B5EF4-FFF2-40B4-BE49-F238E27FC236}">
                    <a16:creationId xmlns:a16="http://schemas.microsoft.com/office/drawing/2014/main" id="{6095B481-631C-4A39-AB2C-822BC9BD2155}"/>
                  </a:ext>
                </a:extLst>
              </p:cNvPr>
              <p:cNvSpPr>
                <a:spLocks noChangeArrowheads="1"/>
              </p:cNvSpPr>
              <p:nvPr/>
            </p:nvSpPr>
            <p:spPr bwMode="auto">
              <a:xfrm>
                <a:off x="5301" y="3394"/>
                <a:ext cx="2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a:solidFill>
                      <a:srgbClr val="000000"/>
                    </a:solidFill>
                  </a:rPr>
                  <a:t> </a:t>
                </a:r>
                <a:endParaRPr lang="en-US" altLang="zh-CN">
                  <a:solidFill>
                    <a:srgbClr val="FFFFFF"/>
                  </a:solidFill>
                </a:endParaRPr>
              </a:p>
            </p:txBody>
          </p:sp>
          <p:sp>
            <p:nvSpPr>
              <p:cNvPr id="1268" name="Rectangle 1217">
                <a:extLst>
                  <a:ext uri="{FF2B5EF4-FFF2-40B4-BE49-F238E27FC236}">
                    <a16:creationId xmlns:a16="http://schemas.microsoft.com/office/drawing/2014/main" id="{96D77C0A-AE15-44C7-9006-5B1FA88810BD}"/>
                  </a:ext>
                </a:extLst>
              </p:cNvPr>
              <p:cNvSpPr>
                <a:spLocks noChangeArrowheads="1"/>
              </p:cNvSpPr>
              <p:nvPr/>
            </p:nvSpPr>
            <p:spPr bwMode="auto">
              <a:xfrm>
                <a:off x="4569" y="3020"/>
                <a:ext cx="229"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69" name="Rectangle 1218">
                <a:extLst>
                  <a:ext uri="{FF2B5EF4-FFF2-40B4-BE49-F238E27FC236}">
                    <a16:creationId xmlns:a16="http://schemas.microsoft.com/office/drawing/2014/main" id="{C2206AC2-1F1E-4691-AB13-29609F21672D}"/>
                  </a:ext>
                </a:extLst>
              </p:cNvPr>
              <p:cNvSpPr>
                <a:spLocks noChangeArrowheads="1"/>
              </p:cNvSpPr>
              <p:nvPr/>
            </p:nvSpPr>
            <p:spPr bwMode="auto">
              <a:xfrm>
                <a:off x="4578" y="3023"/>
                <a:ext cx="3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700" i="1">
                    <a:solidFill>
                      <a:srgbClr val="000000"/>
                    </a:solidFill>
                  </a:rPr>
                  <a:t>i</a:t>
                </a:r>
                <a:endParaRPr lang="en-US" altLang="zh-CN">
                  <a:solidFill>
                    <a:srgbClr val="FFFFFF"/>
                  </a:solidFill>
                </a:endParaRPr>
              </a:p>
            </p:txBody>
          </p:sp>
          <p:sp>
            <p:nvSpPr>
              <p:cNvPr id="1270" name="Rectangle 1219">
                <a:extLst>
                  <a:ext uri="{FF2B5EF4-FFF2-40B4-BE49-F238E27FC236}">
                    <a16:creationId xmlns:a16="http://schemas.microsoft.com/office/drawing/2014/main" id="{DFEDAEAF-9E80-4119-ADF8-F5862E27776D}"/>
                  </a:ext>
                </a:extLst>
              </p:cNvPr>
              <p:cNvSpPr>
                <a:spLocks noChangeArrowheads="1"/>
              </p:cNvSpPr>
              <p:nvPr/>
            </p:nvSpPr>
            <p:spPr bwMode="auto">
              <a:xfrm>
                <a:off x="4611" y="3068"/>
                <a:ext cx="5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a:solidFill>
                      <a:srgbClr val="000000"/>
                    </a:solidFill>
                  </a:rPr>
                  <a:t>B</a:t>
                </a:r>
                <a:endParaRPr lang="en-US" altLang="zh-CN">
                  <a:solidFill>
                    <a:srgbClr val="FFFFFF"/>
                  </a:solidFill>
                </a:endParaRPr>
              </a:p>
            </p:txBody>
          </p:sp>
          <p:sp>
            <p:nvSpPr>
              <p:cNvPr id="1271" name="Rectangle 1220">
                <a:extLst>
                  <a:ext uri="{FF2B5EF4-FFF2-40B4-BE49-F238E27FC236}">
                    <a16:creationId xmlns:a16="http://schemas.microsoft.com/office/drawing/2014/main" id="{4F085F00-60AE-4869-BB6E-B1B5A3CB6155}"/>
                  </a:ext>
                </a:extLst>
              </p:cNvPr>
              <p:cNvSpPr>
                <a:spLocks noChangeArrowheads="1"/>
              </p:cNvSpPr>
              <p:nvPr/>
            </p:nvSpPr>
            <p:spPr bwMode="auto">
              <a:xfrm>
                <a:off x="4661" y="3023"/>
                <a:ext cx="14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700">
                    <a:solidFill>
                      <a:srgbClr val="000000"/>
                    </a:solidFill>
                  </a:rPr>
                  <a:t>=0</a:t>
                </a:r>
                <a:endParaRPr lang="en-US" altLang="zh-CN">
                  <a:solidFill>
                    <a:srgbClr val="FFFFFF"/>
                  </a:solidFill>
                </a:endParaRPr>
              </a:p>
            </p:txBody>
          </p:sp>
          <p:sp>
            <p:nvSpPr>
              <p:cNvPr id="1272" name="Rectangle 1221">
                <a:extLst>
                  <a:ext uri="{FF2B5EF4-FFF2-40B4-BE49-F238E27FC236}">
                    <a16:creationId xmlns:a16="http://schemas.microsoft.com/office/drawing/2014/main" id="{619F8577-AE46-41CD-BCAD-A2D53C5511D1}"/>
                  </a:ext>
                </a:extLst>
              </p:cNvPr>
              <p:cNvSpPr>
                <a:spLocks noChangeArrowheads="1"/>
              </p:cNvSpPr>
              <p:nvPr/>
            </p:nvSpPr>
            <p:spPr bwMode="auto">
              <a:xfrm>
                <a:off x="4785" y="3068"/>
                <a:ext cx="2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a:solidFill>
                      <a:srgbClr val="000000"/>
                    </a:solidFill>
                  </a:rPr>
                  <a:t> </a:t>
                </a:r>
                <a:endParaRPr lang="en-US" altLang="zh-CN">
                  <a:solidFill>
                    <a:srgbClr val="FFFFFF"/>
                  </a:solidFill>
                </a:endParaRPr>
              </a:p>
            </p:txBody>
          </p:sp>
          <p:sp>
            <p:nvSpPr>
              <p:cNvPr id="1273" name="Rectangle 1222">
                <a:extLst>
                  <a:ext uri="{FF2B5EF4-FFF2-40B4-BE49-F238E27FC236}">
                    <a16:creationId xmlns:a16="http://schemas.microsoft.com/office/drawing/2014/main" id="{E68C0BC6-D829-49FE-832F-E60C252ACD6F}"/>
                  </a:ext>
                </a:extLst>
              </p:cNvPr>
              <p:cNvSpPr>
                <a:spLocks noChangeArrowheads="1"/>
              </p:cNvSpPr>
              <p:nvPr/>
            </p:nvSpPr>
            <p:spPr bwMode="auto">
              <a:xfrm>
                <a:off x="3395" y="3184"/>
                <a:ext cx="292"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74" name="Rectangle 1223">
                <a:extLst>
                  <a:ext uri="{FF2B5EF4-FFF2-40B4-BE49-F238E27FC236}">
                    <a16:creationId xmlns:a16="http://schemas.microsoft.com/office/drawing/2014/main" id="{DF1E17C2-9938-4878-908A-ECF167EC8FFF}"/>
                  </a:ext>
                </a:extLst>
              </p:cNvPr>
              <p:cNvSpPr>
                <a:spLocks noChangeArrowheads="1"/>
              </p:cNvSpPr>
              <p:nvPr/>
            </p:nvSpPr>
            <p:spPr bwMode="auto">
              <a:xfrm>
                <a:off x="3434" y="3187"/>
                <a:ext cx="8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700" i="1">
                    <a:solidFill>
                      <a:srgbClr val="000000"/>
                    </a:solidFill>
                  </a:rPr>
                  <a:t>V</a:t>
                </a:r>
                <a:endParaRPr lang="en-US" altLang="zh-CN">
                  <a:solidFill>
                    <a:srgbClr val="FFFFFF"/>
                  </a:solidFill>
                </a:endParaRPr>
              </a:p>
            </p:txBody>
          </p:sp>
          <p:sp>
            <p:nvSpPr>
              <p:cNvPr id="1275" name="Rectangle 1224">
                <a:extLst>
                  <a:ext uri="{FF2B5EF4-FFF2-40B4-BE49-F238E27FC236}">
                    <a16:creationId xmlns:a16="http://schemas.microsoft.com/office/drawing/2014/main" id="{8A726976-5D05-49FE-B40A-5E651A676391}"/>
                  </a:ext>
                </a:extLst>
              </p:cNvPr>
              <p:cNvSpPr>
                <a:spLocks noChangeArrowheads="1"/>
              </p:cNvSpPr>
              <p:nvPr/>
            </p:nvSpPr>
            <p:spPr bwMode="auto">
              <a:xfrm>
                <a:off x="3505" y="3232"/>
                <a:ext cx="16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a:solidFill>
                      <a:srgbClr val="000000"/>
                    </a:solidFill>
                  </a:rPr>
                  <a:t>CES</a:t>
                </a:r>
                <a:endParaRPr lang="en-US" altLang="zh-CN">
                  <a:solidFill>
                    <a:srgbClr val="FFFFFF"/>
                  </a:solidFill>
                </a:endParaRPr>
              </a:p>
            </p:txBody>
          </p:sp>
          <p:sp>
            <p:nvSpPr>
              <p:cNvPr id="1276" name="Rectangle 1225">
                <a:extLst>
                  <a:ext uri="{FF2B5EF4-FFF2-40B4-BE49-F238E27FC236}">
                    <a16:creationId xmlns:a16="http://schemas.microsoft.com/office/drawing/2014/main" id="{0CA16813-314F-4ED9-B6A8-F641E191FDCF}"/>
                  </a:ext>
                </a:extLst>
              </p:cNvPr>
              <p:cNvSpPr>
                <a:spLocks noChangeArrowheads="1"/>
              </p:cNvSpPr>
              <p:nvPr/>
            </p:nvSpPr>
            <p:spPr bwMode="auto">
              <a:xfrm>
                <a:off x="3647" y="3232"/>
                <a:ext cx="2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a:solidFill>
                      <a:srgbClr val="000000"/>
                    </a:solidFill>
                  </a:rPr>
                  <a:t> </a:t>
                </a:r>
                <a:endParaRPr lang="en-US" altLang="zh-CN">
                  <a:solidFill>
                    <a:srgbClr val="FFFFFF"/>
                  </a:solidFill>
                </a:endParaRPr>
              </a:p>
            </p:txBody>
          </p:sp>
          <p:sp>
            <p:nvSpPr>
              <p:cNvPr id="1277" name="Rectangle 1226">
                <a:extLst>
                  <a:ext uri="{FF2B5EF4-FFF2-40B4-BE49-F238E27FC236}">
                    <a16:creationId xmlns:a16="http://schemas.microsoft.com/office/drawing/2014/main" id="{BC1C1924-5BB4-48F7-9E4A-DF3B57ACD4D3}"/>
                  </a:ext>
                </a:extLst>
              </p:cNvPr>
              <p:cNvSpPr>
                <a:spLocks noChangeArrowheads="1"/>
              </p:cNvSpPr>
              <p:nvPr/>
            </p:nvSpPr>
            <p:spPr bwMode="auto">
              <a:xfrm>
                <a:off x="3154" y="3097"/>
                <a:ext cx="147"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78" name="Rectangle 1227">
                <a:extLst>
                  <a:ext uri="{FF2B5EF4-FFF2-40B4-BE49-F238E27FC236}">
                    <a16:creationId xmlns:a16="http://schemas.microsoft.com/office/drawing/2014/main" id="{94BC9CC6-ABEC-4BA9-8BC2-296CD5FA4A0F}"/>
                  </a:ext>
                </a:extLst>
              </p:cNvPr>
              <p:cNvSpPr>
                <a:spLocks noChangeArrowheads="1"/>
              </p:cNvSpPr>
              <p:nvPr/>
            </p:nvSpPr>
            <p:spPr bwMode="auto">
              <a:xfrm>
                <a:off x="3185" y="3099"/>
                <a:ext cx="9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700" i="1">
                    <a:solidFill>
                      <a:srgbClr val="000000"/>
                    </a:solidFill>
                  </a:rPr>
                  <a:t>O</a:t>
                </a:r>
                <a:endParaRPr lang="en-US" altLang="zh-CN">
                  <a:solidFill>
                    <a:srgbClr val="FFFFFF"/>
                  </a:solidFill>
                </a:endParaRPr>
              </a:p>
            </p:txBody>
          </p:sp>
          <p:sp>
            <p:nvSpPr>
              <p:cNvPr id="1279" name="Rectangle 1228">
                <a:extLst>
                  <a:ext uri="{FF2B5EF4-FFF2-40B4-BE49-F238E27FC236}">
                    <a16:creationId xmlns:a16="http://schemas.microsoft.com/office/drawing/2014/main" id="{A06FC98F-283F-46FD-98B6-0D1A444A86C2}"/>
                  </a:ext>
                </a:extLst>
              </p:cNvPr>
              <p:cNvSpPr>
                <a:spLocks noChangeArrowheads="1"/>
              </p:cNvSpPr>
              <p:nvPr/>
            </p:nvSpPr>
            <p:spPr bwMode="auto">
              <a:xfrm>
                <a:off x="3268" y="3144"/>
                <a:ext cx="2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a:solidFill>
                      <a:srgbClr val="000000"/>
                    </a:solidFill>
                  </a:rPr>
                  <a:t> </a:t>
                </a:r>
                <a:endParaRPr lang="en-US" altLang="zh-CN">
                  <a:solidFill>
                    <a:srgbClr val="FFFFFF"/>
                  </a:solidFill>
                </a:endParaRPr>
              </a:p>
            </p:txBody>
          </p:sp>
          <p:sp>
            <p:nvSpPr>
              <p:cNvPr id="1280" name="Rectangle 1229">
                <a:extLst>
                  <a:ext uri="{FF2B5EF4-FFF2-40B4-BE49-F238E27FC236}">
                    <a16:creationId xmlns:a16="http://schemas.microsoft.com/office/drawing/2014/main" id="{F5CF4FB6-3DA1-4AA1-8330-9AE1F0670413}"/>
                  </a:ext>
                </a:extLst>
              </p:cNvPr>
              <p:cNvSpPr>
                <a:spLocks noChangeArrowheads="1"/>
              </p:cNvSpPr>
              <p:nvPr/>
            </p:nvSpPr>
            <p:spPr bwMode="auto">
              <a:xfrm>
                <a:off x="3103" y="2182"/>
                <a:ext cx="147"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81" name="Rectangle 1230">
                <a:extLst>
                  <a:ext uri="{FF2B5EF4-FFF2-40B4-BE49-F238E27FC236}">
                    <a16:creationId xmlns:a16="http://schemas.microsoft.com/office/drawing/2014/main" id="{C22EB217-5492-4E71-A92F-32DF749D72D6}"/>
                  </a:ext>
                </a:extLst>
              </p:cNvPr>
              <p:cNvSpPr>
                <a:spLocks noChangeArrowheads="1"/>
              </p:cNvSpPr>
              <p:nvPr/>
            </p:nvSpPr>
            <p:spPr bwMode="auto">
              <a:xfrm>
                <a:off x="3109" y="2185"/>
                <a:ext cx="4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700" i="1">
                    <a:solidFill>
                      <a:srgbClr val="000000"/>
                    </a:solidFill>
                  </a:rPr>
                  <a:t>I</a:t>
                </a:r>
                <a:endParaRPr lang="en-US" altLang="zh-CN">
                  <a:solidFill>
                    <a:srgbClr val="FFFFFF"/>
                  </a:solidFill>
                </a:endParaRPr>
              </a:p>
            </p:txBody>
          </p:sp>
          <p:sp>
            <p:nvSpPr>
              <p:cNvPr id="1282" name="Rectangle 1231">
                <a:extLst>
                  <a:ext uri="{FF2B5EF4-FFF2-40B4-BE49-F238E27FC236}">
                    <a16:creationId xmlns:a16="http://schemas.microsoft.com/office/drawing/2014/main" id="{7223545A-0EC9-4400-9CFB-F5CADBD652CD}"/>
                  </a:ext>
                </a:extLst>
              </p:cNvPr>
              <p:cNvSpPr>
                <a:spLocks noChangeArrowheads="1"/>
              </p:cNvSpPr>
              <p:nvPr/>
            </p:nvSpPr>
            <p:spPr bwMode="auto">
              <a:xfrm>
                <a:off x="3148" y="2231"/>
                <a:ext cx="10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a:solidFill>
                      <a:srgbClr val="000000"/>
                    </a:solidFill>
                  </a:rPr>
                  <a:t>CS</a:t>
                </a:r>
                <a:endParaRPr lang="en-US" altLang="zh-CN">
                  <a:solidFill>
                    <a:srgbClr val="FFFFFF"/>
                  </a:solidFill>
                </a:endParaRPr>
              </a:p>
            </p:txBody>
          </p:sp>
          <p:sp>
            <p:nvSpPr>
              <p:cNvPr id="1283" name="Rectangle 1232">
                <a:extLst>
                  <a:ext uri="{FF2B5EF4-FFF2-40B4-BE49-F238E27FC236}">
                    <a16:creationId xmlns:a16="http://schemas.microsoft.com/office/drawing/2014/main" id="{DE5E8AD6-1DA0-4BFD-AFE9-2F273D0A4C35}"/>
                  </a:ext>
                </a:extLst>
              </p:cNvPr>
              <p:cNvSpPr>
                <a:spLocks noChangeArrowheads="1"/>
              </p:cNvSpPr>
              <p:nvPr/>
            </p:nvSpPr>
            <p:spPr bwMode="auto">
              <a:xfrm>
                <a:off x="3242" y="2231"/>
                <a:ext cx="2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a:solidFill>
                      <a:srgbClr val="000000"/>
                    </a:solidFill>
                  </a:rPr>
                  <a:t> </a:t>
                </a:r>
                <a:endParaRPr lang="en-US" altLang="zh-CN">
                  <a:solidFill>
                    <a:srgbClr val="FFFFFF"/>
                  </a:solidFill>
                </a:endParaRPr>
              </a:p>
            </p:txBody>
          </p:sp>
          <p:sp>
            <p:nvSpPr>
              <p:cNvPr id="1284" name="Rectangle 1233">
                <a:extLst>
                  <a:ext uri="{FF2B5EF4-FFF2-40B4-BE49-F238E27FC236}">
                    <a16:creationId xmlns:a16="http://schemas.microsoft.com/office/drawing/2014/main" id="{9D38CE7E-4178-4364-B86F-BB2B8AFBE5EB}"/>
                  </a:ext>
                </a:extLst>
              </p:cNvPr>
              <p:cNvSpPr>
                <a:spLocks noChangeArrowheads="1"/>
              </p:cNvSpPr>
              <p:nvPr/>
            </p:nvSpPr>
            <p:spPr bwMode="auto">
              <a:xfrm>
                <a:off x="2880" y="1995"/>
                <a:ext cx="350"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85" name="Rectangle 1234">
                <a:extLst>
                  <a:ext uri="{FF2B5EF4-FFF2-40B4-BE49-F238E27FC236}">
                    <a16:creationId xmlns:a16="http://schemas.microsoft.com/office/drawing/2014/main" id="{A4DD9E46-354C-4914-9D34-07C4EC640EE4}"/>
                  </a:ext>
                </a:extLst>
              </p:cNvPr>
              <p:cNvSpPr>
                <a:spLocks noChangeArrowheads="1"/>
              </p:cNvSpPr>
              <p:nvPr/>
            </p:nvSpPr>
            <p:spPr bwMode="auto">
              <a:xfrm>
                <a:off x="2899" y="1997"/>
                <a:ext cx="8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700" i="1">
                    <a:solidFill>
                      <a:srgbClr val="000000"/>
                    </a:solidFill>
                  </a:rPr>
                  <a:t>V</a:t>
                </a:r>
                <a:endParaRPr lang="en-US" altLang="zh-CN">
                  <a:solidFill>
                    <a:srgbClr val="FFFFFF"/>
                  </a:solidFill>
                </a:endParaRPr>
              </a:p>
            </p:txBody>
          </p:sp>
          <p:sp>
            <p:nvSpPr>
              <p:cNvPr id="1286" name="Rectangle 1235">
                <a:extLst>
                  <a:ext uri="{FF2B5EF4-FFF2-40B4-BE49-F238E27FC236}">
                    <a16:creationId xmlns:a16="http://schemas.microsoft.com/office/drawing/2014/main" id="{FB55E4BA-72D6-4CDD-A31E-3483BB6D477F}"/>
                  </a:ext>
                </a:extLst>
              </p:cNvPr>
              <p:cNvSpPr>
                <a:spLocks noChangeArrowheads="1"/>
              </p:cNvSpPr>
              <p:nvPr/>
            </p:nvSpPr>
            <p:spPr bwMode="auto">
              <a:xfrm>
                <a:off x="2970" y="2043"/>
                <a:ext cx="11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a:solidFill>
                      <a:srgbClr val="000000"/>
                    </a:solidFill>
                  </a:rPr>
                  <a:t>CC</a:t>
                </a:r>
                <a:endParaRPr lang="en-US" altLang="zh-CN">
                  <a:solidFill>
                    <a:srgbClr val="FFFFFF"/>
                  </a:solidFill>
                </a:endParaRPr>
              </a:p>
            </p:txBody>
          </p:sp>
          <p:sp>
            <p:nvSpPr>
              <p:cNvPr id="1287" name="Rectangle 1236">
                <a:extLst>
                  <a:ext uri="{FF2B5EF4-FFF2-40B4-BE49-F238E27FC236}">
                    <a16:creationId xmlns:a16="http://schemas.microsoft.com/office/drawing/2014/main" id="{D6434D4E-6205-40D5-B4BE-FEAE0C7BB461}"/>
                  </a:ext>
                </a:extLst>
              </p:cNvPr>
              <p:cNvSpPr>
                <a:spLocks noChangeArrowheads="1"/>
              </p:cNvSpPr>
              <p:nvPr/>
            </p:nvSpPr>
            <p:spPr bwMode="auto">
              <a:xfrm>
                <a:off x="3064" y="1997"/>
                <a:ext cx="16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700">
                    <a:solidFill>
                      <a:srgbClr val="000000"/>
                    </a:solidFill>
                  </a:rPr>
                  <a:t> /R</a:t>
                </a:r>
                <a:endParaRPr lang="en-US" altLang="zh-CN">
                  <a:solidFill>
                    <a:srgbClr val="FFFFFF"/>
                  </a:solidFill>
                </a:endParaRPr>
              </a:p>
            </p:txBody>
          </p:sp>
          <p:sp>
            <p:nvSpPr>
              <p:cNvPr id="1288" name="Rectangle 1237">
                <a:extLst>
                  <a:ext uri="{FF2B5EF4-FFF2-40B4-BE49-F238E27FC236}">
                    <a16:creationId xmlns:a16="http://schemas.microsoft.com/office/drawing/2014/main" id="{82EAD01D-ADC2-4AB6-81BA-71DF8A334A49}"/>
                  </a:ext>
                </a:extLst>
              </p:cNvPr>
              <p:cNvSpPr>
                <a:spLocks noChangeArrowheads="1"/>
              </p:cNvSpPr>
              <p:nvPr/>
            </p:nvSpPr>
            <p:spPr bwMode="auto">
              <a:xfrm>
                <a:off x="3204" y="2039"/>
                <a:ext cx="5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000000"/>
                    </a:solidFill>
                  </a:rPr>
                  <a:t>c</a:t>
                </a:r>
                <a:endParaRPr lang="en-US" altLang="zh-CN" sz="1400">
                  <a:solidFill>
                    <a:srgbClr val="FFFFFF"/>
                  </a:solidFill>
                </a:endParaRPr>
              </a:p>
            </p:txBody>
          </p:sp>
          <p:sp>
            <p:nvSpPr>
              <p:cNvPr id="1289" name="Rectangle 1238">
                <a:extLst>
                  <a:ext uri="{FF2B5EF4-FFF2-40B4-BE49-F238E27FC236}">
                    <a16:creationId xmlns:a16="http://schemas.microsoft.com/office/drawing/2014/main" id="{171EDA8A-FCD5-4583-AC63-1DB6ECC88065}"/>
                  </a:ext>
                </a:extLst>
              </p:cNvPr>
              <p:cNvSpPr>
                <a:spLocks noChangeArrowheads="1"/>
              </p:cNvSpPr>
              <p:nvPr/>
            </p:nvSpPr>
            <p:spPr bwMode="auto">
              <a:xfrm>
                <a:off x="3226" y="1990"/>
                <a:ext cx="3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700">
                    <a:solidFill>
                      <a:srgbClr val="000000"/>
                    </a:solidFill>
                  </a:rPr>
                  <a:t> </a:t>
                </a:r>
                <a:endParaRPr lang="en-US" altLang="zh-CN">
                  <a:solidFill>
                    <a:srgbClr val="FFFFFF"/>
                  </a:solidFill>
                </a:endParaRPr>
              </a:p>
            </p:txBody>
          </p:sp>
          <p:sp>
            <p:nvSpPr>
              <p:cNvPr id="1290" name="Rectangle 1239">
                <a:extLst>
                  <a:ext uri="{FF2B5EF4-FFF2-40B4-BE49-F238E27FC236}">
                    <a16:creationId xmlns:a16="http://schemas.microsoft.com/office/drawing/2014/main" id="{0B0C21E6-0D7D-4F3C-BB7B-228ED03D4CB8}"/>
                  </a:ext>
                </a:extLst>
              </p:cNvPr>
              <p:cNvSpPr>
                <a:spLocks noChangeArrowheads="1"/>
              </p:cNvSpPr>
              <p:nvPr/>
            </p:nvSpPr>
            <p:spPr bwMode="auto">
              <a:xfrm>
                <a:off x="3573" y="2124"/>
                <a:ext cx="3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700">
                    <a:solidFill>
                      <a:srgbClr val="000000"/>
                    </a:solidFill>
                  </a:rPr>
                  <a:t> </a:t>
                </a:r>
                <a:endParaRPr lang="en-US" altLang="zh-CN">
                  <a:solidFill>
                    <a:srgbClr val="FFFFFF"/>
                  </a:solidFill>
                </a:endParaRPr>
              </a:p>
            </p:txBody>
          </p:sp>
          <p:sp>
            <p:nvSpPr>
              <p:cNvPr id="1291" name="Text Box 1240">
                <a:extLst>
                  <a:ext uri="{FF2B5EF4-FFF2-40B4-BE49-F238E27FC236}">
                    <a16:creationId xmlns:a16="http://schemas.microsoft.com/office/drawing/2014/main" id="{0EC1F42F-9097-4E01-A391-8E54B27559BE}"/>
                  </a:ext>
                </a:extLst>
              </p:cNvPr>
              <p:cNvSpPr txBox="1">
                <a:spLocks noChangeArrowheads="1"/>
              </p:cNvSpPr>
              <p:nvPr/>
            </p:nvSpPr>
            <p:spPr bwMode="auto">
              <a:xfrm>
                <a:off x="3560" y="2064"/>
                <a:ext cx="22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solidFill>
                      <a:srgbClr val="000000"/>
                    </a:solidFill>
                    <a:latin typeface="宋体" panose="02010600030101010101" pitchFamily="2" charset="-122"/>
                  </a:rPr>
                  <a:t>C</a:t>
                </a:r>
              </a:p>
            </p:txBody>
          </p:sp>
        </p:grpSp>
      </p:grpSp>
      <p:sp>
        <p:nvSpPr>
          <p:cNvPr id="133" name="Oval 1241">
            <a:extLst>
              <a:ext uri="{FF2B5EF4-FFF2-40B4-BE49-F238E27FC236}">
                <a16:creationId xmlns:a16="http://schemas.microsoft.com/office/drawing/2014/main" id="{013AB762-2329-40C5-8455-D75919376C8D}"/>
              </a:ext>
            </a:extLst>
          </p:cNvPr>
          <p:cNvSpPr>
            <a:spLocks noChangeArrowheads="1"/>
          </p:cNvSpPr>
          <p:nvPr/>
        </p:nvSpPr>
        <p:spPr bwMode="auto">
          <a:xfrm>
            <a:off x="5610225" y="4291013"/>
            <a:ext cx="134938" cy="179387"/>
          </a:xfrm>
          <a:prstGeom prst="ellipse">
            <a:avLst/>
          </a:prstGeom>
          <a:solidFill>
            <a:srgbClr val="00FF00"/>
          </a:solidFill>
          <a:ln>
            <a:noFill/>
          </a:ln>
          <a:extLst>
            <a:ext uri="{91240B29-F687-4F45-9708-019B960494DF}">
              <a14:hiddenLine xmlns:a14="http://schemas.microsoft.com/office/drawing/2010/main" w="25400" algn="ctr">
                <a:solidFill>
                  <a:srgbClr val="000000"/>
                </a:solidFill>
                <a:round/>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4" name="Oval 1242">
            <a:extLst>
              <a:ext uri="{FF2B5EF4-FFF2-40B4-BE49-F238E27FC236}">
                <a16:creationId xmlns:a16="http://schemas.microsoft.com/office/drawing/2014/main" id="{9F6BD3F7-31C4-4430-A886-07CE65DCBD10}"/>
              </a:ext>
            </a:extLst>
          </p:cNvPr>
          <p:cNvSpPr>
            <a:spLocks noChangeArrowheads="1"/>
          </p:cNvSpPr>
          <p:nvPr/>
        </p:nvSpPr>
        <p:spPr bwMode="auto">
          <a:xfrm>
            <a:off x="8175625" y="5686425"/>
            <a:ext cx="134938" cy="179388"/>
          </a:xfrm>
          <a:prstGeom prst="ellipse">
            <a:avLst/>
          </a:prstGeom>
          <a:solidFill>
            <a:srgbClr val="FF0000"/>
          </a:solidFill>
          <a:ln>
            <a:noFill/>
          </a:ln>
          <a:extLst>
            <a:ext uri="{91240B29-F687-4F45-9708-019B960494DF}">
              <a14:hiddenLine xmlns:a14="http://schemas.microsoft.com/office/drawing/2010/main" w="25400" algn="ctr">
                <a:solidFill>
                  <a:srgbClr val="000000"/>
                </a:solidFill>
                <a:round/>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5" name="AutoShape 1243">
            <a:extLst>
              <a:ext uri="{FF2B5EF4-FFF2-40B4-BE49-F238E27FC236}">
                <a16:creationId xmlns:a16="http://schemas.microsoft.com/office/drawing/2014/main" id="{48BD5CE8-F71F-4644-8CCF-54E8FDE42944}"/>
              </a:ext>
            </a:extLst>
          </p:cNvPr>
          <p:cNvSpPr>
            <a:spLocks noChangeArrowheads="1"/>
          </p:cNvSpPr>
          <p:nvPr/>
        </p:nvSpPr>
        <p:spPr bwMode="auto">
          <a:xfrm>
            <a:off x="4484688" y="3930650"/>
            <a:ext cx="900112" cy="585788"/>
          </a:xfrm>
          <a:prstGeom prst="roundRect">
            <a:avLst>
              <a:gd name="adj" fmla="val 16667"/>
            </a:avLst>
          </a:prstGeom>
          <a:noFill/>
          <a:ln w="25400" algn="ctr">
            <a:solidFill>
              <a:srgbClr val="00FF00"/>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6" name="AutoShape 1244">
            <a:extLst>
              <a:ext uri="{FF2B5EF4-FFF2-40B4-BE49-F238E27FC236}">
                <a16:creationId xmlns:a16="http://schemas.microsoft.com/office/drawing/2014/main" id="{8819507E-391B-483A-9C01-493ABB9349E0}"/>
              </a:ext>
            </a:extLst>
          </p:cNvPr>
          <p:cNvSpPr>
            <a:spLocks noChangeArrowheads="1"/>
          </p:cNvSpPr>
          <p:nvPr/>
        </p:nvSpPr>
        <p:spPr bwMode="auto">
          <a:xfrm>
            <a:off x="5340350" y="5865813"/>
            <a:ext cx="719138" cy="449262"/>
          </a:xfrm>
          <a:prstGeom prst="roundRect">
            <a:avLst>
              <a:gd name="adj" fmla="val 16667"/>
            </a:avLst>
          </a:prstGeom>
          <a:noFill/>
          <a:ln w="25400" algn="ctr">
            <a:solidFill>
              <a:srgbClr val="00FF00"/>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7" name="AutoShape 1245">
            <a:extLst>
              <a:ext uri="{FF2B5EF4-FFF2-40B4-BE49-F238E27FC236}">
                <a16:creationId xmlns:a16="http://schemas.microsoft.com/office/drawing/2014/main" id="{39A27723-E9A3-4CE9-BDC4-CCB99785F449}"/>
              </a:ext>
            </a:extLst>
          </p:cNvPr>
          <p:cNvSpPr>
            <a:spLocks noChangeArrowheads="1"/>
          </p:cNvSpPr>
          <p:nvPr/>
        </p:nvSpPr>
        <p:spPr bwMode="auto">
          <a:xfrm>
            <a:off x="5867400" y="1917700"/>
            <a:ext cx="2746375" cy="1485900"/>
          </a:xfrm>
          <a:prstGeom prst="wedgeRoundRectCallout">
            <a:avLst>
              <a:gd name="adj1" fmla="val -54625"/>
              <a:gd name="adj2" fmla="val 110255"/>
              <a:gd name="adj3" fmla="val 16667"/>
            </a:avLst>
          </a:prstGeom>
          <a:solidFill>
            <a:srgbClr val="FFFFCC"/>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000000"/>
                </a:solidFill>
              </a:rPr>
              <a:t>I</a:t>
            </a:r>
            <a:r>
              <a:rPr lang="en-US" altLang="zh-CN" b="1" baseline="-25000">
                <a:solidFill>
                  <a:srgbClr val="000000"/>
                </a:solidFill>
              </a:rPr>
              <a:t>BS</a:t>
            </a:r>
            <a:r>
              <a:rPr lang="en-US" altLang="zh-CN">
                <a:solidFill>
                  <a:srgbClr val="000000"/>
                </a:solidFill>
              </a:rPr>
              <a:t>=V</a:t>
            </a:r>
            <a:r>
              <a:rPr lang="en-US" altLang="zh-CN" b="1" baseline="-25000">
                <a:solidFill>
                  <a:srgbClr val="000000"/>
                </a:solidFill>
              </a:rPr>
              <a:t>CC</a:t>
            </a:r>
            <a:r>
              <a:rPr lang="en-US" altLang="zh-CN">
                <a:solidFill>
                  <a:srgbClr val="000000"/>
                </a:solidFill>
              </a:rPr>
              <a:t>/</a:t>
            </a:r>
            <a:r>
              <a:rPr lang="en-US" altLang="zh-CN" b="1">
                <a:solidFill>
                  <a:srgbClr val="000000"/>
                </a:solidFill>
                <a:sym typeface="Symbol" panose="05050102010706020507" pitchFamily="18" charset="2"/>
              </a:rPr>
              <a:t></a:t>
            </a:r>
            <a:r>
              <a:rPr lang="en-US" altLang="zh-CN">
                <a:solidFill>
                  <a:srgbClr val="000000"/>
                </a:solidFill>
              </a:rPr>
              <a:t>R</a:t>
            </a:r>
            <a:r>
              <a:rPr lang="en-US" altLang="zh-CN" baseline="-25000">
                <a:solidFill>
                  <a:srgbClr val="000000"/>
                </a:solidFill>
              </a:rPr>
              <a:t>c</a:t>
            </a:r>
          </a:p>
          <a:p>
            <a:pPr eaLnBrk="1" hangingPunct="1"/>
            <a:r>
              <a:rPr lang="en-US" altLang="zh-CN">
                <a:solidFill>
                  <a:srgbClr val="000000"/>
                </a:solidFill>
              </a:rPr>
              <a:t> I</a:t>
            </a:r>
            <a:r>
              <a:rPr lang="en-US" altLang="zh-CN" b="1" baseline="-25000">
                <a:solidFill>
                  <a:srgbClr val="000000"/>
                </a:solidFill>
              </a:rPr>
              <a:t>CS</a:t>
            </a:r>
            <a:r>
              <a:rPr lang="en-US" altLang="zh-CN">
                <a:solidFill>
                  <a:srgbClr val="000000"/>
                </a:solidFill>
              </a:rPr>
              <a:t>= V</a:t>
            </a:r>
            <a:r>
              <a:rPr lang="en-US" altLang="zh-CN" b="1" baseline="-25000">
                <a:solidFill>
                  <a:srgbClr val="000000"/>
                </a:solidFill>
              </a:rPr>
              <a:t>CC</a:t>
            </a:r>
            <a:r>
              <a:rPr lang="en-US" altLang="zh-CN">
                <a:solidFill>
                  <a:srgbClr val="000000"/>
                </a:solidFill>
              </a:rPr>
              <a:t>/R</a:t>
            </a:r>
            <a:r>
              <a:rPr lang="en-US" altLang="zh-CN" baseline="-25000">
                <a:solidFill>
                  <a:srgbClr val="000000"/>
                </a:solidFill>
              </a:rPr>
              <a:t>c</a:t>
            </a:r>
            <a:r>
              <a:rPr lang="en-US" altLang="zh-CN">
                <a:solidFill>
                  <a:srgbClr val="000000"/>
                </a:solidFill>
              </a:rPr>
              <a:t>   </a:t>
            </a:r>
          </a:p>
          <a:p>
            <a:pPr eaLnBrk="1" hangingPunct="1"/>
            <a:r>
              <a:rPr lang="en-US" altLang="zh-CN" b="1">
                <a:solidFill>
                  <a:srgbClr val="000000"/>
                </a:solidFill>
                <a:sym typeface="Symbol" panose="05050102010706020507" pitchFamily="18" charset="2"/>
              </a:rPr>
              <a:t></a:t>
            </a:r>
            <a:r>
              <a:rPr lang="en-US" altLang="zh-CN" b="1" baseline="-25000">
                <a:solidFill>
                  <a:srgbClr val="000000"/>
                </a:solidFill>
              </a:rPr>
              <a:t>CE</a:t>
            </a:r>
            <a:r>
              <a:rPr lang="zh-CN" altLang="en-US">
                <a:solidFill>
                  <a:srgbClr val="000000"/>
                </a:solidFill>
              </a:rPr>
              <a:t>＝</a:t>
            </a:r>
            <a:r>
              <a:rPr lang="en-US" altLang="zh-CN">
                <a:solidFill>
                  <a:srgbClr val="000000"/>
                </a:solidFill>
              </a:rPr>
              <a:t>V</a:t>
            </a:r>
            <a:r>
              <a:rPr lang="en-US" altLang="zh-CN" b="1" baseline="-25000">
                <a:solidFill>
                  <a:srgbClr val="000000"/>
                </a:solidFill>
              </a:rPr>
              <a:t>CES</a:t>
            </a:r>
            <a:r>
              <a:rPr lang="en-US" altLang="zh-CN" b="1">
                <a:solidFill>
                  <a:srgbClr val="000000"/>
                </a:solidFill>
              </a:rPr>
              <a:t>≈</a:t>
            </a:r>
            <a:r>
              <a:rPr lang="en-US" altLang="zh-CN">
                <a:solidFill>
                  <a:srgbClr val="000000"/>
                </a:solidFill>
              </a:rPr>
              <a:t>0.2V</a:t>
            </a:r>
          </a:p>
        </p:txBody>
      </p:sp>
      <p:grpSp>
        <p:nvGrpSpPr>
          <p:cNvPr id="4" name="Group 1249">
            <a:extLst>
              <a:ext uri="{FF2B5EF4-FFF2-40B4-BE49-F238E27FC236}">
                <a16:creationId xmlns:a16="http://schemas.microsoft.com/office/drawing/2014/main" id="{D9C1DFB8-CACE-4A53-B424-2360DC99031B}"/>
              </a:ext>
            </a:extLst>
          </p:cNvPr>
          <p:cNvGrpSpPr>
            <a:grpSpLocks/>
          </p:cNvGrpSpPr>
          <p:nvPr/>
        </p:nvGrpSpPr>
        <p:grpSpPr bwMode="auto">
          <a:xfrm>
            <a:off x="255588" y="3527425"/>
            <a:ext cx="3870325" cy="2743200"/>
            <a:chOff x="-579" y="1508"/>
            <a:chExt cx="2438" cy="1728"/>
          </a:xfrm>
        </p:grpSpPr>
        <p:sp>
          <p:nvSpPr>
            <p:cNvPr id="1117" name="AutoShape 1250">
              <a:extLst>
                <a:ext uri="{FF2B5EF4-FFF2-40B4-BE49-F238E27FC236}">
                  <a16:creationId xmlns:a16="http://schemas.microsoft.com/office/drawing/2014/main" id="{662A5F85-BF09-4F96-BE68-48E6AC790375}"/>
                </a:ext>
              </a:extLst>
            </p:cNvPr>
            <p:cNvSpPr>
              <a:spLocks noChangeArrowheads="1"/>
            </p:cNvSpPr>
            <p:nvPr/>
          </p:nvSpPr>
          <p:spPr bwMode="auto">
            <a:xfrm>
              <a:off x="-579" y="1508"/>
              <a:ext cx="2438" cy="1728"/>
            </a:xfrm>
            <a:prstGeom prst="roundRect">
              <a:avLst>
                <a:gd name="adj" fmla="val 16667"/>
              </a:avLst>
            </a:prstGeom>
            <a:solidFill>
              <a:srgbClr val="FFFFFF"/>
            </a:solidFill>
            <a:ln w="9525">
              <a:solidFill>
                <a:srgbClr val="FFFFFF"/>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118" name="Group 1251">
              <a:extLst>
                <a:ext uri="{FF2B5EF4-FFF2-40B4-BE49-F238E27FC236}">
                  <a16:creationId xmlns:a16="http://schemas.microsoft.com/office/drawing/2014/main" id="{3D3CA5E8-6E53-4385-ACC9-552859BD8627}"/>
                </a:ext>
              </a:extLst>
            </p:cNvPr>
            <p:cNvGrpSpPr>
              <a:grpSpLocks/>
            </p:cNvGrpSpPr>
            <p:nvPr/>
          </p:nvGrpSpPr>
          <p:grpSpPr bwMode="auto">
            <a:xfrm>
              <a:off x="-465" y="1565"/>
              <a:ext cx="2196" cy="1571"/>
              <a:chOff x="243" y="2387"/>
              <a:chExt cx="2196" cy="1571"/>
            </a:xfrm>
          </p:grpSpPr>
          <p:sp>
            <p:nvSpPr>
              <p:cNvPr id="1119" name="AutoShape 1252">
                <a:extLst>
                  <a:ext uri="{FF2B5EF4-FFF2-40B4-BE49-F238E27FC236}">
                    <a16:creationId xmlns:a16="http://schemas.microsoft.com/office/drawing/2014/main" id="{7AC00885-D23C-4BF9-BC84-86B783CB3BD0}"/>
                  </a:ext>
                </a:extLst>
              </p:cNvPr>
              <p:cNvSpPr>
                <a:spLocks noChangeAspect="1" noChangeArrowheads="1" noTextEdit="1"/>
              </p:cNvSpPr>
              <p:nvPr/>
            </p:nvSpPr>
            <p:spPr bwMode="auto">
              <a:xfrm>
                <a:off x="243" y="2387"/>
                <a:ext cx="2176" cy="15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0" name="Rectangle 1253">
                <a:extLst>
                  <a:ext uri="{FF2B5EF4-FFF2-40B4-BE49-F238E27FC236}">
                    <a16:creationId xmlns:a16="http://schemas.microsoft.com/office/drawing/2014/main" id="{6566B336-8F4C-4928-B300-F0AE818C9A39}"/>
                  </a:ext>
                </a:extLst>
              </p:cNvPr>
              <p:cNvSpPr>
                <a:spLocks noChangeArrowheads="1"/>
              </p:cNvSpPr>
              <p:nvPr/>
            </p:nvSpPr>
            <p:spPr bwMode="auto">
              <a:xfrm>
                <a:off x="286" y="2437"/>
                <a:ext cx="3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500" b="1">
                    <a:solidFill>
                      <a:srgbClr val="000000"/>
                    </a:solidFill>
                  </a:rPr>
                  <a:t> </a:t>
                </a:r>
                <a:endParaRPr lang="en-US" altLang="zh-CN" b="1">
                  <a:solidFill>
                    <a:srgbClr val="FFFFFF"/>
                  </a:solidFill>
                  <a:latin typeface="宋体" panose="02010600030101010101" pitchFamily="2" charset="-122"/>
                </a:endParaRPr>
              </a:p>
            </p:txBody>
          </p:sp>
          <p:sp>
            <p:nvSpPr>
              <p:cNvPr id="1121" name="Oval 1254">
                <a:extLst>
                  <a:ext uri="{FF2B5EF4-FFF2-40B4-BE49-F238E27FC236}">
                    <a16:creationId xmlns:a16="http://schemas.microsoft.com/office/drawing/2014/main" id="{C20DA9E4-3AB9-4BAA-B260-3314148458C8}"/>
                  </a:ext>
                </a:extLst>
              </p:cNvPr>
              <p:cNvSpPr>
                <a:spLocks noChangeArrowheads="1"/>
              </p:cNvSpPr>
              <p:nvPr/>
            </p:nvSpPr>
            <p:spPr bwMode="auto">
              <a:xfrm>
                <a:off x="383" y="3334"/>
                <a:ext cx="58" cy="39"/>
              </a:xfrm>
              <a:prstGeom prst="ellipse">
                <a:avLst/>
              </a:prstGeom>
              <a:solidFill>
                <a:srgbClr val="000000"/>
              </a:solidFill>
              <a:ln w="25400">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2" name="Line 1255">
                <a:extLst>
                  <a:ext uri="{FF2B5EF4-FFF2-40B4-BE49-F238E27FC236}">
                    <a16:creationId xmlns:a16="http://schemas.microsoft.com/office/drawing/2014/main" id="{AD2F400E-88EB-4F08-AAAA-0DB6119CD711}"/>
                  </a:ext>
                </a:extLst>
              </p:cNvPr>
              <p:cNvSpPr>
                <a:spLocks noChangeShapeType="1"/>
              </p:cNvSpPr>
              <p:nvPr/>
            </p:nvSpPr>
            <p:spPr bwMode="auto">
              <a:xfrm>
                <a:off x="255" y="3355"/>
                <a:ext cx="126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3" name="Rectangle 1256">
                <a:extLst>
                  <a:ext uri="{FF2B5EF4-FFF2-40B4-BE49-F238E27FC236}">
                    <a16:creationId xmlns:a16="http://schemas.microsoft.com/office/drawing/2014/main" id="{B07667D1-5747-4FC3-AFB0-3A9263A70ED1}"/>
                  </a:ext>
                </a:extLst>
              </p:cNvPr>
              <p:cNvSpPr>
                <a:spLocks noChangeArrowheads="1"/>
              </p:cNvSpPr>
              <p:nvPr/>
            </p:nvSpPr>
            <p:spPr bwMode="auto">
              <a:xfrm>
                <a:off x="815" y="3320"/>
                <a:ext cx="334" cy="80"/>
              </a:xfrm>
              <a:prstGeom prst="rect">
                <a:avLst/>
              </a:prstGeom>
              <a:solidFill>
                <a:srgbClr val="FFFFFF"/>
              </a:solidFill>
              <a:ln w="3810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4" name="Line 1257">
                <a:extLst>
                  <a:ext uri="{FF2B5EF4-FFF2-40B4-BE49-F238E27FC236}">
                    <a16:creationId xmlns:a16="http://schemas.microsoft.com/office/drawing/2014/main" id="{50D58F23-5457-4052-A83C-16FA2078705C}"/>
                  </a:ext>
                </a:extLst>
              </p:cNvPr>
              <p:cNvSpPr>
                <a:spLocks noChangeShapeType="1"/>
              </p:cNvSpPr>
              <p:nvPr/>
            </p:nvSpPr>
            <p:spPr bwMode="auto">
              <a:xfrm flipV="1">
                <a:off x="1775" y="2537"/>
                <a:ext cx="1" cy="6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5" name="Line 1258">
                <a:extLst>
                  <a:ext uri="{FF2B5EF4-FFF2-40B4-BE49-F238E27FC236}">
                    <a16:creationId xmlns:a16="http://schemas.microsoft.com/office/drawing/2014/main" id="{BB205576-D530-41B2-A935-E6896FA817AE}"/>
                  </a:ext>
                </a:extLst>
              </p:cNvPr>
              <p:cNvSpPr>
                <a:spLocks noChangeShapeType="1"/>
              </p:cNvSpPr>
              <p:nvPr/>
            </p:nvSpPr>
            <p:spPr bwMode="auto">
              <a:xfrm>
                <a:off x="793" y="3497"/>
                <a:ext cx="274"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 name="Freeform 1259">
                <a:extLst>
                  <a:ext uri="{FF2B5EF4-FFF2-40B4-BE49-F238E27FC236}">
                    <a16:creationId xmlns:a16="http://schemas.microsoft.com/office/drawing/2014/main" id="{E426FF3E-27B2-42CC-87AA-6B25DB41752A}"/>
                  </a:ext>
                </a:extLst>
              </p:cNvPr>
              <p:cNvSpPr>
                <a:spLocks/>
              </p:cNvSpPr>
              <p:nvPr/>
            </p:nvSpPr>
            <p:spPr bwMode="auto">
              <a:xfrm>
                <a:off x="1069" y="3482"/>
                <a:ext cx="190" cy="31"/>
              </a:xfrm>
              <a:custGeom>
                <a:avLst/>
                <a:gdLst>
                  <a:gd name="T0" fmla="*/ 0 w 190"/>
                  <a:gd name="T1" fmla="*/ 31 h 31"/>
                  <a:gd name="T2" fmla="*/ 0 w 190"/>
                  <a:gd name="T3" fmla="*/ 0 h 31"/>
                  <a:gd name="T4" fmla="*/ 190 w 190"/>
                  <a:gd name="T5" fmla="*/ 15 h 31"/>
                  <a:gd name="T6" fmla="*/ 0 w 190"/>
                  <a:gd name="T7" fmla="*/ 31 h 31"/>
                  <a:gd name="T8" fmla="*/ 0 60000 65536"/>
                  <a:gd name="T9" fmla="*/ 0 60000 65536"/>
                  <a:gd name="T10" fmla="*/ 0 60000 65536"/>
                  <a:gd name="T11" fmla="*/ 0 60000 65536"/>
                  <a:gd name="T12" fmla="*/ 0 w 190"/>
                  <a:gd name="T13" fmla="*/ 0 h 31"/>
                  <a:gd name="T14" fmla="*/ 190 w 190"/>
                  <a:gd name="T15" fmla="*/ 31 h 31"/>
                </a:gdLst>
                <a:ahLst/>
                <a:cxnLst>
                  <a:cxn ang="T8">
                    <a:pos x="T0" y="T1"/>
                  </a:cxn>
                  <a:cxn ang="T9">
                    <a:pos x="T2" y="T3"/>
                  </a:cxn>
                  <a:cxn ang="T10">
                    <a:pos x="T4" y="T5"/>
                  </a:cxn>
                  <a:cxn ang="T11">
                    <a:pos x="T6" y="T7"/>
                  </a:cxn>
                </a:cxnLst>
                <a:rect l="T12" t="T13" r="T14" b="T15"/>
                <a:pathLst>
                  <a:path w="190" h="31">
                    <a:moveTo>
                      <a:pt x="0" y="31"/>
                    </a:moveTo>
                    <a:lnTo>
                      <a:pt x="0" y="0"/>
                    </a:lnTo>
                    <a:lnTo>
                      <a:pt x="190" y="15"/>
                    </a:lnTo>
                    <a:lnTo>
                      <a:pt x="0" y="31"/>
                    </a:lnTo>
                    <a:close/>
                  </a:path>
                </a:pathLst>
              </a:custGeom>
              <a:solidFill>
                <a:srgbClr val="000000"/>
              </a:solidFill>
              <a:ln w="3175">
                <a:solidFill>
                  <a:srgbClr val="000000"/>
                </a:solidFill>
                <a:round/>
                <a:headEnd/>
                <a:tailEnd/>
              </a:ln>
            </p:spPr>
            <p:txBody>
              <a:bodyPr/>
              <a:lstStyle/>
              <a:p>
                <a:endParaRPr lang="zh-CN" altLang="en-US"/>
              </a:p>
            </p:txBody>
          </p:sp>
          <p:sp>
            <p:nvSpPr>
              <p:cNvPr id="1127" name="Rectangle 1260">
                <a:extLst>
                  <a:ext uri="{FF2B5EF4-FFF2-40B4-BE49-F238E27FC236}">
                    <a16:creationId xmlns:a16="http://schemas.microsoft.com/office/drawing/2014/main" id="{C5526926-3A76-423D-A126-DB1DD25EDA1B}"/>
                  </a:ext>
                </a:extLst>
              </p:cNvPr>
              <p:cNvSpPr>
                <a:spLocks noChangeArrowheads="1"/>
              </p:cNvSpPr>
              <p:nvPr/>
            </p:nvSpPr>
            <p:spPr bwMode="auto">
              <a:xfrm>
                <a:off x="275" y="3924"/>
                <a:ext cx="284"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8" name="Line 1261">
                <a:extLst>
                  <a:ext uri="{FF2B5EF4-FFF2-40B4-BE49-F238E27FC236}">
                    <a16:creationId xmlns:a16="http://schemas.microsoft.com/office/drawing/2014/main" id="{1EDB29C4-F172-462D-9015-DEEA5AFC2290}"/>
                  </a:ext>
                </a:extLst>
              </p:cNvPr>
              <p:cNvSpPr>
                <a:spLocks noChangeShapeType="1"/>
              </p:cNvSpPr>
              <p:nvPr/>
            </p:nvSpPr>
            <p:spPr bwMode="auto">
              <a:xfrm>
                <a:off x="419" y="3726"/>
                <a:ext cx="1" cy="20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 name="Oval 1262">
                <a:extLst>
                  <a:ext uri="{FF2B5EF4-FFF2-40B4-BE49-F238E27FC236}">
                    <a16:creationId xmlns:a16="http://schemas.microsoft.com/office/drawing/2014/main" id="{DF979109-FB95-4BD1-8D4C-CF8742338BC3}"/>
                  </a:ext>
                </a:extLst>
              </p:cNvPr>
              <p:cNvSpPr>
                <a:spLocks noChangeArrowheads="1"/>
              </p:cNvSpPr>
              <p:nvPr/>
            </p:nvSpPr>
            <p:spPr bwMode="auto">
              <a:xfrm>
                <a:off x="391" y="3694"/>
                <a:ext cx="58" cy="40"/>
              </a:xfrm>
              <a:prstGeom prst="ellipse">
                <a:avLst/>
              </a:prstGeom>
              <a:solidFill>
                <a:srgbClr val="000000"/>
              </a:solidFill>
              <a:ln w="25400">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30" name="Rectangle 1263">
                <a:extLst>
                  <a:ext uri="{FF2B5EF4-FFF2-40B4-BE49-F238E27FC236}">
                    <a16:creationId xmlns:a16="http://schemas.microsoft.com/office/drawing/2014/main" id="{D47B91EE-4BD9-4662-A5BB-D994B8A2022D}"/>
                  </a:ext>
                </a:extLst>
              </p:cNvPr>
              <p:cNvSpPr>
                <a:spLocks noChangeArrowheads="1"/>
              </p:cNvSpPr>
              <p:nvPr/>
            </p:nvSpPr>
            <p:spPr bwMode="auto">
              <a:xfrm>
                <a:off x="1717" y="2808"/>
                <a:ext cx="120" cy="222"/>
              </a:xfrm>
              <a:prstGeom prst="rect">
                <a:avLst/>
              </a:prstGeom>
              <a:solidFill>
                <a:srgbClr val="FFFFFF"/>
              </a:solidFill>
              <a:ln w="3810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31" name="Line 1264">
                <a:extLst>
                  <a:ext uri="{FF2B5EF4-FFF2-40B4-BE49-F238E27FC236}">
                    <a16:creationId xmlns:a16="http://schemas.microsoft.com/office/drawing/2014/main" id="{F6CB54FA-639F-459B-ACE2-941D4F97BACB}"/>
                  </a:ext>
                </a:extLst>
              </p:cNvPr>
              <p:cNvSpPr>
                <a:spLocks noChangeShapeType="1"/>
              </p:cNvSpPr>
              <p:nvPr/>
            </p:nvSpPr>
            <p:spPr bwMode="auto">
              <a:xfrm>
                <a:off x="1127" y="2541"/>
                <a:ext cx="1244"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 name="Oval 1265">
                <a:extLst>
                  <a:ext uri="{FF2B5EF4-FFF2-40B4-BE49-F238E27FC236}">
                    <a16:creationId xmlns:a16="http://schemas.microsoft.com/office/drawing/2014/main" id="{4613C94B-DC5A-413C-9344-36E0AAC5D993}"/>
                  </a:ext>
                </a:extLst>
              </p:cNvPr>
              <p:cNvSpPr>
                <a:spLocks noChangeArrowheads="1"/>
              </p:cNvSpPr>
              <p:nvPr/>
            </p:nvSpPr>
            <p:spPr bwMode="auto">
              <a:xfrm>
                <a:off x="1747" y="2521"/>
                <a:ext cx="58" cy="40"/>
              </a:xfrm>
              <a:prstGeom prst="ellipse">
                <a:avLst/>
              </a:prstGeom>
              <a:solidFill>
                <a:srgbClr val="000000"/>
              </a:solidFill>
              <a:ln w="25400">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33" name="Rectangle 1266">
                <a:extLst>
                  <a:ext uri="{FF2B5EF4-FFF2-40B4-BE49-F238E27FC236}">
                    <a16:creationId xmlns:a16="http://schemas.microsoft.com/office/drawing/2014/main" id="{B443C006-765B-4A94-8472-38BE93F9DCC4}"/>
                  </a:ext>
                </a:extLst>
              </p:cNvPr>
              <p:cNvSpPr>
                <a:spLocks noChangeArrowheads="1"/>
              </p:cNvSpPr>
              <p:nvPr/>
            </p:nvSpPr>
            <p:spPr bwMode="auto">
              <a:xfrm>
                <a:off x="1621" y="3924"/>
                <a:ext cx="282"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34" name="Line 1267">
                <a:extLst>
                  <a:ext uri="{FF2B5EF4-FFF2-40B4-BE49-F238E27FC236}">
                    <a16:creationId xmlns:a16="http://schemas.microsoft.com/office/drawing/2014/main" id="{19834747-7C5F-4B42-BA17-CE431B3AE7EE}"/>
                  </a:ext>
                </a:extLst>
              </p:cNvPr>
              <p:cNvSpPr>
                <a:spLocks noChangeShapeType="1"/>
              </p:cNvSpPr>
              <p:nvPr/>
            </p:nvSpPr>
            <p:spPr bwMode="auto">
              <a:xfrm>
                <a:off x="1771" y="3505"/>
                <a:ext cx="1" cy="42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 name="Rectangle 1268">
                <a:extLst>
                  <a:ext uri="{FF2B5EF4-FFF2-40B4-BE49-F238E27FC236}">
                    <a16:creationId xmlns:a16="http://schemas.microsoft.com/office/drawing/2014/main" id="{E3834F8C-FBDB-468A-86D3-6B61E25F8BCA}"/>
                  </a:ext>
                </a:extLst>
              </p:cNvPr>
              <p:cNvSpPr>
                <a:spLocks noChangeArrowheads="1"/>
              </p:cNvSpPr>
              <p:nvPr/>
            </p:nvSpPr>
            <p:spPr bwMode="auto">
              <a:xfrm>
                <a:off x="1519" y="3246"/>
                <a:ext cx="24" cy="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36" name="Line 1269">
                <a:extLst>
                  <a:ext uri="{FF2B5EF4-FFF2-40B4-BE49-F238E27FC236}">
                    <a16:creationId xmlns:a16="http://schemas.microsoft.com/office/drawing/2014/main" id="{CA9879E1-9A6F-4ED0-9BA9-5806E749282D}"/>
                  </a:ext>
                </a:extLst>
              </p:cNvPr>
              <p:cNvSpPr>
                <a:spLocks noChangeShapeType="1"/>
              </p:cNvSpPr>
              <p:nvPr/>
            </p:nvSpPr>
            <p:spPr bwMode="auto">
              <a:xfrm flipV="1">
                <a:off x="1531" y="3207"/>
                <a:ext cx="244" cy="9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 name="Line 1270">
                <a:extLst>
                  <a:ext uri="{FF2B5EF4-FFF2-40B4-BE49-F238E27FC236}">
                    <a16:creationId xmlns:a16="http://schemas.microsoft.com/office/drawing/2014/main" id="{175C8573-9871-4EDD-AA12-3104767A911A}"/>
                  </a:ext>
                </a:extLst>
              </p:cNvPr>
              <p:cNvSpPr>
                <a:spLocks noChangeShapeType="1"/>
              </p:cNvSpPr>
              <p:nvPr/>
            </p:nvSpPr>
            <p:spPr bwMode="auto">
              <a:xfrm>
                <a:off x="1543" y="3412"/>
                <a:ext cx="82" cy="3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 name="Freeform 1271">
                <a:extLst>
                  <a:ext uri="{FF2B5EF4-FFF2-40B4-BE49-F238E27FC236}">
                    <a16:creationId xmlns:a16="http://schemas.microsoft.com/office/drawing/2014/main" id="{C5CD8492-B858-4FA7-9E24-D4F5D89C7070}"/>
                  </a:ext>
                </a:extLst>
              </p:cNvPr>
              <p:cNvSpPr>
                <a:spLocks/>
              </p:cNvSpPr>
              <p:nvPr/>
            </p:nvSpPr>
            <p:spPr bwMode="auto">
              <a:xfrm>
                <a:off x="1613" y="3430"/>
                <a:ext cx="174" cy="79"/>
              </a:xfrm>
              <a:custGeom>
                <a:avLst/>
                <a:gdLst>
                  <a:gd name="T0" fmla="*/ 0 w 174"/>
                  <a:gd name="T1" fmla="*/ 27 h 79"/>
                  <a:gd name="T2" fmla="*/ 26 w 174"/>
                  <a:gd name="T3" fmla="*/ 0 h 79"/>
                  <a:gd name="T4" fmla="*/ 174 w 174"/>
                  <a:gd name="T5" fmla="*/ 79 h 79"/>
                  <a:gd name="T6" fmla="*/ 0 w 174"/>
                  <a:gd name="T7" fmla="*/ 27 h 79"/>
                  <a:gd name="T8" fmla="*/ 0 60000 65536"/>
                  <a:gd name="T9" fmla="*/ 0 60000 65536"/>
                  <a:gd name="T10" fmla="*/ 0 60000 65536"/>
                  <a:gd name="T11" fmla="*/ 0 60000 65536"/>
                  <a:gd name="T12" fmla="*/ 0 w 174"/>
                  <a:gd name="T13" fmla="*/ 0 h 79"/>
                  <a:gd name="T14" fmla="*/ 174 w 174"/>
                  <a:gd name="T15" fmla="*/ 79 h 79"/>
                </a:gdLst>
                <a:ahLst/>
                <a:cxnLst>
                  <a:cxn ang="T8">
                    <a:pos x="T0" y="T1"/>
                  </a:cxn>
                  <a:cxn ang="T9">
                    <a:pos x="T2" y="T3"/>
                  </a:cxn>
                  <a:cxn ang="T10">
                    <a:pos x="T4" y="T5"/>
                  </a:cxn>
                  <a:cxn ang="T11">
                    <a:pos x="T6" y="T7"/>
                  </a:cxn>
                </a:cxnLst>
                <a:rect l="T12" t="T13" r="T14" b="T15"/>
                <a:pathLst>
                  <a:path w="174" h="79">
                    <a:moveTo>
                      <a:pt x="0" y="27"/>
                    </a:moveTo>
                    <a:lnTo>
                      <a:pt x="26" y="0"/>
                    </a:lnTo>
                    <a:lnTo>
                      <a:pt x="174" y="79"/>
                    </a:lnTo>
                    <a:lnTo>
                      <a:pt x="0" y="27"/>
                    </a:lnTo>
                    <a:close/>
                  </a:path>
                </a:pathLst>
              </a:custGeom>
              <a:solidFill>
                <a:srgbClr val="000000"/>
              </a:solidFill>
              <a:ln w="3175">
                <a:solidFill>
                  <a:srgbClr val="000000"/>
                </a:solidFill>
                <a:round/>
                <a:headEnd/>
                <a:tailEnd/>
              </a:ln>
            </p:spPr>
            <p:txBody>
              <a:bodyPr/>
              <a:lstStyle/>
              <a:p>
                <a:endParaRPr lang="zh-CN" altLang="en-US"/>
              </a:p>
            </p:txBody>
          </p:sp>
          <p:sp>
            <p:nvSpPr>
              <p:cNvPr id="1139" name="Rectangle 1272">
                <a:extLst>
                  <a:ext uri="{FF2B5EF4-FFF2-40B4-BE49-F238E27FC236}">
                    <a16:creationId xmlns:a16="http://schemas.microsoft.com/office/drawing/2014/main" id="{D5DBC4E4-E1E2-4072-B35F-548F243E14AC}"/>
                  </a:ext>
                </a:extLst>
              </p:cNvPr>
              <p:cNvSpPr>
                <a:spLocks noChangeArrowheads="1"/>
              </p:cNvSpPr>
              <p:nvPr/>
            </p:nvSpPr>
            <p:spPr bwMode="auto">
              <a:xfrm>
                <a:off x="1779" y="3493"/>
                <a:ext cx="46" cy="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40" name="Line 1273">
                <a:extLst>
                  <a:ext uri="{FF2B5EF4-FFF2-40B4-BE49-F238E27FC236}">
                    <a16:creationId xmlns:a16="http://schemas.microsoft.com/office/drawing/2014/main" id="{6D1A48C2-A89B-4CA3-B7A2-E04B2313545B}"/>
                  </a:ext>
                </a:extLst>
              </p:cNvPr>
              <p:cNvSpPr>
                <a:spLocks noChangeShapeType="1"/>
              </p:cNvSpPr>
              <p:nvPr/>
            </p:nvSpPr>
            <p:spPr bwMode="auto">
              <a:xfrm>
                <a:off x="1949" y="3056"/>
                <a:ext cx="1" cy="10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1" name="Freeform 1274">
                <a:extLst>
                  <a:ext uri="{FF2B5EF4-FFF2-40B4-BE49-F238E27FC236}">
                    <a16:creationId xmlns:a16="http://schemas.microsoft.com/office/drawing/2014/main" id="{43BAB767-477A-422C-AD84-CE9D7FA139BA}"/>
                  </a:ext>
                </a:extLst>
              </p:cNvPr>
              <p:cNvSpPr>
                <a:spLocks/>
              </p:cNvSpPr>
              <p:nvPr/>
            </p:nvSpPr>
            <p:spPr bwMode="auto">
              <a:xfrm>
                <a:off x="1919" y="3162"/>
                <a:ext cx="48" cy="127"/>
              </a:xfrm>
              <a:custGeom>
                <a:avLst/>
                <a:gdLst>
                  <a:gd name="T0" fmla="*/ 48 w 48"/>
                  <a:gd name="T1" fmla="*/ 0 h 127"/>
                  <a:gd name="T2" fmla="*/ 0 w 48"/>
                  <a:gd name="T3" fmla="*/ 0 h 127"/>
                  <a:gd name="T4" fmla="*/ 24 w 48"/>
                  <a:gd name="T5" fmla="*/ 127 h 127"/>
                  <a:gd name="T6" fmla="*/ 48 w 48"/>
                  <a:gd name="T7" fmla="*/ 0 h 127"/>
                  <a:gd name="T8" fmla="*/ 0 60000 65536"/>
                  <a:gd name="T9" fmla="*/ 0 60000 65536"/>
                  <a:gd name="T10" fmla="*/ 0 60000 65536"/>
                  <a:gd name="T11" fmla="*/ 0 60000 65536"/>
                  <a:gd name="T12" fmla="*/ 0 w 48"/>
                  <a:gd name="T13" fmla="*/ 0 h 127"/>
                  <a:gd name="T14" fmla="*/ 48 w 48"/>
                  <a:gd name="T15" fmla="*/ 127 h 127"/>
                </a:gdLst>
                <a:ahLst/>
                <a:cxnLst>
                  <a:cxn ang="T8">
                    <a:pos x="T0" y="T1"/>
                  </a:cxn>
                  <a:cxn ang="T9">
                    <a:pos x="T2" y="T3"/>
                  </a:cxn>
                  <a:cxn ang="T10">
                    <a:pos x="T4" y="T5"/>
                  </a:cxn>
                  <a:cxn ang="T11">
                    <a:pos x="T6" y="T7"/>
                  </a:cxn>
                </a:cxnLst>
                <a:rect l="T12" t="T13" r="T14" b="T15"/>
                <a:pathLst>
                  <a:path w="48" h="127">
                    <a:moveTo>
                      <a:pt x="48" y="0"/>
                    </a:moveTo>
                    <a:lnTo>
                      <a:pt x="0" y="0"/>
                    </a:lnTo>
                    <a:lnTo>
                      <a:pt x="24" y="127"/>
                    </a:lnTo>
                    <a:lnTo>
                      <a:pt x="48" y="0"/>
                    </a:lnTo>
                    <a:close/>
                  </a:path>
                </a:pathLst>
              </a:custGeom>
              <a:solidFill>
                <a:srgbClr val="000000"/>
              </a:solidFill>
              <a:ln w="3175">
                <a:solidFill>
                  <a:srgbClr val="000000"/>
                </a:solidFill>
                <a:round/>
                <a:headEnd/>
                <a:tailEnd/>
              </a:ln>
            </p:spPr>
            <p:txBody>
              <a:bodyPr/>
              <a:lstStyle/>
              <a:p>
                <a:endParaRPr lang="zh-CN" altLang="en-US"/>
              </a:p>
            </p:txBody>
          </p:sp>
          <p:sp>
            <p:nvSpPr>
              <p:cNvPr id="1142" name="Rectangle 1275">
                <a:extLst>
                  <a:ext uri="{FF2B5EF4-FFF2-40B4-BE49-F238E27FC236}">
                    <a16:creationId xmlns:a16="http://schemas.microsoft.com/office/drawing/2014/main" id="{C31A7654-747F-4001-8A6A-64F704638447}"/>
                  </a:ext>
                </a:extLst>
              </p:cNvPr>
              <p:cNvSpPr>
                <a:spLocks noChangeArrowheads="1"/>
              </p:cNvSpPr>
              <p:nvPr/>
            </p:nvSpPr>
            <p:spPr bwMode="auto">
              <a:xfrm>
                <a:off x="2151" y="2412"/>
                <a:ext cx="27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43" name="Rectangle 1276">
                <a:extLst>
                  <a:ext uri="{FF2B5EF4-FFF2-40B4-BE49-F238E27FC236}">
                    <a16:creationId xmlns:a16="http://schemas.microsoft.com/office/drawing/2014/main" id="{223B149E-E7D1-428F-B6BC-4C00711399E2}"/>
                  </a:ext>
                </a:extLst>
              </p:cNvPr>
              <p:cNvSpPr>
                <a:spLocks noChangeArrowheads="1"/>
              </p:cNvSpPr>
              <p:nvPr/>
            </p:nvSpPr>
            <p:spPr bwMode="auto">
              <a:xfrm>
                <a:off x="2196" y="2415"/>
                <a:ext cx="6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300" b="1" i="1">
                    <a:solidFill>
                      <a:srgbClr val="000000"/>
                    </a:solidFill>
                  </a:rPr>
                  <a:t>V</a:t>
                </a:r>
                <a:endParaRPr lang="en-US" altLang="zh-CN" b="1">
                  <a:solidFill>
                    <a:srgbClr val="FFFFFF"/>
                  </a:solidFill>
                  <a:latin typeface="宋体" panose="02010600030101010101" pitchFamily="2" charset="-122"/>
                </a:endParaRPr>
              </a:p>
            </p:txBody>
          </p:sp>
          <p:sp>
            <p:nvSpPr>
              <p:cNvPr id="1144" name="Rectangle 1277">
                <a:extLst>
                  <a:ext uri="{FF2B5EF4-FFF2-40B4-BE49-F238E27FC236}">
                    <a16:creationId xmlns:a16="http://schemas.microsoft.com/office/drawing/2014/main" id="{03900830-982A-435B-A51A-DA14B327057A}"/>
                  </a:ext>
                </a:extLst>
              </p:cNvPr>
              <p:cNvSpPr>
                <a:spLocks noChangeArrowheads="1"/>
              </p:cNvSpPr>
              <p:nvPr/>
            </p:nvSpPr>
            <p:spPr bwMode="auto">
              <a:xfrm>
                <a:off x="2291" y="2462"/>
                <a:ext cx="9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b="1">
                    <a:solidFill>
                      <a:srgbClr val="000000"/>
                    </a:solidFill>
                  </a:rPr>
                  <a:t>CC</a:t>
                </a:r>
                <a:endParaRPr lang="en-US" altLang="zh-CN" b="1">
                  <a:solidFill>
                    <a:srgbClr val="FFFFFF"/>
                  </a:solidFill>
                  <a:latin typeface="宋体" panose="02010600030101010101" pitchFamily="2" charset="-122"/>
                </a:endParaRPr>
              </a:p>
            </p:txBody>
          </p:sp>
          <p:sp>
            <p:nvSpPr>
              <p:cNvPr id="1145" name="Rectangle 1278">
                <a:extLst>
                  <a:ext uri="{FF2B5EF4-FFF2-40B4-BE49-F238E27FC236}">
                    <a16:creationId xmlns:a16="http://schemas.microsoft.com/office/drawing/2014/main" id="{16B1CA7E-EF8E-4855-BBF7-9ED94BC8FA74}"/>
                  </a:ext>
                </a:extLst>
              </p:cNvPr>
              <p:cNvSpPr>
                <a:spLocks noChangeArrowheads="1"/>
              </p:cNvSpPr>
              <p:nvPr/>
            </p:nvSpPr>
            <p:spPr bwMode="auto">
              <a:xfrm>
                <a:off x="2413" y="2415"/>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300" b="1">
                    <a:solidFill>
                      <a:srgbClr val="000000"/>
                    </a:solidFill>
                  </a:rPr>
                  <a:t> </a:t>
                </a:r>
                <a:endParaRPr lang="en-US" altLang="zh-CN" b="1">
                  <a:solidFill>
                    <a:srgbClr val="FFFFFF"/>
                  </a:solidFill>
                  <a:latin typeface="宋体" panose="02010600030101010101" pitchFamily="2" charset="-122"/>
                </a:endParaRPr>
              </a:p>
            </p:txBody>
          </p:sp>
          <p:sp>
            <p:nvSpPr>
              <p:cNvPr id="1146" name="Rectangle 1279">
                <a:extLst>
                  <a:ext uri="{FF2B5EF4-FFF2-40B4-BE49-F238E27FC236}">
                    <a16:creationId xmlns:a16="http://schemas.microsoft.com/office/drawing/2014/main" id="{9CFEEC4D-EB36-453B-A5BD-1EA96B0A9BB9}"/>
                  </a:ext>
                </a:extLst>
              </p:cNvPr>
              <p:cNvSpPr>
                <a:spLocks noChangeArrowheads="1"/>
              </p:cNvSpPr>
              <p:nvPr/>
            </p:nvSpPr>
            <p:spPr bwMode="auto">
              <a:xfrm>
                <a:off x="1507" y="2848"/>
                <a:ext cx="19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47" name="Rectangle 1280">
                <a:extLst>
                  <a:ext uri="{FF2B5EF4-FFF2-40B4-BE49-F238E27FC236}">
                    <a16:creationId xmlns:a16="http://schemas.microsoft.com/office/drawing/2014/main" id="{30CDD21A-E959-4958-8156-9B7FDC2BF010}"/>
                  </a:ext>
                </a:extLst>
              </p:cNvPr>
              <p:cNvSpPr>
                <a:spLocks noChangeArrowheads="1"/>
              </p:cNvSpPr>
              <p:nvPr/>
            </p:nvSpPr>
            <p:spPr bwMode="auto">
              <a:xfrm>
                <a:off x="1552" y="2850"/>
                <a:ext cx="6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300" b="1" i="1">
                    <a:solidFill>
                      <a:srgbClr val="000000"/>
                    </a:solidFill>
                  </a:rPr>
                  <a:t>R</a:t>
                </a:r>
                <a:endParaRPr lang="en-US" altLang="zh-CN" b="1">
                  <a:solidFill>
                    <a:srgbClr val="FFFFFF"/>
                  </a:solidFill>
                  <a:latin typeface="宋体" panose="02010600030101010101" pitchFamily="2" charset="-122"/>
                </a:endParaRPr>
              </a:p>
            </p:txBody>
          </p:sp>
          <p:sp>
            <p:nvSpPr>
              <p:cNvPr id="1148" name="Rectangle 1281">
                <a:extLst>
                  <a:ext uri="{FF2B5EF4-FFF2-40B4-BE49-F238E27FC236}">
                    <a16:creationId xmlns:a16="http://schemas.microsoft.com/office/drawing/2014/main" id="{6E3F294D-7258-4DF5-8BA1-A8F4A693DFF6}"/>
                  </a:ext>
                </a:extLst>
              </p:cNvPr>
              <p:cNvSpPr>
                <a:spLocks noChangeArrowheads="1"/>
              </p:cNvSpPr>
              <p:nvPr/>
            </p:nvSpPr>
            <p:spPr bwMode="auto">
              <a:xfrm>
                <a:off x="1634" y="2897"/>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b="1">
                    <a:solidFill>
                      <a:srgbClr val="000000"/>
                    </a:solidFill>
                  </a:rPr>
                  <a:t>C</a:t>
                </a:r>
                <a:endParaRPr lang="en-US" altLang="zh-CN" b="1">
                  <a:solidFill>
                    <a:srgbClr val="FFFFFF"/>
                  </a:solidFill>
                  <a:latin typeface="宋体" panose="02010600030101010101" pitchFamily="2" charset="-122"/>
                </a:endParaRPr>
              </a:p>
            </p:txBody>
          </p:sp>
          <p:sp>
            <p:nvSpPr>
              <p:cNvPr id="1149" name="Rectangle 1282">
                <a:extLst>
                  <a:ext uri="{FF2B5EF4-FFF2-40B4-BE49-F238E27FC236}">
                    <a16:creationId xmlns:a16="http://schemas.microsoft.com/office/drawing/2014/main" id="{9E89C71D-0CAE-41B0-8664-F07FD57B5CD4}"/>
                  </a:ext>
                </a:extLst>
              </p:cNvPr>
              <p:cNvSpPr>
                <a:spLocks noChangeArrowheads="1"/>
              </p:cNvSpPr>
              <p:nvPr/>
            </p:nvSpPr>
            <p:spPr bwMode="auto">
              <a:xfrm>
                <a:off x="1703" y="2850"/>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300" b="1">
                    <a:solidFill>
                      <a:srgbClr val="000000"/>
                    </a:solidFill>
                  </a:rPr>
                  <a:t> </a:t>
                </a:r>
                <a:endParaRPr lang="en-US" altLang="zh-CN" b="1">
                  <a:solidFill>
                    <a:srgbClr val="FFFFFF"/>
                  </a:solidFill>
                  <a:latin typeface="宋体" panose="02010600030101010101" pitchFamily="2" charset="-122"/>
                </a:endParaRPr>
              </a:p>
            </p:txBody>
          </p:sp>
          <p:sp>
            <p:nvSpPr>
              <p:cNvPr id="1150" name="Rectangle 1283">
                <a:extLst>
                  <a:ext uri="{FF2B5EF4-FFF2-40B4-BE49-F238E27FC236}">
                    <a16:creationId xmlns:a16="http://schemas.microsoft.com/office/drawing/2014/main" id="{D40625C4-61AC-4064-A286-7C0816715BFD}"/>
                  </a:ext>
                </a:extLst>
              </p:cNvPr>
              <p:cNvSpPr>
                <a:spLocks noChangeArrowheads="1"/>
              </p:cNvSpPr>
              <p:nvPr/>
            </p:nvSpPr>
            <p:spPr bwMode="auto">
              <a:xfrm>
                <a:off x="1939" y="3053"/>
                <a:ext cx="19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51" name="Rectangle 1284">
                <a:extLst>
                  <a:ext uri="{FF2B5EF4-FFF2-40B4-BE49-F238E27FC236}">
                    <a16:creationId xmlns:a16="http://schemas.microsoft.com/office/drawing/2014/main" id="{37575B69-3103-4B39-B9FC-AD10E0D3CAB4}"/>
                  </a:ext>
                </a:extLst>
              </p:cNvPr>
              <p:cNvSpPr>
                <a:spLocks noChangeArrowheads="1"/>
              </p:cNvSpPr>
              <p:nvPr/>
            </p:nvSpPr>
            <p:spPr bwMode="auto">
              <a:xfrm>
                <a:off x="2019" y="3054"/>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300" b="1" i="1">
                    <a:solidFill>
                      <a:srgbClr val="000000"/>
                    </a:solidFill>
                  </a:rPr>
                  <a:t>i</a:t>
                </a:r>
                <a:endParaRPr lang="en-US" altLang="zh-CN" b="1">
                  <a:solidFill>
                    <a:srgbClr val="FFFFFF"/>
                  </a:solidFill>
                  <a:latin typeface="宋体" panose="02010600030101010101" pitchFamily="2" charset="-122"/>
                </a:endParaRPr>
              </a:p>
            </p:txBody>
          </p:sp>
          <p:sp>
            <p:nvSpPr>
              <p:cNvPr id="1152" name="Rectangle 1285">
                <a:extLst>
                  <a:ext uri="{FF2B5EF4-FFF2-40B4-BE49-F238E27FC236}">
                    <a16:creationId xmlns:a16="http://schemas.microsoft.com/office/drawing/2014/main" id="{634D781F-645E-4A67-8478-BBD26DC94D40}"/>
                  </a:ext>
                </a:extLst>
              </p:cNvPr>
              <p:cNvSpPr>
                <a:spLocks noChangeArrowheads="1"/>
              </p:cNvSpPr>
              <p:nvPr/>
            </p:nvSpPr>
            <p:spPr bwMode="auto">
              <a:xfrm>
                <a:off x="2058" y="3101"/>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b="1">
                    <a:solidFill>
                      <a:srgbClr val="000000"/>
                    </a:solidFill>
                  </a:rPr>
                  <a:t>C</a:t>
                </a:r>
                <a:endParaRPr lang="en-US" altLang="zh-CN" b="1">
                  <a:solidFill>
                    <a:srgbClr val="FFFFFF"/>
                  </a:solidFill>
                  <a:latin typeface="宋体" panose="02010600030101010101" pitchFamily="2" charset="-122"/>
                </a:endParaRPr>
              </a:p>
            </p:txBody>
          </p:sp>
          <p:sp>
            <p:nvSpPr>
              <p:cNvPr id="1153" name="Rectangle 1286">
                <a:extLst>
                  <a:ext uri="{FF2B5EF4-FFF2-40B4-BE49-F238E27FC236}">
                    <a16:creationId xmlns:a16="http://schemas.microsoft.com/office/drawing/2014/main" id="{A574D765-39C1-47C7-A00D-DB1EE49D39B5}"/>
                  </a:ext>
                </a:extLst>
              </p:cNvPr>
              <p:cNvSpPr>
                <a:spLocks noChangeArrowheads="1"/>
              </p:cNvSpPr>
              <p:nvPr/>
            </p:nvSpPr>
            <p:spPr bwMode="auto">
              <a:xfrm>
                <a:off x="2127" y="3054"/>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300" b="1">
                    <a:solidFill>
                      <a:srgbClr val="000000"/>
                    </a:solidFill>
                  </a:rPr>
                  <a:t> </a:t>
                </a:r>
                <a:endParaRPr lang="en-US" altLang="zh-CN" b="1">
                  <a:solidFill>
                    <a:srgbClr val="FFFFFF"/>
                  </a:solidFill>
                  <a:latin typeface="宋体" panose="02010600030101010101" pitchFamily="2" charset="-122"/>
                </a:endParaRPr>
              </a:p>
            </p:txBody>
          </p:sp>
          <p:sp>
            <p:nvSpPr>
              <p:cNvPr id="1154" name="Rectangle 1287">
                <a:extLst>
                  <a:ext uri="{FF2B5EF4-FFF2-40B4-BE49-F238E27FC236}">
                    <a16:creationId xmlns:a16="http://schemas.microsoft.com/office/drawing/2014/main" id="{CA4823C0-ECC4-4327-9BC0-DA3AB0FD8FCA}"/>
                  </a:ext>
                </a:extLst>
              </p:cNvPr>
              <p:cNvSpPr>
                <a:spLocks noChangeArrowheads="1"/>
              </p:cNvSpPr>
              <p:nvPr/>
            </p:nvSpPr>
            <p:spPr bwMode="auto">
              <a:xfrm>
                <a:off x="1719" y="3296"/>
                <a:ext cx="19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55" name="Rectangle 1288">
                <a:extLst>
                  <a:ext uri="{FF2B5EF4-FFF2-40B4-BE49-F238E27FC236}">
                    <a16:creationId xmlns:a16="http://schemas.microsoft.com/office/drawing/2014/main" id="{0B125278-397F-4CD8-9DBF-6BE8AE8D83A4}"/>
                  </a:ext>
                </a:extLst>
              </p:cNvPr>
              <p:cNvSpPr>
                <a:spLocks noChangeArrowheads="1"/>
              </p:cNvSpPr>
              <p:nvPr/>
            </p:nvSpPr>
            <p:spPr bwMode="auto">
              <a:xfrm>
                <a:off x="1815" y="3298"/>
                <a:ext cx="6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300" b="1">
                    <a:solidFill>
                      <a:srgbClr val="000000"/>
                    </a:solidFill>
                  </a:rPr>
                  <a:t>T</a:t>
                </a:r>
                <a:endParaRPr lang="en-US" altLang="zh-CN" b="1">
                  <a:solidFill>
                    <a:srgbClr val="FFFFFF"/>
                  </a:solidFill>
                  <a:latin typeface="宋体" panose="02010600030101010101" pitchFamily="2" charset="-122"/>
                </a:endParaRPr>
              </a:p>
            </p:txBody>
          </p:sp>
          <p:sp>
            <p:nvSpPr>
              <p:cNvPr id="1156" name="Rectangle 1289">
                <a:extLst>
                  <a:ext uri="{FF2B5EF4-FFF2-40B4-BE49-F238E27FC236}">
                    <a16:creationId xmlns:a16="http://schemas.microsoft.com/office/drawing/2014/main" id="{D3C17933-B4F4-4164-A1B6-CD912FE5D653}"/>
                  </a:ext>
                </a:extLst>
              </p:cNvPr>
              <p:cNvSpPr>
                <a:spLocks noChangeArrowheads="1"/>
              </p:cNvSpPr>
              <p:nvPr/>
            </p:nvSpPr>
            <p:spPr bwMode="auto">
              <a:xfrm>
                <a:off x="1899" y="3298"/>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300" b="1">
                    <a:solidFill>
                      <a:srgbClr val="000000"/>
                    </a:solidFill>
                  </a:rPr>
                  <a:t> </a:t>
                </a:r>
                <a:endParaRPr lang="en-US" altLang="zh-CN" b="1">
                  <a:solidFill>
                    <a:srgbClr val="FFFFFF"/>
                  </a:solidFill>
                  <a:latin typeface="宋体" panose="02010600030101010101" pitchFamily="2" charset="-122"/>
                </a:endParaRPr>
              </a:p>
            </p:txBody>
          </p:sp>
          <p:sp>
            <p:nvSpPr>
              <p:cNvPr id="1157" name="Rectangle 1290">
                <a:extLst>
                  <a:ext uri="{FF2B5EF4-FFF2-40B4-BE49-F238E27FC236}">
                    <a16:creationId xmlns:a16="http://schemas.microsoft.com/office/drawing/2014/main" id="{D2587ADC-EBAB-4ADB-8655-8F2E7C8147FC}"/>
                  </a:ext>
                </a:extLst>
              </p:cNvPr>
              <p:cNvSpPr>
                <a:spLocks noChangeArrowheads="1"/>
              </p:cNvSpPr>
              <p:nvPr/>
            </p:nvSpPr>
            <p:spPr bwMode="auto">
              <a:xfrm>
                <a:off x="857" y="3183"/>
                <a:ext cx="19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58" name="Rectangle 1291">
                <a:extLst>
                  <a:ext uri="{FF2B5EF4-FFF2-40B4-BE49-F238E27FC236}">
                    <a16:creationId xmlns:a16="http://schemas.microsoft.com/office/drawing/2014/main" id="{D07CFB04-F66C-4188-82B2-881402112C04}"/>
                  </a:ext>
                </a:extLst>
              </p:cNvPr>
              <p:cNvSpPr>
                <a:spLocks noChangeArrowheads="1"/>
              </p:cNvSpPr>
              <p:nvPr/>
            </p:nvSpPr>
            <p:spPr bwMode="auto">
              <a:xfrm>
                <a:off x="928" y="3186"/>
                <a:ext cx="6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300" b="1" i="1">
                    <a:solidFill>
                      <a:srgbClr val="000000"/>
                    </a:solidFill>
                  </a:rPr>
                  <a:t>R</a:t>
                </a:r>
                <a:endParaRPr lang="en-US" altLang="zh-CN" b="1">
                  <a:solidFill>
                    <a:srgbClr val="FFFFFF"/>
                  </a:solidFill>
                  <a:latin typeface="宋体" panose="02010600030101010101" pitchFamily="2" charset="-122"/>
                </a:endParaRPr>
              </a:p>
            </p:txBody>
          </p:sp>
          <p:sp>
            <p:nvSpPr>
              <p:cNvPr id="1159" name="Rectangle 1292">
                <a:extLst>
                  <a:ext uri="{FF2B5EF4-FFF2-40B4-BE49-F238E27FC236}">
                    <a16:creationId xmlns:a16="http://schemas.microsoft.com/office/drawing/2014/main" id="{D55252DB-308F-4C29-858A-264B44C45F3E}"/>
                  </a:ext>
                </a:extLst>
              </p:cNvPr>
              <p:cNvSpPr>
                <a:spLocks noChangeArrowheads="1"/>
              </p:cNvSpPr>
              <p:nvPr/>
            </p:nvSpPr>
            <p:spPr bwMode="auto">
              <a:xfrm>
                <a:off x="1006" y="3233"/>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b="1">
                    <a:solidFill>
                      <a:srgbClr val="000000"/>
                    </a:solidFill>
                  </a:rPr>
                  <a:t>b</a:t>
                </a:r>
                <a:endParaRPr lang="en-US" altLang="zh-CN" b="1">
                  <a:solidFill>
                    <a:srgbClr val="FFFFFF"/>
                  </a:solidFill>
                  <a:latin typeface="宋体" panose="02010600030101010101" pitchFamily="2" charset="-122"/>
                </a:endParaRPr>
              </a:p>
            </p:txBody>
          </p:sp>
          <p:sp>
            <p:nvSpPr>
              <p:cNvPr id="1160" name="Rectangle 1293">
                <a:extLst>
                  <a:ext uri="{FF2B5EF4-FFF2-40B4-BE49-F238E27FC236}">
                    <a16:creationId xmlns:a16="http://schemas.microsoft.com/office/drawing/2014/main" id="{8B9065BA-7AD7-4386-9086-288320AD402F}"/>
                  </a:ext>
                </a:extLst>
              </p:cNvPr>
              <p:cNvSpPr>
                <a:spLocks noChangeArrowheads="1"/>
              </p:cNvSpPr>
              <p:nvPr/>
            </p:nvSpPr>
            <p:spPr bwMode="auto">
              <a:xfrm>
                <a:off x="1061" y="318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300" b="1">
                    <a:solidFill>
                      <a:srgbClr val="000000"/>
                    </a:solidFill>
                  </a:rPr>
                  <a:t> </a:t>
                </a:r>
                <a:endParaRPr lang="en-US" altLang="zh-CN" b="1">
                  <a:solidFill>
                    <a:srgbClr val="FFFFFF"/>
                  </a:solidFill>
                  <a:latin typeface="宋体" panose="02010600030101010101" pitchFamily="2" charset="-122"/>
                </a:endParaRPr>
              </a:p>
            </p:txBody>
          </p:sp>
          <p:sp>
            <p:nvSpPr>
              <p:cNvPr id="1161" name="Rectangle 1294">
                <a:extLst>
                  <a:ext uri="{FF2B5EF4-FFF2-40B4-BE49-F238E27FC236}">
                    <a16:creationId xmlns:a16="http://schemas.microsoft.com/office/drawing/2014/main" id="{1F781CBB-A4FA-4B02-B447-651B978B28F6}"/>
                  </a:ext>
                </a:extLst>
              </p:cNvPr>
              <p:cNvSpPr>
                <a:spLocks noChangeArrowheads="1"/>
              </p:cNvSpPr>
              <p:nvPr/>
            </p:nvSpPr>
            <p:spPr bwMode="auto">
              <a:xfrm>
                <a:off x="857" y="3487"/>
                <a:ext cx="19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62" name="Rectangle 1295">
                <a:extLst>
                  <a:ext uri="{FF2B5EF4-FFF2-40B4-BE49-F238E27FC236}">
                    <a16:creationId xmlns:a16="http://schemas.microsoft.com/office/drawing/2014/main" id="{9A21799A-0C26-40F7-8B6F-C35D64D58AFB}"/>
                  </a:ext>
                </a:extLst>
              </p:cNvPr>
              <p:cNvSpPr>
                <a:spLocks noChangeArrowheads="1"/>
              </p:cNvSpPr>
              <p:nvPr/>
            </p:nvSpPr>
            <p:spPr bwMode="auto">
              <a:xfrm>
                <a:off x="947" y="3490"/>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300" b="1" i="1">
                    <a:solidFill>
                      <a:srgbClr val="000000"/>
                    </a:solidFill>
                  </a:rPr>
                  <a:t>i</a:t>
                </a:r>
                <a:endParaRPr lang="en-US" altLang="zh-CN" b="1">
                  <a:solidFill>
                    <a:srgbClr val="FFFFFF"/>
                  </a:solidFill>
                  <a:latin typeface="宋体" panose="02010600030101010101" pitchFamily="2" charset="-122"/>
                </a:endParaRPr>
              </a:p>
            </p:txBody>
          </p:sp>
          <p:sp>
            <p:nvSpPr>
              <p:cNvPr id="1163" name="Rectangle 1296">
                <a:extLst>
                  <a:ext uri="{FF2B5EF4-FFF2-40B4-BE49-F238E27FC236}">
                    <a16:creationId xmlns:a16="http://schemas.microsoft.com/office/drawing/2014/main" id="{FEE6851D-D2E8-4910-A45D-91A3E4264F3F}"/>
                  </a:ext>
                </a:extLst>
              </p:cNvPr>
              <p:cNvSpPr>
                <a:spLocks noChangeArrowheads="1"/>
              </p:cNvSpPr>
              <p:nvPr/>
            </p:nvSpPr>
            <p:spPr bwMode="auto">
              <a:xfrm>
                <a:off x="982" y="3537"/>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b="1">
                    <a:solidFill>
                      <a:srgbClr val="000000"/>
                    </a:solidFill>
                  </a:rPr>
                  <a:t>b</a:t>
                </a:r>
                <a:endParaRPr lang="en-US" altLang="zh-CN" b="1">
                  <a:solidFill>
                    <a:srgbClr val="FFFFFF"/>
                  </a:solidFill>
                  <a:latin typeface="宋体" panose="02010600030101010101" pitchFamily="2" charset="-122"/>
                </a:endParaRPr>
              </a:p>
            </p:txBody>
          </p:sp>
          <p:sp>
            <p:nvSpPr>
              <p:cNvPr id="1164" name="Rectangle 1297">
                <a:extLst>
                  <a:ext uri="{FF2B5EF4-FFF2-40B4-BE49-F238E27FC236}">
                    <a16:creationId xmlns:a16="http://schemas.microsoft.com/office/drawing/2014/main" id="{D0544674-AB5C-4D41-BD88-67CADC642C65}"/>
                  </a:ext>
                </a:extLst>
              </p:cNvPr>
              <p:cNvSpPr>
                <a:spLocks noChangeArrowheads="1"/>
              </p:cNvSpPr>
              <p:nvPr/>
            </p:nvSpPr>
            <p:spPr bwMode="auto">
              <a:xfrm>
                <a:off x="1037" y="3490"/>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300" b="1">
                    <a:solidFill>
                      <a:srgbClr val="000000"/>
                    </a:solidFill>
                  </a:rPr>
                  <a:t> </a:t>
                </a:r>
                <a:endParaRPr lang="en-US" altLang="zh-CN" b="1">
                  <a:solidFill>
                    <a:srgbClr val="FFFFFF"/>
                  </a:solidFill>
                  <a:latin typeface="宋体" panose="02010600030101010101" pitchFamily="2" charset="-122"/>
                </a:endParaRPr>
              </a:p>
            </p:txBody>
          </p:sp>
          <p:sp>
            <p:nvSpPr>
              <p:cNvPr id="1165" name="Rectangle 1298">
                <a:extLst>
                  <a:ext uri="{FF2B5EF4-FFF2-40B4-BE49-F238E27FC236}">
                    <a16:creationId xmlns:a16="http://schemas.microsoft.com/office/drawing/2014/main" id="{00AA1201-F95B-4371-A704-2B412D6F20B5}"/>
                  </a:ext>
                </a:extLst>
              </p:cNvPr>
              <p:cNvSpPr>
                <a:spLocks noChangeArrowheads="1"/>
              </p:cNvSpPr>
              <p:nvPr/>
            </p:nvSpPr>
            <p:spPr bwMode="auto">
              <a:xfrm>
                <a:off x="313" y="3371"/>
                <a:ext cx="196"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66" name="Rectangle 1299">
                <a:extLst>
                  <a:ext uri="{FF2B5EF4-FFF2-40B4-BE49-F238E27FC236}">
                    <a16:creationId xmlns:a16="http://schemas.microsoft.com/office/drawing/2014/main" id="{0F75E23F-5378-4E81-B96E-AEDE3644EC0E}"/>
                  </a:ext>
                </a:extLst>
              </p:cNvPr>
              <p:cNvSpPr>
                <a:spLocks noChangeArrowheads="1"/>
              </p:cNvSpPr>
              <p:nvPr/>
            </p:nvSpPr>
            <p:spPr bwMode="auto">
              <a:xfrm>
                <a:off x="412" y="3372"/>
                <a:ext cx="5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300" b="1">
                    <a:solidFill>
                      <a:srgbClr val="000000"/>
                    </a:solidFill>
                  </a:rPr>
                  <a:t>+</a:t>
                </a:r>
                <a:endParaRPr lang="en-US" altLang="zh-CN" b="1">
                  <a:solidFill>
                    <a:srgbClr val="FFFFFF"/>
                  </a:solidFill>
                  <a:latin typeface="宋体" panose="02010600030101010101" pitchFamily="2" charset="-122"/>
                </a:endParaRPr>
              </a:p>
            </p:txBody>
          </p:sp>
          <p:sp>
            <p:nvSpPr>
              <p:cNvPr id="1167" name="Rectangle 1300">
                <a:extLst>
                  <a:ext uri="{FF2B5EF4-FFF2-40B4-BE49-F238E27FC236}">
                    <a16:creationId xmlns:a16="http://schemas.microsoft.com/office/drawing/2014/main" id="{8CDFAAA5-9E0F-46B5-B1DC-34914E1E24FB}"/>
                  </a:ext>
                </a:extLst>
              </p:cNvPr>
              <p:cNvSpPr>
                <a:spLocks noChangeArrowheads="1"/>
              </p:cNvSpPr>
              <p:nvPr/>
            </p:nvSpPr>
            <p:spPr bwMode="auto">
              <a:xfrm>
                <a:off x="489" y="3372"/>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300" b="1">
                    <a:solidFill>
                      <a:srgbClr val="000000"/>
                    </a:solidFill>
                  </a:rPr>
                  <a:t> </a:t>
                </a:r>
                <a:endParaRPr lang="en-US" altLang="zh-CN" b="1">
                  <a:solidFill>
                    <a:srgbClr val="FFFFFF"/>
                  </a:solidFill>
                  <a:latin typeface="宋体" panose="02010600030101010101" pitchFamily="2" charset="-122"/>
                </a:endParaRPr>
              </a:p>
            </p:txBody>
          </p:sp>
          <p:sp>
            <p:nvSpPr>
              <p:cNvPr id="1168" name="Rectangle 1301">
                <a:extLst>
                  <a:ext uri="{FF2B5EF4-FFF2-40B4-BE49-F238E27FC236}">
                    <a16:creationId xmlns:a16="http://schemas.microsoft.com/office/drawing/2014/main" id="{8E25529E-E553-4AD1-A445-C97BDEC7FFD1}"/>
                  </a:ext>
                </a:extLst>
              </p:cNvPr>
              <p:cNvSpPr>
                <a:spLocks noChangeArrowheads="1"/>
              </p:cNvSpPr>
              <p:nvPr/>
            </p:nvSpPr>
            <p:spPr bwMode="auto">
              <a:xfrm>
                <a:off x="327" y="3560"/>
                <a:ext cx="17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69" name="Rectangle 1302">
                <a:extLst>
                  <a:ext uri="{FF2B5EF4-FFF2-40B4-BE49-F238E27FC236}">
                    <a16:creationId xmlns:a16="http://schemas.microsoft.com/office/drawing/2014/main" id="{8D3D0924-5A75-47FD-8567-1295253D0C23}"/>
                  </a:ext>
                </a:extLst>
              </p:cNvPr>
              <p:cNvSpPr>
                <a:spLocks noChangeArrowheads="1"/>
              </p:cNvSpPr>
              <p:nvPr/>
            </p:nvSpPr>
            <p:spPr bwMode="auto">
              <a:xfrm>
                <a:off x="404" y="3595"/>
                <a:ext cx="10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300" b="1">
                    <a:solidFill>
                      <a:srgbClr val="000000"/>
                    </a:solidFill>
                    <a:latin typeface="宋体" panose="02010600030101010101" pitchFamily="2" charset="-122"/>
                  </a:rPr>
                  <a:t>–</a:t>
                </a:r>
                <a:endParaRPr lang="en-US" altLang="zh-CN" b="1">
                  <a:solidFill>
                    <a:srgbClr val="FFFFFF"/>
                  </a:solidFill>
                  <a:latin typeface="宋体" panose="02010600030101010101" pitchFamily="2" charset="-122"/>
                </a:endParaRPr>
              </a:p>
            </p:txBody>
          </p:sp>
          <p:sp>
            <p:nvSpPr>
              <p:cNvPr id="1170" name="Rectangle 1303">
                <a:extLst>
                  <a:ext uri="{FF2B5EF4-FFF2-40B4-BE49-F238E27FC236}">
                    <a16:creationId xmlns:a16="http://schemas.microsoft.com/office/drawing/2014/main" id="{8C43D2EB-809E-49A8-97CA-12148F204E33}"/>
                  </a:ext>
                </a:extLst>
              </p:cNvPr>
              <p:cNvSpPr>
                <a:spLocks noChangeArrowheads="1"/>
              </p:cNvSpPr>
              <p:nvPr/>
            </p:nvSpPr>
            <p:spPr bwMode="auto">
              <a:xfrm>
                <a:off x="527" y="3591"/>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300" b="1">
                    <a:solidFill>
                      <a:srgbClr val="000000"/>
                    </a:solidFill>
                  </a:rPr>
                  <a:t> </a:t>
                </a:r>
                <a:endParaRPr lang="en-US" altLang="zh-CN" b="1">
                  <a:solidFill>
                    <a:srgbClr val="FFFFFF"/>
                  </a:solidFill>
                  <a:latin typeface="宋体" panose="02010600030101010101" pitchFamily="2" charset="-122"/>
                </a:endParaRPr>
              </a:p>
            </p:txBody>
          </p:sp>
          <p:sp>
            <p:nvSpPr>
              <p:cNvPr id="1171" name="Rectangle 1304">
                <a:extLst>
                  <a:ext uri="{FF2B5EF4-FFF2-40B4-BE49-F238E27FC236}">
                    <a16:creationId xmlns:a16="http://schemas.microsoft.com/office/drawing/2014/main" id="{E0D320AD-7BD6-41B0-A8E8-106424887546}"/>
                  </a:ext>
                </a:extLst>
              </p:cNvPr>
              <p:cNvSpPr>
                <a:spLocks noChangeArrowheads="1"/>
              </p:cNvSpPr>
              <p:nvPr/>
            </p:nvSpPr>
            <p:spPr bwMode="auto">
              <a:xfrm>
                <a:off x="259" y="3475"/>
                <a:ext cx="312"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72" name="Rectangle 1305">
                <a:extLst>
                  <a:ext uri="{FF2B5EF4-FFF2-40B4-BE49-F238E27FC236}">
                    <a16:creationId xmlns:a16="http://schemas.microsoft.com/office/drawing/2014/main" id="{7C2BCDA7-413F-4DF6-ADB2-D2F89772BAE0}"/>
                  </a:ext>
                </a:extLst>
              </p:cNvPr>
              <p:cNvSpPr>
                <a:spLocks noChangeArrowheads="1"/>
              </p:cNvSpPr>
              <p:nvPr/>
            </p:nvSpPr>
            <p:spPr bwMode="auto">
              <a:xfrm>
                <a:off x="398" y="3507"/>
                <a:ext cx="4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300" b="1" i="1">
                    <a:solidFill>
                      <a:srgbClr val="000000"/>
                    </a:solidFill>
                  </a:rPr>
                  <a:t>v</a:t>
                </a:r>
                <a:endParaRPr lang="en-US" altLang="zh-CN" b="1">
                  <a:solidFill>
                    <a:srgbClr val="FFFFFF"/>
                  </a:solidFill>
                  <a:latin typeface="宋体" panose="02010600030101010101" pitchFamily="2" charset="-122"/>
                </a:endParaRPr>
              </a:p>
            </p:txBody>
          </p:sp>
          <p:sp>
            <p:nvSpPr>
              <p:cNvPr id="1173" name="Rectangle 1306">
                <a:extLst>
                  <a:ext uri="{FF2B5EF4-FFF2-40B4-BE49-F238E27FC236}">
                    <a16:creationId xmlns:a16="http://schemas.microsoft.com/office/drawing/2014/main" id="{44634233-E92D-4DBE-8501-F013482E60F1}"/>
                  </a:ext>
                </a:extLst>
              </p:cNvPr>
              <p:cNvSpPr>
                <a:spLocks noChangeArrowheads="1"/>
              </p:cNvSpPr>
              <p:nvPr/>
            </p:nvSpPr>
            <p:spPr bwMode="auto">
              <a:xfrm>
                <a:off x="454" y="3554"/>
                <a:ext cx="3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b="1">
                    <a:solidFill>
                      <a:srgbClr val="000000"/>
                    </a:solidFill>
                  </a:rPr>
                  <a:t>1</a:t>
                </a:r>
                <a:endParaRPr lang="en-US" altLang="zh-CN" b="1">
                  <a:solidFill>
                    <a:srgbClr val="FFFFFF"/>
                  </a:solidFill>
                  <a:latin typeface="宋体" panose="02010600030101010101" pitchFamily="2" charset="-122"/>
                </a:endParaRPr>
              </a:p>
            </p:txBody>
          </p:sp>
          <p:sp>
            <p:nvSpPr>
              <p:cNvPr id="1174" name="Rectangle 1307">
                <a:extLst>
                  <a:ext uri="{FF2B5EF4-FFF2-40B4-BE49-F238E27FC236}">
                    <a16:creationId xmlns:a16="http://schemas.microsoft.com/office/drawing/2014/main" id="{0A0D4020-12B6-4A9B-A175-133F8E814AB1}"/>
                  </a:ext>
                </a:extLst>
              </p:cNvPr>
              <p:cNvSpPr>
                <a:spLocks noChangeArrowheads="1"/>
              </p:cNvSpPr>
              <p:nvPr/>
            </p:nvSpPr>
            <p:spPr bwMode="auto">
              <a:xfrm>
                <a:off x="509" y="3507"/>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300" b="1">
                    <a:solidFill>
                      <a:srgbClr val="000000"/>
                    </a:solidFill>
                  </a:rPr>
                  <a:t> </a:t>
                </a:r>
                <a:endParaRPr lang="en-US" altLang="zh-CN" b="1">
                  <a:solidFill>
                    <a:srgbClr val="FFFFFF"/>
                  </a:solidFill>
                  <a:latin typeface="宋体" panose="02010600030101010101" pitchFamily="2" charset="-122"/>
                </a:endParaRPr>
              </a:p>
            </p:txBody>
          </p:sp>
        </p:grpSp>
      </p:grpSp>
      <p:sp>
        <p:nvSpPr>
          <p:cNvPr id="197" name="Rectangle 1308">
            <a:extLst>
              <a:ext uri="{FF2B5EF4-FFF2-40B4-BE49-F238E27FC236}">
                <a16:creationId xmlns:a16="http://schemas.microsoft.com/office/drawing/2014/main" id="{79FD63DE-227A-4B78-B4F0-777EE0F30140}"/>
              </a:ext>
            </a:extLst>
          </p:cNvPr>
          <p:cNvSpPr>
            <a:spLocks noChangeArrowheads="1"/>
          </p:cNvSpPr>
          <p:nvPr/>
        </p:nvSpPr>
        <p:spPr bwMode="auto">
          <a:xfrm>
            <a:off x="481013" y="4652963"/>
            <a:ext cx="893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rgbClr val="FF0000"/>
                </a:solidFill>
              </a:rPr>
              <a:t> -</a:t>
            </a:r>
            <a:r>
              <a:rPr lang="en-US" altLang="zh-CN" b="1">
                <a:solidFill>
                  <a:srgbClr val="FF0000"/>
                </a:solidFill>
              </a:rPr>
              <a:t>V</a:t>
            </a:r>
            <a:r>
              <a:rPr lang="en-US" altLang="zh-CN" b="1" baseline="-25000">
                <a:solidFill>
                  <a:srgbClr val="FF0000"/>
                </a:solidFill>
              </a:rPr>
              <a:t>B1</a:t>
            </a:r>
          </a:p>
        </p:txBody>
      </p:sp>
      <p:grpSp>
        <p:nvGrpSpPr>
          <p:cNvPr id="6" name="Group 1309">
            <a:extLst>
              <a:ext uri="{FF2B5EF4-FFF2-40B4-BE49-F238E27FC236}">
                <a16:creationId xmlns:a16="http://schemas.microsoft.com/office/drawing/2014/main" id="{83ACFEBA-1E64-47A0-B1C6-CCB5BFB8F338}"/>
              </a:ext>
            </a:extLst>
          </p:cNvPr>
          <p:cNvGrpSpPr>
            <a:grpSpLocks/>
          </p:cNvGrpSpPr>
          <p:nvPr/>
        </p:nvGrpSpPr>
        <p:grpSpPr bwMode="auto">
          <a:xfrm>
            <a:off x="2506663" y="5238750"/>
            <a:ext cx="360362" cy="134938"/>
            <a:chOff x="1548" y="2529"/>
            <a:chExt cx="340" cy="170"/>
          </a:xfrm>
        </p:grpSpPr>
        <p:sp>
          <p:nvSpPr>
            <p:cNvPr id="1115" name="Line 1310">
              <a:extLst>
                <a:ext uri="{FF2B5EF4-FFF2-40B4-BE49-F238E27FC236}">
                  <a16:creationId xmlns:a16="http://schemas.microsoft.com/office/drawing/2014/main" id="{D6E37EC7-0F56-4428-95B3-395493BE2236}"/>
                </a:ext>
              </a:extLst>
            </p:cNvPr>
            <p:cNvSpPr>
              <a:spLocks noChangeShapeType="1"/>
            </p:cNvSpPr>
            <p:nvPr/>
          </p:nvSpPr>
          <p:spPr bwMode="auto">
            <a:xfrm>
              <a:off x="1548" y="2529"/>
              <a:ext cx="189" cy="104"/>
            </a:xfrm>
            <a:prstGeom prst="line">
              <a:avLst/>
            </a:prstGeom>
            <a:noFill/>
            <a:ln w="476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 name="Freeform 1311">
              <a:extLst>
                <a:ext uri="{FF2B5EF4-FFF2-40B4-BE49-F238E27FC236}">
                  <a16:creationId xmlns:a16="http://schemas.microsoft.com/office/drawing/2014/main" id="{A4D87D37-D1FF-422E-961E-44FA7E528BA8}"/>
                </a:ext>
              </a:extLst>
            </p:cNvPr>
            <p:cNvSpPr>
              <a:spLocks/>
            </p:cNvSpPr>
            <p:nvPr/>
          </p:nvSpPr>
          <p:spPr bwMode="auto">
            <a:xfrm>
              <a:off x="1675" y="2581"/>
              <a:ext cx="213" cy="118"/>
            </a:xfrm>
            <a:custGeom>
              <a:avLst/>
              <a:gdLst>
                <a:gd name="T0" fmla="*/ 0 w 96"/>
                <a:gd name="T1" fmla="*/ 73 h 65"/>
                <a:gd name="T2" fmla="*/ 64 w 96"/>
                <a:gd name="T3" fmla="*/ 0 h 65"/>
                <a:gd name="T4" fmla="*/ 473 w 96"/>
                <a:gd name="T5" fmla="*/ 214 h 65"/>
                <a:gd name="T6" fmla="*/ 0 w 96"/>
                <a:gd name="T7" fmla="*/ 73 h 65"/>
                <a:gd name="T8" fmla="*/ 0 60000 65536"/>
                <a:gd name="T9" fmla="*/ 0 60000 65536"/>
                <a:gd name="T10" fmla="*/ 0 60000 65536"/>
                <a:gd name="T11" fmla="*/ 0 60000 65536"/>
                <a:gd name="T12" fmla="*/ 0 w 96"/>
                <a:gd name="T13" fmla="*/ 0 h 65"/>
                <a:gd name="T14" fmla="*/ 96 w 96"/>
                <a:gd name="T15" fmla="*/ 65 h 65"/>
              </a:gdLst>
              <a:ahLst/>
              <a:cxnLst>
                <a:cxn ang="T8">
                  <a:pos x="T0" y="T1"/>
                </a:cxn>
                <a:cxn ang="T9">
                  <a:pos x="T2" y="T3"/>
                </a:cxn>
                <a:cxn ang="T10">
                  <a:pos x="T4" y="T5"/>
                </a:cxn>
                <a:cxn ang="T11">
                  <a:pos x="T6" y="T7"/>
                </a:cxn>
              </a:cxnLst>
              <a:rect l="T12" t="T13" r="T14" b="T15"/>
              <a:pathLst>
                <a:path w="96" h="65">
                  <a:moveTo>
                    <a:pt x="0" y="22"/>
                  </a:moveTo>
                  <a:lnTo>
                    <a:pt x="13" y="0"/>
                  </a:lnTo>
                  <a:lnTo>
                    <a:pt x="96" y="65"/>
                  </a:lnTo>
                  <a:lnTo>
                    <a:pt x="0" y="22"/>
                  </a:lnTo>
                  <a:close/>
                </a:path>
              </a:pathLst>
            </a:custGeom>
            <a:solidFill>
              <a:srgbClr val="00FF00"/>
            </a:solidFill>
            <a:ln w="47625">
              <a:solidFill>
                <a:srgbClr val="FF0000"/>
              </a:solidFill>
              <a:round/>
              <a:headEnd/>
              <a:tailEnd/>
            </a:ln>
          </p:spPr>
          <p:txBody>
            <a:bodyPr/>
            <a:lstStyle/>
            <a:p>
              <a:endParaRPr lang="zh-CN" altLang="en-US"/>
            </a:p>
          </p:txBody>
        </p:sp>
      </p:grpSp>
      <p:sp>
        <p:nvSpPr>
          <p:cNvPr id="201" name="Line 1312">
            <a:extLst>
              <a:ext uri="{FF2B5EF4-FFF2-40B4-BE49-F238E27FC236}">
                <a16:creationId xmlns:a16="http://schemas.microsoft.com/office/drawing/2014/main" id="{5E011208-DA86-4274-80A3-AFE5557C04A8}"/>
              </a:ext>
            </a:extLst>
          </p:cNvPr>
          <p:cNvSpPr>
            <a:spLocks noChangeShapeType="1"/>
          </p:cNvSpPr>
          <p:nvPr/>
        </p:nvSpPr>
        <p:spPr bwMode="auto">
          <a:xfrm flipV="1">
            <a:off x="2506663" y="4922838"/>
            <a:ext cx="404812" cy="13493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2" name="Rectangle 1313">
            <a:extLst>
              <a:ext uri="{FF2B5EF4-FFF2-40B4-BE49-F238E27FC236}">
                <a16:creationId xmlns:a16="http://schemas.microsoft.com/office/drawing/2014/main" id="{4054E59C-5F36-49B3-8974-A0611CE63DBB}"/>
              </a:ext>
            </a:extLst>
          </p:cNvPr>
          <p:cNvSpPr>
            <a:spLocks noChangeArrowheads="1"/>
          </p:cNvSpPr>
          <p:nvPr/>
        </p:nvSpPr>
        <p:spPr bwMode="auto">
          <a:xfrm>
            <a:off x="2551113" y="4876800"/>
            <a:ext cx="495300" cy="223838"/>
          </a:xfrm>
          <a:prstGeom prst="rect">
            <a:avLst/>
          </a:prstGeom>
          <a:solidFill>
            <a:srgbClr val="FFFFFF"/>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8" name="Rectangle 1314">
            <a:extLst>
              <a:ext uri="{FF2B5EF4-FFF2-40B4-BE49-F238E27FC236}">
                <a16:creationId xmlns:a16="http://schemas.microsoft.com/office/drawing/2014/main" id="{F8BCB53C-845C-4BC1-91BE-C4EB82E17373}"/>
              </a:ext>
            </a:extLst>
          </p:cNvPr>
          <p:cNvSpPr>
            <a:spLocks noChangeArrowheads="1"/>
          </p:cNvSpPr>
          <p:nvPr/>
        </p:nvSpPr>
        <p:spPr bwMode="auto">
          <a:xfrm>
            <a:off x="481013" y="5553075"/>
            <a:ext cx="630237"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7" name="Group 1315">
            <a:extLst>
              <a:ext uri="{FF2B5EF4-FFF2-40B4-BE49-F238E27FC236}">
                <a16:creationId xmlns:a16="http://schemas.microsoft.com/office/drawing/2014/main" id="{84357A18-7872-42E5-9338-667F39E527A0}"/>
              </a:ext>
            </a:extLst>
          </p:cNvPr>
          <p:cNvGrpSpPr>
            <a:grpSpLocks/>
          </p:cNvGrpSpPr>
          <p:nvPr/>
        </p:nvGrpSpPr>
        <p:grpSpPr bwMode="auto">
          <a:xfrm>
            <a:off x="255588" y="3525838"/>
            <a:ext cx="3824287" cy="2744787"/>
            <a:chOff x="3589" y="204"/>
            <a:chExt cx="2409" cy="1729"/>
          </a:xfrm>
        </p:grpSpPr>
        <p:sp>
          <p:nvSpPr>
            <p:cNvPr id="1057" name="AutoShape 1316">
              <a:extLst>
                <a:ext uri="{FF2B5EF4-FFF2-40B4-BE49-F238E27FC236}">
                  <a16:creationId xmlns:a16="http://schemas.microsoft.com/office/drawing/2014/main" id="{C289E6A3-B4BB-42DE-82C4-1170EAE2F82A}"/>
                </a:ext>
              </a:extLst>
            </p:cNvPr>
            <p:cNvSpPr>
              <a:spLocks noChangeArrowheads="1"/>
            </p:cNvSpPr>
            <p:nvPr/>
          </p:nvSpPr>
          <p:spPr bwMode="auto">
            <a:xfrm>
              <a:off x="3589" y="204"/>
              <a:ext cx="2409" cy="1729"/>
            </a:xfrm>
            <a:prstGeom prst="roundRect">
              <a:avLst>
                <a:gd name="adj" fmla="val 16667"/>
              </a:avLst>
            </a:prstGeom>
            <a:solidFill>
              <a:srgbClr val="FFFFFF"/>
            </a:solidFill>
            <a:ln w="9525">
              <a:solidFill>
                <a:srgbClr val="FFFFFF"/>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058" name="Group 1317">
              <a:extLst>
                <a:ext uri="{FF2B5EF4-FFF2-40B4-BE49-F238E27FC236}">
                  <a16:creationId xmlns:a16="http://schemas.microsoft.com/office/drawing/2014/main" id="{995C6791-CE41-47FE-A665-90A5AFDEA0FD}"/>
                </a:ext>
              </a:extLst>
            </p:cNvPr>
            <p:cNvGrpSpPr>
              <a:grpSpLocks/>
            </p:cNvGrpSpPr>
            <p:nvPr/>
          </p:nvGrpSpPr>
          <p:grpSpPr bwMode="auto">
            <a:xfrm>
              <a:off x="3730" y="317"/>
              <a:ext cx="2196" cy="1571"/>
              <a:chOff x="243" y="2387"/>
              <a:chExt cx="2196" cy="1571"/>
            </a:xfrm>
          </p:grpSpPr>
          <p:sp>
            <p:nvSpPr>
              <p:cNvPr id="1059" name="AutoShape 1318">
                <a:extLst>
                  <a:ext uri="{FF2B5EF4-FFF2-40B4-BE49-F238E27FC236}">
                    <a16:creationId xmlns:a16="http://schemas.microsoft.com/office/drawing/2014/main" id="{CD96047D-E2B5-4C90-A68C-7296E67AC441}"/>
                  </a:ext>
                </a:extLst>
              </p:cNvPr>
              <p:cNvSpPr>
                <a:spLocks noChangeAspect="1" noChangeArrowheads="1" noTextEdit="1"/>
              </p:cNvSpPr>
              <p:nvPr/>
            </p:nvSpPr>
            <p:spPr bwMode="auto">
              <a:xfrm>
                <a:off x="243" y="2387"/>
                <a:ext cx="2176" cy="15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60" name="Rectangle 1319">
                <a:extLst>
                  <a:ext uri="{FF2B5EF4-FFF2-40B4-BE49-F238E27FC236}">
                    <a16:creationId xmlns:a16="http://schemas.microsoft.com/office/drawing/2014/main" id="{3BA5A8AD-4537-4B89-8F9D-AE257410941D}"/>
                  </a:ext>
                </a:extLst>
              </p:cNvPr>
              <p:cNvSpPr>
                <a:spLocks noChangeArrowheads="1"/>
              </p:cNvSpPr>
              <p:nvPr/>
            </p:nvSpPr>
            <p:spPr bwMode="auto">
              <a:xfrm>
                <a:off x="286" y="2437"/>
                <a:ext cx="3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500" b="1">
                    <a:solidFill>
                      <a:srgbClr val="000000"/>
                    </a:solidFill>
                  </a:rPr>
                  <a:t> </a:t>
                </a:r>
                <a:endParaRPr lang="en-US" altLang="zh-CN" b="1">
                  <a:solidFill>
                    <a:srgbClr val="FFFFFF"/>
                  </a:solidFill>
                  <a:latin typeface="宋体" panose="02010600030101010101" pitchFamily="2" charset="-122"/>
                </a:endParaRPr>
              </a:p>
            </p:txBody>
          </p:sp>
          <p:sp>
            <p:nvSpPr>
              <p:cNvPr id="1061" name="Oval 1320">
                <a:extLst>
                  <a:ext uri="{FF2B5EF4-FFF2-40B4-BE49-F238E27FC236}">
                    <a16:creationId xmlns:a16="http://schemas.microsoft.com/office/drawing/2014/main" id="{5BD5A783-EC52-4093-ABD0-502A0E13850C}"/>
                  </a:ext>
                </a:extLst>
              </p:cNvPr>
              <p:cNvSpPr>
                <a:spLocks noChangeArrowheads="1"/>
              </p:cNvSpPr>
              <p:nvPr/>
            </p:nvSpPr>
            <p:spPr bwMode="auto">
              <a:xfrm>
                <a:off x="383" y="3334"/>
                <a:ext cx="58" cy="39"/>
              </a:xfrm>
              <a:prstGeom prst="ellipse">
                <a:avLst/>
              </a:prstGeom>
              <a:solidFill>
                <a:srgbClr val="000000"/>
              </a:solidFill>
              <a:ln w="25400">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2" name="Line 1321">
                <a:extLst>
                  <a:ext uri="{FF2B5EF4-FFF2-40B4-BE49-F238E27FC236}">
                    <a16:creationId xmlns:a16="http://schemas.microsoft.com/office/drawing/2014/main" id="{940E483E-F0C1-4087-869E-E89E4F58B539}"/>
                  </a:ext>
                </a:extLst>
              </p:cNvPr>
              <p:cNvSpPr>
                <a:spLocks noChangeShapeType="1"/>
              </p:cNvSpPr>
              <p:nvPr/>
            </p:nvSpPr>
            <p:spPr bwMode="auto">
              <a:xfrm>
                <a:off x="255" y="3355"/>
                <a:ext cx="126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3" name="Rectangle 1322">
                <a:extLst>
                  <a:ext uri="{FF2B5EF4-FFF2-40B4-BE49-F238E27FC236}">
                    <a16:creationId xmlns:a16="http://schemas.microsoft.com/office/drawing/2014/main" id="{A11EC0D4-8C1E-46FE-8733-16D96EAAA1DD}"/>
                  </a:ext>
                </a:extLst>
              </p:cNvPr>
              <p:cNvSpPr>
                <a:spLocks noChangeArrowheads="1"/>
              </p:cNvSpPr>
              <p:nvPr/>
            </p:nvSpPr>
            <p:spPr bwMode="auto">
              <a:xfrm>
                <a:off x="815" y="3320"/>
                <a:ext cx="334" cy="80"/>
              </a:xfrm>
              <a:prstGeom prst="rect">
                <a:avLst/>
              </a:prstGeom>
              <a:solidFill>
                <a:srgbClr val="FFFFFF"/>
              </a:solidFill>
              <a:ln w="3810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4" name="Line 1323">
                <a:extLst>
                  <a:ext uri="{FF2B5EF4-FFF2-40B4-BE49-F238E27FC236}">
                    <a16:creationId xmlns:a16="http://schemas.microsoft.com/office/drawing/2014/main" id="{FB53CDF9-85AD-4981-A24E-605233CEF472}"/>
                  </a:ext>
                </a:extLst>
              </p:cNvPr>
              <p:cNvSpPr>
                <a:spLocks noChangeShapeType="1"/>
              </p:cNvSpPr>
              <p:nvPr/>
            </p:nvSpPr>
            <p:spPr bwMode="auto">
              <a:xfrm flipV="1">
                <a:off x="1775" y="2537"/>
                <a:ext cx="1" cy="6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 name="Line 1324">
                <a:extLst>
                  <a:ext uri="{FF2B5EF4-FFF2-40B4-BE49-F238E27FC236}">
                    <a16:creationId xmlns:a16="http://schemas.microsoft.com/office/drawing/2014/main" id="{CA16B9EE-9D6C-42B9-9063-7389E4639059}"/>
                  </a:ext>
                </a:extLst>
              </p:cNvPr>
              <p:cNvSpPr>
                <a:spLocks noChangeShapeType="1"/>
              </p:cNvSpPr>
              <p:nvPr/>
            </p:nvSpPr>
            <p:spPr bwMode="auto">
              <a:xfrm>
                <a:off x="793" y="3497"/>
                <a:ext cx="274"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6" name="Freeform 1325">
                <a:extLst>
                  <a:ext uri="{FF2B5EF4-FFF2-40B4-BE49-F238E27FC236}">
                    <a16:creationId xmlns:a16="http://schemas.microsoft.com/office/drawing/2014/main" id="{761BA7D4-08A0-417A-9702-33994B5995A1}"/>
                  </a:ext>
                </a:extLst>
              </p:cNvPr>
              <p:cNvSpPr>
                <a:spLocks/>
              </p:cNvSpPr>
              <p:nvPr/>
            </p:nvSpPr>
            <p:spPr bwMode="auto">
              <a:xfrm>
                <a:off x="1069" y="3482"/>
                <a:ext cx="190" cy="31"/>
              </a:xfrm>
              <a:custGeom>
                <a:avLst/>
                <a:gdLst>
                  <a:gd name="T0" fmla="*/ 0 w 190"/>
                  <a:gd name="T1" fmla="*/ 31 h 31"/>
                  <a:gd name="T2" fmla="*/ 0 w 190"/>
                  <a:gd name="T3" fmla="*/ 0 h 31"/>
                  <a:gd name="T4" fmla="*/ 190 w 190"/>
                  <a:gd name="T5" fmla="*/ 15 h 31"/>
                  <a:gd name="T6" fmla="*/ 0 w 190"/>
                  <a:gd name="T7" fmla="*/ 31 h 31"/>
                  <a:gd name="T8" fmla="*/ 0 60000 65536"/>
                  <a:gd name="T9" fmla="*/ 0 60000 65536"/>
                  <a:gd name="T10" fmla="*/ 0 60000 65536"/>
                  <a:gd name="T11" fmla="*/ 0 60000 65536"/>
                  <a:gd name="T12" fmla="*/ 0 w 190"/>
                  <a:gd name="T13" fmla="*/ 0 h 31"/>
                  <a:gd name="T14" fmla="*/ 190 w 190"/>
                  <a:gd name="T15" fmla="*/ 31 h 31"/>
                </a:gdLst>
                <a:ahLst/>
                <a:cxnLst>
                  <a:cxn ang="T8">
                    <a:pos x="T0" y="T1"/>
                  </a:cxn>
                  <a:cxn ang="T9">
                    <a:pos x="T2" y="T3"/>
                  </a:cxn>
                  <a:cxn ang="T10">
                    <a:pos x="T4" y="T5"/>
                  </a:cxn>
                  <a:cxn ang="T11">
                    <a:pos x="T6" y="T7"/>
                  </a:cxn>
                </a:cxnLst>
                <a:rect l="T12" t="T13" r="T14" b="T15"/>
                <a:pathLst>
                  <a:path w="190" h="31">
                    <a:moveTo>
                      <a:pt x="0" y="31"/>
                    </a:moveTo>
                    <a:lnTo>
                      <a:pt x="0" y="0"/>
                    </a:lnTo>
                    <a:lnTo>
                      <a:pt x="190" y="15"/>
                    </a:lnTo>
                    <a:lnTo>
                      <a:pt x="0" y="31"/>
                    </a:lnTo>
                    <a:close/>
                  </a:path>
                </a:pathLst>
              </a:custGeom>
              <a:solidFill>
                <a:srgbClr val="000000"/>
              </a:solidFill>
              <a:ln w="3175">
                <a:solidFill>
                  <a:srgbClr val="000000"/>
                </a:solidFill>
                <a:round/>
                <a:headEnd/>
                <a:tailEnd/>
              </a:ln>
            </p:spPr>
            <p:txBody>
              <a:bodyPr/>
              <a:lstStyle/>
              <a:p>
                <a:endParaRPr lang="zh-CN" altLang="en-US"/>
              </a:p>
            </p:txBody>
          </p:sp>
          <p:sp>
            <p:nvSpPr>
              <p:cNvPr id="1067" name="Rectangle 1326">
                <a:extLst>
                  <a:ext uri="{FF2B5EF4-FFF2-40B4-BE49-F238E27FC236}">
                    <a16:creationId xmlns:a16="http://schemas.microsoft.com/office/drawing/2014/main" id="{A8AF5004-47D4-4712-9EE8-D1E8391B8436}"/>
                  </a:ext>
                </a:extLst>
              </p:cNvPr>
              <p:cNvSpPr>
                <a:spLocks noChangeArrowheads="1"/>
              </p:cNvSpPr>
              <p:nvPr/>
            </p:nvSpPr>
            <p:spPr bwMode="auto">
              <a:xfrm>
                <a:off x="275" y="3924"/>
                <a:ext cx="284"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8" name="Line 1327">
                <a:extLst>
                  <a:ext uri="{FF2B5EF4-FFF2-40B4-BE49-F238E27FC236}">
                    <a16:creationId xmlns:a16="http://schemas.microsoft.com/office/drawing/2014/main" id="{DACC4E2F-451A-4FB8-8504-E0419807AC03}"/>
                  </a:ext>
                </a:extLst>
              </p:cNvPr>
              <p:cNvSpPr>
                <a:spLocks noChangeShapeType="1"/>
              </p:cNvSpPr>
              <p:nvPr/>
            </p:nvSpPr>
            <p:spPr bwMode="auto">
              <a:xfrm>
                <a:off x="419" y="3726"/>
                <a:ext cx="1" cy="20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9" name="Oval 1328">
                <a:extLst>
                  <a:ext uri="{FF2B5EF4-FFF2-40B4-BE49-F238E27FC236}">
                    <a16:creationId xmlns:a16="http://schemas.microsoft.com/office/drawing/2014/main" id="{FE5B834A-2DEE-45B0-B420-BCA14374E3E5}"/>
                  </a:ext>
                </a:extLst>
              </p:cNvPr>
              <p:cNvSpPr>
                <a:spLocks noChangeArrowheads="1"/>
              </p:cNvSpPr>
              <p:nvPr/>
            </p:nvSpPr>
            <p:spPr bwMode="auto">
              <a:xfrm>
                <a:off x="391" y="3694"/>
                <a:ext cx="58" cy="40"/>
              </a:xfrm>
              <a:prstGeom prst="ellipse">
                <a:avLst/>
              </a:prstGeom>
              <a:solidFill>
                <a:srgbClr val="000000"/>
              </a:solidFill>
              <a:ln w="25400">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0" name="Rectangle 1329">
                <a:extLst>
                  <a:ext uri="{FF2B5EF4-FFF2-40B4-BE49-F238E27FC236}">
                    <a16:creationId xmlns:a16="http://schemas.microsoft.com/office/drawing/2014/main" id="{FA2F87DF-5A2D-49CA-88F3-3F101EB9DCA2}"/>
                  </a:ext>
                </a:extLst>
              </p:cNvPr>
              <p:cNvSpPr>
                <a:spLocks noChangeArrowheads="1"/>
              </p:cNvSpPr>
              <p:nvPr/>
            </p:nvSpPr>
            <p:spPr bwMode="auto">
              <a:xfrm>
                <a:off x="1717" y="2808"/>
                <a:ext cx="120" cy="222"/>
              </a:xfrm>
              <a:prstGeom prst="rect">
                <a:avLst/>
              </a:prstGeom>
              <a:solidFill>
                <a:srgbClr val="FFFFFF"/>
              </a:solidFill>
              <a:ln w="3810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1" name="Line 1330">
                <a:extLst>
                  <a:ext uri="{FF2B5EF4-FFF2-40B4-BE49-F238E27FC236}">
                    <a16:creationId xmlns:a16="http://schemas.microsoft.com/office/drawing/2014/main" id="{971B0030-9DA0-4980-8E01-30D8E30BC086}"/>
                  </a:ext>
                </a:extLst>
              </p:cNvPr>
              <p:cNvSpPr>
                <a:spLocks noChangeShapeType="1"/>
              </p:cNvSpPr>
              <p:nvPr/>
            </p:nvSpPr>
            <p:spPr bwMode="auto">
              <a:xfrm>
                <a:off x="1127" y="2541"/>
                <a:ext cx="1244"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2" name="Oval 1331">
                <a:extLst>
                  <a:ext uri="{FF2B5EF4-FFF2-40B4-BE49-F238E27FC236}">
                    <a16:creationId xmlns:a16="http://schemas.microsoft.com/office/drawing/2014/main" id="{37621965-D3EF-4B13-9DCF-525ABB9E94D0}"/>
                  </a:ext>
                </a:extLst>
              </p:cNvPr>
              <p:cNvSpPr>
                <a:spLocks noChangeArrowheads="1"/>
              </p:cNvSpPr>
              <p:nvPr/>
            </p:nvSpPr>
            <p:spPr bwMode="auto">
              <a:xfrm>
                <a:off x="1747" y="2521"/>
                <a:ext cx="58" cy="40"/>
              </a:xfrm>
              <a:prstGeom prst="ellipse">
                <a:avLst/>
              </a:prstGeom>
              <a:solidFill>
                <a:srgbClr val="000000"/>
              </a:solidFill>
              <a:ln w="25400">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3" name="Rectangle 1332">
                <a:extLst>
                  <a:ext uri="{FF2B5EF4-FFF2-40B4-BE49-F238E27FC236}">
                    <a16:creationId xmlns:a16="http://schemas.microsoft.com/office/drawing/2014/main" id="{96C2C486-9ACF-44FB-9BF0-A521E36AD4E1}"/>
                  </a:ext>
                </a:extLst>
              </p:cNvPr>
              <p:cNvSpPr>
                <a:spLocks noChangeArrowheads="1"/>
              </p:cNvSpPr>
              <p:nvPr/>
            </p:nvSpPr>
            <p:spPr bwMode="auto">
              <a:xfrm>
                <a:off x="1621" y="3924"/>
                <a:ext cx="282"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4" name="Line 1333">
                <a:extLst>
                  <a:ext uri="{FF2B5EF4-FFF2-40B4-BE49-F238E27FC236}">
                    <a16:creationId xmlns:a16="http://schemas.microsoft.com/office/drawing/2014/main" id="{9B5713AC-496D-449F-9AD4-998AC7C18380}"/>
                  </a:ext>
                </a:extLst>
              </p:cNvPr>
              <p:cNvSpPr>
                <a:spLocks noChangeShapeType="1"/>
              </p:cNvSpPr>
              <p:nvPr/>
            </p:nvSpPr>
            <p:spPr bwMode="auto">
              <a:xfrm>
                <a:off x="1771" y="3505"/>
                <a:ext cx="1" cy="42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 name="Rectangle 1334">
                <a:extLst>
                  <a:ext uri="{FF2B5EF4-FFF2-40B4-BE49-F238E27FC236}">
                    <a16:creationId xmlns:a16="http://schemas.microsoft.com/office/drawing/2014/main" id="{F4D2F167-E29E-495C-83CD-264F7103B90F}"/>
                  </a:ext>
                </a:extLst>
              </p:cNvPr>
              <p:cNvSpPr>
                <a:spLocks noChangeArrowheads="1"/>
              </p:cNvSpPr>
              <p:nvPr/>
            </p:nvSpPr>
            <p:spPr bwMode="auto">
              <a:xfrm>
                <a:off x="1519" y="3246"/>
                <a:ext cx="24" cy="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6" name="Line 1335">
                <a:extLst>
                  <a:ext uri="{FF2B5EF4-FFF2-40B4-BE49-F238E27FC236}">
                    <a16:creationId xmlns:a16="http://schemas.microsoft.com/office/drawing/2014/main" id="{ADFFE330-8577-4D7F-BBF6-34FE18BBC1C8}"/>
                  </a:ext>
                </a:extLst>
              </p:cNvPr>
              <p:cNvSpPr>
                <a:spLocks noChangeShapeType="1"/>
              </p:cNvSpPr>
              <p:nvPr/>
            </p:nvSpPr>
            <p:spPr bwMode="auto">
              <a:xfrm flipV="1">
                <a:off x="1531" y="3207"/>
                <a:ext cx="244" cy="9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7" name="Line 1336">
                <a:extLst>
                  <a:ext uri="{FF2B5EF4-FFF2-40B4-BE49-F238E27FC236}">
                    <a16:creationId xmlns:a16="http://schemas.microsoft.com/office/drawing/2014/main" id="{99984FBD-1888-468D-9ADB-04AD38D4BDD7}"/>
                  </a:ext>
                </a:extLst>
              </p:cNvPr>
              <p:cNvSpPr>
                <a:spLocks noChangeShapeType="1"/>
              </p:cNvSpPr>
              <p:nvPr/>
            </p:nvSpPr>
            <p:spPr bwMode="auto">
              <a:xfrm>
                <a:off x="1543" y="3412"/>
                <a:ext cx="82" cy="3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8" name="Freeform 1337">
                <a:extLst>
                  <a:ext uri="{FF2B5EF4-FFF2-40B4-BE49-F238E27FC236}">
                    <a16:creationId xmlns:a16="http://schemas.microsoft.com/office/drawing/2014/main" id="{8F704793-21BF-443C-A80A-71C598439BD5}"/>
                  </a:ext>
                </a:extLst>
              </p:cNvPr>
              <p:cNvSpPr>
                <a:spLocks/>
              </p:cNvSpPr>
              <p:nvPr/>
            </p:nvSpPr>
            <p:spPr bwMode="auto">
              <a:xfrm>
                <a:off x="1613" y="3430"/>
                <a:ext cx="174" cy="79"/>
              </a:xfrm>
              <a:custGeom>
                <a:avLst/>
                <a:gdLst>
                  <a:gd name="T0" fmla="*/ 0 w 174"/>
                  <a:gd name="T1" fmla="*/ 27 h 79"/>
                  <a:gd name="T2" fmla="*/ 26 w 174"/>
                  <a:gd name="T3" fmla="*/ 0 h 79"/>
                  <a:gd name="T4" fmla="*/ 174 w 174"/>
                  <a:gd name="T5" fmla="*/ 79 h 79"/>
                  <a:gd name="T6" fmla="*/ 0 w 174"/>
                  <a:gd name="T7" fmla="*/ 27 h 79"/>
                  <a:gd name="T8" fmla="*/ 0 60000 65536"/>
                  <a:gd name="T9" fmla="*/ 0 60000 65536"/>
                  <a:gd name="T10" fmla="*/ 0 60000 65536"/>
                  <a:gd name="T11" fmla="*/ 0 60000 65536"/>
                  <a:gd name="T12" fmla="*/ 0 w 174"/>
                  <a:gd name="T13" fmla="*/ 0 h 79"/>
                  <a:gd name="T14" fmla="*/ 174 w 174"/>
                  <a:gd name="T15" fmla="*/ 79 h 79"/>
                </a:gdLst>
                <a:ahLst/>
                <a:cxnLst>
                  <a:cxn ang="T8">
                    <a:pos x="T0" y="T1"/>
                  </a:cxn>
                  <a:cxn ang="T9">
                    <a:pos x="T2" y="T3"/>
                  </a:cxn>
                  <a:cxn ang="T10">
                    <a:pos x="T4" y="T5"/>
                  </a:cxn>
                  <a:cxn ang="T11">
                    <a:pos x="T6" y="T7"/>
                  </a:cxn>
                </a:cxnLst>
                <a:rect l="T12" t="T13" r="T14" b="T15"/>
                <a:pathLst>
                  <a:path w="174" h="79">
                    <a:moveTo>
                      <a:pt x="0" y="27"/>
                    </a:moveTo>
                    <a:lnTo>
                      <a:pt x="26" y="0"/>
                    </a:lnTo>
                    <a:lnTo>
                      <a:pt x="174" y="79"/>
                    </a:lnTo>
                    <a:lnTo>
                      <a:pt x="0" y="27"/>
                    </a:lnTo>
                    <a:close/>
                  </a:path>
                </a:pathLst>
              </a:custGeom>
              <a:solidFill>
                <a:srgbClr val="000000"/>
              </a:solidFill>
              <a:ln w="3175">
                <a:solidFill>
                  <a:srgbClr val="000000"/>
                </a:solidFill>
                <a:round/>
                <a:headEnd/>
                <a:tailEnd/>
              </a:ln>
            </p:spPr>
            <p:txBody>
              <a:bodyPr/>
              <a:lstStyle/>
              <a:p>
                <a:endParaRPr lang="zh-CN" altLang="en-US"/>
              </a:p>
            </p:txBody>
          </p:sp>
          <p:sp>
            <p:nvSpPr>
              <p:cNvPr id="1079" name="Rectangle 1338">
                <a:extLst>
                  <a:ext uri="{FF2B5EF4-FFF2-40B4-BE49-F238E27FC236}">
                    <a16:creationId xmlns:a16="http://schemas.microsoft.com/office/drawing/2014/main" id="{5BE16329-54FE-4905-B5BD-EE5B0DA3526B}"/>
                  </a:ext>
                </a:extLst>
              </p:cNvPr>
              <p:cNvSpPr>
                <a:spLocks noChangeArrowheads="1"/>
              </p:cNvSpPr>
              <p:nvPr/>
            </p:nvSpPr>
            <p:spPr bwMode="auto">
              <a:xfrm>
                <a:off x="1779" y="3493"/>
                <a:ext cx="46" cy="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80" name="Line 1339">
                <a:extLst>
                  <a:ext uri="{FF2B5EF4-FFF2-40B4-BE49-F238E27FC236}">
                    <a16:creationId xmlns:a16="http://schemas.microsoft.com/office/drawing/2014/main" id="{8906764D-4ADC-4589-8B6C-A5C83D667A7B}"/>
                  </a:ext>
                </a:extLst>
              </p:cNvPr>
              <p:cNvSpPr>
                <a:spLocks noChangeShapeType="1"/>
              </p:cNvSpPr>
              <p:nvPr/>
            </p:nvSpPr>
            <p:spPr bwMode="auto">
              <a:xfrm>
                <a:off x="1949" y="3056"/>
                <a:ext cx="1" cy="10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1" name="Freeform 1340">
                <a:extLst>
                  <a:ext uri="{FF2B5EF4-FFF2-40B4-BE49-F238E27FC236}">
                    <a16:creationId xmlns:a16="http://schemas.microsoft.com/office/drawing/2014/main" id="{E1F02FC4-BB99-48C0-84D4-5DB8CBF2E5C5}"/>
                  </a:ext>
                </a:extLst>
              </p:cNvPr>
              <p:cNvSpPr>
                <a:spLocks/>
              </p:cNvSpPr>
              <p:nvPr/>
            </p:nvSpPr>
            <p:spPr bwMode="auto">
              <a:xfrm>
                <a:off x="1919" y="3162"/>
                <a:ext cx="48" cy="127"/>
              </a:xfrm>
              <a:custGeom>
                <a:avLst/>
                <a:gdLst>
                  <a:gd name="T0" fmla="*/ 48 w 48"/>
                  <a:gd name="T1" fmla="*/ 0 h 127"/>
                  <a:gd name="T2" fmla="*/ 0 w 48"/>
                  <a:gd name="T3" fmla="*/ 0 h 127"/>
                  <a:gd name="T4" fmla="*/ 24 w 48"/>
                  <a:gd name="T5" fmla="*/ 127 h 127"/>
                  <a:gd name="T6" fmla="*/ 48 w 48"/>
                  <a:gd name="T7" fmla="*/ 0 h 127"/>
                  <a:gd name="T8" fmla="*/ 0 60000 65536"/>
                  <a:gd name="T9" fmla="*/ 0 60000 65536"/>
                  <a:gd name="T10" fmla="*/ 0 60000 65536"/>
                  <a:gd name="T11" fmla="*/ 0 60000 65536"/>
                  <a:gd name="T12" fmla="*/ 0 w 48"/>
                  <a:gd name="T13" fmla="*/ 0 h 127"/>
                  <a:gd name="T14" fmla="*/ 48 w 48"/>
                  <a:gd name="T15" fmla="*/ 127 h 127"/>
                </a:gdLst>
                <a:ahLst/>
                <a:cxnLst>
                  <a:cxn ang="T8">
                    <a:pos x="T0" y="T1"/>
                  </a:cxn>
                  <a:cxn ang="T9">
                    <a:pos x="T2" y="T3"/>
                  </a:cxn>
                  <a:cxn ang="T10">
                    <a:pos x="T4" y="T5"/>
                  </a:cxn>
                  <a:cxn ang="T11">
                    <a:pos x="T6" y="T7"/>
                  </a:cxn>
                </a:cxnLst>
                <a:rect l="T12" t="T13" r="T14" b="T15"/>
                <a:pathLst>
                  <a:path w="48" h="127">
                    <a:moveTo>
                      <a:pt x="48" y="0"/>
                    </a:moveTo>
                    <a:lnTo>
                      <a:pt x="0" y="0"/>
                    </a:lnTo>
                    <a:lnTo>
                      <a:pt x="24" y="127"/>
                    </a:lnTo>
                    <a:lnTo>
                      <a:pt x="48" y="0"/>
                    </a:lnTo>
                    <a:close/>
                  </a:path>
                </a:pathLst>
              </a:custGeom>
              <a:solidFill>
                <a:srgbClr val="000000"/>
              </a:solidFill>
              <a:ln w="3175">
                <a:solidFill>
                  <a:srgbClr val="000000"/>
                </a:solidFill>
                <a:round/>
                <a:headEnd/>
                <a:tailEnd/>
              </a:ln>
            </p:spPr>
            <p:txBody>
              <a:bodyPr/>
              <a:lstStyle/>
              <a:p>
                <a:endParaRPr lang="zh-CN" altLang="en-US"/>
              </a:p>
            </p:txBody>
          </p:sp>
          <p:sp>
            <p:nvSpPr>
              <p:cNvPr id="1082" name="Rectangle 1341">
                <a:extLst>
                  <a:ext uri="{FF2B5EF4-FFF2-40B4-BE49-F238E27FC236}">
                    <a16:creationId xmlns:a16="http://schemas.microsoft.com/office/drawing/2014/main" id="{8AF6B000-CE80-4A16-9079-95F12C670952}"/>
                  </a:ext>
                </a:extLst>
              </p:cNvPr>
              <p:cNvSpPr>
                <a:spLocks noChangeArrowheads="1"/>
              </p:cNvSpPr>
              <p:nvPr/>
            </p:nvSpPr>
            <p:spPr bwMode="auto">
              <a:xfrm>
                <a:off x="2151" y="2412"/>
                <a:ext cx="27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83" name="Rectangle 1342">
                <a:extLst>
                  <a:ext uri="{FF2B5EF4-FFF2-40B4-BE49-F238E27FC236}">
                    <a16:creationId xmlns:a16="http://schemas.microsoft.com/office/drawing/2014/main" id="{2C020524-B17B-4404-BF3A-81BBA16F8B50}"/>
                  </a:ext>
                </a:extLst>
              </p:cNvPr>
              <p:cNvSpPr>
                <a:spLocks noChangeArrowheads="1"/>
              </p:cNvSpPr>
              <p:nvPr/>
            </p:nvSpPr>
            <p:spPr bwMode="auto">
              <a:xfrm>
                <a:off x="2196" y="2415"/>
                <a:ext cx="6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300" b="1" i="1">
                    <a:solidFill>
                      <a:srgbClr val="000000"/>
                    </a:solidFill>
                  </a:rPr>
                  <a:t>V</a:t>
                </a:r>
                <a:endParaRPr lang="en-US" altLang="zh-CN" b="1">
                  <a:solidFill>
                    <a:srgbClr val="FFFFFF"/>
                  </a:solidFill>
                  <a:latin typeface="宋体" panose="02010600030101010101" pitchFamily="2" charset="-122"/>
                </a:endParaRPr>
              </a:p>
            </p:txBody>
          </p:sp>
          <p:sp>
            <p:nvSpPr>
              <p:cNvPr id="1084" name="Rectangle 1343">
                <a:extLst>
                  <a:ext uri="{FF2B5EF4-FFF2-40B4-BE49-F238E27FC236}">
                    <a16:creationId xmlns:a16="http://schemas.microsoft.com/office/drawing/2014/main" id="{BA22F986-DF73-41DC-8ABB-DA6563D8A6AF}"/>
                  </a:ext>
                </a:extLst>
              </p:cNvPr>
              <p:cNvSpPr>
                <a:spLocks noChangeArrowheads="1"/>
              </p:cNvSpPr>
              <p:nvPr/>
            </p:nvSpPr>
            <p:spPr bwMode="auto">
              <a:xfrm>
                <a:off x="2291" y="2462"/>
                <a:ext cx="9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b="1">
                    <a:solidFill>
                      <a:srgbClr val="000000"/>
                    </a:solidFill>
                  </a:rPr>
                  <a:t>CC</a:t>
                </a:r>
                <a:endParaRPr lang="en-US" altLang="zh-CN" b="1">
                  <a:solidFill>
                    <a:srgbClr val="FFFFFF"/>
                  </a:solidFill>
                  <a:latin typeface="宋体" panose="02010600030101010101" pitchFamily="2" charset="-122"/>
                </a:endParaRPr>
              </a:p>
            </p:txBody>
          </p:sp>
          <p:sp>
            <p:nvSpPr>
              <p:cNvPr id="1085" name="Rectangle 1344">
                <a:extLst>
                  <a:ext uri="{FF2B5EF4-FFF2-40B4-BE49-F238E27FC236}">
                    <a16:creationId xmlns:a16="http://schemas.microsoft.com/office/drawing/2014/main" id="{6351B118-953B-474D-A628-DD32F9CED617}"/>
                  </a:ext>
                </a:extLst>
              </p:cNvPr>
              <p:cNvSpPr>
                <a:spLocks noChangeArrowheads="1"/>
              </p:cNvSpPr>
              <p:nvPr/>
            </p:nvSpPr>
            <p:spPr bwMode="auto">
              <a:xfrm>
                <a:off x="2413" y="2415"/>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300" b="1">
                    <a:solidFill>
                      <a:srgbClr val="000000"/>
                    </a:solidFill>
                  </a:rPr>
                  <a:t> </a:t>
                </a:r>
                <a:endParaRPr lang="en-US" altLang="zh-CN" b="1">
                  <a:solidFill>
                    <a:srgbClr val="FFFFFF"/>
                  </a:solidFill>
                  <a:latin typeface="宋体" panose="02010600030101010101" pitchFamily="2" charset="-122"/>
                </a:endParaRPr>
              </a:p>
            </p:txBody>
          </p:sp>
          <p:sp>
            <p:nvSpPr>
              <p:cNvPr id="1086" name="Rectangle 1345">
                <a:extLst>
                  <a:ext uri="{FF2B5EF4-FFF2-40B4-BE49-F238E27FC236}">
                    <a16:creationId xmlns:a16="http://schemas.microsoft.com/office/drawing/2014/main" id="{99C1F007-6D10-40FF-8227-23751E34E2D8}"/>
                  </a:ext>
                </a:extLst>
              </p:cNvPr>
              <p:cNvSpPr>
                <a:spLocks noChangeArrowheads="1"/>
              </p:cNvSpPr>
              <p:nvPr/>
            </p:nvSpPr>
            <p:spPr bwMode="auto">
              <a:xfrm>
                <a:off x="1507" y="2848"/>
                <a:ext cx="19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87" name="Rectangle 1346">
                <a:extLst>
                  <a:ext uri="{FF2B5EF4-FFF2-40B4-BE49-F238E27FC236}">
                    <a16:creationId xmlns:a16="http://schemas.microsoft.com/office/drawing/2014/main" id="{C937F0EE-9229-4248-AC80-CF0C30661AAC}"/>
                  </a:ext>
                </a:extLst>
              </p:cNvPr>
              <p:cNvSpPr>
                <a:spLocks noChangeArrowheads="1"/>
              </p:cNvSpPr>
              <p:nvPr/>
            </p:nvSpPr>
            <p:spPr bwMode="auto">
              <a:xfrm>
                <a:off x="1552" y="2850"/>
                <a:ext cx="6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300" b="1" i="1">
                    <a:solidFill>
                      <a:srgbClr val="000000"/>
                    </a:solidFill>
                  </a:rPr>
                  <a:t>R</a:t>
                </a:r>
                <a:endParaRPr lang="en-US" altLang="zh-CN" b="1">
                  <a:solidFill>
                    <a:srgbClr val="FFFFFF"/>
                  </a:solidFill>
                  <a:latin typeface="宋体" panose="02010600030101010101" pitchFamily="2" charset="-122"/>
                </a:endParaRPr>
              </a:p>
            </p:txBody>
          </p:sp>
          <p:sp>
            <p:nvSpPr>
              <p:cNvPr id="1088" name="Rectangle 1347">
                <a:extLst>
                  <a:ext uri="{FF2B5EF4-FFF2-40B4-BE49-F238E27FC236}">
                    <a16:creationId xmlns:a16="http://schemas.microsoft.com/office/drawing/2014/main" id="{11D67702-4D3C-455A-B7E6-5480255D42F5}"/>
                  </a:ext>
                </a:extLst>
              </p:cNvPr>
              <p:cNvSpPr>
                <a:spLocks noChangeArrowheads="1"/>
              </p:cNvSpPr>
              <p:nvPr/>
            </p:nvSpPr>
            <p:spPr bwMode="auto">
              <a:xfrm>
                <a:off x="1634" y="2897"/>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b="1">
                    <a:solidFill>
                      <a:srgbClr val="000000"/>
                    </a:solidFill>
                  </a:rPr>
                  <a:t>C</a:t>
                </a:r>
                <a:endParaRPr lang="en-US" altLang="zh-CN" b="1">
                  <a:solidFill>
                    <a:srgbClr val="FFFFFF"/>
                  </a:solidFill>
                  <a:latin typeface="宋体" panose="02010600030101010101" pitchFamily="2" charset="-122"/>
                </a:endParaRPr>
              </a:p>
            </p:txBody>
          </p:sp>
          <p:sp>
            <p:nvSpPr>
              <p:cNvPr id="1089" name="Rectangle 1348">
                <a:extLst>
                  <a:ext uri="{FF2B5EF4-FFF2-40B4-BE49-F238E27FC236}">
                    <a16:creationId xmlns:a16="http://schemas.microsoft.com/office/drawing/2014/main" id="{7F803C4F-1F44-4D55-B887-34011D92A5A6}"/>
                  </a:ext>
                </a:extLst>
              </p:cNvPr>
              <p:cNvSpPr>
                <a:spLocks noChangeArrowheads="1"/>
              </p:cNvSpPr>
              <p:nvPr/>
            </p:nvSpPr>
            <p:spPr bwMode="auto">
              <a:xfrm>
                <a:off x="1703" y="2850"/>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300" b="1">
                    <a:solidFill>
                      <a:srgbClr val="000000"/>
                    </a:solidFill>
                  </a:rPr>
                  <a:t> </a:t>
                </a:r>
                <a:endParaRPr lang="en-US" altLang="zh-CN" b="1">
                  <a:solidFill>
                    <a:srgbClr val="FFFFFF"/>
                  </a:solidFill>
                  <a:latin typeface="宋体" panose="02010600030101010101" pitchFamily="2" charset="-122"/>
                </a:endParaRPr>
              </a:p>
            </p:txBody>
          </p:sp>
          <p:sp>
            <p:nvSpPr>
              <p:cNvPr id="1090" name="Rectangle 1349">
                <a:extLst>
                  <a:ext uri="{FF2B5EF4-FFF2-40B4-BE49-F238E27FC236}">
                    <a16:creationId xmlns:a16="http://schemas.microsoft.com/office/drawing/2014/main" id="{63199424-A211-4915-B687-A0B4321963A8}"/>
                  </a:ext>
                </a:extLst>
              </p:cNvPr>
              <p:cNvSpPr>
                <a:spLocks noChangeArrowheads="1"/>
              </p:cNvSpPr>
              <p:nvPr/>
            </p:nvSpPr>
            <p:spPr bwMode="auto">
              <a:xfrm>
                <a:off x="1939" y="3053"/>
                <a:ext cx="19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91" name="Rectangle 1350">
                <a:extLst>
                  <a:ext uri="{FF2B5EF4-FFF2-40B4-BE49-F238E27FC236}">
                    <a16:creationId xmlns:a16="http://schemas.microsoft.com/office/drawing/2014/main" id="{C2AB09CB-7255-4943-B1DD-186F0ECE3CDD}"/>
                  </a:ext>
                </a:extLst>
              </p:cNvPr>
              <p:cNvSpPr>
                <a:spLocks noChangeArrowheads="1"/>
              </p:cNvSpPr>
              <p:nvPr/>
            </p:nvSpPr>
            <p:spPr bwMode="auto">
              <a:xfrm>
                <a:off x="2019" y="3054"/>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300" b="1" i="1">
                    <a:solidFill>
                      <a:srgbClr val="000000"/>
                    </a:solidFill>
                  </a:rPr>
                  <a:t>i</a:t>
                </a:r>
                <a:endParaRPr lang="en-US" altLang="zh-CN" b="1">
                  <a:solidFill>
                    <a:srgbClr val="FFFFFF"/>
                  </a:solidFill>
                  <a:latin typeface="宋体" panose="02010600030101010101" pitchFamily="2" charset="-122"/>
                </a:endParaRPr>
              </a:p>
            </p:txBody>
          </p:sp>
          <p:sp>
            <p:nvSpPr>
              <p:cNvPr id="1092" name="Rectangle 1351">
                <a:extLst>
                  <a:ext uri="{FF2B5EF4-FFF2-40B4-BE49-F238E27FC236}">
                    <a16:creationId xmlns:a16="http://schemas.microsoft.com/office/drawing/2014/main" id="{88C11B9C-B1CD-4659-ACD5-312DD578BCDC}"/>
                  </a:ext>
                </a:extLst>
              </p:cNvPr>
              <p:cNvSpPr>
                <a:spLocks noChangeArrowheads="1"/>
              </p:cNvSpPr>
              <p:nvPr/>
            </p:nvSpPr>
            <p:spPr bwMode="auto">
              <a:xfrm>
                <a:off x="2058" y="3101"/>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b="1">
                    <a:solidFill>
                      <a:srgbClr val="000000"/>
                    </a:solidFill>
                  </a:rPr>
                  <a:t>C</a:t>
                </a:r>
                <a:endParaRPr lang="en-US" altLang="zh-CN" b="1">
                  <a:solidFill>
                    <a:srgbClr val="FFFFFF"/>
                  </a:solidFill>
                  <a:latin typeface="宋体" panose="02010600030101010101" pitchFamily="2" charset="-122"/>
                </a:endParaRPr>
              </a:p>
            </p:txBody>
          </p:sp>
          <p:sp>
            <p:nvSpPr>
              <p:cNvPr id="1093" name="Rectangle 1352">
                <a:extLst>
                  <a:ext uri="{FF2B5EF4-FFF2-40B4-BE49-F238E27FC236}">
                    <a16:creationId xmlns:a16="http://schemas.microsoft.com/office/drawing/2014/main" id="{181AAF5A-D82E-4F94-A4DF-1E7CD90067D0}"/>
                  </a:ext>
                </a:extLst>
              </p:cNvPr>
              <p:cNvSpPr>
                <a:spLocks noChangeArrowheads="1"/>
              </p:cNvSpPr>
              <p:nvPr/>
            </p:nvSpPr>
            <p:spPr bwMode="auto">
              <a:xfrm>
                <a:off x="2127" y="3054"/>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300" b="1">
                    <a:solidFill>
                      <a:srgbClr val="000000"/>
                    </a:solidFill>
                  </a:rPr>
                  <a:t> </a:t>
                </a:r>
                <a:endParaRPr lang="en-US" altLang="zh-CN" b="1">
                  <a:solidFill>
                    <a:srgbClr val="FFFFFF"/>
                  </a:solidFill>
                  <a:latin typeface="宋体" panose="02010600030101010101" pitchFamily="2" charset="-122"/>
                </a:endParaRPr>
              </a:p>
            </p:txBody>
          </p:sp>
          <p:sp>
            <p:nvSpPr>
              <p:cNvPr id="1094" name="Rectangle 1353">
                <a:extLst>
                  <a:ext uri="{FF2B5EF4-FFF2-40B4-BE49-F238E27FC236}">
                    <a16:creationId xmlns:a16="http://schemas.microsoft.com/office/drawing/2014/main" id="{BA4602E3-B5A6-4D02-80F8-33249197F284}"/>
                  </a:ext>
                </a:extLst>
              </p:cNvPr>
              <p:cNvSpPr>
                <a:spLocks noChangeArrowheads="1"/>
              </p:cNvSpPr>
              <p:nvPr/>
            </p:nvSpPr>
            <p:spPr bwMode="auto">
              <a:xfrm>
                <a:off x="1719" y="3296"/>
                <a:ext cx="19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95" name="Rectangle 1354">
                <a:extLst>
                  <a:ext uri="{FF2B5EF4-FFF2-40B4-BE49-F238E27FC236}">
                    <a16:creationId xmlns:a16="http://schemas.microsoft.com/office/drawing/2014/main" id="{264803FD-625A-41A8-964F-150569330A40}"/>
                  </a:ext>
                </a:extLst>
              </p:cNvPr>
              <p:cNvSpPr>
                <a:spLocks noChangeArrowheads="1"/>
              </p:cNvSpPr>
              <p:nvPr/>
            </p:nvSpPr>
            <p:spPr bwMode="auto">
              <a:xfrm>
                <a:off x="1815" y="3298"/>
                <a:ext cx="6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300" b="1">
                    <a:solidFill>
                      <a:srgbClr val="000000"/>
                    </a:solidFill>
                  </a:rPr>
                  <a:t>T</a:t>
                </a:r>
                <a:endParaRPr lang="en-US" altLang="zh-CN" b="1">
                  <a:solidFill>
                    <a:srgbClr val="FFFFFF"/>
                  </a:solidFill>
                  <a:latin typeface="宋体" panose="02010600030101010101" pitchFamily="2" charset="-122"/>
                </a:endParaRPr>
              </a:p>
            </p:txBody>
          </p:sp>
          <p:sp>
            <p:nvSpPr>
              <p:cNvPr id="1096" name="Rectangle 1355">
                <a:extLst>
                  <a:ext uri="{FF2B5EF4-FFF2-40B4-BE49-F238E27FC236}">
                    <a16:creationId xmlns:a16="http://schemas.microsoft.com/office/drawing/2014/main" id="{457F2126-644E-4045-9CE1-D638E55D0390}"/>
                  </a:ext>
                </a:extLst>
              </p:cNvPr>
              <p:cNvSpPr>
                <a:spLocks noChangeArrowheads="1"/>
              </p:cNvSpPr>
              <p:nvPr/>
            </p:nvSpPr>
            <p:spPr bwMode="auto">
              <a:xfrm>
                <a:off x="1899" y="3298"/>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300" b="1">
                    <a:solidFill>
                      <a:srgbClr val="000000"/>
                    </a:solidFill>
                  </a:rPr>
                  <a:t> </a:t>
                </a:r>
                <a:endParaRPr lang="en-US" altLang="zh-CN" b="1">
                  <a:solidFill>
                    <a:srgbClr val="FFFFFF"/>
                  </a:solidFill>
                  <a:latin typeface="宋体" panose="02010600030101010101" pitchFamily="2" charset="-122"/>
                </a:endParaRPr>
              </a:p>
            </p:txBody>
          </p:sp>
          <p:sp>
            <p:nvSpPr>
              <p:cNvPr id="1097" name="Rectangle 1356">
                <a:extLst>
                  <a:ext uri="{FF2B5EF4-FFF2-40B4-BE49-F238E27FC236}">
                    <a16:creationId xmlns:a16="http://schemas.microsoft.com/office/drawing/2014/main" id="{8253EE3F-E48B-4F86-8E38-DB25B84969C0}"/>
                  </a:ext>
                </a:extLst>
              </p:cNvPr>
              <p:cNvSpPr>
                <a:spLocks noChangeArrowheads="1"/>
              </p:cNvSpPr>
              <p:nvPr/>
            </p:nvSpPr>
            <p:spPr bwMode="auto">
              <a:xfrm>
                <a:off x="857" y="3183"/>
                <a:ext cx="19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98" name="Rectangle 1357">
                <a:extLst>
                  <a:ext uri="{FF2B5EF4-FFF2-40B4-BE49-F238E27FC236}">
                    <a16:creationId xmlns:a16="http://schemas.microsoft.com/office/drawing/2014/main" id="{885B840F-F6C8-4482-A8EE-D087F7EFC4AD}"/>
                  </a:ext>
                </a:extLst>
              </p:cNvPr>
              <p:cNvSpPr>
                <a:spLocks noChangeArrowheads="1"/>
              </p:cNvSpPr>
              <p:nvPr/>
            </p:nvSpPr>
            <p:spPr bwMode="auto">
              <a:xfrm>
                <a:off x="928" y="3186"/>
                <a:ext cx="6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300" b="1" i="1">
                    <a:solidFill>
                      <a:srgbClr val="000000"/>
                    </a:solidFill>
                  </a:rPr>
                  <a:t>R</a:t>
                </a:r>
                <a:endParaRPr lang="en-US" altLang="zh-CN" b="1">
                  <a:solidFill>
                    <a:srgbClr val="FFFFFF"/>
                  </a:solidFill>
                  <a:latin typeface="宋体" panose="02010600030101010101" pitchFamily="2" charset="-122"/>
                </a:endParaRPr>
              </a:p>
            </p:txBody>
          </p:sp>
          <p:sp>
            <p:nvSpPr>
              <p:cNvPr id="1099" name="Rectangle 1358">
                <a:extLst>
                  <a:ext uri="{FF2B5EF4-FFF2-40B4-BE49-F238E27FC236}">
                    <a16:creationId xmlns:a16="http://schemas.microsoft.com/office/drawing/2014/main" id="{EBD4C4CF-4B6A-412A-B9B3-991DA2E969CE}"/>
                  </a:ext>
                </a:extLst>
              </p:cNvPr>
              <p:cNvSpPr>
                <a:spLocks noChangeArrowheads="1"/>
              </p:cNvSpPr>
              <p:nvPr/>
            </p:nvSpPr>
            <p:spPr bwMode="auto">
              <a:xfrm>
                <a:off x="1006" y="3233"/>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b="1">
                    <a:solidFill>
                      <a:srgbClr val="000000"/>
                    </a:solidFill>
                  </a:rPr>
                  <a:t>b</a:t>
                </a:r>
                <a:endParaRPr lang="en-US" altLang="zh-CN" b="1">
                  <a:solidFill>
                    <a:srgbClr val="FFFFFF"/>
                  </a:solidFill>
                  <a:latin typeface="宋体" panose="02010600030101010101" pitchFamily="2" charset="-122"/>
                </a:endParaRPr>
              </a:p>
            </p:txBody>
          </p:sp>
          <p:sp>
            <p:nvSpPr>
              <p:cNvPr id="1100" name="Rectangle 1359">
                <a:extLst>
                  <a:ext uri="{FF2B5EF4-FFF2-40B4-BE49-F238E27FC236}">
                    <a16:creationId xmlns:a16="http://schemas.microsoft.com/office/drawing/2014/main" id="{F2EA7604-F8F5-4657-AA20-B0EC45F34606}"/>
                  </a:ext>
                </a:extLst>
              </p:cNvPr>
              <p:cNvSpPr>
                <a:spLocks noChangeArrowheads="1"/>
              </p:cNvSpPr>
              <p:nvPr/>
            </p:nvSpPr>
            <p:spPr bwMode="auto">
              <a:xfrm>
                <a:off x="1061" y="318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300" b="1">
                    <a:solidFill>
                      <a:srgbClr val="000000"/>
                    </a:solidFill>
                  </a:rPr>
                  <a:t> </a:t>
                </a:r>
                <a:endParaRPr lang="en-US" altLang="zh-CN" b="1">
                  <a:solidFill>
                    <a:srgbClr val="FFFFFF"/>
                  </a:solidFill>
                  <a:latin typeface="宋体" panose="02010600030101010101" pitchFamily="2" charset="-122"/>
                </a:endParaRPr>
              </a:p>
            </p:txBody>
          </p:sp>
          <p:sp>
            <p:nvSpPr>
              <p:cNvPr id="1101" name="Rectangle 1360">
                <a:extLst>
                  <a:ext uri="{FF2B5EF4-FFF2-40B4-BE49-F238E27FC236}">
                    <a16:creationId xmlns:a16="http://schemas.microsoft.com/office/drawing/2014/main" id="{6107DAE9-AC09-4955-89C2-0F6A7BD5D8F8}"/>
                  </a:ext>
                </a:extLst>
              </p:cNvPr>
              <p:cNvSpPr>
                <a:spLocks noChangeArrowheads="1"/>
              </p:cNvSpPr>
              <p:nvPr/>
            </p:nvSpPr>
            <p:spPr bwMode="auto">
              <a:xfrm>
                <a:off x="857" y="3487"/>
                <a:ext cx="19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02" name="Rectangle 1361">
                <a:extLst>
                  <a:ext uri="{FF2B5EF4-FFF2-40B4-BE49-F238E27FC236}">
                    <a16:creationId xmlns:a16="http://schemas.microsoft.com/office/drawing/2014/main" id="{231AE503-1BC6-4AD1-AD51-12E25B866D49}"/>
                  </a:ext>
                </a:extLst>
              </p:cNvPr>
              <p:cNvSpPr>
                <a:spLocks noChangeArrowheads="1"/>
              </p:cNvSpPr>
              <p:nvPr/>
            </p:nvSpPr>
            <p:spPr bwMode="auto">
              <a:xfrm>
                <a:off x="947" y="3490"/>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300" b="1" i="1">
                    <a:solidFill>
                      <a:srgbClr val="000000"/>
                    </a:solidFill>
                  </a:rPr>
                  <a:t>i</a:t>
                </a:r>
                <a:endParaRPr lang="en-US" altLang="zh-CN" b="1">
                  <a:solidFill>
                    <a:srgbClr val="FFFFFF"/>
                  </a:solidFill>
                  <a:latin typeface="宋体" panose="02010600030101010101" pitchFamily="2" charset="-122"/>
                </a:endParaRPr>
              </a:p>
            </p:txBody>
          </p:sp>
          <p:sp>
            <p:nvSpPr>
              <p:cNvPr id="1103" name="Rectangle 1362">
                <a:extLst>
                  <a:ext uri="{FF2B5EF4-FFF2-40B4-BE49-F238E27FC236}">
                    <a16:creationId xmlns:a16="http://schemas.microsoft.com/office/drawing/2014/main" id="{61926267-3EBA-41FF-851F-DACF458D7EE4}"/>
                  </a:ext>
                </a:extLst>
              </p:cNvPr>
              <p:cNvSpPr>
                <a:spLocks noChangeArrowheads="1"/>
              </p:cNvSpPr>
              <p:nvPr/>
            </p:nvSpPr>
            <p:spPr bwMode="auto">
              <a:xfrm>
                <a:off x="982" y="3537"/>
                <a:ext cx="3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b="1">
                    <a:solidFill>
                      <a:srgbClr val="000000"/>
                    </a:solidFill>
                  </a:rPr>
                  <a:t>b</a:t>
                </a:r>
                <a:endParaRPr lang="en-US" altLang="zh-CN" b="1">
                  <a:solidFill>
                    <a:srgbClr val="FFFFFF"/>
                  </a:solidFill>
                  <a:latin typeface="宋体" panose="02010600030101010101" pitchFamily="2" charset="-122"/>
                </a:endParaRPr>
              </a:p>
            </p:txBody>
          </p:sp>
          <p:sp>
            <p:nvSpPr>
              <p:cNvPr id="1104" name="Rectangle 1363">
                <a:extLst>
                  <a:ext uri="{FF2B5EF4-FFF2-40B4-BE49-F238E27FC236}">
                    <a16:creationId xmlns:a16="http://schemas.microsoft.com/office/drawing/2014/main" id="{ACB57220-E829-44E9-A533-F02B2CC99129}"/>
                  </a:ext>
                </a:extLst>
              </p:cNvPr>
              <p:cNvSpPr>
                <a:spLocks noChangeArrowheads="1"/>
              </p:cNvSpPr>
              <p:nvPr/>
            </p:nvSpPr>
            <p:spPr bwMode="auto">
              <a:xfrm>
                <a:off x="1037" y="3490"/>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300" b="1">
                    <a:solidFill>
                      <a:srgbClr val="000000"/>
                    </a:solidFill>
                  </a:rPr>
                  <a:t> </a:t>
                </a:r>
                <a:endParaRPr lang="en-US" altLang="zh-CN" b="1">
                  <a:solidFill>
                    <a:srgbClr val="FFFFFF"/>
                  </a:solidFill>
                  <a:latin typeface="宋体" panose="02010600030101010101" pitchFamily="2" charset="-122"/>
                </a:endParaRPr>
              </a:p>
            </p:txBody>
          </p:sp>
          <p:sp>
            <p:nvSpPr>
              <p:cNvPr id="1105" name="Rectangle 1364">
                <a:extLst>
                  <a:ext uri="{FF2B5EF4-FFF2-40B4-BE49-F238E27FC236}">
                    <a16:creationId xmlns:a16="http://schemas.microsoft.com/office/drawing/2014/main" id="{5D1CFA08-EA39-4F6D-8359-775D1C505755}"/>
                  </a:ext>
                </a:extLst>
              </p:cNvPr>
              <p:cNvSpPr>
                <a:spLocks noChangeArrowheads="1"/>
              </p:cNvSpPr>
              <p:nvPr/>
            </p:nvSpPr>
            <p:spPr bwMode="auto">
              <a:xfrm>
                <a:off x="313" y="3371"/>
                <a:ext cx="196"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06" name="Rectangle 1365">
                <a:extLst>
                  <a:ext uri="{FF2B5EF4-FFF2-40B4-BE49-F238E27FC236}">
                    <a16:creationId xmlns:a16="http://schemas.microsoft.com/office/drawing/2014/main" id="{EBA748FB-29A0-40FB-8F47-5BE496F04D1B}"/>
                  </a:ext>
                </a:extLst>
              </p:cNvPr>
              <p:cNvSpPr>
                <a:spLocks noChangeArrowheads="1"/>
              </p:cNvSpPr>
              <p:nvPr/>
            </p:nvSpPr>
            <p:spPr bwMode="auto">
              <a:xfrm>
                <a:off x="412" y="3372"/>
                <a:ext cx="5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300" b="1">
                    <a:solidFill>
                      <a:srgbClr val="000000"/>
                    </a:solidFill>
                  </a:rPr>
                  <a:t>+</a:t>
                </a:r>
                <a:endParaRPr lang="en-US" altLang="zh-CN" b="1">
                  <a:solidFill>
                    <a:srgbClr val="FFFFFF"/>
                  </a:solidFill>
                  <a:latin typeface="宋体" panose="02010600030101010101" pitchFamily="2" charset="-122"/>
                </a:endParaRPr>
              </a:p>
            </p:txBody>
          </p:sp>
          <p:sp>
            <p:nvSpPr>
              <p:cNvPr id="1107" name="Rectangle 1366">
                <a:extLst>
                  <a:ext uri="{FF2B5EF4-FFF2-40B4-BE49-F238E27FC236}">
                    <a16:creationId xmlns:a16="http://schemas.microsoft.com/office/drawing/2014/main" id="{92D1B146-ED72-464F-B19F-24E71CA8FE60}"/>
                  </a:ext>
                </a:extLst>
              </p:cNvPr>
              <p:cNvSpPr>
                <a:spLocks noChangeArrowheads="1"/>
              </p:cNvSpPr>
              <p:nvPr/>
            </p:nvSpPr>
            <p:spPr bwMode="auto">
              <a:xfrm>
                <a:off x="489" y="3372"/>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300" b="1">
                    <a:solidFill>
                      <a:srgbClr val="000000"/>
                    </a:solidFill>
                  </a:rPr>
                  <a:t> </a:t>
                </a:r>
                <a:endParaRPr lang="en-US" altLang="zh-CN" b="1">
                  <a:solidFill>
                    <a:srgbClr val="FFFFFF"/>
                  </a:solidFill>
                  <a:latin typeface="宋体" panose="02010600030101010101" pitchFamily="2" charset="-122"/>
                </a:endParaRPr>
              </a:p>
            </p:txBody>
          </p:sp>
          <p:sp>
            <p:nvSpPr>
              <p:cNvPr id="1108" name="Rectangle 1367">
                <a:extLst>
                  <a:ext uri="{FF2B5EF4-FFF2-40B4-BE49-F238E27FC236}">
                    <a16:creationId xmlns:a16="http://schemas.microsoft.com/office/drawing/2014/main" id="{671E9094-A4BA-4E0D-951E-F9D6984E21C4}"/>
                  </a:ext>
                </a:extLst>
              </p:cNvPr>
              <p:cNvSpPr>
                <a:spLocks noChangeArrowheads="1"/>
              </p:cNvSpPr>
              <p:nvPr/>
            </p:nvSpPr>
            <p:spPr bwMode="auto">
              <a:xfrm>
                <a:off x="327" y="3560"/>
                <a:ext cx="17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09" name="Rectangle 1368">
                <a:extLst>
                  <a:ext uri="{FF2B5EF4-FFF2-40B4-BE49-F238E27FC236}">
                    <a16:creationId xmlns:a16="http://schemas.microsoft.com/office/drawing/2014/main" id="{67720DFB-1E99-4A1C-9547-3708226FB1E2}"/>
                  </a:ext>
                </a:extLst>
              </p:cNvPr>
              <p:cNvSpPr>
                <a:spLocks noChangeArrowheads="1"/>
              </p:cNvSpPr>
              <p:nvPr/>
            </p:nvSpPr>
            <p:spPr bwMode="auto">
              <a:xfrm>
                <a:off x="404" y="3595"/>
                <a:ext cx="10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300" b="1">
                    <a:solidFill>
                      <a:srgbClr val="000000"/>
                    </a:solidFill>
                    <a:latin typeface="宋体" panose="02010600030101010101" pitchFamily="2" charset="-122"/>
                  </a:rPr>
                  <a:t>–</a:t>
                </a:r>
                <a:endParaRPr lang="en-US" altLang="zh-CN" b="1">
                  <a:solidFill>
                    <a:srgbClr val="FFFFFF"/>
                  </a:solidFill>
                  <a:latin typeface="宋体" panose="02010600030101010101" pitchFamily="2" charset="-122"/>
                </a:endParaRPr>
              </a:p>
            </p:txBody>
          </p:sp>
          <p:sp>
            <p:nvSpPr>
              <p:cNvPr id="1110" name="Rectangle 1369">
                <a:extLst>
                  <a:ext uri="{FF2B5EF4-FFF2-40B4-BE49-F238E27FC236}">
                    <a16:creationId xmlns:a16="http://schemas.microsoft.com/office/drawing/2014/main" id="{B19E58D4-603A-419E-9A93-DAB31C583EE5}"/>
                  </a:ext>
                </a:extLst>
              </p:cNvPr>
              <p:cNvSpPr>
                <a:spLocks noChangeArrowheads="1"/>
              </p:cNvSpPr>
              <p:nvPr/>
            </p:nvSpPr>
            <p:spPr bwMode="auto">
              <a:xfrm>
                <a:off x="527" y="3591"/>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300" b="1">
                    <a:solidFill>
                      <a:srgbClr val="000000"/>
                    </a:solidFill>
                  </a:rPr>
                  <a:t> </a:t>
                </a:r>
                <a:endParaRPr lang="en-US" altLang="zh-CN" b="1">
                  <a:solidFill>
                    <a:srgbClr val="FFFFFF"/>
                  </a:solidFill>
                  <a:latin typeface="宋体" panose="02010600030101010101" pitchFamily="2" charset="-122"/>
                </a:endParaRPr>
              </a:p>
            </p:txBody>
          </p:sp>
          <p:sp>
            <p:nvSpPr>
              <p:cNvPr id="1111" name="Rectangle 1370">
                <a:extLst>
                  <a:ext uri="{FF2B5EF4-FFF2-40B4-BE49-F238E27FC236}">
                    <a16:creationId xmlns:a16="http://schemas.microsoft.com/office/drawing/2014/main" id="{849D577E-F2EE-4355-869C-2BD2AA9530AC}"/>
                  </a:ext>
                </a:extLst>
              </p:cNvPr>
              <p:cNvSpPr>
                <a:spLocks noChangeArrowheads="1"/>
              </p:cNvSpPr>
              <p:nvPr/>
            </p:nvSpPr>
            <p:spPr bwMode="auto">
              <a:xfrm>
                <a:off x="259" y="3475"/>
                <a:ext cx="312"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12" name="Rectangle 1371">
                <a:extLst>
                  <a:ext uri="{FF2B5EF4-FFF2-40B4-BE49-F238E27FC236}">
                    <a16:creationId xmlns:a16="http://schemas.microsoft.com/office/drawing/2014/main" id="{F142C055-A5B9-45B1-8157-A6B2C0189BCB}"/>
                  </a:ext>
                </a:extLst>
              </p:cNvPr>
              <p:cNvSpPr>
                <a:spLocks noChangeArrowheads="1"/>
              </p:cNvSpPr>
              <p:nvPr/>
            </p:nvSpPr>
            <p:spPr bwMode="auto">
              <a:xfrm>
                <a:off x="398" y="3507"/>
                <a:ext cx="4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300" b="1" i="1">
                    <a:solidFill>
                      <a:srgbClr val="000000"/>
                    </a:solidFill>
                  </a:rPr>
                  <a:t>v</a:t>
                </a:r>
                <a:endParaRPr lang="en-US" altLang="zh-CN" b="1">
                  <a:solidFill>
                    <a:srgbClr val="FFFFFF"/>
                  </a:solidFill>
                  <a:latin typeface="宋体" panose="02010600030101010101" pitchFamily="2" charset="-122"/>
                </a:endParaRPr>
              </a:p>
            </p:txBody>
          </p:sp>
          <p:sp>
            <p:nvSpPr>
              <p:cNvPr id="1113" name="Rectangle 1372">
                <a:extLst>
                  <a:ext uri="{FF2B5EF4-FFF2-40B4-BE49-F238E27FC236}">
                    <a16:creationId xmlns:a16="http://schemas.microsoft.com/office/drawing/2014/main" id="{7C5C3B86-7AE4-4487-A351-6460F4973630}"/>
                  </a:ext>
                </a:extLst>
              </p:cNvPr>
              <p:cNvSpPr>
                <a:spLocks noChangeArrowheads="1"/>
              </p:cNvSpPr>
              <p:nvPr/>
            </p:nvSpPr>
            <p:spPr bwMode="auto">
              <a:xfrm>
                <a:off x="454" y="3554"/>
                <a:ext cx="3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b="1">
                    <a:solidFill>
                      <a:srgbClr val="000000"/>
                    </a:solidFill>
                  </a:rPr>
                  <a:t>1</a:t>
                </a:r>
                <a:endParaRPr lang="en-US" altLang="zh-CN" b="1">
                  <a:solidFill>
                    <a:srgbClr val="FFFFFF"/>
                  </a:solidFill>
                  <a:latin typeface="宋体" panose="02010600030101010101" pitchFamily="2" charset="-122"/>
                </a:endParaRPr>
              </a:p>
            </p:txBody>
          </p:sp>
          <p:sp>
            <p:nvSpPr>
              <p:cNvPr id="1114" name="Rectangle 1373">
                <a:extLst>
                  <a:ext uri="{FF2B5EF4-FFF2-40B4-BE49-F238E27FC236}">
                    <a16:creationId xmlns:a16="http://schemas.microsoft.com/office/drawing/2014/main" id="{ABDDFFA1-A070-4E3C-809A-7CEFA7203FBE}"/>
                  </a:ext>
                </a:extLst>
              </p:cNvPr>
              <p:cNvSpPr>
                <a:spLocks noChangeArrowheads="1"/>
              </p:cNvSpPr>
              <p:nvPr/>
            </p:nvSpPr>
            <p:spPr bwMode="auto">
              <a:xfrm>
                <a:off x="509" y="3507"/>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300" b="1">
                    <a:solidFill>
                      <a:srgbClr val="000000"/>
                    </a:solidFill>
                  </a:rPr>
                  <a:t> </a:t>
                </a:r>
                <a:endParaRPr lang="en-US" altLang="zh-CN" b="1">
                  <a:solidFill>
                    <a:srgbClr val="FFFFFF"/>
                  </a:solidFill>
                  <a:latin typeface="宋体" panose="02010600030101010101" pitchFamily="2" charset="-122"/>
                </a:endParaRPr>
              </a:p>
            </p:txBody>
          </p:sp>
        </p:grpSp>
      </p:grpSp>
      <p:sp>
        <p:nvSpPr>
          <p:cNvPr id="1050" name="Rectangle 1374">
            <a:extLst>
              <a:ext uri="{FF2B5EF4-FFF2-40B4-BE49-F238E27FC236}">
                <a16:creationId xmlns:a16="http://schemas.microsoft.com/office/drawing/2014/main" id="{FA1EC9BF-335D-4C16-AA2B-D35EDF1F7F65}"/>
              </a:ext>
            </a:extLst>
          </p:cNvPr>
          <p:cNvSpPr>
            <a:spLocks noChangeArrowheads="1"/>
          </p:cNvSpPr>
          <p:nvPr/>
        </p:nvSpPr>
        <p:spPr bwMode="auto">
          <a:xfrm>
            <a:off x="563563" y="5708650"/>
            <a:ext cx="630237"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4" name="Rectangle 1375">
            <a:extLst>
              <a:ext uri="{FF2B5EF4-FFF2-40B4-BE49-F238E27FC236}">
                <a16:creationId xmlns:a16="http://schemas.microsoft.com/office/drawing/2014/main" id="{C2C56083-E518-476F-A7E9-7D4AF83A30C3}"/>
              </a:ext>
            </a:extLst>
          </p:cNvPr>
          <p:cNvSpPr>
            <a:spLocks noChangeArrowheads="1"/>
          </p:cNvSpPr>
          <p:nvPr/>
        </p:nvSpPr>
        <p:spPr bwMode="auto">
          <a:xfrm>
            <a:off x="581025" y="4583113"/>
            <a:ext cx="823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solidFill>
                  <a:srgbClr val="FF0000"/>
                </a:solidFill>
              </a:rPr>
              <a:t>+V</a:t>
            </a:r>
            <a:r>
              <a:rPr lang="en-US" altLang="zh-CN" b="1" baseline="-25000">
                <a:solidFill>
                  <a:srgbClr val="FF0000"/>
                </a:solidFill>
              </a:rPr>
              <a:t>B1</a:t>
            </a:r>
          </a:p>
        </p:txBody>
      </p:sp>
      <p:sp>
        <p:nvSpPr>
          <p:cNvPr id="265" name="Line 1376">
            <a:extLst>
              <a:ext uri="{FF2B5EF4-FFF2-40B4-BE49-F238E27FC236}">
                <a16:creationId xmlns:a16="http://schemas.microsoft.com/office/drawing/2014/main" id="{F37A30CA-8E04-4836-A714-CF80DE369B78}"/>
              </a:ext>
            </a:extLst>
          </p:cNvPr>
          <p:cNvSpPr>
            <a:spLocks noChangeShapeType="1"/>
          </p:cNvSpPr>
          <p:nvPr/>
        </p:nvSpPr>
        <p:spPr bwMode="auto">
          <a:xfrm flipV="1">
            <a:off x="2568575" y="4987925"/>
            <a:ext cx="360363" cy="13335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 name="Group 1377">
            <a:extLst>
              <a:ext uri="{FF2B5EF4-FFF2-40B4-BE49-F238E27FC236}">
                <a16:creationId xmlns:a16="http://schemas.microsoft.com/office/drawing/2014/main" id="{705E3CCD-E6B3-44DE-8CE4-232419B4BD5E}"/>
              </a:ext>
            </a:extLst>
          </p:cNvPr>
          <p:cNvGrpSpPr>
            <a:grpSpLocks/>
          </p:cNvGrpSpPr>
          <p:nvPr/>
        </p:nvGrpSpPr>
        <p:grpSpPr bwMode="auto">
          <a:xfrm>
            <a:off x="2551113" y="5303838"/>
            <a:ext cx="358775" cy="180975"/>
            <a:chOff x="1548" y="2529"/>
            <a:chExt cx="340" cy="170"/>
          </a:xfrm>
        </p:grpSpPr>
        <p:sp>
          <p:nvSpPr>
            <p:cNvPr id="1055" name="Line 1378">
              <a:extLst>
                <a:ext uri="{FF2B5EF4-FFF2-40B4-BE49-F238E27FC236}">
                  <a16:creationId xmlns:a16="http://schemas.microsoft.com/office/drawing/2014/main" id="{B1DBEEAA-808C-46BC-BBAB-F593CA764DDC}"/>
                </a:ext>
              </a:extLst>
            </p:cNvPr>
            <p:cNvSpPr>
              <a:spLocks noChangeShapeType="1"/>
            </p:cNvSpPr>
            <p:nvPr/>
          </p:nvSpPr>
          <p:spPr bwMode="auto">
            <a:xfrm>
              <a:off x="1548" y="2529"/>
              <a:ext cx="189" cy="104"/>
            </a:xfrm>
            <a:prstGeom prst="line">
              <a:avLst/>
            </a:prstGeom>
            <a:noFill/>
            <a:ln w="47625">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6" name="Freeform 1379">
              <a:extLst>
                <a:ext uri="{FF2B5EF4-FFF2-40B4-BE49-F238E27FC236}">
                  <a16:creationId xmlns:a16="http://schemas.microsoft.com/office/drawing/2014/main" id="{54ED3294-C5C3-4734-A514-83E7C37D89C9}"/>
                </a:ext>
              </a:extLst>
            </p:cNvPr>
            <p:cNvSpPr>
              <a:spLocks/>
            </p:cNvSpPr>
            <p:nvPr/>
          </p:nvSpPr>
          <p:spPr bwMode="auto">
            <a:xfrm>
              <a:off x="1675" y="2581"/>
              <a:ext cx="213" cy="118"/>
            </a:xfrm>
            <a:custGeom>
              <a:avLst/>
              <a:gdLst>
                <a:gd name="T0" fmla="*/ 0 w 96"/>
                <a:gd name="T1" fmla="*/ 73 h 65"/>
                <a:gd name="T2" fmla="*/ 64 w 96"/>
                <a:gd name="T3" fmla="*/ 0 h 65"/>
                <a:gd name="T4" fmla="*/ 473 w 96"/>
                <a:gd name="T5" fmla="*/ 214 h 65"/>
                <a:gd name="T6" fmla="*/ 0 w 96"/>
                <a:gd name="T7" fmla="*/ 73 h 65"/>
                <a:gd name="T8" fmla="*/ 0 60000 65536"/>
                <a:gd name="T9" fmla="*/ 0 60000 65536"/>
                <a:gd name="T10" fmla="*/ 0 60000 65536"/>
                <a:gd name="T11" fmla="*/ 0 60000 65536"/>
                <a:gd name="T12" fmla="*/ 0 w 96"/>
                <a:gd name="T13" fmla="*/ 0 h 65"/>
                <a:gd name="T14" fmla="*/ 96 w 96"/>
                <a:gd name="T15" fmla="*/ 65 h 65"/>
              </a:gdLst>
              <a:ahLst/>
              <a:cxnLst>
                <a:cxn ang="T8">
                  <a:pos x="T0" y="T1"/>
                </a:cxn>
                <a:cxn ang="T9">
                  <a:pos x="T2" y="T3"/>
                </a:cxn>
                <a:cxn ang="T10">
                  <a:pos x="T4" y="T5"/>
                </a:cxn>
                <a:cxn ang="T11">
                  <a:pos x="T6" y="T7"/>
                </a:cxn>
              </a:cxnLst>
              <a:rect l="T12" t="T13" r="T14" b="T15"/>
              <a:pathLst>
                <a:path w="96" h="65">
                  <a:moveTo>
                    <a:pt x="0" y="22"/>
                  </a:moveTo>
                  <a:lnTo>
                    <a:pt x="13" y="0"/>
                  </a:lnTo>
                  <a:lnTo>
                    <a:pt x="96" y="65"/>
                  </a:lnTo>
                  <a:lnTo>
                    <a:pt x="0" y="22"/>
                  </a:lnTo>
                  <a:close/>
                </a:path>
              </a:pathLst>
            </a:custGeom>
            <a:solidFill>
              <a:srgbClr val="00FF00"/>
            </a:solidFill>
            <a:ln w="47625">
              <a:solidFill>
                <a:srgbClr val="00FF00"/>
              </a:solidFill>
              <a:round/>
              <a:headEnd/>
              <a:tailEnd/>
            </a:ln>
          </p:spPr>
          <p:txBody>
            <a:bodyPr/>
            <a:lstStyle/>
            <a:p>
              <a:endParaRPr lang="zh-CN" altLang="en-US"/>
            </a:p>
          </p:txBody>
        </p:sp>
      </p:grpSp>
      <p:sp>
        <p:nvSpPr>
          <p:cNvPr id="269" name="Line 1380">
            <a:extLst>
              <a:ext uri="{FF2B5EF4-FFF2-40B4-BE49-F238E27FC236}">
                <a16:creationId xmlns:a16="http://schemas.microsoft.com/office/drawing/2014/main" id="{ABD5EB8F-00BE-4E48-8A87-01E464D887EC}"/>
              </a:ext>
            </a:extLst>
          </p:cNvPr>
          <p:cNvSpPr>
            <a:spLocks noChangeShapeType="1"/>
          </p:cNvSpPr>
          <p:nvPr/>
        </p:nvSpPr>
        <p:spPr bwMode="auto">
          <a:xfrm>
            <a:off x="3181350" y="4043363"/>
            <a:ext cx="1588" cy="1709737"/>
          </a:xfrm>
          <a:prstGeom prst="line">
            <a:avLst/>
          </a:prstGeom>
          <a:noFill/>
          <a:ln w="25400">
            <a:solidFill>
              <a:srgbClr val="00FF00"/>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7"/>
                                        </p:tgtEl>
                                        <p:attrNameLst>
                                          <p:attrName>style.visibility</p:attrName>
                                        </p:attrNameLst>
                                      </p:cBhvr>
                                      <p:to>
                                        <p:strVal val="visible"/>
                                      </p:to>
                                    </p:set>
                                    <p:animEffect transition="in" filter="blinds(horizontal)">
                                      <p:cBhvr>
                                        <p:cTn id="17" dur="500"/>
                                        <p:tgtEl>
                                          <p:spTgt spid="1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par>
                          <p:cTn id="23" fill="hold" nodeType="afterGroup">
                            <p:stCondLst>
                              <p:cond delay="500"/>
                            </p:stCondLst>
                            <p:childTnLst>
                              <p:par>
                                <p:cTn id="24" presetID="3" presetClass="entr" presetSubtype="10" fill="hold" nodeType="afterEffect">
                                  <p:stCondLst>
                                    <p:cond delay="0"/>
                                  </p:stCondLst>
                                  <p:childTnLst>
                                    <p:set>
                                      <p:cBhvr>
                                        <p:cTn id="25" dur="1" fill="hold">
                                          <p:stCondLst>
                                            <p:cond delay="0"/>
                                          </p:stCondLst>
                                        </p:cTn>
                                        <p:tgtEl>
                                          <p:spTgt spid="201"/>
                                        </p:tgtEl>
                                        <p:attrNameLst>
                                          <p:attrName>style.visibility</p:attrName>
                                        </p:attrNameLst>
                                      </p:cBhvr>
                                      <p:to>
                                        <p:strVal val="visible"/>
                                      </p:to>
                                    </p:set>
                                    <p:animEffect transition="in" filter="blinds(horizontal)">
                                      <p:cBhvr>
                                        <p:cTn id="26" dur="500"/>
                                        <p:tgtEl>
                                          <p:spTgt spid="20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02"/>
                                        </p:tgtEl>
                                        <p:attrNameLst>
                                          <p:attrName>style.visibility</p:attrName>
                                        </p:attrNameLst>
                                      </p:cBhvr>
                                      <p:to>
                                        <p:strVal val="visible"/>
                                      </p:to>
                                    </p:set>
                                    <p:animEffect transition="in" filter="blinds(horizontal)">
                                      <p:cBhvr>
                                        <p:cTn id="31" dur="500"/>
                                        <p:tgtEl>
                                          <p:spTgt spid="20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34"/>
                                        </p:tgtEl>
                                        <p:attrNameLst>
                                          <p:attrName>style.visibility</p:attrName>
                                        </p:attrNameLst>
                                      </p:cBhvr>
                                      <p:to>
                                        <p:strVal val="visible"/>
                                      </p:to>
                                    </p:set>
                                    <p:animEffect transition="in" filter="blinds(horizontal)">
                                      <p:cBhvr>
                                        <p:cTn id="36" dur="500"/>
                                        <p:tgtEl>
                                          <p:spTgt spid="13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blinds(horizontal)">
                                      <p:cBhvr>
                                        <p:cTn id="41" dur="500"/>
                                        <p:tgtEl>
                                          <p:spTgt spid="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64"/>
                                        </p:tgtEl>
                                        <p:attrNameLst>
                                          <p:attrName>style.visibility</p:attrName>
                                        </p:attrNameLst>
                                      </p:cBhvr>
                                      <p:to>
                                        <p:strVal val="visible"/>
                                      </p:to>
                                    </p:set>
                                    <p:animEffect transition="in" filter="blinds(horizontal)">
                                      <p:cBhvr>
                                        <p:cTn id="46" dur="500"/>
                                        <p:tgtEl>
                                          <p:spTgt spid="26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265"/>
                                        </p:tgtEl>
                                        <p:attrNameLst>
                                          <p:attrName>style.visibility</p:attrName>
                                        </p:attrNameLst>
                                      </p:cBhvr>
                                      <p:to>
                                        <p:strVal val="visible"/>
                                      </p:to>
                                    </p:set>
                                    <p:animEffect transition="in" filter="blinds(horizontal)">
                                      <p:cBhvr>
                                        <p:cTn id="51" dur="500"/>
                                        <p:tgtEl>
                                          <p:spTgt spid="265"/>
                                        </p:tgtEl>
                                      </p:cBhvr>
                                    </p:animEffect>
                                  </p:childTnLst>
                                </p:cTn>
                              </p:par>
                            </p:childTnLst>
                          </p:cTn>
                        </p:par>
                        <p:par>
                          <p:cTn id="52" fill="hold" nodeType="afterGroup">
                            <p:stCondLst>
                              <p:cond delay="500"/>
                            </p:stCondLst>
                            <p:childTnLst>
                              <p:par>
                                <p:cTn id="53" presetID="3" presetClass="entr" presetSubtype="10"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blinds(horizontal)">
                                      <p:cBhvr>
                                        <p:cTn id="55" dur="500"/>
                                        <p:tgtEl>
                                          <p:spTgt spid="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8" presetClass="entr" presetSubtype="12" fill="hold" nodeType="clickEffect">
                                  <p:stCondLst>
                                    <p:cond delay="0"/>
                                  </p:stCondLst>
                                  <p:childTnLst>
                                    <p:set>
                                      <p:cBhvr>
                                        <p:cTn id="59" dur="1" fill="hold">
                                          <p:stCondLst>
                                            <p:cond delay="0"/>
                                          </p:stCondLst>
                                        </p:cTn>
                                        <p:tgtEl>
                                          <p:spTgt spid="269"/>
                                        </p:tgtEl>
                                        <p:attrNameLst>
                                          <p:attrName>style.visibility</p:attrName>
                                        </p:attrNameLst>
                                      </p:cBhvr>
                                      <p:to>
                                        <p:strVal val="visible"/>
                                      </p:to>
                                    </p:set>
                                    <p:animEffect transition="in" filter="strips(downLeft)">
                                      <p:cBhvr>
                                        <p:cTn id="60" dur="500"/>
                                        <p:tgtEl>
                                          <p:spTgt spid="26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133"/>
                                        </p:tgtEl>
                                        <p:attrNameLst>
                                          <p:attrName>style.visibility</p:attrName>
                                        </p:attrNameLst>
                                      </p:cBhvr>
                                      <p:to>
                                        <p:strVal val="visible"/>
                                      </p:to>
                                    </p:set>
                                    <p:animEffect transition="in" filter="blinds(horizontal)">
                                      <p:cBhvr>
                                        <p:cTn id="65" dur="500"/>
                                        <p:tgtEl>
                                          <p:spTgt spid="133"/>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135"/>
                                        </p:tgtEl>
                                        <p:attrNameLst>
                                          <p:attrName>style.visibility</p:attrName>
                                        </p:attrNameLst>
                                      </p:cBhvr>
                                      <p:to>
                                        <p:strVal val="visible"/>
                                      </p:to>
                                    </p:set>
                                    <p:animEffect transition="in" filter="blinds(horizontal)">
                                      <p:cBhvr>
                                        <p:cTn id="70" dur="500"/>
                                        <p:tgtEl>
                                          <p:spTgt spid="135"/>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136"/>
                                        </p:tgtEl>
                                        <p:attrNameLst>
                                          <p:attrName>style.visibility</p:attrName>
                                        </p:attrNameLst>
                                      </p:cBhvr>
                                      <p:to>
                                        <p:strVal val="visible"/>
                                      </p:to>
                                    </p:set>
                                    <p:animEffect transition="in" filter="blinds(horizontal)">
                                      <p:cBhvr>
                                        <p:cTn id="75" dur="500"/>
                                        <p:tgtEl>
                                          <p:spTgt spid="136"/>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137"/>
                                        </p:tgtEl>
                                        <p:attrNameLst>
                                          <p:attrName>style.visibility</p:attrName>
                                        </p:attrNameLst>
                                      </p:cBhvr>
                                      <p:to>
                                        <p:strVal val="visible"/>
                                      </p:to>
                                    </p:set>
                                    <p:animEffect transition="in" filter="blinds(horizontal)">
                                      <p:cBhvr>
                                        <p:cTn id="80"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4" grpId="0" animBg="1"/>
      <p:bldP spid="135" grpId="0" animBg="1"/>
      <p:bldP spid="136" grpId="0" animBg="1"/>
      <p:bldP spid="137" grpId="0" animBg="1" autoUpdateAnimBg="0"/>
      <p:bldP spid="197" grpId="0" autoUpdateAnimBg="0"/>
      <p:bldP spid="202" grpId="0" animBg="1"/>
      <p:bldP spid="26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0680" name="Group 88">
            <a:extLst>
              <a:ext uri="{FF2B5EF4-FFF2-40B4-BE49-F238E27FC236}">
                <a16:creationId xmlns:a16="http://schemas.microsoft.com/office/drawing/2014/main" id="{E6536C07-FFB4-4525-BF1D-FE8829ABB714}"/>
              </a:ext>
            </a:extLst>
          </p:cNvPr>
          <p:cNvGraphicFramePr>
            <a:graphicFrameLocks noGrp="1"/>
          </p:cNvGraphicFramePr>
          <p:nvPr/>
        </p:nvGraphicFramePr>
        <p:xfrm>
          <a:off x="755650" y="1052513"/>
          <a:ext cx="2152650" cy="2417762"/>
        </p:xfrm>
        <a:graphic>
          <a:graphicData uri="http://schemas.openxmlformats.org/drawingml/2006/table">
            <a:tbl>
              <a:tblPr/>
              <a:tblGrid>
                <a:gridCol w="1346200">
                  <a:extLst>
                    <a:ext uri="{9D8B030D-6E8A-4147-A177-3AD203B41FA5}">
                      <a16:colId xmlns:a16="http://schemas.microsoft.com/office/drawing/2014/main" val="1917808222"/>
                    </a:ext>
                  </a:extLst>
                </a:gridCol>
                <a:gridCol w="806450">
                  <a:extLst>
                    <a:ext uri="{9D8B030D-6E8A-4147-A177-3AD203B41FA5}">
                      <a16:colId xmlns:a16="http://schemas.microsoft.com/office/drawing/2014/main" val="83730129"/>
                    </a:ext>
                  </a:extLst>
                </a:gridCol>
              </a:tblGrid>
              <a:tr h="4826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A   B</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L</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354463192"/>
                  </a:ext>
                </a:extLst>
              </a:tr>
              <a:tr h="48418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L   L</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H</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705155867"/>
                  </a:ext>
                </a:extLst>
              </a:tr>
              <a:tr h="48418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L   H</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H</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048091387"/>
                  </a:ext>
                </a:extLst>
              </a:tr>
              <a:tr h="48418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H   L</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H</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931512222"/>
                  </a:ext>
                </a:extLst>
              </a:tr>
              <a:tr h="4826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H   H</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L</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819518152"/>
                  </a:ext>
                </a:extLst>
              </a:tr>
            </a:tbl>
          </a:graphicData>
        </a:graphic>
      </p:graphicFrame>
      <p:graphicFrame>
        <p:nvGraphicFramePr>
          <p:cNvPr id="110708" name="Group 116">
            <a:extLst>
              <a:ext uri="{FF2B5EF4-FFF2-40B4-BE49-F238E27FC236}">
                <a16:creationId xmlns:a16="http://schemas.microsoft.com/office/drawing/2014/main" id="{C76E72A5-1E8E-4845-A08C-BD95043C07FE}"/>
              </a:ext>
            </a:extLst>
          </p:cNvPr>
          <p:cNvGraphicFramePr>
            <a:graphicFrameLocks noGrp="1"/>
          </p:cNvGraphicFramePr>
          <p:nvPr/>
        </p:nvGraphicFramePr>
        <p:xfrm>
          <a:off x="3419475" y="1052513"/>
          <a:ext cx="2143125" cy="2343150"/>
        </p:xfrm>
        <a:graphic>
          <a:graphicData uri="http://schemas.openxmlformats.org/drawingml/2006/table">
            <a:tbl>
              <a:tblPr/>
              <a:tblGrid>
                <a:gridCol w="1339850">
                  <a:extLst>
                    <a:ext uri="{9D8B030D-6E8A-4147-A177-3AD203B41FA5}">
                      <a16:colId xmlns:a16="http://schemas.microsoft.com/office/drawing/2014/main" val="4068829821"/>
                    </a:ext>
                  </a:extLst>
                </a:gridCol>
                <a:gridCol w="803275">
                  <a:extLst>
                    <a:ext uri="{9D8B030D-6E8A-4147-A177-3AD203B41FA5}">
                      <a16:colId xmlns:a16="http://schemas.microsoft.com/office/drawing/2014/main" val="3042399705"/>
                    </a:ext>
                  </a:extLst>
                </a:gridCol>
              </a:tblGrid>
              <a:tr h="46831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A   B</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L</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634454443"/>
                  </a:ext>
                </a:extLst>
              </a:tr>
              <a:tr h="4699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0   0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1</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962674325"/>
                  </a:ext>
                </a:extLst>
              </a:tr>
              <a:tr h="46672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0   1</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1</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594410871"/>
                  </a:ext>
                </a:extLst>
              </a:tr>
              <a:tr h="4699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1   1</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1</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134171874"/>
                  </a:ext>
                </a:extLst>
              </a:tr>
              <a:tr h="46831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1   1</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0</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199943091"/>
                  </a:ext>
                </a:extLst>
              </a:tr>
            </a:tbl>
          </a:graphicData>
        </a:graphic>
      </p:graphicFrame>
      <p:graphicFrame>
        <p:nvGraphicFramePr>
          <p:cNvPr id="110736" name="Group 144">
            <a:extLst>
              <a:ext uri="{FF2B5EF4-FFF2-40B4-BE49-F238E27FC236}">
                <a16:creationId xmlns:a16="http://schemas.microsoft.com/office/drawing/2014/main" id="{943A2B11-65E8-4A5E-8774-93DDE6E6B7EB}"/>
              </a:ext>
            </a:extLst>
          </p:cNvPr>
          <p:cNvGraphicFramePr>
            <a:graphicFrameLocks noGrp="1"/>
          </p:cNvGraphicFramePr>
          <p:nvPr/>
        </p:nvGraphicFramePr>
        <p:xfrm>
          <a:off x="6227763" y="981075"/>
          <a:ext cx="2005012" cy="2370138"/>
        </p:xfrm>
        <a:graphic>
          <a:graphicData uri="http://schemas.openxmlformats.org/drawingml/2006/table">
            <a:tbl>
              <a:tblPr/>
              <a:tblGrid>
                <a:gridCol w="1252537">
                  <a:extLst>
                    <a:ext uri="{9D8B030D-6E8A-4147-A177-3AD203B41FA5}">
                      <a16:colId xmlns:a16="http://schemas.microsoft.com/office/drawing/2014/main" val="3531313607"/>
                    </a:ext>
                  </a:extLst>
                </a:gridCol>
                <a:gridCol w="752475">
                  <a:extLst>
                    <a:ext uri="{9D8B030D-6E8A-4147-A177-3AD203B41FA5}">
                      <a16:colId xmlns:a16="http://schemas.microsoft.com/office/drawing/2014/main" val="479976768"/>
                    </a:ext>
                  </a:extLst>
                </a:gridCol>
              </a:tblGrid>
              <a:tr h="47307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A   B</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L</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008238120"/>
                  </a:ext>
                </a:extLst>
              </a:tr>
              <a:tr h="4746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1   1</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0</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78893078"/>
                  </a:ext>
                </a:extLst>
              </a:tr>
              <a:tr h="4746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1   0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0</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97949377"/>
                  </a:ext>
                </a:extLst>
              </a:tr>
              <a:tr h="4746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0   1</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0</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153792467"/>
                  </a:ext>
                </a:extLst>
              </a:tr>
              <a:tr h="47307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0   0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1</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690351989"/>
                  </a:ext>
                </a:extLst>
              </a:tr>
            </a:tbl>
          </a:graphicData>
        </a:graphic>
      </p:graphicFrame>
      <p:sp>
        <p:nvSpPr>
          <p:cNvPr id="110766" name="Text Box 174">
            <a:extLst>
              <a:ext uri="{FF2B5EF4-FFF2-40B4-BE49-F238E27FC236}">
                <a16:creationId xmlns:a16="http://schemas.microsoft.com/office/drawing/2014/main" id="{46F333D0-8F14-4B96-8502-0EF43FA3F6B8}"/>
              </a:ext>
            </a:extLst>
          </p:cNvPr>
          <p:cNvSpPr txBox="1">
            <a:spLocks noChangeArrowheads="1"/>
          </p:cNvSpPr>
          <p:nvPr/>
        </p:nvSpPr>
        <p:spPr bwMode="auto">
          <a:xfrm>
            <a:off x="3419475" y="549275"/>
            <a:ext cx="2016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a:solidFill>
                  <a:srgbClr val="000066"/>
                </a:solidFill>
              </a:rPr>
              <a:t>正逻辑－与非门</a:t>
            </a:r>
          </a:p>
        </p:txBody>
      </p:sp>
      <p:sp>
        <p:nvSpPr>
          <p:cNvPr id="110767" name="Text Box 175">
            <a:extLst>
              <a:ext uri="{FF2B5EF4-FFF2-40B4-BE49-F238E27FC236}">
                <a16:creationId xmlns:a16="http://schemas.microsoft.com/office/drawing/2014/main" id="{285A0C43-CCCB-46FB-8402-E55CD1A6F309}"/>
              </a:ext>
            </a:extLst>
          </p:cNvPr>
          <p:cNvSpPr txBox="1">
            <a:spLocks noChangeArrowheads="1"/>
          </p:cNvSpPr>
          <p:nvPr/>
        </p:nvSpPr>
        <p:spPr bwMode="auto">
          <a:xfrm>
            <a:off x="6300788" y="549275"/>
            <a:ext cx="2087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a:solidFill>
                  <a:srgbClr val="000066"/>
                </a:solidFill>
              </a:rPr>
              <a:t>负逻辑－或非门</a:t>
            </a:r>
          </a:p>
        </p:txBody>
      </p:sp>
      <p:sp>
        <p:nvSpPr>
          <p:cNvPr id="110768" name="Text Box 176">
            <a:extLst>
              <a:ext uri="{FF2B5EF4-FFF2-40B4-BE49-F238E27FC236}">
                <a16:creationId xmlns:a16="http://schemas.microsoft.com/office/drawing/2014/main" id="{E163238A-4B0C-40D9-8EFD-8FC547017F78}"/>
              </a:ext>
            </a:extLst>
          </p:cNvPr>
          <p:cNvSpPr txBox="1">
            <a:spLocks noChangeArrowheads="1"/>
          </p:cNvSpPr>
          <p:nvPr/>
        </p:nvSpPr>
        <p:spPr bwMode="auto">
          <a:xfrm>
            <a:off x="539750" y="549275"/>
            <a:ext cx="2592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a:solidFill>
                  <a:srgbClr val="000066"/>
                </a:solidFill>
              </a:rPr>
              <a:t>电路输入输出电平表</a:t>
            </a:r>
          </a:p>
        </p:txBody>
      </p:sp>
      <p:sp>
        <p:nvSpPr>
          <p:cNvPr id="110769" name="Text Box 177">
            <a:extLst>
              <a:ext uri="{FF2B5EF4-FFF2-40B4-BE49-F238E27FC236}">
                <a16:creationId xmlns:a16="http://schemas.microsoft.com/office/drawing/2014/main" id="{8087C9F8-13A0-4656-8100-93040328DBA8}"/>
              </a:ext>
            </a:extLst>
          </p:cNvPr>
          <p:cNvSpPr txBox="1">
            <a:spLocks noChangeArrowheads="1"/>
          </p:cNvSpPr>
          <p:nvPr/>
        </p:nvSpPr>
        <p:spPr bwMode="auto">
          <a:xfrm>
            <a:off x="539750" y="3573463"/>
            <a:ext cx="4492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a:solidFill>
                  <a:srgbClr val="000066"/>
                </a:solidFill>
                <a:latin typeface="黑体" panose="02010609060101010101" pitchFamily="49" charset="-122"/>
                <a:ea typeface="黑体" panose="02010609060101010101" pitchFamily="49" charset="-122"/>
              </a:rPr>
              <a:t>2. </a:t>
            </a:r>
            <a:r>
              <a:rPr lang="zh-CN" altLang="en-US" sz="3200" b="1">
                <a:solidFill>
                  <a:srgbClr val="000066"/>
                </a:solidFill>
                <a:latin typeface="黑体" panose="02010609060101010101" pitchFamily="49" charset="-122"/>
                <a:ea typeface="黑体" panose="02010609060101010101" pitchFamily="49" charset="-122"/>
              </a:rPr>
              <a:t>正负逻辑的等效变换</a:t>
            </a:r>
          </a:p>
        </p:txBody>
      </p:sp>
      <p:pic>
        <p:nvPicPr>
          <p:cNvPr id="110770" name="Picture 178">
            <a:extLst>
              <a:ext uri="{FF2B5EF4-FFF2-40B4-BE49-F238E27FC236}">
                <a16:creationId xmlns:a16="http://schemas.microsoft.com/office/drawing/2014/main" id="{C2F2316B-A38F-42D7-BBD7-F68D5F03B6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4868863"/>
            <a:ext cx="266382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771" name="Picture 179">
            <a:extLst>
              <a:ext uri="{FF2B5EF4-FFF2-40B4-BE49-F238E27FC236}">
                <a16:creationId xmlns:a16="http://schemas.microsoft.com/office/drawing/2014/main" id="{A6F39F58-0304-4E33-AA9C-9B888DFACB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4365625"/>
            <a:ext cx="1223962"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772" name="Picture 180">
            <a:extLst>
              <a:ext uri="{FF2B5EF4-FFF2-40B4-BE49-F238E27FC236}">
                <a16:creationId xmlns:a16="http://schemas.microsoft.com/office/drawing/2014/main" id="{F85AE0F5-030C-4134-860A-9DE73EF565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4365625"/>
            <a:ext cx="108108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10768"/>
                                        </p:tgtEl>
                                        <p:attrNameLst>
                                          <p:attrName>style.visibility</p:attrName>
                                        </p:attrNameLst>
                                      </p:cBhvr>
                                      <p:to>
                                        <p:strVal val="visible"/>
                                      </p:to>
                                    </p:set>
                                    <p:anim calcmode="lin" valueType="num">
                                      <p:cBhvr>
                                        <p:cTn id="7" dur="500" fill="hold"/>
                                        <p:tgtEl>
                                          <p:spTgt spid="110768"/>
                                        </p:tgtEl>
                                        <p:attrNameLst>
                                          <p:attrName>ppt_w</p:attrName>
                                        </p:attrNameLst>
                                      </p:cBhvr>
                                      <p:tavLst>
                                        <p:tav tm="0">
                                          <p:val>
                                            <p:fltVal val="0"/>
                                          </p:val>
                                        </p:tav>
                                        <p:tav tm="100000">
                                          <p:val>
                                            <p:strVal val="#ppt_w"/>
                                          </p:val>
                                        </p:tav>
                                      </p:tavLst>
                                    </p:anim>
                                    <p:anim calcmode="lin" valueType="num">
                                      <p:cBhvr>
                                        <p:cTn id="8" dur="500" fill="hold"/>
                                        <p:tgtEl>
                                          <p:spTgt spid="110768"/>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110680"/>
                                        </p:tgtEl>
                                        <p:attrNameLst>
                                          <p:attrName>style.visibility</p:attrName>
                                        </p:attrNameLst>
                                      </p:cBhvr>
                                      <p:to>
                                        <p:strVal val="visible"/>
                                      </p:to>
                                    </p:set>
                                    <p:animEffect transition="in" filter="box(in)">
                                      <p:cBhvr>
                                        <p:cTn id="13" dur="500"/>
                                        <p:tgtEl>
                                          <p:spTgt spid="11068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10766"/>
                                        </p:tgtEl>
                                        <p:attrNameLst>
                                          <p:attrName>style.visibility</p:attrName>
                                        </p:attrNameLst>
                                      </p:cBhvr>
                                      <p:to>
                                        <p:strVal val="visible"/>
                                      </p:to>
                                    </p:set>
                                    <p:anim calcmode="lin" valueType="num">
                                      <p:cBhvr>
                                        <p:cTn id="18" dur="500" fill="hold"/>
                                        <p:tgtEl>
                                          <p:spTgt spid="110766"/>
                                        </p:tgtEl>
                                        <p:attrNameLst>
                                          <p:attrName>ppt_w</p:attrName>
                                        </p:attrNameLst>
                                      </p:cBhvr>
                                      <p:tavLst>
                                        <p:tav tm="0">
                                          <p:val>
                                            <p:fltVal val="0"/>
                                          </p:val>
                                        </p:tav>
                                        <p:tav tm="100000">
                                          <p:val>
                                            <p:strVal val="#ppt_w"/>
                                          </p:val>
                                        </p:tav>
                                      </p:tavLst>
                                    </p:anim>
                                    <p:anim calcmode="lin" valueType="num">
                                      <p:cBhvr>
                                        <p:cTn id="19" dur="500" fill="hold"/>
                                        <p:tgtEl>
                                          <p:spTgt spid="110766"/>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110708"/>
                                        </p:tgtEl>
                                        <p:attrNameLst>
                                          <p:attrName>style.visibility</p:attrName>
                                        </p:attrNameLst>
                                      </p:cBhvr>
                                      <p:to>
                                        <p:strVal val="visible"/>
                                      </p:to>
                                    </p:set>
                                    <p:animEffect transition="in" filter="box(in)">
                                      <p:cBhvr>
                                        <p:cTn id="24" dur="500"/>
                                        <p:tgtEl>
                                          <p:spTgt spid="11070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110767"/>
                                        </p:tgtEl>
                                        <p:attrNameLst>
                                          <p:attrName>style.visibility</p:attrName>
                                        </p:attrNameLst>
                                      </p:cBhvr>
                                      <p:to>
                                        <p:strVal val="visible"/>
                                      </p:to>
                                    </p:set>
                                    <p:anim calcmode="lin" valueType="num">
                                      <p:cBhvr>
                                        <p:cTn id="29" dur="500" fill="hold"/>
                                        <p:tgtEl>
                                          <p:spTgt spid="110767"/>
                                        </p:tgtEl>
                                        <p:attrNameLst>
                                          <p:attrName>ppt_w</p:attrName>
                                        </p:attrNameLst>
                                      </p:cBhvr>
                                      <p:tavLst>
                                        <p:tav tm="0">
                                          <p:val>
                                            <p:fltVal val="0"/>
                                          </p:val>
                                        </p:tav>
                                        <p:tav tm="100000">
                                          <p:val>
                                            <p:strVal val="#ppt_w"/>
                                          </p:val>
                                        </p:tav>
                                      </p:tavLst>
                                    </p:anim>
                                    <p:anim calcmode="lin" valueType="num">
                                      <p:cBhvr>
                                        <p:cTn id="30" dur="500" fill="hold"/>
                                        <p:tgtEl>
                                          <p:spTgt spid="110767"/>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110736"/>
                                        </p:tgtEl>
                                        <p:attrNameLst>
                                          <p:attrName>style.visibility</p:attrName>
                                        </p:attrNameLst>
                                      </p:cBhvr>
                                      <p:to>
                                        <p:strVal val="visible"/>
                                      </p:to>
                                    </p:set>
                                    <p:animEffect transition="in" filter="box(in)">
                                      <p:cBhvr>
                                        <p:cTn id="35" dur="500"/>
                                        <p:tgtEl>
                                          <p:spTgt spid="11073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110769"/>
                                        </p:tgtEl>
                                        <p:attrNameLst>
                                          <p:attrName>style.visibility</p:attrName>
                                        </p:attrNameLst>
                                      </p:cBhvr>
                                      <p:to>
                                        <p:strVal val="visible"/>
                                      </p:to>
                                    </p:set>
                                    <p:animEffect transition="in" filter="box(in)">
                                      <p:cBhvr>
                                        <p:cTn id="40" dur="500"/>
                                        <p:tgtEl>
                                          <p:spTgt spid="11076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nodeType="clickEffect">
                                  <p:stCondLst>
                                    <p:cond delay="0"/>
                                  </p:stCondLst>
                                  <p:childTnLst>
                                    <p:set>
                                      <p:cBhvr>
                                        <p:cTn id="44" dur="1" fill="hold">
                                          <p:stCondLst>
                                            <p:cond delay="0"/>
                                          </p:stCondLst>
                                        </p:cTn>
                                        <p:tgtEl>
                                          <p:spTgt spid="110771"/>
                                        </p:tgtEl>
                                        <p:attrNameLst>
                                          <p:attrName>style.visibility</p:attrName>
                                        </p:attrNameLst>
                                      </p:cBhvr>
                                      <p:to>
                                        <p:strVal val="visible"/>
                                      </p:to>
                                    </p:set>
                                    <p:animEffect transition="in" filter="box(in)">
                                      <p:cBhvr>
                                        <p:cTn id="45" dur="500"/>
                                        <p:tgtEl>
                                          <p:spTgt spid="110771"/>
                                        </p:tgtEl>
                                      </p:cBhvr>
                                    </p:animEffect>
                                  </p:childTnLst>
                                </p:cTn>
                              </p:par>
                              <p:par>
                                <p:cTn id="46" presetID="4" presetClass="entr" presetSubtype="16" fill="hold" nodeType="withEffect">
                                  <p:stCondLst>
                                    <p:cond delay="0"/>
                                  </p:stCondLst>
                                  <p:childTnLst>
                                    <p:set>
                                      <p:cBhvr>
                                        <p:cTn id="47" dur="1" fill="hold">
                                          <p:stCondLst>
                                            <p:cond delay="0"/>
                                          </p:stCondLst>
                                        </p:cTn>
                                        <p:tgtEl>
                                          <p:spTgt spid="110772"/>
                                        </p:tgtEl>
                                        <p:attrNameLst>
                                          <p:attrName>style.visibility</p:attrName>
                                        </p:attrNameLst>
                                      </p:cBhvr>
                                      <p:to>
                                        <p:strVal val="visible"/>
                                      </p:to>
                                    </p:set>
                                    <p:animEffect transition="in" filter="box(in)">
                                      <p:cBhvr>
                                        <p:cTn id="48" dur="500"/>
                                        <p:tgtEl>
                                          <p:spTgt spid="110772"/>
                                        </p:tgtEl>
                                      </p:cBhvr>
                                    </p:animEffect>
                                  </p:childTnLst>
                                </p:cTn>
                              </p:par>
                              <p:par>
                                <p:cTn id="49" presetID="4" presetClass="entr" presetSubtype="16" fill="hold" nodeType="withEffect">
                                  <p:stCondLst>
                                    <p:cond delay="0"/>
                                  </p:stCondLst>
                                  <p:childTnLst>
                                    <p:set>
                                      <p:cBhvr>
                                        <p:cTn id="50" dur="1" fill="hold">
                                          <p:stCondLst>
                                            <p:cond delay="0"/>
                                          </p:stCondLst>
                                        </p:cTn>
                                        <p:tgtEl>
                                          <p:spTgt spid="110770"/>
                                        </p:tgtEl>
                                        <p:attrNameLst>
                                          <p:attrName>style.visibility</p:attrName>
                                        </p:attrNameLst>
                                      </p:cBhvr>
                                      <p:to>
                                        <p:strVal val="visible"/>
                                      </p:to>
                                    </p:set>
                                    <p:animEffect transition="in" filter="box(in)">
                                      <p:cBhvr>
                                        <p:cTn id="51" dur="500"/>
                                        <p:tgtEl>
                                          <p:spTgt spid="110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766" grpId="0" autoUpdateAnimBg="0"/>
      <p:bldP spid="110767" grpId="0" autoUpdateAnimBg="0"/>
      <p:bldP spid="110768" grpId="0" autoUpdateAnimBg="0"/>
      <p:bldP spid="11076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0F355B41-B53B-4025-AE2C-DEE144B710FB}"/>
              </a:ext>
            </a:extLst>
          </p:cNvPr>
          <p:cNvSpPr>
            <a:spLocks noGrp="1"/>
          </p:cNvSpPr>
          <p:nvPr>
            <p:ph type="title"/>
          </p:nvPr>
        </p:nvSpPr>
        <p:spPr>
          <a:xfrm>
            <a:off x="357188" y="214313"/>
            <a:ext cx="7772400" cy="1143000"/>
          </a:xfrm>
        </p:spPr>
        <p:txBody>
          <a:bodyPr/>
          <a:lstStyle/>
          <a:p>
            <a:pPr algn="l" eaLnBrk="1" hangingPunct="1"/>
            <a:r>
              <a:rPr lang="en-US" altLang="zh-CN" b="1">
                <a:solidFill>
                  <a:srgbClr val="002060"/>
                </a:solidFill>
                <a:latin typeface="黑体" panose="02010609060101010101" pitchFamily="49" charset="-122"/>
                <a:ea typeface="黑体" panose="02010609060101010101" pitchFamily="49" charset="-122"/>
              </a:rPr>
              <a:t>7.4.3  </a:t>
            </a:r>
            <a:r>
              <a:rPr lang="zh-CN" altLang="en-US" b="1">
                <a:solidFill>
                  <a:srgbClr val="002060"/>
                </a:solidFill>
                <a:latin typeface="黑体" panose="02010609060101010101" pitchFamily="49" charset="-122"/>
                <a:ea typeface="黑体" panose="02010609060101010101" pitchFamily="49" charset="-122"/>
              </a:rPr>
              <a:t>晶体三极管非门电路</a:t>
            </a:r>
            <a:endParaRPr lang="zh-CN" altLang="en-US">
              <a:solidFill>
                <a:srgbClr val="002060"/>
              </a:solidFill>
              <a:latin typeface="黑体" panose="02010609060101010101" pitchFamily="49" charset="-122"/>
              <a:ea typeface="黑体" panose="02010609060101010101" pitchFamily="49" charset="-122"/>
            </a:endParaRPr>
          </a:p>
        </p:txBody>
      </p:sp>
      <p:pic>
        <p:nvPicPr>
          <p:cNvPr id="13315" name="图片 5" descr="QQ截图20140513220945.jpg">
            <a:extLst>
              <a:ext uri="{FF2B5EF4-FFF2-40B4-BE49-F238E27FC236}">
                <a16:creationId xmlns:a16="http://schemas.microsoft.com/office/drawing/2014/main" id="{A8B1EF26-300D-4D52-AFF8-2942AEF3A2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00213"/>
            <a:ext cx="9251950" cy="445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3" descr="QQ截图20140513221118.jpg">
            <a:extLst>
              <a:ext uri="{FF2B5EF4-FFF2-40B4-BE49-F238E27FC236}">
                <a16:creationId xmlns:a16="http://schemas.microsoft.com/office/drawing/2014/main" id="{F77CB30D-80DB-4FFB-B834-D266D8630A2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268413"/>
            <a:ext cx="767715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图片 4" descr="QQ截图20140513221204.jpg">
            <a:extLst>
              <a:ext uri="{FF2B5EF4-FFF2-40B4-BE49-F238E27FC236}">
                <a16:creationId xmlns:a16="http://schemas.microsoft.com/office/drawing/2014/main" id="{61421A83-B91E-4223-AD4F-B9180F10836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48038" y="4076700"/>
            <a:ext cx="2008187"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9549EED2-0CD3-4BD7-9904-67369CFA0822}"/>
              </a:ext>
            </a:extLst>
          </p:cNvPr>
          <p:cNvSpPr>
            <a:spLocks noGrp="1"/>
          </p:cNvSpPr>
          <p:nvPr>
            <p:ph type="title"/>
          </p:nvPr>
        </p:nvSpPr>
        <p:spPr>
          <a:xfrm>
            <a:off x="685800" y="476250"/>
            <a:ext cx="7772400" cy="1143000"/>
          </a:xfrm>
        </p:spPr>
        <p:txBody>
          <a:bodyPr/>
          <a:lstStyle/>
          <a:p>
            <a:pPr algn="l" eaLnBrk="1" hangingPunct="1"/>
            <a:r>
              <a:rPr lang="en-US" altLang="zh-CN" sz="3600" b="1">
                <a:solidFill>
                  <a:srgbClr val="002060"/>
                </a:solidFill>
                <a:latin typeface="黑体" panose="02010609060101010101" pitchFamily="49" charset="-122"/>
                <a:ea typeface="黑体" panose="02010609060101010101" pitchFamily="49" charset="-122"/>
              </a:rPr>
              <a:t>7.4.4  </a:t>
            </a:r>
            <a:r>
              <a:rPr lang="zh-CN" altLang="en-US" sz="3600" b="1">
                <a:solidFill>
                  <a:srgbClr val="002060"/>
                </a:solidFill>
                <a:latin typeface="黑体" panose="02010609060101010101" pitchFamily="49" charset="-122"/>
                <a:ea typeface="黑体" panose="02010609060101010101" pitchFamily="49" charset="-122"/>
              </a:rPr>
              <a:t>复合门电路</a:t>
            </a:r>
            <a:br>
              <a:rPr lang="zh-CN" altLang="en-US" b="1">
                <a:solidFill>
                  <a:srgbClr val="FFFFFF"/>
                </a:solidFill>
                <a:latin typeface="黑体" panose="02010609060101010101" pitchFamily="49" charset="-122"/>
                <a:ea typeface="黑体" panose="02010609060101010101" pitchFamily="49" charset="-122"/>
              </a:rPr>
            </a:br>
            <a:endParaRPr lang="zh-CN" altLang="en-US">
              <a:latin typeface="黑体" panose="02010609060101010101" pitchFamily="49" charset="-122"/>
              <a:ea typeface="黑体" panose="02010609060101010101" pitchFamily="49" charset="-122"/>
            </a:endParaRPr>
          </a:p>
        </p:txBody>
      </p:sp>
      <p:pic>
        <p:nvPicPr>
          <p:cNvPr id="15363" name="图片 3" descr="QQ截图20140513221522.jpg">
            <a:extLst>
              <a:ext uri="{FF2B5EF4-FFF2-40B4-BE49-F238E27FC236}">
                <a16:creationId xmlns:a16="http://schemas.microsoft.com/office/drawing/2014/main" id="{9E5CB8CB-081A-40DD-A91F-A95512BEEC0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268413"/>
            <a:ext cx="782320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3B7AF70C-7688-4322-8D85-CF66DC5FFAE0}"/>
              </a:ext>
            </a:extLst>
          </p:cNvPr>
          <p:cNvSpPr>
            <a:spLocks noChangeArrowheads="1"/>
          </p:cNvSpPr>
          <p:nvPr/>
        </p:nvSpPr>
        <p:spPr bwMode="auto">
          <a:xfrm>
            <a:off x="1285875" y="9144000"/>
            <a:ext cx="541338"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23" name="Rectangle 5">
            <a:extLst>
              <a:ext uri="{FF2B5EF4-FFF2-40B4-BE49-F238E27FC236}">
                <a16:creationId xmlns:a16="http://schemas.microsoft.com/office/drawing/2014/main" id="{5A765143-362B-4F4B-97A4-CE3CABA197EB}"/>
              </a:ext>
            </a:extLst>
          </p:cNvPr>
          <p:cNvSpPr>
            <a:spLocks noChangeArrowheads="1"/>
          </p:cNvSpPr>
          <p:nvPr/>
        </p:nvSpPr>
        <p:spPr bwMode="auto">
          <a:xfrm>
            <a:off x="1466850" y="9099550"/>
            <a:ext cx="7651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24" name="Oval 6">
            <a:extLst>
              <a:ext uri="{FF2B5EF4-FFF2-40B4-BE49-F238E27FC236}">
                <a16:creationId xmlns:a16="http://schemas.microsoft.com/office/drawing/2014/main" id="{B3A74FA5-13FA-4A1A-99FB-DBCA258CAAF1}"/>
              </a:ext>
            </a:extLst>
          </p:cNvPr>
          <p:cNvSpPr>
            <a:spLocks noChangeArrowheads="1"/>
          </p:cNvSpPr>
          <p:nvPr/>
        </p:nvSpPr>
        <p:spPr bwMode="auto">
          <a:xfrm>
            <a:off x="2997200" y="8920163"/>
            <a:ext cx="134938" cy="889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25" name="Rectangle 198">
            <a:extLst>
              <a:ext uri="{FF2B5EF4-FFF2-40B4-BE49-F238E27FC236}">
                <a16:creationId xmlns:a16="http://schemas.microsoft.com/office/drawing/2014/main" id="{9BE4E919-1DC9-4BBB-B3DF-8F074D8E1923}"/>
              </a:ext>
            </a:extLst>
          </p:cNvPr>
          <p:cNvSpPr>
            <a:spLocks noChangeArrowheads="1"/>
          </p:cNvSpPr>
          <p:nvPr/>
        </p:nvSpPr>
        <p:spPr bwMode="auto">
          <a:xfrm>
            <a:off x="328613" y="5121275"/>
            <a:ext cx="630237"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26" name="Rectangle 258">
            <a:extLst>
              <a:ext uri="{FF2B5EF4-FFF2-40B4-BE49-F238E27FC236}">
                <a16:creationId xmlns:a16="http://schemas.microsoft.com/office/drawing/2014/main" id="{4C9120F2-4647-48D3-B12C-D5DC8FD619F2}"/>
              </a:ext>
            </a:extLst>
          </p:cNvPr>
          <p:cNvSpPr>
            <a:spLocks noChangeArrowheads="1"/>
          </p:cNvSpPr>
          <p:nvPr/>
        </p:nvSpPr>
        <p:spPr bwMode="auto">
          <a:xfrm>
            <a:off x="411163" y="5276850"/>
            <a:ext cx="630237"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5127" name="Group 304">
            <a:extLst>
              <a:ext uri="{FF2B5EF4-FFF2-40B4-BE49-F238E27FC236}">
                <a16:creationId xmlns:a16="http://schemas.microsoft.com/office/drawing/2014/main" id="{5D36CE9E-C2EF-40A2-913F-54A8BDD83A65}"/>
              </a:ext>
            </a:extLst>
          </p:cNvPr>
          <p:cNvGrpSpPr>
            <a:grpSpLocks/>
          </p:cNvGrpSpPr>
          <p:nvPr/>
        </p:nvGrpSpPr>
        <p:grpSpPr bwMode="auto">
          <a:xfrm>
            <a:off x="1079500" y="1993900"/>
            <a:ext cx="6958013" cy="4711700"/>
            <a:chOff x="680" y="1256"/>
            <a:chExt cx="4383" cy="2968"/>
          </a:xfrm>
        </p:grpSpPr>
        <p:sp>
          <p:nvSpPr>
            <p:cNvPr id="5128" name="AutoShape 305">
              <a:extLst>
                <a:ext uri="{FF2B5EF4-FFF2-40B4-BE49-F238E27FC236}">
                  <a16:creationId xmlns:a16="http://schemas.microsoft.com/office/drawing/2014/main" id="{3EF19691-56A7-4549-B962-7C709821F68B}"/>
                </a:ext>
              </a:extLst>
            </p:cNvPr>
            <p:cNvSpPr>
              <a:spLocks noChangeArrowheads="1"/>
            </p:cNvSpPr>
            <p:nvPr/>
          </p:nvSpPr>
          <p:spPr bwMode="auto">
            <a:xfrm>
              <a:off x="680" y="1256"/>
              <a:ext cx="4383" cy="2496"/>
            </a:xfrm>
            <a:prstGeom prst="roundRect">
              <a:avLst>
                <a:gd name="adj" fmla="val 15602"/>
              </a:avLst>
            </a:prstGeom>
            <a:solidFill>
              <a:srgbClr val="FFFFF3"/>
            </a:solidFill>
            <a:ln w="9525">
              <a:solidFill>
                <a:srgbClr val="FFFFFF"/>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5129" name="Group 306">
              <a:extLst>
                <a:ext uri="{FF2B5EF4-FFF2-40B4-BE49-F238E27FC236}">
                  <a16:creationId xmlns:a16="http://schemas.microsoft.com/office/drawing/2014/main" id="{B410705F-4999-464D-B158-B200C771122A}"/>
                </a:ext>
              </a:extLst>
            </p:cNvPr>
            <p:cNvGrpSpPr>
              <a:grpSpLocks/>
            </p:cNvGrpSpPr>
            <p:nvPr/>
          </p:nvGrpSpPr>
          <p:grpSpPr bwMode="auto">
            <a:xfrm>
              <a:off x="892" y="1487"/>
              <a:ext cx="1180" cy="1633"/>
              <a:chOff x="480" y="1296"/>
              <a:chExt cx="1180" cy="1633"/>
            </a:xfrm>
          </p:grpSpPr>
          <p:sp>
            <p:nvSpPr>
              <p:cNvPr id="5151" name="Rectangle 307">
                <a:extLst>
                  <a:ext uri="{FF2B5EF4-FFF2-40B4-BE49-F238E27FC236}">
                    <a16:creationId xmlns:a16="http://schemas.microsoft.com/office/drawing/2014/main" id="{7022A132-1918-4801-B03E-03D9724D0694}"/>
                  </a:ext>
                </a:extLst>
              </p:cNvPr>
              <p:cNvSpPr>
                <a:spLocks noChangeArrowheads="1"/>
              </p:cNvSpPr>
              <p:nvPr/>
            </p:nvSpPr>
            <p:spPr bwMode="auto">
              <a:xfrm>
                <a:off x="934" y="1795"/>
                <a:ext cx="726" cy="681"/>
              </a:xfrm>
              <a:prstGeom prst="rect">
                <a:avLst/>
              </a:prstGeom>
              <a:solidFill>
                <a:srgbClr val="FFFFF3"/>
              </a:solidFill>
              <a:ln w="38100">
                <a:solidFill>
                  <a:srgbClr val="000000"/>
                </a:solidFill>
                <a:prstDash val="dash"/>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5152" name="Group 308">
                <a:extLst>
                  <a:ext uri="{FF2B5EF4-FFF2-40B4-BE49-F238E27FC236}">
                    <a16:creationId xmlns:a16="http://schemas.microsoft.com/office/drawing/2014/main" id="{AC8DB211-C461-43C3-8057-9783239CB5AD}"/>
                  </a:ext>
                </a:extLst>
              </p:cNvPr>
              <p:cNvGrpSpPr>
                <a:grpSpLocks/>
              </p:cNvGrpSpPr>
              <p:nvPr/>
            </p:nvGrpSpPr>
            <p:grpSpPr bwMode="auto">
              <a:xfrm>
                <a:off x="480" y="2067"/>
                <a:ext cx="681" cy="91"/>
                <a:chOff x="612" y="2523"/>
                <a:chExt cx="681" cy="91"/>
              </a:xfrm>
            </p:grpSpPr>
            <p:sp>
              <p:nvSpPr>
                <p:cNvPr id="5160" name="Line 309">
                  <a:extLst>
                    <a:ext uri="{FF2B5EF4-FFF2-40B4-BE49-F238E27FC236}">
                      <a16:creationId xmlns:a16="http://schemas.microsoft.com/office/drawing/2014/main" id="{0779B344-2446-42D5-8D28-41F8BFA2A36E}"/>
                    </a:ext>
                  </a:extLst>
                </p:cNvPr>
                <p:cNvSpPr>
                  <a:spLocks noChangeShapeType="1"/>
                </p:cNvSpPr>
                <p:nvPr/>
              </p:nvSpPr>
              <p:spPr bwMode="auto">
                <a:xfrm flipH="1">
                  <a:off x="612" y="2568"/>
                  <a:ext cx="59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61" name="Oval 310">
                  <a:extLst>
                    <a:ext uri="{FF2B5EF4-FFF2-40B4-BE49-F238E27FC236}">
                      <a16:creationId xmlns:a16="http://schemas.microsoft.com/office/drawing/2014/main" id="{0A4160C5-2EA8-4BE6-BD89-DE591A3EFB31}"/>
                    </a:ext>
                  </a:extLst>
                </p:cNvPr>
                <p:cNvSpPr>
                  <a:spLocks noChangeArrowheads="1"/>
                </p:cNvSpPr>
                <p:nvPr/>
              </p:nvSpPr>
              <p:spPr bwMode="auto">
                <a:xfrm>
                  <a:off x="1202" y="2523"/>
                  <a:ext cx="91" cy="91"/>
                </a:xfrm>
                <a:prstGeom prst="ellipse">
                  <a:avLst/>
                </a:prstGeom>
                <a:solidFill>
                  <a:srgbClr val="FFFFF3"/>
                </a:solidFill>
                <a:ln w="38100">
                  <a:solidFill>
                    <a:srgbClr val="0000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153" name="Group 311">
                <a:extLst>
                  <a:ext uri="{FF2B5EF4-FFF2-40B4-BE49-F238E27FC236}">
                    <a16:creationId xmlns:a16="http://schemas.microsoft.com/office/drawing/2014/main" id="{AD38D64E-3D63-4F74-B7A3-17D59733FC2A}"/>
                  </a:ext>
                </a:extLst>
              </p:cNvPr>
              <p:cNvGrpSpPr>
                <a:grpSpLocks/>
              </p:cNvGrpSpPr>
              <p:nvPr/>
            </p:nvGrpSpPr>
            <p:grpSpPr bwMode="auto">
              <a:xfrm rot="5400000">
                <a:off x="956" y="1591"/>
                <a:ext cx="681" cy="91"/>
                <a:chOff x="612" y="2523"/>
                <a:chExt cx="681" cy="91"/>
              </a:xfrm>
            </p:grpSpPr>
            <p:sp>
              <p:nvSpPr>
                <p:cNvPr id="5158" name="Line 312">
                  <a:extLst>
                    <a:ext uri="{FF2B5EF4-FFF2-40B4-BE49-F238E27FC236}">
                      <a16:creationId xmlns:a16="http://schemas.microsoft.com/office/drawing/2014/main" id="{5A6E538E-833B-4A0E-B634-C31BF983C0D5}"/>
                    </a:ext>
                  </a:extLst>
                </p:cNvPr>
                <p:cNvSpPr>
                  <a:spLocks noChangeShapeType="1"/>
                </p:cNvSpPr>
                <p:nvPr/>
              </p:nvSpPr>
              <p:spPr bwMode="auto">
                <a:xfrm flipH="1">
                  <a:off x="612" y="2568"/>
                  <a:ext cx="59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9" name="Oval 313">
                  <a:extLst>
                    <a:ext uri="{FF2B5EF4-FFF2-40B4-BE49-F238E27FC236}">
                      <a16:creationId xmlns:a16="http://schemas.microsoft.com/office/drawing/2014/main" id="{D7206E7A-EADA-4819-8F91-CD43320CC3F6}"/>
                    </a:ext>
                  </a:extLst>
                </p:cNvPr>
                <p:cNvSpPr>
                  <a:spLocks noChangeArrowheads="1"/>
                </p:cNvSpPr>
                <p:nvPr/>
              </p:nvSpPr>
              <p:spPr bwMode="auto">
                <a:xfrm>
                  <a:off x="1202" y="2523"/>
                  <a:ext cx="91" cy="91"/>
                </a:xfrm>
                <a:prstGeom prst="ellipse">
                  <a:avLst/>
                </a:prstGeom>
                <a:solidFill>
                  <a:srgbClr val="FFFFF3"/>
                </a:solidFill>
                <a:ln w="38100">
                  <a:solidFill>
                    <a:srgbClr val="0000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154" name="Group 314">
                <a:extLst>
                  <a:ext uri="{FF2B5EF4-FFF2-40B4-BE49-F238E27FC236}">
                    <a16:creationId xmlns:a16="http://schemas.microsoft.com/office/drawing/2014/main" id="{D2075F1D-06C0-44BF-9552-6E5DB2DE0530}"/>
                  </a:ext>
                </a:extLst>
              </p:cNvPr>
              <p:cNvGrpSpPr>
                <a:grpSpLocks/>
              </p:cNvGrpSpPr>
              <p:nvPr/>
            </p:nvGrpSpPr>
            <p:grpSpPr bwMode="auto">
              <a:xfrm rot="-5400000">
                <a:off x="956" y="2543"/>
                <a:ext cx="681" cy="91"/>
                <a:chOff x="612" y="2523"/>
                <a:chExt cx="681" cy="91"/>
              </a:xfrm>
            </p:grpSpPr>
            <p:sp>
              <p:nvSpPr>
                <p:cNvPr id="5156" name="Line 315">
                  <a:extLst>
                    <a:ext uri="{FF2B5EF4-FFF2-40B4-BE49-F238E27FC236}">
                      <a16:creationId xmlns:a16="http://schemas.microsoft.com/office/drawing/2014/main" id="{1791F61B-2F95-423A-9E91-F7AE929585C1}"/>
                    </a:ext>
                  </a:extLst>
                </p:cNvPr>
                <p:cNvSpPr>
                  <a:spLocks noChangeShapeType="1"/>
                </p:cNvSpPr>
                <p:nvPr/>
              </p:nvSpPr>
              <p:spPr bwMode="auto">
                <a:xfrm flipH="1">
                  <a:off x="612" y="2568"/>
                  <a:ext cx="59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7" name="Oval 316">
                  <a:extLst>
                    <a:ext uri="{FF2B5EF4-FFF2-40B4-BE49-F238E27FC236}">
                      <a16:creationId xmlns:a16="http://schemas.microsoft.com/office/drawing/2014/main" id="{4F52D8EB-39A6-4B4F-B7D1-B77620048733}"/>
                    </a:ext>
                  </a:extLst>
                </p:cNvPr>
                <p:cNvSpPr>
                  <a:spLocks noChangeArrowheads="1"/>
                </p:cNvSpPr>
                <p:nvPr/>
              </p:nvSpPr>
              <p:spPr bwMode="auto">
                <a:xfrm>
                  <a:off x="1202" y="2523"/>
                  <a:ext cx="91" cy="91"/>
                </a:xfrm>
                <a:prstGeom prst="ellipse">
                  <a:avLst/>
                </a:prstGeom>
                <a:solidFill>
                  <a:srgbClr val="FFFFF3"/>
                </a:solidFill>
                <a:ln w="38100">
                  <a:solidFill>
                    <a:srgbClr val="0000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5155" name="Line 317">
                <a:extLst>
                  <a:ext uri="{FF2B5EF4-FFF2-40B4-BE49-F238E27FC236}">
                    <a16:creationId xmlns:a16="http://schemas.microsoft.com/office/drawing/2014/main" id="{5DFE2D86-6A92-4AEA-A799-6702882C006B}"/>
                  </a:ext>
                </a:extLst>
              </p:cNvPr>
              <p:cNvSpPr>
                <a:spLocks noChangeShapeType="1"/>
              </p:cNvSpPr>
              <p:nvPr/>
            </p:nvSpPr>
            <p:spPr bwMode="auto">
              <a:xfrm>
                <a:off x="1206" y="2929"/>
                <a:ext cx="181"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130" name="Text Box 318">
              <a:extLst>
                <a:ext uri="{FF2B5EF4-FFF2-40B4-BE49-F238E27FC236}">
                  <a16:creationId xmlns:a16="http://schemas.microsoft.com/office/drawing/2014/main" id="{39DFA712-5779-451B-82DA-75BDCF38E0AD}"/>
                </a:ext>
              </a:extLst>
            </p:cNvPr>
            <p:cNvSpPr txBox="1">
              <a:spLocks noChangeArrowheads="1"/>
            </p:cNvSpPr>
            <p:nvPr/>
          </p:nvSpPr>
          <p:spPr bwMode="auto">
            <a:xfrm>
              <a:off x="1112" y="3321"/>
              <a:ext cx="1043" cy="330"/>
            </a:xfrm>
            <a:prstGeom prst="rect">
              <a:avLst/>
            </a:prstGeom>
            <a:solidFill>
              <a:srgbClr val="FFFFF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a:solidFill>
                    <a:srgbClr val="002060"/>
                  </a:solidFill>
                </a:rPr>
                <a:t>截止状态</a:t>
              </a:r>
            </a:p>
          </p:txBody>
        </p:sp>
        <p:sp>
          <p:nvSpPr>
            <p:cNvPr id="5131" name="Rectangle 319">
              <a:extLst>
                <a:ext uri="{FF2B5EF4-FFF2-40B4-BE49-F238E27FC236}">
                  <a16:creationId xmlns:a16="http://schemas.microsoft.com/office/drawing/2014/main" id="{356BF49B-825C-41A5-B590-23A735A6D8DB}"/>
                </a:ext>
              </a:extLst>
            </p:cNvPr>
            <p:cNvSpPr>
              <a:spLocks noChangeArrowheads="1"/>
            </p:cNvSpPr>
            <p:nvPr/>
          </p:nvSpPr>
          <p:spPr bwMode="auto">
            <a:xfrm>
              <a:off x="3594" y="2019"/>
              <a:ext cx="726" cy="681"/>
            </a:xfrm>
            <a:prstGeom prst="rect">
              <a:avLst/>
            </a:prstGeom>
            <a:solidFill>
              <a:srgbClr val="FFFFF3"/>
            </a:solidFill>
            <a:ln w="38100">
              <a:solidFill>
                <a:srgbClr val="000000"/>
              </a:solidFill>
              <a:prstDash val="dash"/>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32" name="Line 320">
              <a:extLst>
                <a:ext uri="{FF2B5EF4-FFF2-40B4-BE49-F238E27FC236}">
                  <a16:creationId xmlns:a16="http://schemas.microsoft.com/office/drawing/2014/main" id="{DDF882AF-17B7-4EBC-B2E3-66D1E5D96F41}"/>
                </a:ext>
              </a:extLst>
            </p:cNvPr>
            <p:cNvSpPr>
              <a:spLocks noChangeShapeType="1"/>
            </p:cNvSpPr>
            <p:nvPr/>
          </p:nvSpPr>
          <p:spPr bwMode="auto">
            <a:xfrm>
              <a:off x="3322" y="2155"/>
              <a:ext cx="408"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3" name="Line 321">
              <a:extLst>
                <a:ext uri="{FF2B5EF4-FFF2-40B4-BE49-F238E27FC236}">
                  <a16:creationId xmlns:a16="http://schemas.microsoft.com/office/drawing/2014/main" id="{CBF6638C-A737-4047-A874-CC6511947FF2}"/>
                </a:ext>
              </a:extLst>
            </p:cNvPr>
            <p:cNvSpPr>
              <a:spLocks noChangeShapeType="1"/>
            </p:cNvSpPr>
            <p:nvPr/>
          </p:nvSpPr>
          <p:spPr bwMode="auto">
            <a:xfrm>
              <a:off x="3640" y="2335"/>
              <a:ext cx="181" cy="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4" name="AutoShape 322">
              <a:extLst>
                <a:ext uri="{FF2B5EF4-FFF2-40B4-BE49-F238E27FC236}">
                  <a16:creationId xmlns:a16="http://schemas.microsoft.com/office/drawing/2014/main" id="{2DCEEB99-F2F9-4F7B-802D-EB6428B4EB2E}"/>
                </a:ext>
              </a:extLst>
            </p:cNvPr>
            <p:cNvSpPr>
              <a:spLocks noChangeArrowheads="1"/>
            </p:cNvSpPr>
            <p:nvPr/>
          </p:nvSpPr>
          <p:spPr bwMode="auto">
            <a:xfrm rot="10800000">
              <a:off x="3640" y="2200"/>
              <a:ext cx="181" cy="136"/>
            </a:xfrm>
            <a:prstGeom prst="triangle">
              <a:avLst>
                <a:gd name="adj" fmla="val 50000"/>
              </a:avLst>
            </a:prstGeom>
            <a:solidFill>
              <a:srgbClr val="FFFFF3"/>
            </a:solidFill>
            <a:ln w="38100">
              <a:solidFill>
                <a:srgbClr val="00000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35" name="Line 323">
              <a:extLst>
                <a:ext uri="{FF2B5EF4-FFF2-40B4-BE49-F238E27FC236}">
                  <a16:creationId xmlns:a16="http://schemas.microsoft.com/office/drawing/2014/main" id="{16D09ABB-3610-4BFA-BFE6-B4C605474B3E}"/>
                </a:ext>
              </a:extLst>
            </p:cNvPr>
            <p:cNvSpPr>
              <a:spLocks noChangeShapeType="1"/>
            </p:cNvSpPr>
            <p:nvPr/>
          </p:nvSpPr>
          <p:spPr bwMode="auto">
            <a:xfrm>
              <a:off x="3730" y="2155"/>
              <a:ext cx="0" cy="40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6" name="Line 324">
              <a:extLst>
                <a:ext uri="{FF2B5EF4-FFF2-40B4-BE49-F238E27FC236}">
                  <a16:creationId xmlns:a16="http://schemas.microsoft.com/office/drawing/2014/main" id="{AB0A63F7-E016-4EAF-9786-4AB88893535D}"/>
                </a:ext>
              </a:extLst>
            </p:cNvPr>
            <p:cNvSpPr>
              <a:spLocks noChangeShapeType="1"/>
            </p:cNvSpPr>
            <p:nvPr/>
          </p:nvSpPr>
          <p:spPr bwMode="auto">
            <a:xfrm>
              <a:off x="3730" y="2563"/>
              <a:ext cx="454"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7" name="Line 325">
              <a:extLst>
                <a:ext uri="{FF2B5EF4-FFF2-40B4-BE49-F238E27FC236}">
                  <a16:creationId xmlns:a16="http://schemas.microsoft.com/office/drawing/2014/main" id="{3AD3851C-29FA-4BE8-8E32-E0F3A28B129A}"/>
                </a:ext>
              </a:extLst>
            </p:cNvPr>
            <p:cNvSpPr>
              <a:spLocks noChangeShapeType="1"/>
            </p:cNvSpPr>
            <p:nvPr/>
          </p:nvSpPr>
          <p:spPr bwMode="auto">
            <a:xfrm flipV="1">
              <a:off x="4184" y="2427"/>
              <a:ext cx="0" cy="1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8" name="Oval 326">
              <a:extLst>
                <a:ext uri="{FF2B5EF4-FFF2-40B4-BE49-F238E27FC236}">
                  <a16:creationId xmlns:a16="http://schemas.microsoft.com/office/drawing/2014/main" id="{48303455-2477-4416-8CC1-D4A928635684}"/>
                </a:ext>
              </a:extLst>
            </p:cNvPr>
            <p:cNvSpPr>
              <a:spLocks noChangeArrowheads="1"/>
            </p:cNvSpPr>
            <p:nvPr/>
          </p:nvSpPr>
          <p:spPr bwMode="auto">
            <a:xfrm>
              <a:off x="4139" y="2336"/>
              <a:ext cx="91" cy="91"/>
            </a:xfrm>
            <a:prstGeom prst="ellipse">
              <a:avLst/>
            </a:prstGeom>
            <a:solidFill>
              <a:srgbClr val="FFFFF3"/>
            </a:solidFill>
            <a:ln w="38100">
              <a:solidFill>
                <a:srgbClr val="0000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39" name="Oval 327">
              <a:extLst>
                <a:ext uri="{FF2B5EF4-FFF2-40B4-BE49-F238E27FC236}">
                  <a16:creationId xmlns:a16="http://schemas.microsoft.com/office/drawing/2014/main" id="{557FFA86-3707-4980-BEBC-7F2EE51B784A}"/>
                </a:ext>
              </a:extLst>
            </p:cNvPr>
            <p:cNvSpPr>
              <a:spLocks noChangeArrowheads="1"/>
            </p:cNvSpPr>
            <p:nvPr/>
          </p:nvSpPr>
          <p:spPr bwMode="auto">
            <a:xfrm>
              <a:off x="4139" y="2155"/>
              <a:ext cx="91" cy="91"/>
            </a:xfrm>
            <a:prstGeom prst="ellipse">
              <a:avLst/>
            </a:prstGeom>
            <a:solidFill>
              <a:srgbClr val="FFFFF3"/>
            </a:solidFill>
            <a:ln w="38100">
              <a:solidFill>
                <a:srgbClr val="0000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40" name="Line 328">
              <a:extLst>
                <a:ext uri="{FF2B5EF4-FFF2-40B4-BE49-F238E27FC236}">
                  <a16:creationId xmlns:a16="http://schemas.microsoft.com/office/drawing/2014/main" id="{48BB51DF-E58A-49BE-A634-4823C834B9C5}"/>
                </a:ext>
              </a:extLst>
            </p:cNvPr>
            <p:cNvSpPr>
              <a:spLocks noChangeShapeType="1"/>
            </p:cNvSpPr>
            <p:nvPr/>
          </p:nvSpPr>
          <p:spPr bwMode="auto">
            <a:xfrm flipV="1">
              <a:off x="4184" y="1520"/>
              <a:ext cx="0" cy="63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1" name="Line 329">
              <a:extLst>
                <a:ext uri="{FF2B5EF4-FFF2-40B4-BE49-F238E27FC236}">
                  <a16:creationId xmlns:a16="http://schemas.microsoft.com/office/drawing/2014/main" id="{03259D70-CE55-4562-BF31-9D91B6430D75}"/>
                </a:ext>
              </a:extLst>
            </p:cNvPr>
            <p:cNvSpPr>
              <a:spLocks noChangeShapeType="1"/>
            </p:cNvSpPr>
            <p:nvPr/>
          </p:nvSpPr>
          <p:spPr bwMode="auto">
            <a:xfrm flipH="1">
              <a:off x="3957" y="2563"/>
              <a:ext cx="0" cy="59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2" name="Line 330">
              <a:extLst>
                <a:ext uri="{FF2B5EF4-FFF2-40B4-BE49-F238E27FC236}">
                  <a16:creationId xmlns:a16="http://schemas.microsoft.com/office/drawing/2014/main" id="{B3FE2F86-AA6A-4DC5-A0BF-7AAA0A6CC5AB}"/>
                </a:ext>
              </a:extLst>
            </p:cNvPr>
            <p:cNvSpPr>
              <a:spLocks noChangeShapeType="1"/>
            </p:cNvSpPr>
            <p:nvPr/>
          </p:nvSpPr>
          <p:spPr bwMode="auto">
            <a:xfrm>
              <a:off x="3867" y="3153"/>
              <a:ext cx="181"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3" name="Rectangle 331">
              <a:extLst>
                <a:ext uri="{FF2B5EF4-FFF2-40B4-BE49-F238E27FC236}">
                  <a16:creationId xmlns:a16="http://schemas.microsoft.com/office/drawing/2014/main" id="{C50ABC4B-8F87-4824-B0C3-A055DBA4C2DE}"/>
                </a:ext>
              </a:extLst>
            </p:cNvPr>
            <p:cNvSpPr>
              <a:spLocks noChangeArrowheads="1"/>
            </p:cNvSpPr>
            <p:nvPr/>
          </p:nvSpPr>
          <p:spPr bwMode="auto">
            <a:xfrm>
              <a:off x="3952" y="1440"/>
              <a:ext cx="201" cy="288"/>
            </a:xfrm>
            <a:prstGeom prst="rect">
              <a:avLst/>
            </a:prstGeom>
            <a:solidFill>
              <a:srgbClr val="FFFFF3"/>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solidFill>
                    <a:srgbClr val="333399"/>
                  </a:solidFill>
                </a:rPr>
                <a:t>c</a:t>
              </a:r>
            </a:p>
          </p:txBody>
        </p:sp>
        <p:sp>
          <p:nvSpPr>
            <p:cNvPr id="5144" name="Rectangle 332">
              <a:extLst>
                <a:ext uri="{FF2B5EF4-FFF2-40B4-BE49-F238E27FC236}">
                  <a16:creationId xmlns:a16="http://schemas.microsoft.com/office/drawing/2014/main" id="{B867B06A-8798-4500-89C2-863CE088D272}"/>
                </a:ext>
              </a:extLst>
            </p:cNvPr>
            <p:cNvSpPr>
              <a:spLocks noChangeArrowheads="1"/>
            </p:cNvSpPr>
            <p:nvPr/>
          </p:nvSpPr>
          <p:spPr bwMode="auto">
            <a:xfrm>
              <a:off x="3136" y="2003"/>
              <a:ext cx="223" cy="288"/>
            </a:xfrm>
            <a:prstGeom prst="rect">
              <a:avLst/>
            </a:prstGeom>
            <a:solidFill>
              <a:srgbClr val="FFFFF3"/>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solidFill>
                    <a:srgbClr val="333399"/>
                  </a:solidFill>
                </a:rPr>
                <a:t>b</a:t>
              </a:r>
            </a:p>
          </p:txBody>
        </p:sp>
        <p:sp>
          <p:nvSpPr>
            <p:cNvPr id="5145" name="Rectangle 333">
              <a:extLst>
                <a:ext uri="{FF2B5EF4-FFF2-40B4-BE49-F238E27FC236}">
                  <a16:creationId xmlns:a16="http://schemas.microsoft.com/office/drawing/2014/main" id="{5CDA060C-1336-469D-BAC1-C01F27A5BFEA}"/>
                </a:ext>
              </a:extLst>
            </p:cNvPr>
            <p:cNvSpPr>
              <a:spLocks noChangeArrowheads="1"/>
            </p:cNvSpPr>
            <p:nvPr/>
          </p:nvSpPr>
          <p:spPr bwMode="auto">
            <a:xfrm>
              <a:off x="3962" y="2881"/>
              <a:ext cx="201" cy="288"/>
            </a:xfrm>
            <a:prstGeom prst="rect">
              <a:avLst/>
            </a:prstGeom>
            <a:solidFill>
              <a:srgbClr val="FFFFF3"/>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solidFill>
                    <a:srgbClr val="333399"/>
                  </a:solidFill>
                </a:rPr>
                <a:t>e</a:t>
              </a:r>
            </a:p>
          </p:txBody>
        </p:sp>
        <p:sp>
          <p:nvSpPr>
            <p:cNvPr id="5146" name="Line 334">
              <a:extLst>
                <a:ext uri="{FF2B5EF4-FFF2-40B4-BE49-F238E27FC236}">
                  <a16:creationId xmlns:a16="http://schemas.microsoft.com/office/drawing/2014/main" id="{627F1899-EEC7-4824-AA2E-1F6BD186926F}"/>
                </a:ext>
              </a:extLst>
            </p:cNvPr>
            <p:cNvSpPr>
              <a:spLocks noChangeShapeType="1"/>
            </p:cNvSpPr>
            <p:nvPr/>
          </p:nvSpPr>
          <p:spPr bwMode="auto">
            <a:xfrm flipV="1">
              <a:off x="4184" y="2246"/>
              <a:ext cx="0" cy="9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7" name="Text Box 335">
              <a:extLst>
                <a:ext uri="{FF2B5EF4-FFF2-40B4-BE49-F238E27FC236}">
                  <a16:creationId xmlns:a16="http://schemas.microsoft.com/office/drawing/2014/main" id="{C1B0A01A-98D0-4BDD-9A73-81F36797F9DF}"/>
                </a:ext>
              </a:extLst>
            </p:cNvPr>
            <p:cNvSpPr txBox="1">
              <a:spLocks noChangeArrowheads="1"/>
            </p:cNvSpPr>
            <p:nvPr/>
          </p:nvSpPr>
          <p:spPr bwMode="auto">
            <a:xfrm>
              <a:off x="3472" y="3216"/>
              <a:ext cx="1224" cy="1008"/>
            </a:xfrm>
            <a:prstGeom prst="rect">
              <a:avLst/>
            </a:prstGeom>
            <a:solidFill>
              <a:srgbClr val="FFFFF3"/>
            </a:solid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a:solidFill>
                    <a:srgbClr val="002060"/>
                  </a:solidFill>
                </a:rPr>
                <a:t>饱和状态</a:t>
              </a:r>
            </a:p>
            <a:p>
              <a:pPr algn="ctr" eaLnBrk="1" hangingPunct="1">
                <a:spcBef>
                  <a:spcPct val="50000"/>
                </a:spcBef>
              </a:pPr>
              <a:r>
                <a:rPr lang="en-US" altLang="zh-CN" sz="2800" b="1" i="1">
                  <a:solidFill>
                    <a:srgbClr val="002060"/>
                  </a:solidFill>
                </a:rPr>
                <a:t>V</a:t>
              </a:r>
              <a:r>
                <a:rPr lang="en-US" altLang="zh-CN" sz="2800" b="1">
                  <a:solidFill>
                    <a:srgbClr val="002060"/>
                  </a:solidFill>
                </a:rPr>
                <a:t>b=0.7v, </a:t>
              </a:r>
              <a:r>
                <a:rPr lang="en-US" altLang="zh-CN" sz="2800" b="1" i="1">
                  <a:solidFill>
                    <a:srgbClr val="002060"/>
                  </a:solidFill>
                </a:rPr>
                <a:t>V</a:t>
              </a:r>
              <a:r>
                <a:rPr lang="en-US" altLang="zh-CN" sz="2800" b="1">
                  <a:solidFill>
                    <a:srgbClr val="002060"/>
                  </a:solidFill>
                </a:rPr>
                <a:t>c=0.3v</a:t>
              </a:r>
            </a:p>
          </p:txBody>
        </p:sp>
        <p:sp>
          <p:nvSpPr>
            <p:cNvPr id="5148" name="Rectangle 336">
              <a:extLst>
                <a:ext uri="{FF2B5EF4-FFF2-40B4-BE49-F238E27FC236}">
                  <a16:creationId xmlns:a16="http://schemas.microsoft.com/office/drawing/2014/main" id="{C5175A58-6C8D-4293-A228-5A8C3236201C}"/>
                </a:ext>
              </a:extLst>
            </p:cNvPr>
            <p:cNvSpPr>
              <a:spLocks noChangeArrowheads="1"/>
            </p:cNvSpPr>
            <p:nvPr/>
          </p:nvSpPr>
          <p:spPr bwMode="auto">
            <a:xfrm>
              <a:off x="1697" y="2750"/>
              <a:ext cx="201" cy="288"/>
            </a:xfrm>
            <a:prstGeom prst="rect">
              <a:avLst/>
            </a:prstGeom>
            <a:solidFill>
              <a:srgbClr val="FFFFF3"/>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solidFill>
                    <a:srgbClr val="333399"/>
                  </a:solidFill>
                </a:rPr>
                <a:t>e</a:t>
              </a:r>
            </a:p>
          </p:txBody>
        </p:sp>
        <p:sp>
          <p:nvSpPr>
            <p:cNvPr id="5149" name="Rectangle 337">
              <a:extLst>
                <a:ext uri="{FF2B5EF4-FFF2-40B4-BE49-F238E27FC236}">
                  <a16:creationId xmlns:a16="http://schemas.microsoft.com/office/drawing/2014/main" id="{EBF19756-3CAA-49EC-9B58-22DA0D8842DC}"/>
                </a:ext>
              </a:extLst>
            </p:cNvPr>
            <p:cNvSpPr>
              <a:spLocks noChangeArrowheads="1"/>
            </p:cNvSpPr>
            <p:nvPr/>
          </p:nvSpPr>
          <p:spPr bwMode="auto">
            <a:xfrm>
              <a:off x="899" y="2050"/>
              <a:ext cx="223" cy="288"/>
            </a:xfrm>
            <a:prstGeom prst="rect">
              <a:avLst/>
            </a:prstGeom>
            <a:solidFill>
              <a:srgbClr val="FFFFF3"/>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solidFill>
                    <a:srgbClr val="333399"/>
                  </a:solidFill>
                </a:rPr>
                <a:t>b</a:t>
              </a:r>
            </a:p>
          </p:txBody>
        </p:sp>
        <p:sp>
          <p:nvSpPr>
            <p:cNvPr id="5150" name="Rectangle 338">
              <a:extLst>
                <a:ext uri="{FF2B5EF4-FFF2-40B4-BE49-F238E27FC236}">
                  <a16:creationId xmlns:a16="http://schemas.microsoft.com/office/drawing/2014/main" id="{25604C57-2883-46C9-9F87-252705C67CDF}"/>
                </a:ext>
              </a:extLst>
            </p:cNvPr>
            <p:cNvSpPr>
              <a:spLocks noChangeArrowheads="1"/>
            </p:cNvSpPr>
            <p:nvPr/>
          </p:nvSpPr>
          <p:spPr bwMode="auto">
            <a:xfrm>
              <a:off x="1497" y="1525"/>
              <a:ext cx="201" cy="288"/>
            </a:xfrm>
            <a:prstGeom prst="rect">
              <a:avLst/>
            </a:prstGeom>
            <a:solidFill>
              <a:srgbClr val="FFFFF3"/>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solidFill>
                    <a:srgbClr val="333399"/>
                  </a:solidFill>
                </a:rPr>
                <a:t>c</a:t>
              </a:r>
            </a:p>
          </p:txBody>
        </p:sp>
      </p:gr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47">
            <a:extLst>
              <a:ext uri="{FF2B5EF4-FFF2-40B4-BE49-F238E27FC236}">
                <a16:creationId xmlns:a16="http://schemas.microsoft.com/office/drawing/2014/main" id="{EC7857D1-70DE-4978-97A0-E99FC70DCE03}"/>
              </a:ext>
            </a:extLst>
          </p:cNvPr>
          <p:cNvSpPr>
            <a:spLocks noChangeArrowheads="1"/>
          </p:cNvSpPr>
          <p:nvPr/>
        </p:nvSpPr>
        <p:spPr bwMode="auto">
          <a:xfrm>
            <a:off x="0" y="2106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graphicFrame>
        <p:nvGraphicFramePr>
          <p:cNvPr id="2050" name="Object 548">
            <a:extLst>
              <a:ext uri="{FF2B5EF4-FFF2-40B4-BE49-F238E27FC236}">
                <a16:creationId xmlns:a16="http://schemas.microsoft.com/office/drawing/2014/main" id="{DA3D58F0-156C-4C17-B875-8812309A85DD}"/>
              </a:ext>
            </a:extLst>
          </p:cNvPr>
          <p:cNvGraphicFramePr>
            <a:graphicFrameLocks noChangeAspect="1"/>
          </p:cNvGraphicFramePr>
          <p:nvPr/>
        </p:nvGraphicFramePr>
        <p:xfrm>
          <a:off x="5741988" y="1403350"/>
          <a:ext cx="600075" cy="782638"/>
        </p:xfrm>
        <a:graphic>
          <a:graphicData uri="http://schemas.openxmlformats.org/presentationml/2006/ole">
            <mc:AlternateContent xmlns:mc="http://schemas.openxmlformats.org/markup-compatibility/2006">
              <mc:Choice xmlns:v="urn:schemas-microsoft-com:vml" Requires="v">
                <p:oleObj spid="_x0000_s2095" name="公式" r:id="rId3" imgW="228501" imgH="304668" progId="Equation.3">
                  <p:embed/>
                </p:oleObj>
              </mc:Choice>
              <mc:Fallback>
                <p:oleObj name="公式" r:id="rId3" imgW="228501" imgH="304668" progId="Equation.3">
                  <p:embed/>
                  <p:pic>
                    <p:nvPicPr>
                      <p:cNvPr id="0" name="Object 5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1988" y="1403350"/>
                        <a:ext cx="600075" cy="782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549">
            <a:extLst>
              <a:ext uri="{FF2B5EF4-FFF2-40B4-BE49-F238E27FC236}">
                <a16:creationId xmlns:a16="http://schemas.microsoft.com/office/drawing/2014/main" id="{EF21BA1A-CB86-43E7-AB51-15A3196E2CEE}"/>
              </a:ext>
            </a:extLst>
          </p:cNvPr>
          <p:cNvGraphicFramePr>
            <a:graphicFrameLocks noChangeAspect="1"/>
          </p:cNvGraphicFramePr>
          <p:nvPr/>
        </p:nvGraphicFramePr>
        <p:xfrm>
          <a:off x="7677150" y="1358900"/>
          <a:ext cx="522288" cy="817563"/>
        </p:xfrm>
        <a:graphic>
          <a:graphicData uri="http://schemas.openxmlformats.org/presentationml/2006/ole">
            <mc:AlternateContent xmlns:mc="http://schemas.openxmlformats.org/markup-compatibility/2006">
              <mc:Choice xmlns:v="urn:schemas-microsoft-com:vml" Requires="v">
                <p:oleObj spid="_x0000_s2096" name="公式" r:id="rId5" imgW="279360" imgH="431640" progId="Equation.3">
                  <p:embed/>
                </p:oleObj>
              </mc:Choice>
              <mc:Fallback>
                <p:oleObj name="公式" r:id="rId5" imgW="279360" imgH="431640" progId="Equation.3">
                  <p:embed/>
                  <p:pic>
                    <p:nvPicPr>
                      <p:cNvPr id="0" name="Object 5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77150" y="1358900"/>
                        <a:ext cx="522288" cy="817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4" name="Rectangle 550">
            <a:extLst>
              <a:ext uri="{FF2B5EF4-FFF2-40B4-BE49-F238E27FC236}">
                <a16:creationId xmlns:a16="http://schemas.microsoft.com/office/drawing/2014/main" id="{F77A421F-6190-4F24-A6AF-653F76F07CDD}"/>
              </a:ext>
            </a:extLst>
          </p:cNvPr>
          <p:cNvSpPr>
            <a:spLocks noChangeArrowheads="1"/>
          </p:cNvSpPr>
          <p:nvPr/>
        </p:nvSpPr>
        <p:spPr bwMode="auto">
          <a:xfrm>
            <a:off x="6688138" y="3024188"/>
            <a:ext cx="1196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rgbClr val="000000"/>
                </a:solidFill>
                <a:cs typeface="Times New Roman" panose="02020603050405020304" pitchFamily="18" charset="0"/>
              </a:rPr>
              <a:t>i</a:t>
            </a:r>
            <a:r>
              <a:rPr lang="en-US" altLang="zh-CN" sz="2000" baseline="-30000">
                <a:solidFill>
                  <a:srgbClr val="000000"/>
                </a:solidFill>
                <a:cs typeface="Times New Roman" panose="02020603050405020304" pitchFamily="18" charset="0"/>
              </a:rPr>
              <a:t>C</a:t>
            </a:r>
            <a:r>
              <a:rPr lang="zh-CN" altLang="en-US" sz="2000">
                <a:solidFill>
                  <a:srgbClr val="000000"/>
                </a:solidFill>
                <a:cs typeface="Times New Roman" panose="02020603050405020304" pitchFamily="18" charset="0"/>
              </a:rPr>
              <a:t>＝</a:t>
            </a:r>
            <a:r>
              <a:rPr lang="en-US" altLang="zh-CN" sz="2000">
                <a:solidFill>
                  <a:srgbClr val="000000"/>
                </a:solidFill>
                <a:cs typeface="Times New Roman" panose="02020603050405020304" pitchFamily="18" charset="0"/>
              </a:rPr>
              <a:t>I</a:t>
            </a:r>
            <a:r>
              <a:rPr lang="en-US" altLang="zh-CN" sz="2000" baseline="-30000">
                <a:solidFill>
                  <a:srgbClr val="000000"/>
                </a:solidFill>
                <a:cs typeface="Times New Roman" panose="02020603050405020304" pitchFamily="18" charset="0"/>
              </a:rPr>
              <a:t>CS</a:t>
            </a:r>
            <a:r>
              <a:rPr lang="en-US" altLang="zh-CN" sz="2000">
                <a:solidFill>
                  <a:srgbClr val="000000"/>
                </a:solidFill>
                <a:cs typeface="Times New Roman" panose="02020603050405020304" pitchFamily="18" charset="0"/>
              </a:rPr>
              <a:t>≈</a:t>
            </a:r>
            <a:endParaRPr lang="en-US" altLang="zh-CN" sz="2000">
              <a:solidFill>
                <a:srgbClr val="000000"/>
              </a:solidFill>
            </a:endParaRPr>
          </a:p>
        </p:txBody>
      </p:sp>
      <p:graphicFrame>
        <p:nvGraphicFramePr>
          <p:cNvPr id="2052" name="Object 551">
            <a:extLst>
              <a:ext uri="{FF2B5EF4-FFF2-40B4-BE49-F238E27FC236}">
                <a16:creationId xmlns:a16="http://schemas.microsoft.com/office/drawing/2014/main" id="{2CD91AC8-836C-42E3-A4CC-74B52584AF0F}"/>
              </a:ext>
            </a:extLst>
          </p:cNvPr>
          <p:cNvGraphicFramePr>
            <a:graphicFrameLocks noChangeAspect="1"/>
          </p:cNvGraphicFramePr>
          <p:nvPr/>
        </p:nvGraphicFramePr>
        <p:xfrm>
          <a:off x="7723188" y="2933700"/>
          <a:ext cx="561975" cy="630238"/>
        </p:xfrm>
        <a:graphic>
          <a:graphicData uri="http://schemas.openxmlformats.org/presentationml/2006/ole">
            <mc:AlternateContent xmlns:mc="http://schemas.openxmlformats.org/markup-compatibility/2006">
              <mc:Choice xmlns:v="urn:schemas-microsoft-com:vml" Requires="v">
                <p:oleObj spid="_x0000_s2097" name="公式" r:id="rId7" imgW="253890" imgH="279279" progId="Equation.3">
                  <p:embed/>
                </p:oleObj>
              </mc:Choice>
              <mc:Fallback>
                <p:oleObj name="公式" r:id="rId7" imgW="253890" imgH="279279" progId="Equation.3">
                  <p:embed/>
                  <p:pic>
                    <p:nvPicPr>
                      <p:cNvPr id="0" name="Object 5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23188" y="2933700"/>
                        <a:ext cx="561975"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280" name="Group 552">
            <a:extLst>
              <a:ext uri="{FF2B5EF4-FFF2-40B4-BE49-F238E27FC236}">
                <a16:creationId xmlns:a16="http://schemas.microsoft.com/office/drawing/2014/main" id="{B2F7D0A8-D16A-4EF5-A26D-C19936464EB8}"/>
              </a:ext>
            </a:extLst>
          </p:cNvPr>
          <p:cNvGraphicFramePr>
            <a:graphicFrameLocks noGrp="1"/>
          </p:cNvGraphicFramePr>
          <p:nvPr/>
        </p:nvGraphicFramePr>
        <p:xfrm>
          <a:off x="611188" y="914400"/>
          <a:ext cx="7847012" cy="5368925"/>
        </p:xfrm>
        <a:graphic>
          <a:graphicData uri="http://schemas.openxmlformats.org/drawingml/2006/table">
            <a:tbl>
              <a:tblPr/>
              <a:tblGrid>
                <a:gridCol w="477837">
                  <a:extLst>
                    <a:ext uri="{9D8B030D-6E8A-4147-A177-3AD203B41FA5}">
                      <a16:colId xmlns:a16="http://schemas.microsoft.com/office/drawing/2014/main" val="20000"/>
                    </a:ext>
                  </a:extLst>
                </a:gridCol>
                <a:gridCol w="1450975">
                  <a:extLst>
                    <a:ext uri="{9D8B030D-6E8A-4147-A177-3AD203B41FA5}">
                      <a16:colId xmlns:a16="http://schemas.microsoft.com/office/drawing/2014/main" val="20001"/>
                    </a:ext>
                  </a:extLst>
                </a:gridCol>
                <a:gridCol w="1920875">
                  <a:extLst>
                    <a:ext uri="{9D8B030D-6E8A-4147-A177-3AD203B41FA5}">
                      <a16:colId xmlns:a16="http://schemas.microsoft.com/office/drawing/2014/main" val="20002"/>
                    </a:ext>
                  </a:extLst>
                </a:gridCol>
                <a:gridCol w="1927225">
                  <a:extLst>
                    <a:ext uri="{9D8B030D-6E8A-4147-A177-3AD203B41FA5}">
                      <a16:colId xmlns:a16="http://schemas.microsoft.com/office/drawing/2014/main" val="20003"/>
                    </a:ext>
                  </a:extLst>
                </a:gridCol>
                <a:gridCol w="2070100">
                  <a:extLst>
                    <a:ext uri="{9D8B030D-6E8A-4147-A177-3AD203B41FA5}">
                      <a16:colId xmlns:a16="http://schemas.microsoft.com/office/drawing/2014/main" val="20004"/>
                    </a:ext>
                  </a:extLst>
                </a:gridCol>
              </a:tblGrid>
              <a:tr h="495271">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tab pos="4914900" algn="r"/>
                        </a:tabLst>
                      </a:pPr>
                      <a:r>
                        <a:rPr kumimoji="0" lang="zh-CN" altLang="en-US"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工作状态</a:t>
                      </a:r>
                      <a:endParaRPr kumimoji="0" lang="zh-CN" altLang="en-US" sz="2000" b="1" i="0" u="none" strike="noStrike" cap="none" normalizeH="0" baseline="0">
                        <a:ln>
                          <a:noFill/>
                        </a:ln>
                        <a:solidFill>
                          <a:srgbClr val="000000"/>
                        </a:solidFill>
                        <a:effectLst/>
                        <a:latin typeface="Arial" pitchFamily="34" charset="0"/>
                        <a:ea typeface="宋体" pitchFamily="2" charset="-122"/>
                      </a:endParaRPr>
                    </a:p>
                  </a:txBody>
                  <a:tcPr marT="45717" marB="45717"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914900" algn="r"/>
                        </a:tabLst>
                      </a:pPr>
                      <a:r>
                        <a:rPr kumimoji="0" lang="zh-CN" altLang="en-US"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截    止</a:t>
                      </a:r>
                      <a:endParaRPr kumimoji="0" lang="zh-CN" altLang="en-US" sz="2000" b="1" i="0" u="none" strike="noStrike" cap="none" normalizeH="0" baseline="0">
                        <a:ln>
                          <a:noFill/>
                        </a:ln>
                        <a:solidFill>
                          <a:srgbClr val="000000"/>
                        </a:solidFill>
                        <a:effectLst/>
                        <a:latin typeface="Arial" pitchFamily="34"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914900" algn="r"/>
                        </a:tabLst>
                      </a:pPr>
                      <a:r>
                        <a:rPr kumimoji="0" lang="zh-CN" altLang="en-US"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放    大</a:t>
                      </a:r>
                      <a:endParaRPr kumimoji="0" lang="zh-CN" altLang="en-US" sz="2000" b="1" i="0" u="none" strike="noStrike" cap="none" normalizeH="0" baseline="0">
                        <a:ln>
                          <a:noFill/>
                        </a:ln>
                        <a:solidFill>
                          <a:srgbClr val="000000"/>
                        </a:solidFill>
                        <a:effectLst/>
                        <a:latin typeface="Arial" pitchFamily="34"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914900" algn="r"/>
                        </a:tabLst>
                      </a:pPr>
                      <a:r>
                        <a:rPr kumimoji="0" lang="zh-CN" altLang="en-US"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饱    和</a:t>
                      </a:r>
                      <a:endParaRPr kumimoji="0" lang="zh-CN" altLang="en-US" sz="2000" b="1" i="0" u="none" strike="noStrike" cap="none" normalizeH="0" baseline="0">
                        <a:ln>
                          <a:noFill/>
                        </a:ln>
                        <a:solidFill>
                          <a:srgbClr val="000000"/>
                        </a:solidFill>
                        <a:effectLst/>
                        <a:latin typeface="Arial" pitchFamily="34"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1473">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tab pos="4914900" algn="r"/>
                        </a:tabLst>
                      </a:pPr>
                      <a:r>
                        <a:rPr kumimoji="0" lang="zh-CN" altLang="en-US"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条件</a:t>
                      </a:r>
                      <a:endParaRPr kumimoji="0" lang="zh-CN" altLang="en-US" sz="2000" b="1" i="0" u="none" strike="noStrike" cap="none" normalizeH="0" baseline="0">
                        <a:ln>
                          <a:noFill/>
                        </a:ln>
                        <a:solidFill>
                          <a:srgbClr val="000000"/>
                        </a:solidFill>
                        <a:effectLst/>
                        <a:latin typeface="Arial" pitchFamily="34" charset="0"/>
                        <a:ea typeface="宋体" pitchFamily="2" charset="-122"/>
                      </a:endParaRPr>
                    </a:p>
                  </a:txBody>
                  <a:tcPr marT="45717" marB="45717"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914900" algn="r"/>
                        </a:tabLst>
                      </a:pPr>
                      <a:r>
                        <a:rPr kumimoji="0"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i</a:t>
                      </a:r>
                      <a:r>
                        <a:rPr kumimoji="0" lang="en-US" altLang="zh-CN" sz="2000" b="1" i="0" u="none" strike="noStrike" cap="none" normalizeH="0" baseline="-30000">
                          <a:ln>
                            <a:noFill/>
                          </a:ln>
                          <a:solidFill>
                            <a:srgbClr val="000000"/>
                          </a:solidFill>
                          <a:effectLst/>
                          <a:latin typeface="Times New Roman" pitchFamily="18" charset="0"/>
                          <a:ea typeface="宋体" pitchFamily="2" charset="-122"/>
                          <a:cs typeface="Times New Roman" pitchFamily="18" charset="0"/>
                        </a:rPr>
                        <a:t>B</a:t>
                      </a:r>
                      <a:r>
                        <a:rPr kumimoji="0"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a:ln>
                          <a:noFill/>
                        </a:ln>
                        <a:solidFill>
                          <a:srgbClr val="000000"/>
                        </a:solidFill>
                        <a:effectLst/>
                        <a:latin typeface="Arial" pitchFamily="34"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00"/>
                          </a:solidFill>
                          <a:effectLst/>
                          <a:latin typeface="Times New Roman" pitchFamily="18" charset="0"/>
                          <a:ea typeface="宋体" pitchFamily="2" charset="-122"/>
                        </a:rPr>
                        <a:t>   0 &lt; i</a:t>
                      </a:r>
                      <a:r>
                        <a:rPr kumimoji="0" lang="en-US" altLang="zh-CN" sz="2000" b="1" i="0" u="none" strike="noStrike" cap="none" normalizeH="0" baseline="-25000">
                          <a:ln>
                            <a:noFill/>
                          </a:ln>
                          <a:solidFill>
                            <a:srgbClr val="000000"/>
                          </a:solidFill>
                          <a:effectLst/>
                          <a:latin typeface="Times New Roman" pitchFamily="18" charset="0"/>
                          <a:ea typeface="宋体" pitchFamily="2" charset="-122"/>
                        </a:rPr>
                        <a:t>B </a:t>
                      </a:r>
                      <a:r>
                        <a:rPr kumimoji="0" lang="en-US" altLang="zh-CN" sz="2000" b="1" i="0" u="none" strike="noStrike" cap="none" normalizeH="0" baseline="0">
                          <a:ln>
                            <a:noFill/>
                          </a:ln>
                          <a:solidFill>
                            <a:srgbClr val="000000"/>
                          </a:solidFill>
                          <a:effectLst/>
                          <a:latin typeface="Times New Roman" pitchFamily="18" charset="0"/>
                          <a:ea typeface="宋体" pitchFamily="2" charset="-122"/>
                        </a:rPr>
                        <a:t>&lt; </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00"/>
                          </a:solidFill>
                          <a:effectLst/>
                          <a:latin typeface="Times New Roman" pitchFamily="18" charset="0"/>
                          <a:ea typeface="宋体" pitchFamily="2" charset="-122"/>
                        </a:rPr>
                        <a:t>      i</a:t>
                      </a:r>
                      <a:r>
                        <a:rPr kumimoji="0" lang="en-US" altLang="zh-CN" sz="2000" b="1" i="0" u="none" strike="noStrike" cap="none" normalizeH="0" baseline="-25000">
                          <a:ln>
                            <a:noFill/>
                          </a:ln>
                          <a:solidFill>
                            <a:srgbClr val="000000"/>
                          </a:solidFill>
                          <a:effectLst/>
                          <a:latin typeface="Times New Roman" pitchFamily="18" charset="0"/>
                          <a:ea typeface="宋体" pitchFamily="2" charset="-122"/>
                        </a:rPr>
                        <a:t>B  </a:t>
                      </a:r>
                      <a:r>
                        <a:rPr kumimoji="0" lang="en-US" altLang="zh-CN" sz="2000" b="1" i="0" u="none" strike="noStrike" cap="none" normalizeH="0" baseline="0">
                          <a:ln>
                            <a:noFill/>
                          </a:ln>
                          <a:solidFill>
                            <a:srgbClr val="000000"/>
                          </a:solidFill>
                          <a:effectLst/>
                          <a:latin typeface="Times New Roman" pitchFamily="18" charset="0"/>
                          <a:ea typeface="宋体" pitchFamily="2" charset="-122"/>
                        </a:rPr>
                        <a:t>&gt;</a:t>
                      </a:r>
                    </a:p>
                  </a:txBody>
                  <a:tcPr marT="45717" marB="45717"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0998">
                <a:tc rowSpan="4">
                  <a:txBody>
                    <a:bodyPr/>
                    <a:lstStyle/>
                    <a:p>
                      <a:pPr marL="0" marR="0" lvl="0" indent="0" algn="ctr" defTabSz="914400" rtl="0" eaLnBrk="1" fontAlgn="base" latinLnBrk="0" hangingPunct="1">
                        <a:lnSpc>
                          <a:spcPct val="100000"/>
                        </a:lnSpc>
                        <a:spcBef>
                          <a:spcPct val="0"/>
                        </a:spcBef>
                        <a:spcAft>
                          <a:spcPct val="0"/>
                        </a:spcAft>
                        <a:buClrTx/>
                        <a:buSzTx/>
                        <a:buFontTx/>
                        <a:buNone/>
                        <a:tabLst>
                          <a:tab pos="4914900" algn="r"/>
                        </a:tabLst>
                      </a:pPr>
                      <a:r>
                        <a:rPr kumimoji="0" lang="zh-CN" altLang="en-US"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工作特点</a:t>
                      </a:r>
                      <a:endParaRPr kumimoji="0" lang="zh-CN" altLang="en-US" sz="2000" b="1" i="0" u="none" strike="noStrike" cap="none" normalizeH="0" baseline="0">
                        <a:ln>
                          <a:noFill/>
                        </a:ln>
                        <a:solidFill>
                          <a:srgbClr val="000000"/>
                        </a:solidFill>
                        <a:effectLst/>
                        <a:latin typeface="Arial" pitchFamily="34" charset="0"/>
                        <a:ea typeface="宋体" pitchFamily="2" charset="-122"/>
                      </a:endParaRPr>
                    </a:p>
                  </a:txBody>
                  <a:tcPr marT="45717" marB="45717"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914900" algn="r"/>
                        </a:tabLst>
                      </a:pPr>
                      <a:r>
                        <a:rPr kumimoji="0" lang="zh-CN" altLang="en-US"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偏置情况</a:t>
                      </a:r>
                      <a:endParaRPr kumimoji="0" lang="zh-CN" altLang="en-US" sz="2000" b="1" i="0" u="none" strike="noStrike" cap="none" normalizeH="0" baseline="0">
                        <a:ln>
                          <a:noFill/>
                        </a:ln>
                        <a:solidFill>
                          <a:srgbClr val="000000"/>
                        </a:solidFill>
                        <a:effectLst/>
                        <a:latin typeface="Arial" pitchFamily="34"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914900" algn="r"/>
                        </a:tabLst>
                      </a:pPr>
                      <a:r>
                        <a:rPr kumimoji="0"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  </a:t>
                      </a:r>
                      <a:r>
                        <a:rPr kumimoji="0" lang="zh-CN" altLang="en-US"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发射结和集电</a:t>
                      </a:r>
                    </a:p>
                    <a:p>
                      <a:pPr marL="0" marR="0" lvl="0" indent="0" algn="l" defTabSz="914400" rtl="0" eaLnBrk="1" fontAlgn="base" latinLnBrk="0" hangingPunct="1">
                        <a:lnSpc>
                          <a:spcPct val="100000"/>
                        </a:lnSpc>
                        <a:spcBef>
                          <a:spcPct val="0"/>
                        </a:spcBef>
                        <a:spcAft>
                          <a:spcPct val="0"/>
                        </a:spcAft>
                        <a:buClrTx/>
                        <a:buSzTx/>
                        <a:buFontTx/>
                        <a:buNone/>
                        <a:tabLst>
                          <a:tab pos="4914900" algn="r"/>
                        </a:tabLst>
                      </a:pPr>
                      <a:r>
                        <a:rPr kumimoji="0" lang="zh-CN" altLang="en-US"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  结均为反偏</a:t>
                      </a:r>
                      <a:endParaRPr kumimoji="0" lang="zh-CN" altLang="en-US" sz="2000" b="1" i="0" u="none" strike="noStrike" cap="none" normalizeH="0" baseline="0">
                        <a:ln>
                          <a:noFill/>
                        </a:ln>
                        <a:solidFill>
                          <a:srgbClr val="000000"/>
                        </a:solidFill>
                        <a:effectLst/>
                        <a:latin typeface="Arial" pitchFamily="34"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914900" algn="r"/>
                        </a:tabLst>
                      </a:pPr>
                      <a:r>
                        <a:rPr kumimoji="0"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  </a:t>
                      </a:r>
                      <a:r>
                        <a:rPr kumimoji="0" lang="zh-CN" altLang="en-US"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发射结正偏，</a:t>
                      </a:r>
                    </a:p>
                    <a:p>
                      <a:pPr marL="0" marR="0" lvl="0" indent="0" algn="l" defTabSz="914400" rtl="0" eaLnBrk="1" fontAlgn="base" latinLnBrk="0" hangingPunct="1">
                        <a:lnSpc>
                          <a:spcPct val="100000"/>
                        </a:lnSpc>
                        <a:spcBef>
                          <a:spcPct val="0"/>
                        </a:spcBef>
                        <a:spcAft>
                          <a:spcPct val="0"/>
                        </a:spcAft>
                        <a:buClrTx/>
                        <a:buSzTx/>
                        <a:buFontTx/>
                        <a:buNone/>
                        <a:tabLst>
                          <a:tab pos="4914900" algn="r"/>
                        </a:tabLst>
                      </a:pPr>
                      <a:r>
                        <a:rPr kumimoji="0" lang="zh-CN" altLang="en-US"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  集电结反偏</a:t>
                      </a:r>
                      <a:endParaRPr kumimoji="0" lang="zh-CN" altLang="en-US" sz="2000" b="1" i="0" u="none" strike="noStrike" cap="none" normalizeH="0" baseline="0">
                        <a:ln>
                          <a:noFill/>
                        </a:ln>
                        <a:solidFill>
                          <a:srgbClr val="000000"/>
                        </a:solidFill>
                        <a:effectLst/>
                        <a:latin typeface="Arial" pitchFamily="34"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914900" algn="r"/>
                        </a:tabLst>
                      </a:pPr>
                      <a:r>
                        <a:rPr kumimoji="0"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  </a:t>
                      </a:r>
                      <a:r>
                        <a:rPr kumimoji="0" lang="zh-CN" altLang="en-US"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发射结和集电</a:t>
                      </a:r>
                    </a:p>
                    <a:p>
                      <a:pPr marL="0" marR="0" lvl="0" indent="0" algn="l" defTabSz="914400" rtl="0" eaLnBrk="1" fontAlgn="base" latinLnBrk="0" hangingPunct="1">
                        <a:lnSpc>
                          <a:spcPct val="100000"/>
                        </a:lnSpc>
                        <a:spcBef>
                          <a:spcPct val="0"/>
                        </a:spcBef>
                        <a:spcAft>
                          <a:spcPct val="0"/>
                        </a:spcAft>
                        <a:buClrTx/>
                        <a:buSzTx/>
                        <a:buFontTx/>
                        <a:buNone/>
                        <a:tabLst>
                          <a:tab pos="4914900" algn="r"/>
                        </a:tabLst>
                      </a:pPr>
                      <a:r>
                        <a:rPr kumimoji="0" lang="zh-CN" altLang="en-US"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  结均为正偏</a:t>
                      </a:r>
                      <a:endParaRPr kumimoji="0" lang="zh-CN" altLang="en-US" sz="2000" b="1" i="0" u="none" strike="noStrike" cap="none" normalizeH="0" baseline="0">
                        <a:ln>
                          <a:noFill/>
                        </a:ln>
                        <a:solidFill>
                          <a:srgbClr val="000000"/>
                        </a:solidFill>
                        <a:effectLst/>
                        <a:latin typeface="Arial" pitchFamily="34"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411204">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914900" algn="r"/>
                        </a:tabLst>
                      </a:pPr>
                      <a:r>
                        <a:rPr kumimoji="0" lang="zh-CN" altLang="en-US"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集电极</a:t>
                      </a:r>
                    </a:p>
                    <a:p>
                      <a:pPr marL="0" marR="0" lvl="0" indent="0" algn="ctr" defTabSz="914400" rtl="0" eaLnBrk="1" fontAlgn="base" latinLnBrk="0" hangingPunct="1">
                        <a:lnSpc>
                          <a:spcPct val="100000"/>
                        </a:lnSpc>
                        <a:spcBef>
                          <a:spcPct val="0"/>
                        </a:spcBef>
                        <a:spcAft>
                          <a:spcPct val="0"/>
                        </a:spcAft>
                        <a:buClrTx/>
                        <a:buSzTx/>
                        <a:buFontTx/>
                        <a:buNone/>
                        <a:tabLst>
                          <a:tab pos="4914900" algn="r"/>
                        </a:tabLst>
                      </a:pPr>
                      <a:r>
                        <a:rPr kumimoji="0" lang="zh-CN" altLang="en-US"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电流</a:t>
                      </a:r>
                      <a:endParaRPr kumimoji="0" lang="zh-CN" altLang="en-US" sz="2000" b="1" i="0" u="none" strike="noStrike" cap="none" normalizeH="0" baseline="0">
                        <a:ln>
                          <a:noFill/>
                        </a:ln>
                        <a:solidFill>
                          <a:srgbClr val="000000"/>
                        </a:solidFill>
                        <a:effectLst/>
                        <a:latin typeface="Arial" pitchFamily="34"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914900" algn="r"/>
                        </a:tabLst>
                      </a:pPr>
                      <a:r>
                        <a:rPr kumimoji="0" lang="en-US" altLang="zh-CN" sz="2000" b="1" i="1" u="none" strike="noStrike" cap="none" normalizeH="0" baseline="0">
                          <a:ln>
                            <a:noFill/>
                          </a:ln>
                          <a:solidFill>
                            <a:srgbClr val="000000"/>
                          </a:solidFill>
                          <a:effectLst/>
                          <a:latin typeface="Times New Roman" pitchFamily="18" charset="0"/>
                          <a:ea typeface="宋体" pitchFamily="2" charset="-122"/>
                          <a:cs typeface="Times New Roman" pitchFamily="18" charset="0"/>
                        </a:rPr>
                        <a:t>i</a:t>
                      </a:r>
                      <a:r>
                        <a:rPr kumimoji="0" lang="en-US" altLang="zh-CN" sz="2000" b="1" i="0" u="none" strike="noStrike" cap="none" normalizeH="0" baseline="-30000">
                          <a:ln>
                            <a:noFill/>
                          </a:ln>
                          <a:solidFill>
                            <a:srgbClr val="000000"/>
                          </a:solidFill>
                          <a:effectLst/>
                          <a:latin typeface="Times New Roman" pitchFamily="18" charset="0"/>
                          <a:ea typeface="宋体" pitchFamily="2" charset="-122"/>
                          <a:cs typeface="Times New Roman" pitchFamily="18" charset="0"/>
                        </a:rPr>
                        <a:t>C </a:t>
                      </a:r>
                      <a:r>
                        <a:rPr kumimoji="0"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 0</a:t>
                      </a:r>
                      <a:endParaRPr kumimoji="0" lang="en-US" altLang="zh-CN" sz="2000" b="1" i="0" u="none" strike="noStrike" cap="none" normalizeH="0" baseline="0">
                        <a:ln>
                          <a:noFill/>
                        </a:ln>
                        <a:solidFill>
                          <a:srgbClr val="000000"/>
                        </a:solidFill>
                        <a:effectLst/>
                        <a:latin typeface="Arial" pitchFamily="34"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914900" algn="r"/>
                        </a:tabLst>
                      </a:pPr>
                      <a:r>
                        <a:rPr kumimoji="0" lang="en-US" altLang="zh-CN" sz="2000" b="1" i="1" u="none" strike="noStrike" cap="none" normalizeH="0" baseline="0">
                          <a:ln>
                            <a:noFill/>
                          </a:ln>
                          <a:solidFill>
                            <a:srgbClr val="000000"/>
                          </a:solidFill>
                          <a:effectLst/>
                          <a:latin typeface="Times New Roman" pitchFamily="18" charset="0"/>
                          <a:ea typeface="宋体" pitchFamily="2" charset="-122"/>
                          <a:cs typeface="Times New Roman" pitchFamily="18" charset="0"/>
                        </a:rPr>
                        <a:t>I</a:t>
                      </a:r>
                      <a:r>
                        <a:rPr kumimoji="0"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c</a:t>
                      </a:r>
                      <a:r>
                        <a:rPr kumimoji="0" lang="en-US" altLang="zh-CN" sz="2000" b="1" i="1" u="none" strike="noStrike" cap="none" normalizeH="0" baseline="-30000">
                          <a:ln>
                            <a:noFill/>
                          </a:ln>
                          <a:solidFill>
                            <a:srgbClr val="000000"/>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 </a:t>
                      </a:r>
                      <a:r>
                        <a:rPr kumimoji="0" lang="en-US" altLang="zh-CN" sz="2000" b="1" i="1" u="none" strike="noStrike" cap="none" normalizeH="0" baseline="0">
                          <a:ln>
                            <a:noFill/>
                          </a:ln>
                          <a:solidFill>
                            <a:srgbClr val="000000"/>
                          </a:solidFill>
                          <a:effectLst/>
                          <a:latin typeface="Times New Roman" pitchFamily="18" charset="0"/>
                          <a:ea typeface="宋体" pitchFamily="2" charset="-122"/>
                          <a:cs typeface="Times New Roman" pitchFamily="18" charset="0"/>
                          <a:sym typeface="Symbol" pitchFamily="18" charset="2"/>
                        </a:rPr>
                        <a:t></a:t>
                      </a:r>
                      <a:r>
                        <a:rPr kumimoji="0" lang="en-US" altLang="zh-CN" sz="2000" b="1" i="1" u="none" strike="noStrike" cap="none" normalizeH="0" baseline="0">
                          <a:ln>
                            <a:noFill/>
                          </a:ln>
                          <a:solidFill>
                            <a:srgbClr val="000000"/>
                          </a:solidFill>
                          <a:effectLst/>
                          <a:latin typeface="Times New Roman" pitchFamily="18" charset="0"/>
                          <a:ea typeface="宋体" pitchFamily="2" charset="-122"/>
                          <a:cs typeface="Times New Roman" pitchFamily="18" charset="0"/>
                        </a:rPr>
                        <a:t>i</a:t>
                      </a:r>
                      <a:r>
                        <a:rPr kumimoji="0" lang="en-US" altLang="zh-CN" sz="2000" b="1" i="0" u="none" strike="noStrike" cap="none" normalizeH="0" baseline="-30000">
                          <a:ln>
                            <a:noFill/>
                          </a:ln>
                          <a:solidFill>
                            <a:srgbClr val="000000"/>
                          </a:solidFill>
                          <a:effectLst/>
                          <a:latin typeface="Times New Roman" pitchFamily="18" charset="0"/>
                          <a:ea typeface="宋体" pitchFamily="2" charset="-122"/>
                          <a:cs typeface="Times New Roman" pitchFamily="18" charset="0"/>
                          <a:sym typeface="Symbol" pitchFamily="18" charset="2"/>
                        </a:rPr>
                        <a:t>B</a:t>
                      </a:r>
                      <a:endParaRPr kumimoji="0"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sym typeface="Symbol" pitchFamily="18" charset="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914900" algn="r"/>
                        </a:tabLst>
                      </a:pPr>
                      <a:r>
                        <a:rPr kumimoji="0"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tab pos="4914900" algn="r"/>
                        </a:tabLst>
                      </a:pPr>
                      <a:endParaRPr kumimoji="0"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914900" algn="r"/>
                        </a:tabLst>
                      </a:pPr>
                      <a:r>
                        <a:rPr kumimoji="0" lang="zh-CN" altLang="en-US"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且不随</a:t>
                      </a:r>
                      <a:r>
                        <a:rPr kumimoji="0" lang="en-US" altLang="zh-CN" sz="2000" b="1" i="1" u="none" strike="noStrike" cap="none" normalizeH="0" baseline="0">
                          <a:ln>
                            <a:noFill/>
                          </a:ln>
                          <a:solidFill>
                            <a:srgbClr val="000000"/>
                          </a:solidFill>
                          <a:effectLst/>
                          <a:latin typeface="Times New Roman" pitchFamily="18" charset="0"/>
                          <a:ea typeface="宋体" pitchFamily="2" charset="-122"/>
                          <a:cs typeface="Times New Roman" pitchFamily="18" charset="0"/>
                        </a:rPr>
                        <a:t>i</a:t>
                      </a:r>
                      <a:r>
                        <a:rPr kumimoji="0" lang="en-US" altLang="zh-CN" sz="2000" b="1" i="0" u="none" strike="noStrike" cap="none" normalizeH="0" baseline="-30000">
                          <a:ln>
                            <a:noFill/>
                          </a:ln>
                          <a:solidFill>
                            <a:srgbClr val="000000"/>
                          </a:solidFill>
                          <a:effectLst/>
                          <a:latin typeface="Times New Roman" pitchFamily="18" charset="0"/>
                          <a:ea typeface="宋体" pitchFamily="2" charset="-122"/>
                          <a:cs typeface="Times New Roman" pitchFamily="18" charset="0"/>
                        </a:rPr>
                        <a:t>B</a:t>
                      </a:r>
                      <a:r>
                        <a:rPr kumimoji="0" lang="zh-CN" altLang="en-US"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增加而增加</a:t>
                      </a:r>
                      <a:endParaRPr kumimoji="0" lang="zh-CN" altLang="en-US" sz="2000" b="1" i="0" u="none" strike="noStrike" cap="none" normalizeH="0" baseline="0">
                        <a:ln>
                          <a:noFill/>
                        </a:ln>
                        <a:solidFill>
                          <a:srgbClr val="000000"/>
                        </a:solidFill>
                        <a:effectLst/>
                        <a:latin typeface="Arial" pitchFamily="34"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84199">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914900" algn="r"/>
                        </a:tabLst>
                      </a:pPr>
                      <a:r>
                        <a:rPr kumimoji="0" lang="zh-CN" altLang="en-US"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管压降</a:t>
                      </a:r>
                      <a:endParaRPr kumimoji="0" lang="zh-CN" altLang="en-US" sz="2000" b="1" i="0" u="none" strike="noStrike" cap="none" normalizeH="0" baseline="0">
                        <a:ln>
                          <a:noFill/>
                        </a:ln>
                        <a:solidFill>
                          <a:srgbClr val="000000"/>
                        </a:solidFill>
                        <a:effectLst/>
                        <a:latin typeface="Arial" pitchFamily="34"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914900" algn="r"/>
                        </a:tabLst>
                      </a:pPr>
                      <a:r>
                        <a:rPr kumimoji="0" lang="en-US" altLang="zh-CN" sz="2000" b="1" i="1" u="none" strike="noStrike" cap="none" normalizeH="0" baseline="0">
                          <a:ln>
                            <a:noFill/>
                          </a:ln>
                          <a:solidFill>
                            <a:srgbClr val="000000"/>
                          </a:solidFill>
                          <a:effectLst/>
                          <a:latin typeface="Times New Roman" pitchFamily="18" charset="0"/>
                          <a:ea typeface="宋体" pitchFamily="2" charset="-122"/>
                          <a:cs typeface="Times New Roman" pitchFamily="18" charset="0"/>
                        </a:rPr>
                        <a:t>V</a:t>
                      </a:r>
                      <a:r>
                        <a:rPr kumimoji="0" lang="en-US" altLang="zh-CN" sz="2000" b="1" i="0" u="none" strike="noStrike" cap="none" normalizeH="0" baseline="-30000">
                          <a:ln>
                            <a:noFill/>
                          </a:ln>
                          <a:solidFill>
                            <a:srgbClr val="000000"/>
                          </a:solidFill>
                          <a:effectLst/>
                          <a:latin typeface="Times New Roman" pitchFamily="18" charset="0"/>
                          <a:ea typeface="宋体" pitchFamily="2" charset="-122"/>
                          <a:cs typeface="Times New Roman" pitchFamily="18" charset="0"/>
                        </a:rPr>
                        <a:t>CEO </a:t>
                      </a:r>
                      <a:r>
                        <a:rPr kumimoji="0"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 </a:t>
                      </a:r>
                      <a:r>
                        <a:rPr kumimoji="0" lang="en-US" altLang="zh-CN" sz="2000" b="1" i="1" u="none" strike="noStrike" cap="none" normalizeH="0" baseline="0">
                          <a:ln>
                            <a:noFill/>
                          </a:ln>
                          <a:solidFill>
                            <a:srgbClr val="000000"/>
                          </a:solidFill>
                          <a:effectLst/>
                          <a:latin typeface="Times New Roman" pitchFamily="18" charset="0"/>
                          <a:ea typeface="宋体" pitchFamily="2" charset="-122"/>
                          <a:cs typeface="Times New Roman" pitchFamily="18" charset="0"/>
                        </a:rPr>
                        <a:t>V</a:t>
                      </a:r>
                      <a:r>
                        <a:rPr kumimoji="0" lang="en-US" altLang="zh-CN" sz="2000" b="1" i="0" u="none" strike="noStrike" cap="none" normalizeH="0" baseline="-30000">
                          <a:ln>
                            <a:noFill/>
                          </a:ln>
                          <a:solidFill>
                            <a:srgbClr val="000000"/>
                          </a:solidFill>
                          <a:effectLst/>
                          <a:latin typeface="Times New Roman" pitchFamily="18" charset="0"/>
                          <a:ea typeface="宋体" pitchFamily="2" charset="-122"/>
                          <a:cs typeface="Times New Roman" pitchFamily="18" charset="0"/>
                        </a:rPr>
                        <a:t>CC</a:t>
                      </a:r>
                      <a:endParaRPr kumimoji="0" lang="en-US" altLang="zh-CN" sz="2000" b="1" i="0" u="none" strike="noStrike" cap="none" normalizeH="0" baseline="0">
                        <a:ln>
                          <a:noFill/>
                        </a:ln>
                        <a:solidFill>
                          <a:srgbClr val="000000"/>
                        </a:solidFill>
                        <a:effectLst/>
                        <a:latin typeface="Arial" pitchFamily="34"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914900" algn="r"/>
                        </a:tabLst>
                      </a:pPr>
                      <a:r>
                        <a:rPr kumimoji="0" lang="en-US" altLang="zh-CN" sz="1800" b="1" i="1" u="none" strike="noStrike" cap="none" normalizeH="0" baseline="0">
                          <a:ln>
                            <a:noFill/>
                          </a:ln>
                          <a:solidFill>
                            <a:srgbClr val="000000"/>
                          </a:solidFill>
                          <a:effectLst/>
                          <a:latin typeface="Times New Roman" pitchFamily="18" charset="0"/>
                          <a:ea typeface="宋体" pitchFamily="2" charset="-122"/>
                          <a:cs typeface="Times New Roman" pitchFamily="18" charset="0"/>
                        </a:rPr>
                        <a:t>V</a:t>
                      </a:r>
                      <a:r>
                        <a:rPr kumimoji="0" lang="en-US" altLang="zh-CN" sz="1800" b="1" i="0" u="none" strike="noStrike" cap="none" normalizeH="0" baseline="-30000">
                          <a:ln>
                            <a:noFill/>
                          </a:ln>
                          <a:solidFill>
                            <a:srgbClr val="000000"/>
                          </a:solidFill>
                          <a:effectLst/>
                          <a:latin typeface="Times New Roman" pitchFamily="18" charset="0"/>
                          <a:ea typeface="宋体" pitchFamily="2" charset="-122"/>
                          <a:cs typeface="Times New Roman" pitchFamily="18" charset="0"/>
                        </a:rPr>
                        <a:t>CE</a:t>
                      </a:r>
                      <a:r>
                        <a:rPr kumimoji="0" lang="zh-CN" altLang="en-US"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a:ln>
                            <a:noFill/>
                          </a:ln>
                          <a:solidFill>
                            <a:srgbClr val="000000"/>
                          </a:solidFill>
                          <a:effectLst/>
                          <a:latin typeface="Times New Roman" pitchFamily="18" charset="0"/>
                          <a:ea typeface="宋体" pitchFamily="2" charset="-122"/>
                          <a:cs typeface="Times New Roman" pitchFamily="18" charset="0"/>
                        </a:rPr>
                        <a:t>V</a:t>
                      </a:r>
                      <a:r>
                        <a:rPr kumimoji="0" lang="en-US" altLang="zh-CN" sz="1800" b="1" i="0" u="none" strike="noStrike" cap="none" normalizeH="0" baseline="-30000">
                          <a:ln>
                            <a:noFill/>
                          </a:ln>
                          <a:solidFill>
                            <a:srgbClr val="000000"/>
                          </a:solidFill>
                          <a:effectLst/>
                          <a:latin typeface="Times New Roman" pitchFamily="18" charset="0"/>
                          <a:ea typeface="宋体" pitchFamily="2" charset="-122"/>
                          <a:cs typeface="Times New Roman" pitchFamily="18" charset="0"/>
                        </a:rPr>
                        <a:t>CC</a:t>
                      </a:r>
                      <a:r>
                        <a:rPr kumimoji="0" lang="zh-CN" altLang="en-US" sz="18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a:t>
                      </a:r>
                      <a:r>
                        <a:rPr kumimoji="0" lang="en-US" altLang="zh-CN" sz="1800" b="1" i="1" u="none" strike="noStrike" cap="none" normalizeH="0" baseline="0">
                          <a:ln>
                            <a:noFill/>
                          </a:ln>
                          <a:solidFill>
                            <a:srgbClr val="000000"/>
                          </a:solidFill>
                          <a:effectLst/>
                          <a:latin typeface="Times New Roman" pitchFamily="18" charset="0"/>
                          <a:ea typeface="宋体" pitchFamily="2" charset="-122"/>
                          <a:cs typeface="Times New Roman" pitchFamily="18" charset="0"/>
                        </a:rPr>
                        <a:t>i</a:t>
                      </a:r>
                      <a:r>
                        <a:rPr kumimoji="0" lang="en-US" altLang="zh-CN" sz="1800" b="1" i="0" u="none" strike="noStrike" cap="none" normalizeH="0" baseline="-30000">
                          <a:ln>
                            <a:noFill/>
                          </a:ln>
                          <a:solidFill>
                            <a:srgbClr val="000000"/>
                          </a:solidFill>
                          <a:effectLst/>
                          <a:latin typeface="Times New Roman" pitchFamily="18" charset="0"/>
                          <a:ea typeface="宋体" pitchFamily="2" charset="-122"/>
                          <a:cs typeface="Times New Roman" pitchFamily="18" charset="0"/>
                        </a:rPr>
                        <a:t>C</a:t>
                      </a:r>
                      <a:r>
                        <a:rPr kumimoji="0" lang="en-US" altLang="zh-CN" sz="1800" b="1" i="1" u="none" strike="noStrike" cap="none" normalizeH="0" baseline="0">
                          <a:ln>
                            <a:noFill/>
                          </a:ln>
                          <a:solidFill>
                            <a:srgbClr val="000000"/>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a:ln>
                            <a:noFill/>
                          </a:ln>
                          <a:solidFill>
                            <a:srgbClr val="000000"/>
                          </a:solidFill>
                          <a:effectLst/>
                          <a:latin typeface="Times New Roman" pitchFamily="18" charset="0"/>
                          <a:ea typeface="宋体" pitchFamily="2" charset="-122"/>
                          <a:cs typeface="Times New Roman" pitchFamily="18" charset="0"/>
                        </a:rPr>
                        <a:t>c</a:t>
                      </a:r>
                      <a:endParaRPr kumimoji="0" lang="en-US" altLang="zh-CN" sz="1800" b="1" i="0" u="none" strike="noStrike" cap="none" normalizeH="0" baseline="0">
                        <a:ln>
                          <a:noFill/>
                        </a:ln>
                        <a:solidFill>
                          <a:srgbClr val="000000"/>
                        </a:solidFill>
                        <a:effectLst/>
                        <a:latin typeface="Arial" pitchFamily="34"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914900" algn="r"/>
                        </a:tabLst>
                      </a:pPr>
                      <a:r>
                        <a:rPr kumimoji="0" lang="en-US" altLang="zh-CN" sz="2000" b="1" i="1" u="none" strike="noStrike" cap="none" normalizeH="0" baseline="0">
                          <a:ln>
                            <a:noFill/>
                          </a:ln>
                          <a:solidFill>
                            <a:srgbClr val="000000"/>
                          </a:solidFill>
                          <a:effectLst/>
                          <a:latin typeface="Times New Roman" pitchFamily="18" charset="0"/>
                          <a:ea typeface="宋体" pitchFamily="2" charset="-122"/>
                          <a:cs typeface="Times New Roman" pitchFamily="18" charset="0"/>
                        </a:rPr>
                        <a:t>V</a:t>
                      </a:r>
                      <a:r>
                        <a:rPr kumimoji="0" lang="en-US" altLang="zh-CN" sz="2000" b="1" i="0" u="none" strike="noStrike" cap="none" normalizeH="0" baseline="-30000">
                          <a:ln>
                            <a:noFill/>
                          </a:ln>
                          <a:solidFill>
                            <a:srgbClr val="000000"/>
                          </a:solidFill>
                          <a:effectLst/>
                          <a:latin typeface="Times New Roman" pitchFamily="18" charset="0"/>
                          <a:ea typeface="宋体" pitchFamily="2" charset="-122"/>
                          <a:cs typeface="Times New Roman" pitchFamily="18" charset="0"/>
                        </a:rPr>
                        <a:t>CES </a:t>
                      </a:r>
                      <a:r>
                        <a:rPr kumimoji="0"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 0.2~0.3 V</a:t>
                      </a:r>
                      <a:endParaRPr kumimoji="0" lang="en-US" altLang="zh-CN" sz="2000" b="1" i="0" u="none" strike="noStrike" cap="none" normalizeH="0" baseline="0">
                        <a:ln>
                          <a:noFill/>
                        </a:ln>
                        <a:solidFill>
                          <a:srgbClr val="000000"/>
                        </a:solidFill>
                        <a:effectLst/>
                        <a:latin typeface="Arial" pitchFamily="34"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0578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914900" algn="r"/>
                        </a:tabLst>
                      </a:pPr>
                      <a:r>
                        <a:rPr kumimoji="0"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   c</a:t>
                      </a:r>
                      <a:r>
                        <a:rPr kumimoji="0" lang="zh-CN" altLang="en-US"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e</a:t>
                      </a:r>
                      <a:r>
                        <a:rPr kumimoji="0" lang="zh-CN" altLang="en-US"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间</a:t>
                      </a:r>
                    </a:p>
                    <a:p>
                      <a:pPr marL="0" marR="0" lvl="0" indent="0" algn="l" defTabSz="914400" rtl="0" eaLnBrk="1" fontAlgn="base" latinLnBrk="0" hangingPunct="1">
                        <a:lnSpc>
                          <a:spcPct val="100000"/>
                        </a:lnSpc>
                        <a:spcBef>
                          <a:spcPct val="0"/>
                        </a:spcBef>
                        <a:spcAft>
                          <a:spcPct val="0"/>
                        </a:spcAft>
                        <a:buClrTx/>
                        <a:buSzTx/>
                        <a:buFontTx/>
                        <a:buNone/>
                        <a:tabLst>
                          <a:tab pos="4914900" algn="r"/>
                        </a:tabLst>
                      </a:pPr>
                      <a:r>
                        <a:rPr kumimoji="0" lang="zh-CN" altLang="en-US"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 等效内阻</a:t>
                      </a:r>
                      <a:endParaRPr kumimoji="0" lang="zh-CN" altLang="en-US" sz="2000" b="1" i="0" u="none" strike="noStrike" cap="none" normalizeH="0" baseline="0">
                        <a:ln>
                          <a:noFill/>
                        </a:ln>
                        <a:solidFill>
                          <a:srgbClr val="000000"/>
                        </a:solidFill>
                        <a:effectLst/>
                        <a:latin typeface="Arial" pitchFamily="34"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914900" algn="r"/>
                        </a:tabLst>
                      </a:pPr>
                      <a:r>
                        <a:rPr kumimoji="0"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  </a:t>
                      </a:r>
                      <a:r>
                        <a:rPr kumimoji="0" lang="zh-CN" altLang="en-US"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很大，约为数</a:t>
                      </a:r>
                    </a:p>
                    <a:p>
                      <a:pPr marL="0" marR="0" lvl="0" indent="0" algn="l" defTabSz="914400" rtl="0" eaLnBrk="1" fontAlgn="base" latinLnBrk="0" hangingPunct="1">
                        <a:lnSpc>
                          <a:spcPct val="100000"/>
                        </a:lnSpc>
                        <a:spcBef>
                          <a:spcPct val="0"/>
                        </a:spcBef>
                        <a:spcAft>
                          <a:spcPct val="0"/>
                        </a:spcAft>
                        <a:buClrTx/>
                        <a:buSzTx/>
                        <a:buFontTx/>
                        <a:buNone/>
                        <a:tabLst>
                          <a:tab pos="4914900" algn="r"/>
                        </a:tabLst>
                      </a:pPr>
                      <a:r>
                        <a:rPr kumimoji="0" lang="zh-CN" altLang="en-US"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  百千欧，相当</a:t>
                      </a:r>
                    </a:p>
                    <a:p>
                      <a:pPr marL="0" marR="0" lvl="0" indent="0" algn="l" defTabSz="914400" rtl="0" eaLnBrk="1" fontAlgn="base" latinLnBrk="0" hangingPunct="1">
                        <a:lnSpc>
                          <a:spcPct val="100000"/>
                        </a:lnSpc>
                        <a:spcBef>
                          <a:spcPct val="0"/>
                        </a:spcBef>
                        <a:spcAft>
                          <a:spcPct val="0"/>
                        </a:spcAft>
                        <a:buClrTx/>
                        <a:buSzTx/>
                        <a:buFontTx/>
                        <a:buNone/>
                        <a:tabLst>
                          <a:tab pos="4914900" algn="r"/>
                        </a:tabLst>
                      </a:pPr>
                      <a:r>
                        <a:rPr kumimoji="0" lang="zh-CN" altLang="en-US"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  于开关断开</a:t>
                      </a:r>
                      <a:endParaRPr kumimoji="0" lang="zh-CN" altLang="en-US" sz="2000" b="1" i="0" u="none" strike="noStrike" cap="none" normalizeH="0" baseline="0">
                        <a:ln>
                          <a:noFill/>
                        </a:ln>
                        <a:solidFill>
                          <a:srgbClr val="000000"/>
                        </a:solidFill>
                        <a:effectLst/>
                        <a:latin typeface="Arial" pitchFamily="34"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914900" algn="r"/>
                        </a:tabLst>
                      </a:pPr>
                      <a:r>
                        <a:rPr kumimoji="0" lang="zh-CN" altLang="en-US"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可变</a:t>
                      </a:r>
                      <a:endParaRPr kumimoji="0" lang="zh-CN" altLang="en-US" sz="2000" b="1" i="0" u="none" strike="noStrike" cap="none" normalizeH="0" baseline="0">
                        <a:ln>
                          <a:noFill/>
                        </a:ln>
                        <a:solidFill>
                          <a:srgbClr val="000000"/>
                        </a:solidFill>
                        <a:effectLst/>
                        <a:latin typeface="Arial" pitchFamily="34"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914900" algn="r"/>
                        </a:tabLst>
                      </a:pPr>
                      <a:r>
                        <a:rPr kumimoji="0" lang="zh-CN" altLang="en-US"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很小，约为数百欧，相当于开关闭合</a:t>
                      </a:r>
                      <a:endParaRPr kumimoji="0" lang="zh-CN" altLang="en-US" sz="2000" b="1" i="0" u="none" strike="noStrike" cap="none" normalizeH="0" baseline="0">
                        <a:ln>
                          <a:noFill/>
                        </a:ln>
                        <a:solidFill>
                          <a:srgbClr val="000000"/>
                        </a:solidFill>
                        <a:effectLst/>
                        <a:latin typeface="Arial" pitchFamily="34"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094" name="Rectangle 591">
            <a:extLst>
              <a:ext uri="{FF2B5EF4-FFF2-40B4-BE49-F238E27FC236}">
                <a16:creationId xmlns:a16="http://schemas.microsoft.com/office/drawing/2014/main" id="{8154E974-E919-410A-84A7-47A4907B015B}"/>
              </a:ext>
            </a:extLst>
          </p:cNvPr>
          <p:cNvSpPr>
            <a:spLocks noGrp="1" noChangeArrowheads="1"/>
          </p:cNvSpPr>
          <p:nvPr>
            <p:ph type="title"/>
          </p:nvPr>
        </p:nvSpPr>
        <p:spPr>
          <a:xfrm>
            <a:off x="506413" y="184150"/>
            <a:ext cx="8261350" cy="590550"/>
          </a:xfrm>
          <a:noFill/>
        </p:spPr>
        <p:txBody>
          <a:bodyPr/>
          <a:lstStyle/>
          <a:p>
            <a:pPr algn="l" eaLnBrk="1" hangingPunct="1"/>
            <a:r>
              <a:rPr lang="en-US" altLang="zh-CN" sz="3200">
                <a:latin typeface="黑体" panose="02010609060101010101" pitchFamily="49" charset="-122"/>
                <a:ea typeface="黑体" panose="02010609060101010101" pitchFamily="49" charset="-122"/>
              </a:rPr>
              <a:t>      NPN </a:t>
            </a:r>
            <a:r>
              <a:rPr lang="zh-CN" altLang="en-US" sz="3200">
                <a:latin typeface="黑体" panose="02010609060101010101" pitchFamily="49" charset="-122"/>
                <a:ea typeface="黑体" panose="02010609060101010101" pitchFamily="49" charset="-122"/>
              </a:rPr>
              <a:t>型 </a:t>
            </a:r>
            <a:r>
              <a:rPr lang="en-US" altLang="zh-CN" sz="3200">
                <a:latin typeface="黑体" panose="02010609060101010101" pitchFamily="49" charset="-122"/>
                <a:ea typeface="黑体" panose="02010609060101010101" pitchFamily="49" charset="-122"/>
              </a:rPr>
              <a:t>BJT </a:t>
            </a:r>
            <a:r>
              <a:rPr lang="zh-CN" altLang="en-US" sz="3200">
                <a:latin typeface="黑体" panose="02010609060101010101" pitchFamily="49" charset="-122"/>
                <a:ea typeface="黑体" panose="02010609060101010101" pitchFamily="49" charset="-122"/>
              </a:rPr>
              <a:t>三种工作状态的特点</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a:extLst>
              <a:ext uri="{FF2B5EF4-FFF2-40B4-BE49-F238E27FC236}">
                <a16:creationId xmlns:a16="http://schemas.microsoft.com/office/drawing/2014/main" id="{30B8E1CB-4872-4177-9898-5313D426F7A9}"/>
              </a:ext>
            </a:extLst>
          </p:cNvPr>
          <p:cNvGrpSpPr>
            <a:grpSpLocks/>
          </p:cNvGrpSpPr>
          <p:nvPr/>
        </p:nvGrpSpPr>
        <p:grpSpPr bwMode="auto">
          <a:xfrm>
            <a:off x="444500" y="1300163"/>
            <a:ext cx="4354513" cy="4852987"/>
            <a:chOff x="329" y="431"/>
            <a:chExt cx="2835" cy="3136"/>
          </a:xfrm>
        </p:grpSpPr>
        <p:sp>
          <p:nvSpPr>
            <p:cNvPr id="6154" name="AutoShape 10">
              <a:extLst>
                <a:ext uri="{FF2B5EF4-FFF2-40B4-BE49-F238E27FC236}">
                  <a16:creationId xmlns:a16="http://schemas.microsoft.com/office/drawing/2014/main" id="{537F882C-7A55-4765-9A30-D1D684B785C2}"/>
                </a:ext>
              </a:extLst>
            </p:cNvPr>
            <p:cNvSpPr>
              <a:spLocks noChangeArrowheads="1"/>
            </p:cNvSpPr>
            <p:nvPr/>
          </p:nvSpPr>
          <p:spPr bwMode="auto">
            <a:xfrm>
              <a:off x="329" y="431"/>
              <a:ext cx="2835" cy="3118"/>
            </a:xfrm>
            <a:prstGeom prst="roundRect">
              <a:avLst>
                <a:gd name="adj" fmla="val 16667"/>
              </a:avLst>
            </a:prstGeom>
            <a:solidFill>
              <a:srgbClr val="FFFFFF"/>
            </a:solidFill>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endParaRPr lang="zh-CN" altLang="en-US"/>
            </a:p>
          </p:txBody>
        </p:sp>
        <p:grpSp>
          <p:nvGrpSpPr>
            <p:cNvPr id="6155" name="Group 11">
              <a:extLst>
                <a:ext uri="{FF2B5EF4-FFF2-40B4-BE49-F238E27FC236}">
                  <a16:creationId xmlns:a16="http://schemas.microsoft.com/office/drawing/2014/main" id="{FCEC19E6-E1B0-47BD-8267-939B412F093F}"/>
                </a:ext>
              </a:extLst>
            </p:cNvPr>
            <p:cNvGrpSpPr>
              <a:grpSpLocks/>
            </p:cNvGrpSpPr>
            <p:nvPr/>
          </p:nvGrpSpPr>
          <p:grpSpPr bwMode="auto">
            <a:xfrm>
              <a:off x="470" y="439"/>
              <a:ext cx="2589" cy="3128"/>
              <a:chOff x="493" y="467"/>
              <a:chExt cx="2589" cy="3128"/>
            </a:xfrm>
          </p:grpSpPr>
          <p:grpSp>
            <p:nvGrpSpPr>
              <p:cNvPr id="6156" name="Group 12">
                <a:extLst>
                  <a:ext uri="{FF2B5EF4-FFF2-40B4-BE49-F238E27FC236}">
                    <a16:creationId xmlns:a16="http://schemas.microsoft.com/office/drawing/2014/main" id="{F2C882A8-2A5E-45E5-BCC9-8A69AB4BC106}"/>
                  </a:ext>
                </a:extLst>
              </p:cNvPr>
              <p:cNvGrpSpPr>
                <a:grpSpLocks noChangeAspect="1"/>
              </p:cNvGrpSpPr>
              <p:nvPr/>
            </p:nvGrpSpPr>
            <p:grpSpPr bwMode="auto">
              <a:xfrm>
                <a:off x="493" y="467"/>
                <a:ext cx="2589" cy="3128"/>
                <a:chOff x="1570" y="608"/>
                <a:chExt cx="2589" cy="3128"/>
              </a:xfrm>
            </p:grpSpPr>
            <p:sp>
              <p:nvSpPr>
                <p:cNvPr id="6158" name="AutoShape 13">
                  <a:extLst>
                    <a:ext uri="{FF2B5EF4-FFF2-40B4-BE49-F238E27FC236}">
                      <a16:creationId xmlns:a16="http://schemas.microsoft.com/office/drawing/2014/main" id="{1D80EC69-63EF-4308-B437-8A58B67656B8}"/>
                    </a:ext>
                  </a:extLst>
                </p:cNvPr>
                <p:cNvSpPr>
                  <a:spLocks noChangeAspect="1" noChangeArrowheads="1" noTextEdit="1"/>
                </p:cNvSpPr>
                <p:nvPr/>
              </p:nvSpPr>
              <p:spPr bwMode="auto">
                <a:xfrm>
                  <a:off x="1725" y="766"/>
                  <a:ext cx="2344" cy="2790"/>
                </a:xfrm>
                <a:prstGeom prst="rect">
                  <a:avLst/>
                </a:prstGeom>
                <a:solidFill>
                  <a:srgbClr val="FFFFFF"/>
                </a:solidFill>
                <a:ln w="9525">
                  <a:solidFill>
                    <a:srgbClr val="FFFFFF"/>
                  </a:solidFill>
                  <a:miter lim="800000"/>
                  <a:headEnd/>
                  <a:tailEnd/>
                </a:ln>
              </p:spPr>
              <p:txBody>
                <a:bodyPr/>
                <a:lstStyle/>
                <a:p>
                  <a:endParaRPr lang="zh-CN" altLang="en-US"/>
                </a:p>
              </p:txBody>
            </p:sp>
            <p:sp>
              <p:nvSpPr>
                <p:cNvPr id="6159" name="Rectangle 14">
                  <a:extLst>
                    <a:ext uri="{FF2B5EF4-FFF2-40B4-BE49-F238E27FC236}">
                      <a16:creationId xmlns:a16="http://schemas.microsoft.com/office/drawing/2014/main" id="{97B30166-F67E-4DAE-B384-3391E9E3EB39}"/>
                    </a:ext>
                  </a:extLst>
                </p:cNvPr>
                <p:cNvSpPr>
                  <a:spLocks noChangeArrowheads="1"/>
                </p:cNvSpPr>
                <p:nvPr/>
              </p:nvSpPr>
              <p:spPr bwMode="auto">
                <a:xfrm>
                  <a:off x="1594" y="623"/>
                  <a:ext cx="29"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solidFill>
                        <a:srgbClr val="000099"/>
                      </a:solidFill>
                    </a:rPr>
                    <a:t> </a:t>
                  </a:r>
                  <a:endParaRPr lang="en-US" altLang="zh-CN" b="1">
                    <a:solidFill>
                      <a:srgbClr val="000099"/>
                    </a:solidFill>
                    <a:latin typeface="宋体" panose="02010600030101010101" pitchFamily="2" charset="-122"/>
                  </a:endParaRPr>
                </a:p>
              </p:txBody>
            </p:sp>
            <p:sp>
              <p:nvSpPr>
                <p:cNvPr id="6160" name="Freeform 15">
                  <a:extLst>
                    <a:ext uri="{FF2B5EF4-FFF2-40B4-BE49-F238E27FC236}">
                      <a16:creationId xmlns:a16="http://schemas.microsoft.com/office/drawing/2014/main" id="{22998513-DF7B-48AA-B8E7-CCE9BFA53A48}"/>
                    </a:ext>
                  </a:extLst>
                </p:cNvPr>
                <p:cNvSpPr>
                  <a:spLocks/>
                </p:cNvSpPr>
                <p:nvPr/>
              </p:nvSpPr>
              <p:spPr bwMode="auto">
                <a:xfrm>
                  <a:off x="4042" y="1634"/>
                  <a:ext cx="117" cy="32"/>
                </a:xfrm>
                <a:custGeom>
                  <a:avLst/>
                  <a:gdLst>
                    <a:gd name="T0" fmla="*/ 0 w 117"/>
                    <a:gd name="T1" fmla="*/ 32 h 32"/>
                    <a:gd name="T2" fmla="*/ 0 w 117"/>
                    <a:gd name="T3" fmla="*/ 0 h 32"/>
                    <a:gd name="T4" fmla="*/ 117 w 117"/>
                    <a:gd name="T5" fmla="*/ 16 h 32"/>
                    <a:gd name="T6" fmla="*/ 0 w 117"/>
                    <a:gd name="T7" fmla="*/ 32 h 32"/>
                    <a:gd name="T8" fmla="*/ 0 60000 65536"/>
                    <a:gd name="T9" fmla="*/ 0 60000 65536"/>
                    <a:gd name="T10" fmla="*/ 0 60000 65536"/>
                    <a:gd name="T11" fmla="*/ 0 60000 65536"/>
                    <a:gd name="T12" fmla="*/ 0 w 117"/>
                    <a:gd name="T13" fmla="*/ 0 h 32"/>
                    <a:gd name="T14" fmla="*/ 117 w 117"/>
                    <a:gd name="T15" fmla="*/ 32 h 32"/>
                  </a:gdLst>
                  <a:ahLst/>
                  <a:cxnLst>
                    <a:cxn ang="T8">
                      <a:pos x="T0" y="T1"/>
                    </a:cxn>
                    <a:cxn ang="T9">
                      <a:pos x="T2" y="T3"/>
                    </a:cxn>
                    <a:cxn ang="T10">
                      <a:pos x="T4" y="T5"/>
                    </a:cxn>
                    <a:cxn ang="T11">
                      <a:pos x="T6" y="T7"/>
                    </a:cxn>
                  </a:cxnLst>
                  <a:rect l="T12" t="T13" r="T14" b="T15"/>
                  <a:pathLst>
                    <a:path w="117" h="32">
                      <a:moveTo>
                        <a:pt x="0" y="32"/>
                      </a:moveTo>
                      <a:lnTo>
                        <a:pt x="0" y="0"/>
                      </a:lnTo>
                      <a:lnTo>
                        <a:pt x="117" y="16"/>
                      </a:lnTo>
                      <a:lnTo>
                        <a:pt x="0" y="32"/>
                      </a:lnTo>
                      <a:close/>
                    </a:path>
                  </a:pathLst>
                </a:custGeom>
                <a:solidFill>
                  <a:srgbClr val="000000"/>
                </a:solidFill>
                <a:ln w="12700">
                  <a:solidFill>
                    <a:srgbClr val="000000"/>
                  </a:solidFill>
                  <a:round/>
                  <a:headEnd/>
                  <a:tailEnd/>
                </a:ln>
              </p:spPr>
              <p:txBody>
                <a:bodyPr/>
                <a:lstStyle/>
                <a:p>
                  <a:endParaRPr lang="zh-CN" altLang="en-US"/>
                </a:p>
              </p:txBody>
            </p:sp>
            <p:sp>
              <p:nvSpPr>
                <p:cNvPr id="6161" name="Freeform 16">
                  <a:extLst>
                    <a:ext uri="{FF2B5EF4-FFF2-40B4-BE49-F238E27FC236}">
                      <a16:creationId xmlns:a16="http://schemas.microsoft.com/office/drawing/2014/main" id="{EF6F36FA-3B23-4C9D-9766-33B0DAD0B01D}"/>
                    </a:ext>
                  </a:extLst>
                </p:cNvPr>
                <p:cNvSpPr>
                  <a:spLocks/>
                </p:cNvSpPr>
                <p:nvPr/>
              </p:nvSpPr>
              <p:spPr bwMode="auto">
                <a:xfrm>
                  <a:off x="1820" y="631"/>
                  <a:ext cx="31" cy="117"/>
                </a:xfrm>
                <a:custGeom>
                  <a:avLst/>
                  <a:gdLst>
                    <a:gd name="T0" fmla="*/ 31 w 31"/>
                    <a:gd name="T1" fmla="*/ 117 h 117"/>
                    <a:gd name="T2" fmla="*/ 0 w 31"/>
                    <a:gd name="T3" fmla="*/ 117 h 117"/>
                    <a:gd name="T4" fmla="*/ 15 w 31"/>
                    <a:gd name="T5" fmla="*/ 0 h 117"/>
                    <a:gd name="T6" fmla="*/ 31 w 31"/>
                    <a:gd name="T7" fmla="*/ 117 h 117"/>
                    <a:gd name="T8" fmla="*/ 0 60000 65536"/>
                    <a:gd name="T9" fmla="*/ 0 60000 65536"/>
                    <a:gd name="T10" fmla="*/ 0 60000 65536"/>
                    <a:gd name="T11" fmla="*/ 0 60000 65536"/>
                    <a:gd name="T12" fmla="*/ 0 w 31"/>
                    <a:gd name="T13" fmla="*/ 0 h 117"/>
                    <a:gd name="T14" fmla="*/ 31 w 31"/>
                    <a:gd name="T15" fmla="*/ 117 h 117"/>
                  </a:gdLst>
                  <a:ahLst/>
                  <a:cxnLst>
                    <a:cxn ang="T8">
                      <a:pos x="T0" y="T1"/>
                    </a:cxn>
                    <a:cxn ang="T9">
                      <a:pos x="T2" y="T3"/>
                    </a:cxn>
                    <a:cxn ang="T10">
                      <a:pos x="T4" y="T5"/>
                    </a:cxn>
                    <a:cxn ang="T11">
                      <a:pos x="T6" y="T7"/>
                    </a:cxn>
                  </a:cxnLst>
                  <a:rect l="T12" t="T13" r="T14" b="T15"/>
                  <a:pathLst>
                    <a:path w="31" h="117">
                      <a:moveTo>
                        <a:pt x="31" y="117"/>
                      </a:moveTo>
                      <a:lnTo>
                        <a:pt x="0" y="117"/>
                      </a:lnTo>
                      <a:lnTo>
                        <a:pt x="15" y="0"/>
                      </a:lnTo>
                      <a:lnTo>
                        <a:pt x="31" y="117"/>
                      </a:lnTo>
                      <a:close/>
                    </a:path>
                  </a:pathLst>
                </a:custGeom>
                <a:solidFill>
                  <a:srgbClr val="000000"/>
                </a:solidFill>
                <a:ln w="12700">
                  <a:solidFill>
                    <a:srgbClr val="000000"/>
                  </a:solidFill>
                  <a:round/>
                  <a:headEnd/>
                  <a:tailEnd/>
                </a:ln>
              </p:spPr>
              <p:txBody>
                <a:bodyPr/>
                <a:lstStyle/>
                <a:p>
                  <a:endParaRPr lang="zh-CN" altLang="en-US"/>
                </a:p>
              </p:txBody>
            </p:sp>
            <p:sp>
              <p:nvSpPr>
                <p:cNvPr id="6162" name="Line 17">
                  <a:extLst>
                    <a:ext uri="{FF2B5EF4-FFF2-40B4-BE49-F238E27FC236}">
                      <a16:creationId xmlns:a16="http://schemas.microsoft.com/office/drawing/2014/main" id="{EC0C307C-CA80-4999-B2E2-8ED0750CB22D}"/>
                    </a:ext>
                  </a:extLst>
                </p:cNvPr>
                <p:cNvSpPr>
                  <a:spLocks noChangeShapeType="1"/>
                </p:cNvSpPr>
                <p:nvPr/>
              </p:nvSpPr>
              <p:spPr bwMode="auto">
                <a:xfrm>
                  <a:off x="1835" y="748"/>
                  <a:ext cx="1" cy="13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3" name="Line 18">
                  <a:extLst>
                    <a:ext uri="{FF2B5EF4-FFF2-40B4-BE49-F238E27FC236}">
                      <a16:creationId xmlns:a16="http://schemas.microsoft.com/office/drawing/2014/main" id="{24F4A805-77F2-4970-9D04-411BF6161CC5}"/>
                    </a:ext>
                  </a:extLst>
                </p:cNvPr>
                <p:cNvSpPr>
                  <a:spLocks noChangeShapeType="1"/>
                </p:cNvSpPr>
                <p:nvPr/>
              </p:nvSpPr>
              <p:spPr bwMode="auto">
                <a:xfrm>
                  <a:off x="1835" y="1650"/>
                  <a:ext cx="222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4" name="Rectangle 19">
                  <a:extLst>
                    <a:ext uri="{FF2B5EF4-FFF2-40B4-BE49-F238E27FC236}">
                      <a16:creationId xmlns:a16="http://schemas.microsoft.com/office/drawing/2014/main" id="{94C3B95B-31F7-40C0-B0CB-C6EE0E8ECA40}"/>
                    </a:ext>
                  </a:extLst>
                </p:cNvPr>
                <p:cNvSpPr>
                  <a:spLocks noChangeArrowheads="1"/>
                </p:cNvSpPr>
                <p:nvPr/>
              </p:nvSpPr>
              <p:spPr bwMode="auto">
                <a:xfrm>
                  <a:off x="2163" y="826"/>
                  <a:ext cx="95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6165" name="Group 20">
                  <a:extLst>
                    <a:ext uri="{FF2B5EF4-FFF2-40B4-BE49-F238E27FC236}">
                      <a16:creationId xmlns:a16="http://schemas.microsoft.com/office/drawing/2014/main" id="{EEE18C54-FDEE-4BFB-BF91-791D16EFE730}"/>
                    </a:ext>
                  </a:extLst>
                </p:cNvPr>
                <p:cNvGrpSpPr>
                  <a:grpSpLocks/>
                </p:cNvGrpSpPr>
                <p:nvPr/>
              </p:nvGrpSpPr>
              <p:grpSpPr bwMode="auto">
                <a:xfrm>
                  <a:off x="1835" y="833"/>
                  <a:ext cx="320" cy="8"/>
                  <a:chOff x="1835" y="833"/>
                  <a:chExt cx="320" cy="8"/>
                </a:xfrm>
              </p:grpSpPr>
              <p:sp>
                <p:nvSpPr>
                  <p:cNvPr id="6392" name="Freeform 21">
                    <a:extLst>
                      <a:ext uri="{FF2B5EF4-FFF2-40B4-BE49-F238E27FC236}">
                        <a16:creationId xmlns:a16="http://schemas.microsoft.com/office/drawing/2014/main" id="{87670533-3C7A-4A2F-BBD3-CD9E77977D47}"/>
                      </a:ext>
                    </a:extLst>
                  </p:cNvPr>
                  <p:cNvSpPr>
                    <a:spLocks/>
                  </p:cNvSpPr>
                  <p:nvPr/>
                </p:nvSpPr>
                <p:spPr bwMode="auto">
                  <a:xfrm>
                    <a:off x="1835" y="833"/>
                    <a:ext cx="63" cy="8"/>
                  </a:xfrm>
                  <a:custGeom>
                    <a:avLst/>
                    <a:gdLst>
                      <a:gd name="T0" fmla="*/ 0 w 63"/>
                      <a:gd name="T1" fmla="*/ 0 h 8"/>
                      <a:gd name="T2" fmla="*/ 0 w 63"/>
                      <a:gd name="T3" fmla="*/ 0 h 8"/>
                      <a:gd name="T4" fmla="*/ 0 w 63"/>
                      <a:gd name="T5" fmla="*/ 8 h 8"/>
                      <a:gd name="T6" fmla="*/ 63 w 63"/>
                      <a:gd name="T7" fmla="*/ 8 h 8"/>
                      <a:gd name="T8" fmla="*/ 63 w 63"/>
                      <a:gd name="T9" fmla="*/ 0 h 8"/>
                      <a:gd name="T10" fmla="*/ 63 w 63"/>
                      <a:gd name="T11" fmla="*/ 0 h 8"/>
                      <a:gd name="T12" fmla="*/ 0 w 63"/>
                      <a:gd name="T13" fmla="*/ 0 h 8"/>
                      <a:gd name="T14" fmla="*/ 0 60000 65536"/>
                      <a:gd name="T15" fmla="*/ 0 60000 65536"/>
                      <a:gd name="T16" fmla="*/ 0 60000 65536"/>
                      <a:gd name="T17" fmla="*/ 0 60000 65536"/>
                      <a:gd name="T18" fmla="*/ 0 60000 65536"/>
                      <a:gd name="T19" fmla="*/ 0 60000 65536"/>
                      <a:gd name="T20" fmla="*/ 0 60000 65536"/>
                      <a:gd name="T21" fmla="*/ 0 w 63"/>
                      <a:gd name="T22" fmla="*/ 0 h 8"/>
                      <a:gd name="T23" fmla="*/ 63 w 63"/>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8">
                        <a:moveTo>
                          <a:pt x="0" y="0"/>
                        </a:moveTo>
                        <a:lnTo>
                          <a:pt x="0" y="0"/>
                        </a:lnTo>
                        <a:lnTo>
                          <a:pt x="0" y="8"/>
                        </a:lnTo>
                        <a:lnTo>
                          <a:pt x="63" y="8"/>
                        </a:lnTo>
                        <a:lnTo>
                          <a:pt x="6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93" name="Freeform 22">
                    <a:extLst>
                      <a:ext uri="{FF2B5EF4-FFF2-40B4-BE49-F238E27FC236}">
                        <a16:creationId xmlns:a16="http://schemas.microsoft.com/office/drawing/2014/main" id="{3A178894-19FF-4C62-A156-4D746867F439}"/>
                      </a:ext>
                    </a:extLst>
                  </p:cNvPr>
                  <p:cNvSpPr>
                    <a:spLocks/>
                  </p:cNvSpPr>
                  <p:nvPr/>
                </p:nvSpPr>
                <p:spPr bwMode="auto">
                  <a:xfrm>
                    <a:off x="1913" y="833"/>
                    <a:ext cx="70" cy="8"/>
                  </a:xfrm>
                  <a:custGeom>
                    <a:avLst/>
                    <a:gdLst>
                      <a:gd name="T0" fmla="*/ 8 w 70"/>
                      <a:gd name="T1" fmla="*/ 0 h 8"/>
                      <a:gd name="T2" fmla="*/ 0 w 70"/>
                      <a:gd name="T3" fmla="*/ 0 h 8"/>
                      <a:gd name="T4" fmla="*/ 8 w 70"/>
                      <a:gd name="T5" fmla="*/ 8 h 8"/>
                      <a:gd name="T6" fmla="*/ 70 w 70"/>
                      <a:gd name="T7" fmla="*/ 8 h 8"/>
                      <a:gd name="T8" fmla="*/ 70 w 70"/>
                      <a:gd name="T9" fmla="*/ 0 h 8"/>
                      <a:gd name="T10" fmla="*/ 70 w 70"/>
                      <a:gd name="T11" fmla="*/ 0 h 8"/>
                      <a:gd name="T12" fmla="*/ 8 w 70"/>
                      <a:gd name="T13" fmla="*/ 0 h 8"/>
                      <a:gd name="T14" fmla="*/ 0 60000 65536"/>
                      <a:gd name="T15" fmla="*/ 0 60000 65536"/>
                      <a:gd name="T16" fmla="*/ 0 60000 65536"/>
                      <a:gd name="T17" fmla="*/ 0 60000 65536"/>
                      <a:gd name="T18" fmla="*/ 0 60000 65536"/>
                      <a:gd name="T19" fmla="*/ 0 60000 65536"/>
                      <a:gd name="T20" fmla="*/ 0 60000 65536"/>
                      <a:gd name="T21" fmla="*/ 0 w 70"/>
                      <a:gd name="T22" fmla="*/ 0 h 8"/>
                      <a:gd name="T23" fmla="*/ 70 w 7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8">
                        <a:moveTo>
                          <a:pt x="8" y="0"/>
                        </a:moveTo>
                        <a:lnTo>
                          <a:pt x="0" y="0"/>
                        </a:lnTo>
                        <a:lnTo>
                          <a:pt x="8" y="8"/>
                        </a:lnTo>
                        <a:lnTo>
                          <a:pt x="70" y="8"/>
                        </a:lnTo>
                        <a:lnTo>
                          <a:pt x="7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94" name="Freeform 23">
                    <a:extLst>
                      <a:ext uri="{FF2B5EF4-FFF2-40B4-BE49-F238E27FC236}">
                        <a16:creationId xmlns:a16="http://schemas.microsoft.com/office/drawing/2014/main" id="{CB000E90-1765-4EEF-9C48-7E4CCBAC5D2F}"/>
                      </a:ext>
                    </a:extLst>
                  </p:cNvPr>
                  <p:cNvSpPr>
                    <a:spLocks/>
                  </p:cNvSpPr>
                  <p:nvPr/>
                </p:nvSpPr>
                <p:spPr bwMode="auto">
                  <a:xfrm>
                    <a:off x="1999" y="833"/>
                    <a:ext cx="70" cy="8"/>
                  </a:xfrm>
                  <a:custGeom>
                    <a:avLst/>
                    <a:gdLst>
                      <a:gd name="T0" fmla="*/ 8 w 70"/>
                      <a:gd name="T1" fmla="*/ 0 h 8"/>
                      <a:gd name="T2" fmla="*/ 0 w 70"/>
                      <a:gd name="T3" fmla="*/ 0 h 8"/>
                      <a:gd name="T4" fmla="*/ 8 w 70"/>
                      <a:gd name="T5" fmla="*/ 8 h 8"/>
                      <a:gd name="T6" fmla="*/ 70 w 70"/>
                      <a:gd name="T7" fmla="*/ 8 h 8"/>
                      <a:gd name="T8" fmla="*/ 70 w 70"/>
                      <a:gd name="T9" fmla="*/ 0 h 8"/>
                      <a:gd name="T10" fmla="*/ 70 w 70"/>
                      <a:gd name="T11" fmla="*/ 0 h 8"/>
                      <a:gd name="T12" fmla="*/ 8 w 70"/>
                      <a:gd name="T13" fmla="*/ 0 h 8"/>
                      <a:gd name="T14" fmla="*/ 0 60000 65536"/>
                      <a:gd name="T15" fmla="*/ 0 60000 65536"/>
                      <a:gd name="T16" fmla="*/ 0 60000 65536"/>
                      <a:gd name="T17" fmla="*/ 0 60000 65536"/>
                      <a:gd name="T18" fmla="*/ 0 60000 65536"/>
                      <a:gd name="T19" fmla="*/ 0 60000 65536"/>
                      <a:gd name="T20" fmla="*/ 0 60000 65536"/>
                      <a:gd name="T21" fmla="*/ 0 w 70"/>
                      <a:gd name="T22" fmla="*/ 0 h 8"/>
                      <a:gd name="T23" fmla="*/ 70 w 7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8">
                        <a:moveTo>
                          <a:pt x="8" y="0"/>
                        </a:moveTo>
                        <a:lnTo>
                          <a:pt x="0" y="0"/>
                        </a:lnTo>
                        <a:lnTo>
                          <a:pt x="8" y="8"/>
                        </a:lnTo>
                        <a:lnTo>
                          <a:pt x="70" y="8"/>
                        </a:lnTo>
                        <a:lnTo>
                          <a:pt x="7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95" name="Freeform 24">
                    <a:extLst>
                      <a:ext uri="{FF2B5EF4-FFF2-40B4-BE49-F238E27FC236}">
                        <a16:creationId xmlns:a16="http://schemas.microsoft.com/office/drawing/2014/main" id="{B6FAB356-A1D4-4EB9-ADF3-33D089FDE8D7}"/>
                      </a:ext>
                    </a:extLst>
                  </p:cNvPr>
                  <p:cNvSpPr>
                    <a:spLocks/>
                  </p:cNvSpPr>
                  <p:nvPr/>
                </p:nvSpPr>
                <p:spPr bwMode="auto">
                  <a:xfrm>
                    <a:off x="2085" y="833"/>
                    <a:ext cx="70" cy="8"/>
                  </a:xfrm>
                  <a:custGeom>
                    <a:avLst/>
                    <a:gdLst>
                      <a:gd name="T0" fmla="*/ 7 w 70"/>
                      <a:gd name="T1" fmla="*/ 0 h 8"/>
                      <a:gd name="T2" fmla="*/ 0 w 70"/>
                      <a:gd name="T3" fmla="*/ 0 h 8"/>
                      <a:gd name="T4" fmla="*/ 7 w 70"/>
                      <a:gd name="T5" fmla="*/ 8 h 8"/>
                      <a:gd name="T6" fmla="*/ 70 w 70"/>
                      <a:gd name="T7" fmla="*/ 8 h 8"/>
                      <a:gd name="T8" fmla="*/ 70 w 70"/>
                      <a:gd name="T9" fmla="*/ 0 h 8"/>
                      <a:gd name="T10" fmla="*/ 70 w 70"/>
                      <a:gd name="T11" fmla="*/ 0 h 8"/>
                      <a:gd name="T12" fmla="*/ 7 w 70"/>
                      <a:gd name="T13" fmla="*/ 0 h 8"/>
                      <a:gd name="T14" fmla="*/ 0 60000 65536"/>
                      <a:gd name="T15" fmla="*/ 0 60000 65536"/>
                      <a:gd name="T16" fmla="*/ 0 60000 65536"/>
                      <a:gd name="T17" fmla="*/ 0 60000 65536"/>
                      <a:gd name="T18" fmla="*/ 0 60000 65536"/>
                      <a:gd name="T19" fmla="*/ 0 60000 65536"/>
                      <a:gd name="T20" fmla="*/ 0 60000 65536"/>
                      <a:gd name="T21" fmla="*/ 0 w 70"/>
                      <a:gd name="T22" fmla="*/ 0 h 8"/>
                      <a:gd name="T23" fmla="*/ 70 w 7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8">
                        <a:moveTo>
                          <a:pt x="7" y="0"/>
                        </a:moveTo>
                        <a:lnTo>
                          <a:pt x="0" y="0"/>
                        </a:lnTo>
                        <a:lnTo>
                          <a:pt x="7" y="8"/>
                        </a:lnTo>
                        <a:lnTo>
                          <a:pt x="70" y="8"/>
                        </a:lnTo>
                        <a:lnTo>
                          <a:pt x="70" y="0"/>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166" name="Rectangle 25">
                  <a:extLst>
                    <a:ext uri="{FF2B5EF4-FFF2-40B4-BE49-F238E27FC236}">
                      <a16:creationId xmlns:a16="http://schemas.microsoft.com/office/drawing/2014/main" id="{1612F526-CB00-452A-8BAE-E1800E0015D2}"/>
                    </a:ext>
                  </a:extLst>
                </p:cNvPr>
                <p:cNvSpPr>
                  <a:spLocks noChangeArrowheads="1"/>
                </p:cNvSpPr>
                <p:nvPr/>
              </p:nvSpPr>
              <p:spPr bwMode="auto">
                <a:xfrm>
                  <a:off x="2163" y="833"/>
                  <a:ext cx="15" cy="10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67" name="Rectangle 26">
                  <a:extLst>
                    <a:ext uri="{FF2B5EF4-FFF2-40B4-BE49-F238E27FC236}">
                      <a16:creationId xmlns:a16="http://schemas.microsoft.com/office/drawing/2014/main" id="{8407E787-AFEF-4BA4-9511-D7C4C66A66A8}"/>
                    </a:ext>
                  </a:extLst>
                </p:cNvPr>
                <p:cNvSpPr>
                  <a:spLocks noChangeArrowheads="1"/>
                </p:cNvSpPr>
                <p:nvPr/>
              </p:nvSpPr>
              <p:spPr bwMode="auto">
                <a:xfrm>
                  <a:off x="1835" y="1914"/>
                  <a:ext cx="343"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68" name="Rectangle 27">
                  <a:extLst>
                    <a:ext uri="{FF2B5EF4-FFF2-40B4-BE49-F238E27FC236}">
                      <a16:creationId xmlns:a16="http://schemas.microsoft.com/office/drawing/2014/main" id="{759D8E4E-2135-4E63-90C7-860979AE2E01}"/>
                    </a:ext>
                  </a:extLst>
                </p:cNvPr>
                <p:cNvSpPr>
                  <a:spLocks noChangeArrowheads="1"/>
                </p:cNvSpPr>
                <p:nvPr/>
              </p:nvSpPr>
              <p:spPr bwMode="auto">
                <a:xfrm>
                  <a:off x="3098" y="833"/>
                  <a:ext cx="16" cy="10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69" name="Rectangle 28">
                  <a:extLst>
                    <a:ext uri="{FF2B5EF4-FFF2-40B4-BE49-F238E27FC236}">
                      <a16:creationId xmlns:a16="http://schemas.microsoft.com/office/drawing/2014/main" id="{E76EA8B3-090A-46E5-A148-487A70BD0035}"/>
                    </a:ext>
                  </a:extLst>
                </p:cNvPr>
                <p:cNvSpPr>
                  <a:spLocks noChangeArrowheads="1"/>
                </p:cNvSpPr>
                <p:nvPr/>
              </p:nvSpPr>
              <p:spPr bwMode="auto">
                <a:xfrm>
                  <a:off x="3106" y="1914"/>
                  <a:ext cx="452"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6170" name="Group 29">
                  <a:extLst>
                    <a:ext uri="{FF2B5EF4-FFF2-40B4-BE49-F238E27FC236}">
                      <a16:creationId xmlns:a16="http://schemas.microsoft.com/office/drawing/2014/main" id="{0DFC4E5E-DC18-47E2-A7CD-F3FC89DF59EA}"/>
                    </a:ext>
                  </a:extLst>
                </p:cNvPr>
                <p:cNvGrpSpPr>
                  <a:grpSpLocks/>
                </p:cNvGrpSpPr>
                <p:nvPr/>
              </p:nvGrpSpPr>
              <p:grpSpPr bwMode="auto">
                <a:xfrm>
                  <a:off x="2170" y="1860"/>
                  <a:ext cx="8" cy="1735"/>
                  <a:chOff x="2170" y="1860"/>
                  <a:chExt cx="8" cy="1735"/>
                </a:xfrm>
              </p:grpSpPr>
              <p:sp>
                <p:nvSpPr>
                  <p:cNvPr id="6371" name="Freeform 30">
                    <a:extLst>
                      <a:ext uri="{FF2B5EF4-FFF2-40B4-BE49-F238E27FC236}">
                        <a16:creationId xmlns:a16="http://schemas.microsoft.com/office/drawing/2014/main" id="{716C8494-3E35-4003-89D3-B430B1834242}"/>
                      </a:ext>
                    </a:extLst>
                  </p:cNvPr>
                  <p:cNvSpPr>
                    <a:spLocks/>
                  </p:cNvSpPr>
                  <p:nvPr/>
                </p:nvSpPr>
                <p:spPr bwMode="auto">
                  <a:xfrm>
                    <a:off x="2170" y="3532"/>
                    <a:ext cx="8" cy="63"/>
                  </a:xfrm>
                  <a:custGeom>
                    <a:avLst/>
                    <a:gdLst>
                      <a:gd name="T0" fmla="*/ 0 w 8"/>
                      <a:gd name="T1" fmla="*/ 63 h 63"/>
                      <a:gd name="T2" fmla="*/ 0 w 8"/>
                      <a:gd name="T3" fmla="*/ 63 h 63"/>
                      <a:gd name="T4" fmla="*/ 8 w 8"/>
                      <a:gd name="T5" fmla="*/ 63 h 63"/>
                      <a:gd name="T6" fmla="*/ 8 w 8"/>
                      <a:gd name="T7" fmla="*/ 0 h 63"/>
                      <a:gd name="T8" fmla="*/ 0 w 8"/>
                      <a:gd name="T9" fmla="*/ 0 h 63"/>
                      <a:gd name="T10" fmla="*/ 0 w 8"/>
                      <a:gd name="T11" fmla="*/ 0 h 63"/>
                      <a:gd name="T12" fmla="*/ 0 w 8"/>
                      <a:gd name="T13" fmla="*/ 63 h 63"/>
                      <a:gd name="T14" fmla="*/ 0 60000 65536"/>
                      <a:gd name="T15" fmla="*/ 0 60000 65536"/>
                      <a:gd name="T16" fmla="*/ 0 60000 65536"/>
                      <a:gd name="T17" fmla="*/ 0 60000 65536"/>
                      <a:gd name="T18" fmla="*/ 0 60000 65536"/>
                      <a:gd name="T19" fmla="*/ 0 60000 65536"/>
                      <a:gd name="T20" fmla="*/ 0 60000 65536"/>
                      <a:gd name="T21" fmla="*/ 0 w 8"/>
                      <a:gd name="T22" fmla="*/ 0 h 63"/>
                      <a:gd name="T23" fmla="*/ 8 w 8"/>
                      <a:gd name="T24" fmla="*/ 63 h 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3">
                        <a:moveTo>
                          <a:pt x="0" y="63"/>
                        </a:moveTo>
                        <a:lnTo>
                          <a:pt x="0" y="63"/>
                        </a:lnTo>
                        <a:lnTo>
                          <a:pt x="8" y="63"/>
                        </a:lnTo>
                        <a:lnTo>
                          <a:pt x="8" y="0"/>
                        </a:lnTo>
                        <a:lnTo>
                          <a:pt x="0" y="0"/>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72" name="Freeform 31">
                    <a:extLst>
                      <a:ext uri="{FF2B5EF4-FFF2-40B4-BE49-F238E27FC236}">
                        <a16:creationId xmlns:a16="http://schemas.microsoft.com/office/drawing/2014/main" id="{DA7F4C9D-14CA-4903-A3AF-F0384209CE55}"/>
                      </a:ext>
                    </a:extLst>
                  </p:cNvPr>
                  <p:cNvSpPr>
                    <a:spLocks/>
                  </p:cNvSpPr>
                  <p:nvPr/>
                </p:nvSpPr>
                <p:spPr bwMode="auto">
                  <a:xfrm>
                    <a:off x="2170" y="3447"/>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73" name="Freeform 32">
                    <a:extLst>
                      <a:ext uri="{FF2B5EF4-FFF2-40B4-BE49-F238E27FC236}">
                        <a16:creationId xmlns:a16="http://schemas.microsoft.com/office/drawing/2014/main" id="{74BAB732-48D6-4061-8BF7-48E26E60189D}"/>
                      </a:ext>
                    </a:extLst>
                  </p:cNvPr>
                  <p:cNvSpPr>
                    <a:spLocks/>
                  </p:cNvSpPr>
                  <p:nvPr/>
                </p:nvSpPr>
                <p:spPr bwMode="auto">
                  <a:xfrm>
                    <a:off x="2170" y="3361"/>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74" name="Freeform 33">
                    <a:extLst>
                      <a:ext uri="{FF2B5EF4-FFF2-40B4-BE49-F238E27FC236}">
                        <a16:creationId xmlns:a16="http://schemas.microsoft.com/office/drawing/2014/main" id="{99C6D562-A284-42E9-855D-9C141D826CB7}"/>
                      </a:ext>
                    </a:extLst>
                  </p:cNvPr>
                  <p:cNvSpPr>
                    <a:spLocks/>
                  </p:cNvSpPr>
                  <p:nvPr/>
                </p:nvSpPr>
                <p:spPr bwMode="auto">
                  <a:xfrm>
                    <a:off x="2170" y="3276"/>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75" name="Freeform 34">
                    <a:extLst>
                      <a:ext uri="{FF2B5EF4-FFF2-40B4-BE49-F238E27FC236}">
                        <a16:creationId xmlns:a16="http://schemas.microsoft.com/office/drawing/2014/main" id="{1B0EEC95-A15D-4238-9B7E-498FDB7CE8E6}"/>
                      </a:ext>
                    </a:extLst>
                  </p:cNvPr>
                  <p:cNvSpPr>
                    <a:spLocks/>
                  </p:cNvSpPr>
                  <p:nvPr/>
                </p:nvSpPr>
                <p:spPr bwMode="auto">
                  <a:xfrm>
                    <a:off x="2170" y="3190"/>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76" name="Freeform 35">
                    <a:extLst>
                      <a:ext uri="{FF2B5EF4-FFF2-40B4-BE49-F238E27FC236}">
                        <a16:creationId xmlns:a16="http://schemas.microsoft.com/office/drawing/2014/main" id="{F98B3AF6-A6D6-42C8-B40D-7D4107E1C038}"/>
                      </a:ext>
                    </a:extLst>
                  </p:cNvPr>
                  <p:cNvSpPr>
                    <a:spLocks/>
                  </p:cNvSpPr>
                  <p:nvPr/>
                </p:nvSpPr>
                <p:spPr bwMode="auto">
                  <a:xfrm>
                    <a:off x="2170" y="3105"/>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77" name="Freeform 36">
                    <a:extLst>
                      <a:ext uri="{FF2B5EF4-FFF2-40B4-BE49-F238E27FC236}">
                        <a16:creationId xmlns:a16="http://schemas.microsoft.com/office/drawing/2014/main" id="{D6BA10B3-4756-4A23-B069-94885A896CBA}"/>
                      </a:ext>
                    </a:extLst>
                  </p:cNvPr>
                  <p:cNvSpPr>
                    <a:spLocks/>
                  </p:cNvSpPr>
                  <p:nvPr/>
                </p:nvSpPr>
                <p:spPr bwMode="auto">
                  <a:xfrm>
                    <a:off x="2170" y="3019"/>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78" name="Freeform 37">
                    <a:extLst>
                      <a:ext uri="{FF2B5EF4-FFF2-40B4-BE49-F238E27FC236}">
                        <a16:creationId xmlns:a16="http://schemas.microsoft.com/office/drawing/2014/main" id="{B603F9F6-FAF3-4DFD-965F-EFF5EF114790}"/>
                      </a:ext>
                    </a:extLst>
                  </p:cNvPr>
                  <p:cNvSpPr>
                    <a:spLocks/>
                  </p:cNvSpPr>
                  <p:nvPr/>
                </p:nvSpPr>
                <p:spPr bwMode="auto">
                  <a:xfrm>
                    <a:off x="2170" y="2933"/>
                    <a:ext cx="8" cy="63"/>
                  </a:xfrm>
                  <a:custGeom>
                    <a:avLst/>
                    <a:gdLst>
                      <a:gd name="T0" fmla="*/ 0 w 8"/>
                      <a:gd name="T1" fmla="*/ 63 h 63"/>
                      <a:gd name="T2" fmla="*/ 0 w 8"/>
                      <a:gd name="T3" fmla="*/ 63 h 63"/>
                      <a:gd name="T4" fmla="*/ 8 w 8"/>
                      <a:gd name="T5" fmla="*/ 63 h 63"/>
                      <a:gd name="T6" fmla="*/ 8 w 8"/>
                      <a:gd name="T7" fmla="*/ 0 h 63"/>
                      <a:gd name="T8" fmla="*/ 0 w 8"/>
                      <a:gd name="T9" fmla="*/ 0 h 63"/>
                      <a:gd name="T10" fmla="*/ 0 w 8"/>
                      <a:gd name="T11" fmla="*/ 0 h 63"/>
                      <a:gd name="T12" fmla="*/ 0 w 8"/>
                      <a:gd name="T13" fmla="*/ 63 h 63"/>
                      <a:gd name="T14" fmla="*/ 0 60000 65536"/>
                      <a:gd name="T15" fmla="*/ 0 60000 65536"/>
                      <a:gd name="T16" fmla="*/ 0 60000 65536"/>
                      <a:gd name="T17" fmla="*/ 0 60000 65536"/>
                      <a:gd name="T18" fmla="*/ 0 60000 65536"/>
                      <a:gd name="T19" fmla="*/ 0 60000 65536"/>
                      <a:gd name="T20" fmla="*/ 0 60000 65536"/>
                      <a:gd name="T21" fmla="*/ 0 w 8"/>
                      <a:gd name="T22" fmla="*/ 0 h 63"/>
                      <a:gd name="T23" fmla="*/ 8 w 8"/>
                      <a:gd name="T24" fmla="*/ 63 h 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3">
                        <a:moveTo>
                          <a:pt x="0" y="63"/>
                        </a:moveTo>
                        <a:lnTo>
                          <a:pt x="0" y="63"/>
                        </a:lnTo>
                        <a:lnTo>
                          <a:pt x="8" y="63"/>
                        </a:lnTo>
                        <a:lnTo>
                          <a:pt x="8" y="0"/>
                        </a:lnTo>
                        <a:lnTo>
                          <a:pt x="0" y="0"/>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79" name="Freeform 38">
                    <a:extLst>
                      <a:ext uri="{FF2B5EF4-FFF2-40B4-BE49-F238E27FC236}">
                        <a16:creationId xmlns:a16="http://schemas.microsoft.com/office/drawing/2014/main" id="{625D2AEF-99FA-44ED-A033-5CEF210B810E}"/>
                      </a:ext>
                    </a:extLst>
                  </p:cNvPr>
                  <p:cNvSpPr>
                    <a:spLocks/>
                  </p:cNvSpPr>
                  <p:nvPr/>
                </p:nvSpPr>
                <p:spPr bwMode="auto">
                  <a:xfrm>
                    <a:off x="2170" y="2848"/>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80" name="Freeform 39">
                    <a:extLst>
                      <a:ext uri="{FF2B5EF4-FFF2-40B4-BE49-F238E27FC236}">
                        <a16:creationId xmlns:a16="http://schemas.microsoft.com/office/drawing/2014/main" id="{211D5650-FA8C-45A7-B74E-B61017D0392B}"/>
                      </a:ext>
                    </a:extLst>
                  </p:cNvPr>
                  <p:cNvSpPr>
                    <a:spLocks/>
                  </p:cNvSpPr>
                  <p:nvPr/>
                </p:nvSpPr>
                <p:spPr bwMode="auto">
                  <a:xfrm>
                    <a:off x="2170" y="2762"/>
                    <a:ext cx="8" cy="63"/>
                  </a:xfrm>
                  <a:custGeom>
                    <a:avLst/>
                    <a:gdLst>
                      <a:gd name="T0" fmla="*/ 0 w 8"/>
                      <a:gd name="T1" fmla="*/ 63 h 63"/>
                      <a:gd name="T2" fmla="*/ 0 w 8"/>
                      <a:gd name="T3" fmla="*/ 63 h 63"/>
                      <a:gd name="T4" fmla="*/ 8 w 8"/>
                      <a:gd name="T5" fmla="*/ 63 h 63"/>
                      <a:gd name="T6" fmla="*/ 8 w 8"/>
                      <a:gd name="T7" fmla="*/ 0 h 63"/>
                      <a:gd name="T8" fmla="*/ 0 w 8"/>
                      <a:gd name="T9" fmla="*/ 0 h 63"/>
                      <a:gd name="T10" fmla="*/ 0 w 8"/>
                      <a:gd name="T11" fmla="*/ 0 h 63"/>
                      <a:gd name="T12" fmla="*/ 0 w 8"/>
                      <a:gd name="T13" fmla="*/ 63 h 63"/>
                      <a:gd name="T14" fmla="*/ 0 60000 65536"/>
                      <a:gd name="T15" fmla="*/ 0 60000 65536"/>
                      <a:gd name="T16" fmla="*/ 0 60000 65536"/>
                      <a:gd name="T17" fmla="*/ 0 60000 65536"/>
                      <a:gd name="T18" fmla="*/ 0 60000 65536"/>
                      <a:gd name="T19" fmla="*/ 0 60000 65536"/>
                      <a:gd name="T20" fmla="*/ 0 60000 65536"/>
                      <a:gd name="T21" fmla="*/ 0 w 8"/>
                      <a:gd name="T22" fmla="*/ 0 h 63"/>
                      <a:gd name="T23" fmla="*/ 8 w 8"/>
                      <a:gd name="T24" fmla="*/ 63 h 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3">
                        <a:moveTo>
                          <a:pt x="0" y="63"/>
                        </a:moveTo>
                        <a:lnTo>
                          <a:pt x="0" y="63"/>
                        </a:lnTo>
                        <a:lnTo>
                          <a:pt x="8" y="63"/>
                        </a:lnTo>
                        <a:lnTo>
                          <a:pt x="8" y="0"/>
                        </a:lnTo>
                        <a:lnTo>
                          <a:pt x="0" y="0"/>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81" name="Freeform 40">
                    <a:extLst>
                      <a:ext uri="{FF2B5EF4-FFF2-40B4-BE49-F238E27FC236}">
                        <a16:creationId xmlns:a16="http://schemas.microsoft.com/office/drawing/2014/main" id="{17B77FE0-BCBC-43FD-B428-CAB8370852BF}"/>
                      </a:ext>
                    </a:extLst>
                  </p:cNvPr>
                  <p:cNvSpPr>
                    <a:spLocks/>
                  </p:cNvSpPr>
                  <p:nvPr/>
                </p:nvSpPr>
                <p:spPr bwMode="auto">
                  <a:xfrm>
                    <a:off x="2170" y="2677"/>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82" name="Freeform 41">
                    <a:extLst>
                      <a:ext uri="{FF2B5EF4-FFF2-40B4-BE49-F238E27FC236}">
                        <a16:creationId xmlns:a16="http://schemas.microsoft.com/office/drawing/2014/main" id="{E5417C32-0B4D-4DFC-862C-7229CE15812A}"/>
                      </a:ext>
                    </a:extLst>
                  </p:cNvPr>
                  <p:cNvSpPr>
                    <a:spLocks/>
                  </p:cNvSpPr>
                  <p:nvPr/>
                </p:nvSpPr>
                <p:spPr bwMode="auto">
                  <a:xfrm>
                    <a:off x="2170" y="2591"/>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83" name="Freeform 42">
                    <a:extLst>
                      <a:ext uri="{FF2B5EF4-FFF2-40B4-BE49-F238E27FC236}">
                        <a16:creationId xmlns:a16="http://schemas.microsoft.com/office/drawing/2014/main" id="{6BCB1649-99A8-4CFD-B5BA-C0A3F5BA2AD0}"/>
                      </a:ext>
                    </a:extLst>
                  </p:cNvPr>
                  <p:cNvSpPr>
                    <a:spLocks/>
                  </p:cNvSpPr>
                  <p:nvPr/>
                </p:nvSpPr>
                <p:spPr bwMode="auto">
                  <a:xfrm>
                    <a:off x="2170" y="2506"/>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84" name="Freeform 43">
                    <a:extLst>
                      <a:ext uri="{FF2B5EF4-FFF2-40B4-BE49-F238E27FC236}">
                        <a16:creationId xmlns:a16="http://schemas.microsoft.com/office/drawing/2014/main" id="{146F285A-FA96-43E5-AAA9-EF11D5C1DDE5}"/>
                      </a:ext>
                    </a:extLst>
                  </p:cNvPr>
                  <p:cNvSpPr>
                    <a:spLocks/>
                  </p:cNvSpPr>
                  <p:nvPr/>
                </p:nvSpPr>
                <p:spPr bwMode="auto">
                  <a:xfrm>
                    <a:off x="2170" y="2420"/>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85" name="Freeform 44">
                    <a:extLst>
                      <a:ext uri="{FF2B5EF4-FFF2-40B4-BE49-F238E27FC236}">
                        <a16:creationId xmlns:a16="http://schemas.microsoft.com/office/drawing/2014/main" id="{29ED0ADE-D206-4043-BA8F-3ED8628A0E4D}"/>
                      </a:ext>
                    </a:extLst>
                  </p:cNvPr>
                  <p:cNvSpPr>
                    <a:spLocks/>
                  </p:cNvSpPr>
                  <p:nvPr/>
                </p:nvSpPr>
                <p:spPr bwMode="auto">
                  <a:xfrm>
                    <a:off x="2170" y="2335"/>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86" name="Freeform 45">
                    <a:extLst>
                      <a:ext uri="{FF2B5EF4-FFF2-40B4-BE49-F238E27FC236}">
                        <a16:creationId xmlns:a16="http://schemas.microsoft.com/office/drawing/2014/main" id="{03EBDECD-8C5F-49B8-BC7F-B96257EA58CC}"/>
                      </a:ext>
                    </a:extLst>
                  </p:cNvPr>
                  <p:cNvSpPr>
                    <a:spLocks/>
                  </p:cNvSpPr>
                  <p:nvPr/>
                </p:nvSpPr>
                <p:spPr bwMode="auto">
                  <a:xfrm>
                    <a:off x="2170" y="2249"/>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87" name="Freeform 46">
                    <a:extLst>
                      <a:ext uri="{FF2B5EF4-FFF2-40B4-BE49-F238E27FC236}">
                        <a16:creationId xmlns:a16="http://schemas.microsoft.com/office/drawing/2014/main" id="{0DADCBD9-DB5F-43EE-A3FE-9F7919E8F1F6}"/>
                      </a:ext>
                    </a:extLst>
                  </p:cNvPr>
                  <p:cNvSpPr>
                    <a:spLocks/>
                  </p:cNvSpPr>
                  <p:nvPr/>
                </p:nvSpPr>
                <p:spPr bwMode="auto">
                  <a:xfrm>
                    <a:off x="2170" y="2163"/>
                    <a:ext cx="8" cy="63"/>
                  </a:xfrm>
                  <a:custGeom>
                    <a:avLst/>
                    <a:gdLst>
                      <a:gd name="T0" fmla="*/ 0 w 8"/>
                      <a:gd name="T1" fmla="*/ 63 h 63"/>
                      <a:gd name="T2" fmla="*/ 0 w 8"/>
                      <a:gd name="T3" fmla="*/ 63 h 63"/>
                      <a:gd name="T4" fmla="*/ 8 w 8"/>
                      <a:gd name="T5" fmla="*/ 63 h 63"/>
                      <a:gd name="T6" fmla="*/ 8 w 8"/>
                      <a:gd name="T7" fmla="*/ 0 h 63"/>
                      <a:gd name="T8" fmla="*/ 0 w 8"/>
                      <a:gd name="T9" fmla="*/ 0 h 63"/>
                      <a:gd name="T10" fmla="*/ 0 w 8"/>
                      <a:gd name="T11" fmla="*/ 0 h 63"/>
                      <a:gd name="T12" fmla="*/ 0 w 8"/>
                      <a:gd name="T13" fmla="*/ 63 h 63"/>
                      <a:gd name="T14" fmla="*/ 0 60000 65536"/>
                      <a:gd name="T15" fmla="*/ 0 60000 65536"/>
                      <a:gd name="T16" fmla="*/ 0 60000 65536"/>
                      <a:gd name="T17" fmla="*/ 0 60000 65536"/>
                      <a:gd name="T18" fmla="*/ 0 60000 65536"/>
                      <a:gd name="T19" fmla="*/ 0 60000 65536"/>
                      <a:gd name="T20" fmla="*/ 0 60000 65536"/>
                      <a:gd name="T21" fmla="*/ 0 w 8"/>
                      <a:gd name="T22" fmla="*/ 0 h 63"/>
                      <a:gd name="T23" fmla="*/ 8 w 8"/>
                      <a:gd name="T24" fmla="*/ 63 h 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3">
                        <a:moveTo>
                          <a:pt x="0" y="63"/>
                        </a:moveTo>
                        <a:lnTo>
                          <a:pt x="0" y="63"/>
                        </a:lnTo>
                        <a:lnTo>
                          <a:pt x="8" y="63"/>
                        </a:lnTo>
                        <a:lnTo>
                          <a:pt x="8" y="0"/>
                        </a:lnTo>
                        <a:lnTo>
                          <a:pt x="0" y="0"/>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88" name="Freeform 47">
                    <a:extLst>
                      <a:ext uri="{FF2B5EF4-FFF2-40B4-BE49-F238E27FC236}">
                        <a16:creationId xmlns:a16="http://schemas.microsoft.com/office/drawing/2014/main" id="{AF022A23-9C1A-4A48-921C-0132C1F76BD7}"/>
                      </a:ext>
                    </a:extLst>
                  </p:cNvPr>
                  <p:cNvSpPr>
                    <a:spLocks/>
                  </p:cNvSpPr>
                  <p:nvPr/>
                </p:nvSpPr>
                <p:spPr bwMode="auto">
                  <a:xfrm>
                    <a:off x="2170" y="2078"/>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89" name="Freeform 48">
                    <a:extLst>
                      <a:ext uri="{FF2B5EF4-FFF2-40B4-BE49-F238E27FC236}">
                        <a16:creationId xmlns:a16="http://schemas.microsoft.com/office/drawing/2014/main" id="{FE68282B-90DD-44B8-909F-8F202BFC3342}"/>
                      </a:ext>
                    </a:extLst>
                  </p:cNvPr>
                  <p:cNvSpPr>
                    <a:spLocks/>
                  </p:cNvSpPr>
                  <p:nvPr/>
                </p:nvSpPr>
                <p:spPr bwMode="auto">
                  <a:xfrm>
                    <a:off x="2170" y="1992"/>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90" name="Freeform 49">
                    <a:extLst>
                      <a:ext uri="{FF2B5EF4-FFF2-40B4-BE49-F238E27FC236}">
                        <a16:creationId xmlns:a16="http://schemas.microsoft.com/office/drawing/2014/main" id="{5D53DAF1-B84C-477F-8827-989BAF69CC50}"/>
                      </a:ext>
                    </a:extLst>
                  </p:cNvPr>
                  <p:cNvSpPr>
                    <a:spLocks/>
                  </p:cNvSpPr>
                  <p:nvPr/>
                </p:nvSpPr>
                <p:spPr bwMode="auto">
                  <a:xfrm>
                    <a:off x="2170" y="1907"/>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91" name="Freeform 50">
                    <a:extLst>
                      <a:ext uri="{FF2B5EF4-FFF2-40B4-BE49-F238E27FC236}">
                        <a16:creationId xmlns:a16="http://schemas.microsoft.com/office/drawing/2014/main" id="{29C3C1B5-D186-4948-8AB4-65BE998D23B0}"/>
                      </a:ext>
                    </a:extLst>
                  </p:cNvPr>
                  <p:cNvSpPr>
                    <a:spLocks/>
                  </p:cNvSpPr>
                  <p:nvPr/>
                </p:nvSpPr>
                <p:spPr bwMode="auto">
                  <a:xfrm>
                    <a:off x="2170" y="1860"/>
                    <a:ext cx="8" cy="23"/>
                  </a:xfrm>
                  <a:custGeom>
                    <a:avLst/>
                    <a:gdLst>
                      <a:gd name="T0" fmla="*/ 0 w 8"/>
                      <a:gd name="T1" fmla="*/ 23 h 23"/>
                      <a:gd name="T2" fmla="*/ 0 w 8"/>
                      <a:gd name="T3" fmla="*/ 23 h 23"/>
                      <a:gd name="T4" fmla="*/ 8 w 8"/>
                      <a:gd name="T5" fmla="*/ 23 h 23"/>
                      <a:gd name="T6" fmla="*/ 8 w 8"/>
                      <a:gd name="T7" fmla="*/ 0 h 23"/>
                      <a:gd name="T8" fmla="*/ 0 w 8"/>
                      <a:gd name="T9" fmla="*/ 0 h 23"/>
                      <a:gd name="T10" fmla="*/ 0 w 8"/>
                      <a:gd name="T11" fmla="*/ 0 h 23"/>
                      <a:gd name="T12" fmla="*/ 0 w 8"/>
                      <a:gd name="T13" fmla="*/ 23 h 23"/>
                      <a:gd name="T14" fmla="*/ 0 60000 65536"/>
                      <a:gd name="T15" fmla="*/ 0 60000 65536"/>
                      <a:gd name="T16" fmla="*/ 0 60000 65536"/>
                      <a:gd name="T17" fmla="*/ 0 60000 65536"/>
                      <a:gd name="T18" fmla="*/ 0 60000 65536"/>
                      <a:gd name="T19" fmla="*/ 0 60000 65536"/>
                      <a:gd name="T20" fmla="*/ 0 60000 65536"/>
                      <a:gd name="T21" fmla="*/ 0 w 8"/>
                      <a:gd name="T22" fmla="*/ 0 h 23"/>
                      <a:gd name="T23" fmla="*/ 8 w 8"/>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23">
                        <a:moveTo>
                          <a:pt x="0" y="23"/>
                        </a:moveTo>
                        <a:lnTo>
                          <a:pt x="0" y="23"/>
                        </a:lnTo>
                        <a:lnTo>
                          <a:pt x="8" y="23"/>
                        </a:lnTo>
                        <a:lnTo>
                          <a:pt x="8" y="0"/>
                        </a:lnTo>
                        <a:lnTo>
                          <a:pt x="0" y="0"/>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171" name="Freeform 51">
                  <a:extLst>
                    <a:ext uri="{FF2B5EF4-FFF2-40B4-BE49-F238E27FC236}">
                      <a16:creationId xmlns:a16="http://schemas.microsoft.com/office/drawing/2014/main" id="{59234330-8C9C-43CD-A972-15C117D914B8}"/>
                    </a:ext>
                  </a:extLst>
                </p:cNvPr>
                <p:cNvSpPr>
                  <a:spLocks/>
                </p:cNvSpPr>
                <p:nvPr/>
              </p:nvSpPr>
              <p:spPr bwMode="auto">
                <a:xfrm>
                  <a:off x="4042" y="3276"/>
                  <a:ext cx="117" cy="31"/>
                </a:xfrm>
                <a:custGeom>
                  <a:avLst/>
                  <a:gdLst>
                    <a:gd name="T0" fmla="*/ 0 w 117"/>
                    <a:gd name="T1" fmla="*/ 31 h 31"/>
                    <a:gd name="T2" fmla="*/ 0 w 117"/>
                    <a:gd name="T3" fmla="*/ 0 h 31"/>
                    <a:gd name="T4" fmla="*/ 117 w 117"/>
                    <a:gd name="T5" fmla="*/ 15 h 31"/>
                    <a:gd name="T6" fmla="*/ 0 w 117"/>
                    <a:gd name="T7" fmla="*/ 31 h 31"/>
                    <a:gd name="T8" fmla="*/ 0 60000 65536"/>
                    <a:gd name="T9" fmla="*/ 0 60000 65536"/>
                    <a:gd name="T10" fmla="*/ 0 60000 65536"/>
                    <a:gd name="T11" fmla="*/ 0 60000 65536"/>
                    <a:gd name="T12" fmla="*/ 0 w 117"/>
                    <a:gd name="T13" fmla="*/ 0 h 31"/>
                    <a:gd name="T14" fmla="*/ 117 w 117"/>
                    <a:gd name="T15" fmla="*/ 31 h 31"/>
                  </a:gdLst>
                  <a:ahLst/>
                  <a:cxnLst>
                    <a:cxn ang="T8">
                      <a:pos x="T0" y="T1"/>
                    </a:cxn>
                    <a:cxn ang="T9">
                      <a:pos x="T2" y="T3"/>
                    </a:cxn>
                    <a:cxn ang="T10">
                      <a:pos x="T4" y="T5"/>
                    </a:cxn>
                    <a:cxn ang="T11">
                      <a:pos x="T6" y="T7"/>
                    </a:cxn>
                  </a:cxnLst>
                  <a:rect l="T12" t="T13" r="T14" b="T15"/>
                  <a:pathLst>
                    <a:path w="117" h="31">
                      <a:moveTo>
                        <a:pt x="0" y="31"/>
                      </a:moveTo>
                      <a:lnTo>
                        <a:pt x="0" y="0"/>
                      </a:lnTo>
                      <a:lnTo>
                        <a:pt x="117" y="15"/>
                      </a:lnTo>
                      <a:lnTo>
                        <a:pt x="0" y="31"/>
                      </a:lnTo>
                      <a:close/>
                    </a:path>
                  </a:pathLst>
                </a:custGeom>
                <a:solidFill>
                  <a:srgbClr val="000000"/>
                </a:solidFill>
                <a:ln w="12700">
                  <a:solidFill>
                    <a:srgbClr val="000000"/>
                  </a:solidFill>
                  <a:round/>
                  <a:headEnd/>
                  <a:tailEnd/>
                </a:ln>
              </p:spPr>
              <p:txBody>
                <a:bodyPr/>
                <a:lstStyle/>
                <a:p>
                  <a:endParaRPr lang="zh-CN" altLang="en-US"/>
                </a:p>
              </p:txBody>
            </p:sp>
            <p:sp>
              <p:nvSpPr>
                <p:cNvPr id="6172" name="Freeform 52">
                  <a:extLst>
                    <a:ext uri="{FF2B5EF4-FFF2-40B4-BE49-F238E27FC236}">
                      <a16:creationId xmlns:a16="http://schemas.microsoft.com/office/drawing/2014/main" id="{02E9F96C-4284-4AC4-A3A1-D5AC7A6AAAA8}"/>
                    </a:ext>
                  </a:extLst>
                </p:cNvPr>
                <p:cNvSpPr>
                  <a:spLocks/>
                </p:cNvSpPr>
                <p:nvPr/>
              </p:nvSpPr>
              <p:spPr bwMode="auto">
                <a:xfrm>
                  <a:off x="1820" y="2226"/>
                  <a:ext cx="31" cy="116"/>
                </a:xfrm>
                <a:custGeom>
                  <a:avLst/>
                  <a:gdLst>
                    <a:gd name="T0" fmla="*/ 31 w 31"/>
                    <a:gd name="T1" fmla="*/ 116 h 116"/>
                    <a:gd name="T2" fmla="*/ 0 w 31"/>
                    <a:gd name="T3" fmla="*/ 116 h 116"/>
                    <a:gd name="T4" fmla="*/ 15 w 31"/>
                    <a:gd name="T5" fmla="*/ 0 h 116"/>
                    <a:gd name="T6" fmla="*/ 31 w 31"/>
                    <a:gd name="T7" fmla="*/ 116 h 116"/>
                    <a:gd name="T8" fmla="*/ 0 60000 65536"/>
                    <a:gd name="T9" fmla="*/ 0 60000 65536"/>
                    <a:gd name="T10" fmla="*/ 0 60000 65536"/>
                    <a:gd name="T11" fmla="*/ 0 60000 65536"/>
                    <a:gd name="T12" fmla="*/ 0 w 31"/>
                    <a:gd name="T13" fmla="*/ 0 h 116"/>
                    <a:gd name="T14" fmla="*/ 31 w 31"/>
                    <a:gd name="T15" fmla="*/ 116 h 116"/>
                  </a:gdLst>
                  <a:ahLst/>
                  <a:cxnLst>
                    <a:cxn ang="T8">
                      <a:pos x="T0" y="T1"/>
                    </a:cxn>
                    <a:cxn ang="T9">
                      <a:pos x="T2" y="T3"/>
                    </a:cxn>
                    <a:cxn ang="T10">
                      <a:pos x="T4" y="T5"/>
                    </a:cxn>
                    <a:cxn ang="T11">
                      <a:pos x="T6" y="T7"/>
                    </a:cxn>
                  </a:cxnLst>
                  <a:rect l="T12" t="T13" r="T14" b="T15"/>
                  <a:pathLst>
                    <a:path w="31" h="116">
                      <a:moveTo>
                        <a:pt x="31" y="116"/>
                      </a:moveTo>
                      <a:lnTo>
                        <a:pt x="0" y="116"/>
                      </a:lnTo>
                      <a:lnTo>
                        <a:pt x="15" y="0"/>
                      </a:lnTo>
                      <a:lnTo>
                        <a:pt x="31" y="116"/>
                      </a:lnTo>
                      <a:close/>
                    </a:path>
                  </a:pathLst>
                </a:custGeom>
                <a:solidFill>
                  <a:srgbClr val="000000"/>
                </a:solidFill>
                <a:ln w="12700">
                  <a:solidFill>
                    <a:srgbClr val="000000"/>
                  </a:solidFill>
                  <a:round/>
                  <a:headEnd/>
                  <a:tailEnd/>
                </a:ln>
              </p:spPr>
              <p:txBody>
                <a:bodyPr/>
                <a:lstStyle/>
                <a:p>
                  <a:endParaRPr lang="zh-CN" altLang="en-US"/>
                </a:p>
              </p:txBody>
            </p:sp>
            <p:sp>
              <p:nvSpPr>
                <p:cNvPr id="6173" name="Line 53">
                  <a:extLst>
                    <a:ext uri="{FF2B5EF4-FFF2-40B4-BE49-F238E27FC236}">
                      <a16:creationId xmlns:a16="http://schemas.microsoft.com/office/drawing/2014/main" id="{7A4EAD2F-0C90-429B-8492-74D30F254A4C}"/>
                    </a:ext>
                  </a:extLst>
                </p:cNvPr>
                <p:cNvSpPr>
                  <a:spLocks noChangeShapeType="1"/>
                </p:cNvSpPr>
                <p:nvPr/>
              </p:nvSpPr>
              <p:spPr bwMode="auto">
                <a:xfrm>
                  <a:off x="1835" y="2342"/>
                  <a:ext cx="1" cy="112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74" name="Line 54">
                  <a:extLst>
                    <a:ext uri="{FF2B5EF4-FFF2-40B4-BE49-F238E27FC236}">
                      <a16:creationId xmlns:a16="http://schemas.microsoft.com/office/drawing/2014/main" id="{B116CD5D-95A6-48F1-B09E-E4B0D539BE3C}"/>
                    </a:ext>
                  </a:extLst>
                </p:cNvPr>
                <p:cNvSpPr>
                  <a:spLocks noChangeShapeType="1"/>
                </p:cNvSpPr>
                <p:nvPr/>
              </p:nvSpPr>
              <p:spPr bwMode="auto">
                <a:xfrm>
                  <a:off x="1835" y="3291"/>
                  <a:ext cx="220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175" name="Group 55">
                  <a:extLst>
                    <a:ext uri="{FF2B5EF4-FFF2-40B4-BE49-F238E27FC236}">
                      <a16:creationId xmlns:a16="http://schemas.microsoft.com/office/drawing/2014/main" id="{F55ADAFF-B5F8-418C-881C-E67669A044B4}"/>
                    </a:ext>
                  </a:extLst>
                </p:cNvPr>
                <p:cNvGrpSpPr>
                  <a:grpSpLocks/>
                </p:cNvGrpSpPr>
                <p:nvPr/>
              </p:nvGrpSpPr>
              <p:grpSpPr bwMode="auto">
                <a:xfrm>
                  <a:off x="1843" y="2529"/>
                  <a:ext cx="748" cy="8"/>
                  <a:chOff x="1843" y="2529"/>
                  <a:chExt cx="748" cy="8"/>
                </a:xfrm>
              </p:grpSpPr>
              <p:sp>
                <p:nvSpPr>
                  <p:cNvPr id="6362" name="Freeform 56">
                    <a:extLst>
                      <a:ext uri="{FF2B5EF4-FFF2-40B4-BE49-F238E27FC236}">
                        <a16:creationId xmlns:a16="http://schemas.microsoft.com/office/drawing/2014/main" id="{74C8D756-0BE8-41F9-9F29-D1AC3C08B581}"/>
                      </a:ext>
                    </a:extLst>
                  </p:cNvPr>
                  <p:cNvSpPr>
                    <a:spLocks/>
                  </p:cNvSpPr>
                  <p:nvPr/>
                </p:nvSpPr>
                <p:spPr bwMode="auto">
                  <a:xfrm>
                    <a:off x="1843" y="2529"/>
                    <a:ext cx="62" cy="8"/>
                  </a:xfrm>
                  <a:custGeom>
                    <a:avLst/>
                    <a:gdLst>
                      <a:gd name="T0" fmla="*/ 0 w 62"/>
                      <a:gd name="T1" fmla="*/ 0 h 8"/>
                      <a:gd name="T2" fmla="*/ 0 w 62"/>
                      <a:gd name="T3" fmla="*/ 0 h 8"/>
                      <a:gd name="T4" fmla="*/ 0 w 62"/>
                      <a:gd name="T5" fmla="*/ 8 h 8"/>
                      <a:gd name="T6" fmla="*/ 62 w 62"/>
                      <a:gd name="T7" fmla="*/ 8 h 8"/>
                      <a:gd name="T8" fmla="*/ 62 w 62"/>
                      <a:gd name="T9" fmla="*/ 0 h 8"/>
                      <a:gd name="T10" fmla="*/ 62 w 62"/>
                      <a:gd name="T11" fmla="*/ 0 h 8"/>
                      <a:gd name="T12" fmla="*/ 0 w 62"/>
                      <a:gd name="T13" fmla="*/ 0 h 8"/>
                      <a:gd name="T14" fmla="*/ 0 60000 65536"/>
                      <a:gd name="T15" fmla="*/ 0 60000 65536"/>
                      <a:gd name="T16" fmla="*/ 0 60000 65536"/>
                      <a:gd name="T17" fmla="*/ 0 60000 65536"/>
                      <a:gd name="T18" fmla="*/ 0 60000 65536"/>
                      <a:gd name="T19" fmla="*/ 0 60000 65536"/>
                      <a:gd name="T20" fmla="*/ 0 60000 65536"/>
                      <a:gd name="T21" fmla="*/ 0 w 62"/>
                      <a:gd name="T22" fmla="*/ 0 h 8"/>
                      <a:gd name="T23" fmla="*/ 62 w 62"/>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8">
                        <a:moveTo>
                          <a:pt x="0" y="0"/>
                        </a:moveTo>
                        <a:lnTo>
                          <a:pt x="0" y="0"/>
                        </a:lnTo>
                        <a:lnTo>
                          <a:pt x="0" y="8"/>
                        </a:lnTo>
                        <a:lnTo>
                          <a:pt x="62" y="8"/>
                        </a:lnTo>
                        <a:lnTo>
                          <a:pt x="6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63" name="Freeform 57">
                    <a:extLst>
                      <a:ext uri="{FF2B5EF4-FFF2-40B4-BE49-F238E27FC236}">
                        <a16:creationId xmlns:a16="http://schemas.microsoft.com/office/drawing/2014/main" id="{7E38C11C-4617-4F4A-BE75-3CE76E83AD70}"/>
                      </a:ext>
                    </a:extLst>
                  </p:cNvPr>
                  <p:cNvSpPr>
                    <a:spLocks/>
                  </p:cNvSpPr>
                  <p:nvPr/>
                </p:nvSpPr>
                <p:spPr bwMode="auto">
                  <a:xfrm>
                    <a:off x="1921" y="2529"/>
                    <a:ext cx="70" cy="8"/>
                  </a:xfrm>
                  <a:custGeom>
                    <a:avLst/>
                    <a:gdLst>
                      <a:gd name="T0" fmla="*/ 8 w 70"/>
                      <a:gd name="T1" fmla="*/ 0 h 8"/>
                      <a:gd name="T2" fmla="*/ 0 w 70"/>
                      <a:gd name="T3" fmla="*/ 0 h 8"/>
                      <a:gd name="T4" fmla="*/ 8 w 70"/>
                      <a:gd name="T5" fmla="*/ 8 h 8"/>
                      <a:gd name="T6" fmla="*/ 70 w 70"/>
                      <a:gd name="T7" fmla="*/ 8 h 8"/>
                      <a:gd name="T8" fmla="*/ 70 w 70"/>
                      <a:gd name="T9" fmla="*/ 0 h 8"/>
                      <a:gd name="T10" fmla="*/ 70 w 70"/>
                      <a:gd name="T11" fmla="*/ 0 h 8"/>
                      <a:gd name="T12" fmla="*/ 8 w 70"/>
                      <a:gd name="T13" fmla="*/ 0 h 8"/>
                      <a:gd name="T14" fmla="*/ 0 60000 65536"/>
                      <a:gd name="T15" fmla="*/ 0 60000 65536"/>
                      <a:gd name="T16" fmla="*/ 0 60000 65536"/>
                      <a:gd name="T17" fmla="*/ 0 60000 65536"/>
                      <a:gd name="T18" fmla="*/ 0 60000 65536"/>
                      <a:gd name="T19" fmla="*/ 0 60000 65536"/>
                      <a:gd name="T20" fmla="*/ 0 60000 65536"/>
                      <a:gd name="T21" fmla="*/ 0 w 70"/>
                      <a:gd name="T22" fmla="*/ 0 h 8"/>
                      <a:gd name="T23" fmla="*/ 70 w 7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8">
                        <a:moveTo>
                          <a:pt x="8" y="0"/>
                        </a:moveTo>
                        <a:lnTo>
                          <a:pt x="0" y="0"/>
                        </a:lnTo>
                        <a:lnTo>
                          <a:pt x="8" y="8"/>
                        </a:lnTo>
                        <a:lnTo>
                          <a:pt x="70" y="8"/>
                        </a:lnTo>
                        <a:lnTo>
                          <a:pt x="7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64" name="Freeform 58">
                    <a:extLst>
                      <a:ext uri="{FF2B5EF4-FFF2-40B4-BE49-F238E27FC236}">
                        <a16:creationId xmlns:a16="http://schemas.microsoft.com/office/drawing/2014/main" id="{975CCDBC-00E7-4A2D-83AB-7DD3742C677E}"/>
                      </a:ext>
                    </a:extLst>
                  </p:cNvPr>
                  <p:cNvSpPr>
                    <a:spLocks/>
                  </p:cNvSpPr>
                  <p:nvPr/>
                </p:nvSpPr>
                <p:spPr bwMode="auto">
                  <a:xfrm>
                    <a:off x="2007" y="2529"/>
                    <a:ext cx="70" cy="8"/>
                  </a:xfrm>
                  <a:custGeom>
                    <a:avLst/>
                    <a:gdLst>
                      <a:gd name="T0" fmla="*/ 7 w 70"/>
                      <a:gd name="T1" fmla="*/ 0 h 8"/>
                      <a:gd name="T2" fmla="*/ 0 w 70"/>
                      <a:gd name="T3" fmla="*/ 0 h 8"/>
                      <a:gd name="T4" fmla="*/ 7 w 70"/>
                      <a:gd name="T5" fmla="*/ 8 h 8"/>
                      <a:gd name="T6" fmla="*/ 70 w 70"/>
                      <a:gd name="T7" fmla="*/ 8 h 8"/>
                      <a:gd name="T8" fmla="*/ 70 w 70"/>
                      <a:gd name="T9" fmla="*/ 0 h 8"/>
                      <a:gd name="T10" fmla="*/ 70 w 70"/>
                      <a:gd name="T11" fmla="*/ 0 h 8"/>
                      <a:gd name="T12" fmla="*/ 7 w 70"/>
                      <a:gd name="T13" fmla="*/ 0 h 8"/>
                      <a:gd name="T14" fmla="*/ 0 60000 65536"/>
                      <a:gd name="T15" fmla="*/ 0 60000 65536"/>
                      <a:gd name="T16" fmla="*/ 0 60000 65536"/>
                      <a:gd name="T17" fmla="*/ 0 60000 65536"/>
                      <a:gd name="T18" fmla="*/ 0 60000 65536"/>
                      <a:gd name="T19" fmla="*/ 0 60000 65536"/>
                      <a:gd name="T20" fmla="*/ 0 60000 65536"/>
                      <a:gd name="T21" fmla="*/ 0 w 70"/>
                      <a:gd name="T22" fmla="*/ 0 h 8"/>
                      <a:gd name="T23" fmla="*/ 70 w 7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8">
                        <a:moveTo>
                          <a:pt x="7" y="0"/>
                        </a:moveTo>
                        <a:lnTo>
                          <a:pt x="0" y="0"/>
                        </a:lnTo>
                        <a:lnTo>
                          <a:pt x="7" y="8"/>
                        </a:lnTo>
                        <a:lnTo>
                          <a:pt x="70" y="8"/>
                        </a:lnTo>
                        <a:lnTo>
                          <a:pt x="70" y="0"/>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65" name="Freeform 59">
                    <a:extLst>
                      <a:ext uri="{FF2B5EF4-FFF2-40B4-BE49-F238E27FC236}">
                        <a16:creationId xmlns:a16="http://schemas.microsoft.com/office/drawing/2014/main" id="{B260B0EB-8D6F-43BB-AB67-2DFBD4FCE585}"/>
                      </a:ext>
                    </a:extLst>
                  </p:cNvPr>
                  <p:cNvSpPr>
                    <a:spLocks/>
                  </p:cNvSpPr>
                  <p:nvPr/>
                </p:nvSpPr>
                <p:spPr bwMode="auto">
                  <a:xfrm>
                    <a:off x="2092" y="2529"/>
                    <a:ext cx="71" cy="8"/>
                  </a:xfrm>
                  <a:custGeom>
                    <a:avLst/>
                    <a:gdLst>
                      <a:gd name="T0" fmla="*/ 8 w 71"/>
                      <a:gd name="T1" fmla="*/ 0 h 8"/>
                      <a:gd name="T2" fmla="*/ 0 w 71"/>
                      <a:gd name="T3" fmla="*/ 0 h 8"/>
                      <a:gd name="T4" fmla="*/ 8 w 71"/>
                      <a:gd name="T5" fmla="*/ 8 h 8"/>
                      <a:gd name="T6" fmla="*/ 71 w 71"/>
                      <a:gd name="T7" fmla="*/ 8 h 8"/>
                      <a:gd name="T8" fmla="*/ 71 w 71"/>
                      <a:gd name="T9" fmla="*/ 0 h 8"/>
                      <a:gd name="T10" fmla="*/ 71 w 71"/>
                      <a:gd name="T11" fmla="*/ 0 h 8"/>
                      <a:gd name="T12" fmla="*/ 8 w 71"/>
                      <a:gd name="T13" fmla="*/ 0 h 8"/>
                      <a:gd name="T14" fmla="*/ 0 60000 65536"/>
                      <a:gd name="T15" fmla="*/ 0 60000 65536"/>
                      <a:gd name="T16" fmla="*/ 0 60000 65536"/>
                      <a:gd name="T17" fmla="*/ 0 60000 65536"/>
                      <a:gd name="T18" fmla="*/ 0 60000 65536"/>
                      <a:gd name="T19" fmla="*/ 0 60000 65536"/>
                      <a:gd name="T20" fmla="*/ 0 60000 65536"/>
                      <a:gd name="T21" fmla="*/ 0 w 71"/>
                      <a:gd name="T22" fmla="*/ 0 h 8"/>
                      <a:gd name="T23" fmla="*/ 71 w 71"/>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8">
                        <a:moveTo>
                          <a:pt x="8" y="0"/>
                        </a:moveTo>
                        <a:lnTo>
                          <a:pt x="0" y="0"/>
                        </a:lnTo>
                        <a:lnTo>
                          <a:pt x="8" y="8"/>
                        </a:lnTo>
                        <a:lnTo>
                          <a:pt x="71" y="8"/>
                        </a:lnTo>
                        <a:lnTo>
                          <a:pt x="71"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66" name="Freeform 60">
                    <a:extLst>
                      <a:ext uri="{FF2B5EF4-FFF2-40B4-BE49-F238E27FC236}">
                        <a16:creationId xmlns:a16="http://schemas.microsoft.com/office/drawing/2014/main" id="{7632F52A-6565-4990-A28B-F74B5D448EB1}"/>
                      </a:ext>
                    </a:extLst>
                  </p:cNvPr>
                  <p:cNvSpPr>
                    <a:spLocks/>
                  </p:cNvSpPr>
                  <p:nvPr/>
                </p:nvSpPr>
                <p:spPr bwMode="auto">
                  <a:xfrm>
                    <a:off x="2178" y="2529"/>
                    <a:ext cx="70" cy="8"/>
                  </a:xfrm>
                  <a:custGeom>
                    <a:avLst/>
                    <a:gdLst>
                      <a:gd name="T0" fmla="*/ 8 w 70"/>
                      <a:gd name="T1" fmla="*/ 0 h 8"/>
                      <a:gd name="T2" fmla="*/ 0 w 70"/>
                      <a:gd name="T3" fmla="*/ 0 h 8"/>
                      <a:gd name="T4" fmla="*/ 8 w 70"/>
                      <a:gd name="T5" fmla="*/ 8 h 8"/>
                      <a:gd name="T6" fmla="*/ 70 w 70"/>
                      <a:gd name="T7" fmla="*/ 8 h 8"/>
                      <a:gd name="T8" fmla="*/ 70 w 70"/>
                      <a:gd name="T9" fmla="*/ 0 h 8"/>
                      <a:gd name="T10" fmla="*/ 70 w 70"/>
                      <a:gd name="T11" fmla="*/ 0 h 8"/>
                      <a:gd name="T12" fmla="*/ 8 w 70"/>
                      <a:gd name="T13" fmla="*/ 0 h 8"/>
                      <a:gd name="T14" fmla="*/ 0 60000 65536"/>
                      <a:gd name="T15" fmla="*/ 0 60000 65536"/>
                      <a:gd name="T16" fmla="*/ 0 60000 65536"/>
                      <a:gd name="T17" fmla="*/ 0 60000 65536"/>
                      <a:gd name="T18" fmla="*/ 0 60000 65536"/>
                      <a:gd name="T19" fmla="*/ 0 60000 65536"/>
                      <a:gd name="T20" fmla="*/ 0 60000 65536"/>
                      <a:gd name="T21" fmla="*/ 0 w 70"/>
                      <a:gd name="T22" fmla="*/ 0 h 8"/>
                      <a:gd name="T23" fmla="*/ 70 w 7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8">
                        <a:moveTo>
                          <a:pt x="8" y="0"/>
                        </a:moveTo>
                        <a:lnTo>
                          <a:pt x="0" y="0"/>
                        </a:lnTo>
                        <a:lnTo>
                          <a:pt x="8" y="8"/>
                        </a:lnTo>
                        <a:lnTo>
                          <a:pt x="70" y="8"/>
                        </a:lnTo>
                        <a:lnTo>
                          <a:pt x="7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67" name="Freeform 61">
                    <a:extLst>
                      <a:ext uri="{FF2B5EF4-FFF2-40B4-BE49-F238E27FC236}">
                        <a16:creationId xmlns:a16="http://schemas.microsoft.com/office/drawing/2014/main" id="{A2627464-4AED-4DFD-89B2-02B8407691E8}"/>
                      </a:ext>
                    </a:extLst>
                  </p:cNvPr>
                  <p:cNvSpPr>
                    <a:spLocks/>
                  </p:cNvSpPr>
                  <p:nvPr/>
                </p:nvSpPr>
                <p:spPr bwMode="auto">
                  <a:xfrm>
                    <a:off x="2264" y="2529"/>
                    <a:ext cx="70" cy="8"/>
                  </a:xfrm>
                  <a:custGeom>
                    <a:avLst/>
                    <a:gdLst>
                      <a:gd name="T0" fmla="*/ 8 w 70"/>
                      <a:gd name="T1" fmla="*/ 0 h 8"/>
                      <a:gd name="T2" fmla="*/ 0 w 70"/>
                      <a:gd name="T3" fmla="*/ 0 h 8"/>
                      <a:gd name="T4" fmla="*/ 8 w 70"/>
                      <a:gd name="T5" fmla="*/ 8 h 8"/>
                      <a:gd name="T6" fmla="*/ 70 w 70"/>
                      <a:gd name="T7" fmla="*/ 8 h 8"/>
                      <a:gd name="T8" fmla="*/ 70 w 70"/>
                      <a:gd name="T9" fmla="*/ 0 h 8"/>
                      <a:gd name="T10" fmla="*/ 70 w 70"/>
                      <a:gd name="T11" fmla="*/ 0 h 8"/>
                      <a:gd name="T12" fmla="*/ 8 w 70"/>
                      <a:gd name="T13" fmla="*/ 0 h 8"/>
                      <a:gd name="T14" fmla="*/ 0 60000 65536"/>
                      <a:gd name="T15" fmla="*/ 0 60000 65536"/>
                      <a:gd name="T16" fmla="*/ 0 60000 65536"/>
                      <a:gd name="T17" fmla="*/ 0 60000 65536"/>
                      <a:gd name="T18" fmla="*/ 0 60000 65536"/>
                      <a:gd name="T19" fmla="*/ 0 60000 65536"/>
                      <a:gd name="T20" fmla="*/ 0 60000 65536"/>
                      <a:gd name="T21" fmla="*/ 0 w 70"/>
                      <a:gd name="T22" fmla="*/ 0 h 8"/>
                      <a:gd name="T23" fmla="*/ 70 w 7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8">
                        <a:moveTo>
                          <a:pt x="8" y="0"/>
                        </a:moveTo>
                        <a:lnTo>
                          <a:pt x="0" y="0"/>
                        </a:lnTo>
                        <a:lnTo>
                          <a:pt x="8" y="8"/>
                        </a:lnTo>
                        <a:lnTo>
                          <a:pt x="70" y="8"/>
                        </a:lnTo>
                        <a:lnTo>
                          <a:pt x="7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68" name="Freeform 62">
                    <a:extLst>
                      <a:ext uri="{FF2B5EF4-FFF2-40B4-BE49-F238E27FC236}">
                        <a16:creationId xmlns:a16="http://schemas.microsoft.com/office/drawing/2014/main" id="{A50B764E-486A-416D-86E8-077075817211}"/>
                      </a:ext>
                    </a:extLst>
                  </p:cNvPr>
                  <p:cNvSpPr>
                    <a:spLocks/>
                  </p:cNvSpPr>
                  <p:nvPr/>
                </p:nvSpPr>
                <p:spPr bwMode="auto">
                  <a:xfrm>
                    <a:off x="2350" y="2529"/>
                    <a:ext cx="70" cy="8"/>
                  </a:xfrm>
                  <a:custGeom>
                    <a:avLst/>
                    <a:gdLst>
                      <a:gd name="T0" fmla="*/ 8 w 70"/>
                      <a:gd name="T1" fmla="*/ 0 h 8"/>
                      <a:gd name="T2" fmla="*/ 0 w 70"/>
                      <a:gd name="T3" fmla="*/ 0 h 8"/>
                      <a:gd name="T4" fmla="*/ 8 w 70"/>
                      <a:gd name="T5" fmla="*/ 8 h 8"/>
                      <a:gd name="T6" fmla="*/ 70 w 70"/>
                      <a:gd name="T7" fmla="*/ 8 h 8"/>
                      <a:gd name="T8" fmla="*/ 70 w 70"/>
                      <a:gd name="T9" fmla="*/ 0 h 8"/>
                      <a:gd name="T10" fmla="*/ 70 w 70"/>
                      <a:gd name="T11" fmla="*/ 0 h 8"/>
                      <a:gd name="T12" fmla="*/ 8 w 70"/>
                      <a:gd name="T13" fmla="*/ 0 h 8"/>
                      <a:gd name="T14" fmla="*/ 0 60000 65536"/>
                      <a:gd name="T15" fmla="*/ 0 60000 65536"/>
                      <a:gd name="T16" fmla="*/ 0 60000 65536"/>
                      <a:gd name="T17" fmla="*/ 0 60000 65536"/>
                      <a:gd name="T18" fmla="*/ 0 60000 65536"/>
                      <a:gd name="T19" fmla="*/ 0 60000 65536"/>
                      <a:gd name="T20" fmla="*/ 0 60000 65536"/>
                      <a:gd name="T21" fmla="*/ 0 w 70"/>
                      <a:gd name="T22" fmla="*/ 0 h 8"/>
                      <a:gd name="T23" fmla="*/ 70 w 7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8">
                        <a:moveTo>
                          <a:pt x="8" y="0"/>
                        </a:moveTo>
                        <a:lnTo>
                          <a:pt x="0" y="0"/>
                        </a:lnTo>
                        <a:lnTo>
                          <a:pt x="8" y="8"/>
                        </a:lnTo>
                        <a:lnTo>
                          <a:pt x="70" y="8"/>
                        </a:lnTo>
                        <a:lnTo>
                          <a:pt x="7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69" name="Freeform 63">
                    <a:extLst>
                      <a:ext uri="{FF2B5EF4-FFF2-40B4-BE49-F238E27FC236}">
                        <a16:creationId xmlns:a16="http://schemas.microsoft.com/office/drawing/2014/main" id="{3F5F3675-2AC9-477F-8DA3-39312EE9A75F}"/>
                      </a:ext>
                    </a:extLst>
                  </p:cNvPr>
                  <p:cNvSpPr>
                    <a:spLocks/>
                  </p:cNvSpPr>
                  <p:nvPr/>
                </p:nvSpPr>
                <p:spPr bwMode="auto">
                  <a:xfrm>
                    <a:off x="2436" y="2529"/>
                    <a:ext cx="70" cy="8"/>
                  </a:xfrm>
                  <a:custGeom>
                    <a:avLst/>
                    <a:gdLst>
                      <a:gd name="T0" fmla="*/ 7 w 70"/>
                      <a:gd name="T1" fmla="*/ 0 h 8"/>
                      <a:gd name="T2" fmla="*/ 0 w 70"/>
                      <a:gd name="T3" fmla="*/ 0 h 8"/>
                      <a:gd name="T4" fmla="*/ 7 w 70"/>
                      <a:gd name="T5" fmla="*/ 8 h 8"/>
                      <a:gd name="T6" fmla="*/ 70 w 70"/>
                      <a:gd name="T7" fmla="*/ 8 h 8"/>
                      <a:gd name="T8" fmla="*/ 70 w 70"/>
                      <a:gd name="T9" fmla="*/ 0 h 8"/>
                      <a:gd name="T10" fmla="*/ 70 w 70"/>
                      <a:gd name="T11" fmla="*/ 0 h 8"/>
                      <a:gd name="T12" fmla="*/ 7 w 70"/>
                      <a:gd name="T13" fmla="*/ 0 h 8"/>
                      <a:gd name="T14" fmla="*/ 0 60000 65536"/>
                      <a:gd name="T15" fmla="*/ 0 60000 65536"/>
                      <a:gd name="T16" fmla="*/ 0 60000 65536"/>
                      <a:gd name="T17" fmla="*/ 0 60000 65536"/>
                      <a:gd name="T18" fmla="*/ 0 60000 65536"/>
                      <a:gd name="T19" fmla="*/ 0 60000 65536"/>
                      <a:gd name="T20" fmla="*/ 0 60000 65536"/>
                      <a:gd name="T21" fmla="*/ 0 w 70"/>
                      <a:gd name="T22" fmla="*/ 0 h 8"/>
                      <a:gd name="T23" fmla="*/ 70 w 7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8">
                        <a:moveTo>
                          <a:pt x="7" y="0"/>
                        </a:moveTo>
                        <a:lnTo>
                          <a:pt x="0" y="0"/>
                        </a:lnTo>
                        <a:lnTo>
                          <a:pt x="7" y="8"/>
                        </a:lnTo>
                        <a:lnTo>
                          <a:pt x="70" y="8"/>
                        </a:lnTo>
                        <a:lnTo>
                          <a:pt x="70" y="0"/>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70" name="Freeform 64">
                    <a:extLst>
                      <a:ext uri="{FF2B5EF4-FFF2-40B4-BE49-F238E27FC236}">
                        <a16:creationId xmlns:a16="http://schemas.microsoft.com/office/drawing/2014/main" id="{A142FD7B-8257-4A0E-B394-D84CF9EB6F65}"/>
                      </a:ext>
                    </a:extLst>
                  </p:cNvPr>
                  <p:cNvSpPr>
                    <a:spLocks/>
                  </p:cNvSpPr>
                  <p:nvPr/>
                </p:nvSpPr>
                <p:spPr bwMode="auto">
                  <a:xfrm>
                    <a:off x="2521" y="2529"/>
                    <a:ext cx="70" cy="8"/>
                  </a:xfrm>
                  <a:custGeom>
                    <a:avLst/>
                    <a:gdLst>
                      <a:gd name="T0" fmla="*/ 8 w 70"/>
                      <a:gd name="T1" fmla="*/ 0 h 8"/>
                      <a:gd name="T2" fmla="*/ 0 w 70"/>
                      <a:gd name="T3" fmla="*/ 0 h 8"/>
                      <a:gd name="T4" fmla="*/ 8 w 70"/>
                      <a:gd name="T5" fmla="*/ 8 h 8"/>
                      <a:gd name="T6" fmla="*/ 70 w 70"/>
                      <a:gd name="T7" fmla="*/ 8 h 8"/>
                      <a:gd name="T8" fmla="*/ 70 w 70"/>
                      <a:gd name="T9" fmla="*/ 0 h 8"/>
                      <a:gd name="T10" fmla="*/ 70 w 70"/>
                      <a:gd name="T11" fmla="*/ 0 h 8"/>
                      <a:gd name="T12" fmla="*/ 8 w 70"/>
                      <a:gd name="T13" fmla="*/ 0 h 8"/>
                      <a:gd name="T14" fmla="*/ 0 60000 65536"/>
                      <a:gd name="T15" fmla="*/ 0 60000 65536"/>
                      <a:gd name="T16" fmla="*/ 0 60000 65536"/>
                      <a:gd name="T17" fmla="*/ 0 60000 65536"/>
                      <a:gd name="T18" fmla="*/ 0 60000 65536"/>
                      <a:gd name="T19" fmla="*/ 0 60000 65536"/>
                      <a:gd name="T20" fmla="*/ 0 60000 65536"/>
                      <a:gd name="T21" fmla="*/ 0 w 70"/>
                      <a:gd name="T22" fmla="*/ 0 h 8"/>
                      <a:gd name="T23" fmla="*/ 70 w 7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8">
                        <a:moveTo>
                          <a:pt x="8" y="0"/>
                        </a:moveTo>
                        <a:lnTo>
                          <a:pt x="0" y="0"/>
                        </a:lnTo>
                        <a:lnTo>
                          <a:pt x="8" y="8"/>
                        </a:lnTo>
                        <a:lnTo>
                          <a:pt x="70" y="8"/>
                        </a:lnTo>
                        <a:lnTo>
                          <a:pt x="7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176" name="Group 65">
                  <a:extLst>
                    <a:ext uri="{FF2B5EF4-FFF2-40B4-BE49-F238E27FC236}">
                      <a16:creationId xmlns:a16="http://schemas.microsoft.com/office/drawing/2014/main" id="{9D0F6E84-CFD0-4927-860B-F480FFDE594E}"/>
                    </a:ext>
                  </a:extLst>
                </p:cNvPr>
                <p:cNvGrpSpPr>
                  <a:grpSpLocks/>
                </p:cNvGrpSpPr>
                <p:nvPr/>
              </p:nvGrpSpPr>
              <p:grpSpPr bwMode="auto">
                <a:xfrm>
                  <a:off x="1843" y="2607"/>
                  <a:ext cx="1497" cy="8"/>
                  <a:chOff x="1843" y="2607"/>
                  <a:chExt cx="1497" cy="8"/>
                </a:xfrm>
              </p:grpSpPr>
              <p:sp>
                <p:nvSpPr>
                  <p:cNvPr id="6344" name="Freeform 66">
                    <a:extLst>
                      <a:ext uri="{FF2B5EF4-FFF2-40B4-BE49-F238E27FC236}">
                        <a16:creationId xmlns:a16="http://schemas.microsoft.com/office/drawing/2014/main" id="{72433BFA-6488-4671-A3A6-3A6D093A3352}"/>
                      </a:ext>
                    </a:extLst>
                  </p:cNvPr>
                  <p:cNvSpPr>
                    <a:spLocks/>
                  </p:cNvSpPr>
                  <p:nvPr/>
                </p:nvSpPr>
                <p:spPr bwMode="auto">
                  <a:xfrm>
                    <a:off x="1843" y="2607"/>
                    <a:ext cx="62" cy="8"/>
                  </a:xfrm>
                  <a:custGeom>
                    <a:avLst/>
                    <a:gdLst>
                      <a:gd name="T0" fmla="*/ 0 w 62"/>
                      <a:gd name="T1" fmla="*/ 0 h 8"/>
                      <a:gd name="T2" fmla="*/ 0 w 62"/>
                      <a:gd name="T3" fmla="*/ 0 h 8"/>
                      <a:gd name="T4" fmla="*/ 0 w 62"/>
                      <a:gd name="T5" fmla="*/ 8 h 8"/>
                      <a:gd name="T6" fmla="*/ 62 w 62"/>
                      <a:gd name="T7" fmla="*/ 8 h 8"/>
                      <a:gd name="T8" fmla="*/ 62 w 62"/>
                      <a:gd name="T9" fmla="*/ 0 h 8"/>
                      <a:gd name="T10" fmla="*/ 62 w 62"/>
                      <a:gd name="T11" fmla="*/ 0 h 8"/>
                      <a:gd name="T12" fmla="*/ 0 w 62"/>
                      <a:gd name="T13" fmla="*/ 0 h 8"/>
                      <a:gd name="T14" fmla="*/ 0 60000 65536"/>
                      <a:gd name="T15" fmla="*/ 0 60000 65536"/>
                      <a:gd name="T16" fmla="*/ 0 60000 65536"/>
                      <a:gd name="T17" fmla="*/ 0 60000 65536"/>
                      <a:gd name="T18" fmla="*/ 0 60000 65536"/>
                      <a:gd name="T19" fmla="*/ 0 60000 65536"/>
                      <a:gd name="T20" fmla="*/ 0 60000 65536"/>
                      <a:gd name="T21" fmla="*/ 0 w 62"/>
                      <a:gd name="T22" fmla="*/ 0 h 8"/>
                      <a:gd name="T23" fmla="*/ 62 w 62"/>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8">
                        <a:moveTo>
                          <a:pt x="0" y="0"/>
                        </a:moveTo>
                        <a:lnTo>
                          <a:pt x="0" y="0"/>
                        </a:lnTo>
                        <a:lnTo>
                          <a:pt x="0" y="8"/>
                        </a:lnTo>
                        <a:lnTo>
                          <a:pt x="62" y="8"/>
                        </a:lnTo>
                        <a:lnTo>
                          <a:pt x="6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45" name="Freeform 67">
                    <a:extLst>
                      <a:ext uri="{FF2B5EF4-FFF2-40B4-BE49-F238E27FC236}">
                        <a16:creationId xmlns:a16="http://schemas.microsoft.com/office/drawing/2014/main" id="{4DCDA246-A897-4B6D-862C-B980C7BDDE98}"/>
                      </a:ext>
                    </a:extLst>
                  </p:cNvPr>
                  <p:cNvSpPr>
                    <a:spLocks/>
                  </p:cNvSpPr>
                  <p:nvPr/>
                </p:nvSpPr>
                <p:spPr bwMode="auto">
                  <a:xfrm>
                    <a:off x="1921" y="2607"/>
                    <a:ext cx="70" cy="8"/>
                  </a:xfrm>
                  <a:custGeom>
                    <a:avLst/>
                    <a:gdLst>
                      <a:gd name="T0" fmla="*/ 8 w 70"/>
                      <a:gd name="T1" fmla="*/ 0 h 8"/>
                      <a:gd name="T2" fmla="*/ 0 w 70"/>
                      <a:gd name="T3" fmla="*/ 0 h 8"/>
                      <a:gd name="T4" fmla="*/ 8 w 70"/>
                      <a:gd name="T5" fmla="*/ 8 h 8"/>
                      <a:gd name="T6" fmla="*/ 70 w 70"/>
                      <a:gd name="T7" fmla="*/ 8 h 8"/>
                      <a:gd name="T8" fmla="*/ 70 w 70"/>
                      <a:gd name="T9" fmla="*/ 0 h 8"/>
                      <a:gd name="T10" fmla="*/ 70 w 70"/>
                      <a:gd name="T11" fmla="*/ 0 h 8"/>
                      <a:gd name="T12" fmla="*/ 8 w 70"/>
                      <a:gd name="T13" fmla="*/ 0 h 8"/>
                      <a:gd name="T14" fmla="*/ 0 60000 65536"/>
                      <a:gd name="T15" fmla="*/ 0 60000 65536"/>
                      <a:gd name="T16" fmla="*/ 0 60000 65536"/>
                      <a:gd name="T17" fmla="*/ 0 60000 65536"/>
                      <a:gd name="T18" fmla="*/ 0 60000 65536"/>
                      <a:gd name="T19" fmla="*/ 0 60000 65536"/>
                      <a:gd name="T20" fmla="*/ 0 60000 65536"/>
                      <a:gd name="T21" fmla="*/ 0 w 70"/>
                      <a:gd name="T22" fmla="*/ 0 h 8"/>
                      <a:gd name="T23" fmla="*/ 70 w 7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8">
                        <a:moveTo>
                          <a:pt x="8" y="0"/>
                        </a:moveTo>
                        <a:lnTo>
                          <a:pt x="0" y="0"/>
                        </a:lnTo>
                        <a:lnTo>
                          <a:pt x="8" y="8"/>
                        </a:lnTo>
                        <a:lnTo>
                          <a:pt x="70" y="8"/>
                        </a:lnTo>
                        <a:lnTo>
                          <a:pt x="7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46" name="Freeform 68">
                    <a:extLst>
                      <a:ext uri="{FF2B5EF4-FFF2-40B4-BE49-F238E27FC236}">
                        <a16:creationId xmlns:a16="http://schemas.microsoft.com/office/drawing/2014/main" id="{89D1E87C-1DD0-47F9-A313-439C486F29D4}"/>
                      </a:ext>
                    </a:extLst>
                  </p:cNvPr>
                  <p:cNvSpPr>
                    <a:spLocks/>
                  </p:cNvSpPr>
                  <p:nvPr/>
                </p:nvSpPr>
                <p:spPr bwMode="auto">
                  <a:xfrm>
                    <a:off x="2007" y="2607"/>
                    <a:ext cx="70" cy="8"/>
                  </a:xfrm>
                  <a:custGeom>
                    <a:avLst/>
                    <a:gdLst>
                      <a:gd name="T0" fmla="*/ 7 w 70"/>
                      <a:gd name="T1" fmla="*/ 0 h 8"/>
                      <a:gd name="T2" fmla="*/ 0 w 70"/>
                      <a:gd name="T3" fmla="*/ 0 h 8"/>
                      <a:gd name="T4" fmla="*/ 7 w 70"/>
                      <a:gd name="T5" fmla="*/ 8 h 8"/>
                      <a:gd name="T6" fmla="*/ 70 w 70"/>
                      <a:gd name="T7" fmla="*/ 8 h 8"/>
                      <a:gd name="T8" fmla="*/ 70 w 70"/>
                      <a:gd name="T9" fmla="*/ 0 h 8"/>
                      <a:gd name="T10" fmla="*/ 70 w 70"/>
                      <a:gd name="T11" fmla="*/ 0 h 8"/>
                      <a:gd name="T12" fmla="*/ 7 w 70"/>
                      <a:gd name="T13" fmla="*/ 0 h 8"/>
                      <a:gd name="T14" fmla="*/ 0 60000 65536"/>
                      <a:gd name="T15" fmla="*/ 0 60000 65536"/>
                      <a:gd name="T16" fmla="*/ 0 60000 65536"/>
                      <a:gd name="T17" fmla="*/ 0 60000 65536"/>
                      <a:gd name="T18" fmla="*/ 0 60000 65536"/>
                      <a:gd name="T19" fmla="*/ 0 60000 65536"/>
                      <a:gd name="T20" fmla="*/ 0 60000 65536"/>
                      <a:gd name="T21" fmla="*/ 0 w 70"/>
                      <a:gd name="T22" fmla="*/ 0 h 8"/>
                      <a:gd name="T23" fmla="*/ 70 w 7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8">
                        <a:moveTo>
                          <a:pt x="7" y="0"/>
                        </a:moveTo>
                        <a:lnTo>
                          <a:pt x="0" y="0"/>
                        </a:lnTo>
                        <a:lnTo>
                          <a:pt x="7" y="8"/>
                        </a:lnTo>
                        <a:lnTo>
                          <a:pt x="70" y="8"/>
                        </a:lnTo>
                        <a:lnTo>
                          <a:pt x="70" y="0"/>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47" name="Freeform 69">
                    <a:extLst>
                      <a:ext uri="{FF2B5EF4-FFF2-40B4-BE49-F238E27FC236}">
                        <a16:creationId xmlns:a16="http://schemas.microsoft.com/office/drawing/2014/main" id="{6445BE12-7F0A-4013-88B8-7F714AFB5780}"/>
                      </a:ext>
                    </a:extLst>
                  </p:cNvPr>
                  <p:cNvSpPr>
                    <a:spLocks/>
                  </p:cNvSpPr>
                  <p:nvPr/>
                </p:nvSpPr>
                <p:spPr bwMode="auto">
                  <a:xfrm>
                    <a:off x="2092" y="2607"/>
                    <a:ext cx="71" cy="8"/>
                  </a:xfrm>
                  <a:custGeom>
                    <a:avLst/>
                    <a:gdLst>
                      <a:gd name="T0" fmla="*/ 8 w 71"/>
                      <a:gd name="T1" fmla="*/ 0 h 8"/>
                      <a:gd name="T2" fmla="*/ 0 w 71"/>
                      <a:gd name="T3" fmla="*/ 0 h 8"/>
                      <a:gd name="T4" fmla="*/ 8 w 71"/>
                      <a:gd name="T5" fmla="*/ 8 h 8"/>
                      <a:gd name="T6" fmla="*/ 71 w 71"/>
                      <a:gd name="T7" fmla="*/ 8 h 8"/>
                      <a:gd name="T8" fmla="*/ 71 w 71"/>
                      <a:gd name="T9" fmla="*/ 0 h 8"/>
                      <a:gd name="T10" fmla="*/ 71 w 71"/>
                      <a:gd name="T11" fmla="*/ 0 h 8"/>
                      <a:gd name="T12" fmla="*/ 8 w 71"/>
                      <a:gd name="T13" fmla="*/ 0 h 8"/>
                      <a:gd name="T14" fmla="*/ 0 60000 65536"/>
                      <a:gd name="T15" fmla="*/ 0 60000 65536"/>
                      <a:gd name="T16" fmla="*/ 0 60000 65536"/>
                      <a:gd name="T17" fmla="*/ 0 60000 65536"/>
                      <a:gd name="T18" fmla="*/ 0 60000 65536"/>
                      <a:gd name="T19" fmla="*/ 0 60000 65536"/>
                      <a:gd name="T20" fmla="*/ 0 60000 65536"/>
                      <a:gd name="T21" fmla="*/ 0 w 71"/>
                      <a:gd name="T22" fmla="*/ 0 h 8"/>
                      <a:gd name="T23" fmla="*/ 71 w 71"/>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8">
                        <a:moveTo>
                          <a:pt x="8" y="0"/>
                        </a:moveTo>
                        <a:lnTo>
                          <a:pt x="0" y="0"/>
                        </a:lnTo>
                        <a:lnTo>
                          <a:pt x="8" y="8"/>
                        </a:lnTo>
                        <a:lnTo>
                          <a:pt x="71" y="8"/>
                        </a:lnTo>
                        <a:lnTo>
                          <a:pt x="71"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48" name="Freeform 70">
                    <a:extLst>
                      <a:ext uri="{FF2B5EF4-FFF2-40B4-BE49-F238E27FC236}">
                        <a16:creationId xmlns:a16="http://schemas.microsoft.com/office/drawing/2014/main" id="{937797E2-E996-4443-A7C8-EDDD0758E4B1}"/>
                      </a:ext>
                    </a:extLst>
                  </p:cNvPr>
                  <p:cNvSpPr>
                    <a:spLocks/>
                  </p:cNvSpPr>
                  <p:nvPr/>
                </p:nvSpPr>
                <p:spPr bwMode="auto">
                  <a:xfrm>
                    <a:off x="2178" y="2607"/>
                    <a:ext cx="70" cy="8"/>
                  </a:xfrm>
                  <a:custGeom>
                    <a:avLst/>
                    <a:gdLst>
                      <a:gd name="T0" fmla="*/ 8 w 70"/>
                      <a:gd name="T1" fmla="*/ 0 h 8"/>
                      <a:gd name="T2" fmla="*/ 0 w 70"/>
                      <a:gd name="T3" fmla="*/ 0 h 8"/>
                      <a:gd name="T4" fmla="*/ 8 w 70"/>
                      <a:gd name="T5" fmla="*/ 8 h 8"/>
                      <a:gd name="T6" fmla="*/ 70 w 70"/>
                      <a:gd name="T7" fmla="*/ 8 h 8"/>
                      <a:gd name="T8" fmla="*/ 70 w 70"/>
                      <a:gd name="T9" fmla="*/ 0 h 8"/>
                      <a:gd name="T10" fmla="*/ 70 w 70"/>
                      <a:gd name="T11" fmla="*/ 0 h 8"/>
                      <a:gd name="T12" fmla="*/ 8 w 70"/>
                      <a:gd name="T13" fmla="*/ 0 h 8"/>
                      <a:gd name="T14" fmla="*/ 0 60000 65536"/>
                      <a:gd name="T15" fmla="*/ 0 60000 65536"/>
                      <a:gd name="T16" fmla="*/ 0 60000 65536"/>
                      <a:gd name="T17" fmla="*/ 0 60000 65536"/>
                      <a:gd name="T18" fmla="*/ 0 60000 65536"/>
                      <a:gd name="T19" fmla="*/ 0 60000 65536"/>
                      <a:gd name="T20" fmla="*/ 0 60000 65536"/>
                      <a:gd name="T21" fmla="*/ 0 w 70"/>
                      <a:gd name="T22" fmla="*/ 0 h 8"/>
                      <a:gd name="T23" fmla="*/ 70 w 7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8">
                        <a:moveTo>
                          <a:pt x="8" y="0"/>
                        </a:moveTo>
                        <a:lnTo>
                          <a:pt x="0" y="0"/>
                        </a:lnTo>
                        <a:lnTo>
                          <a:pt x="8" y="8"/>
                        </a:lnTo>
                        <a:lnTo>
                          <a:pt x="70" y="8"/>
                        </a:lnTo>
                        <a:lnTo>
                          <a:pt x="7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49" name="Freeform 71">
                    <a:extLst>
                      <a:ext uri="{FF2B5EF4-FFF2-40B4-BE49-F238E27FC236}">
                        <a16:creationId xmlns:a16="http://schemas.microsoft.com/office/drawing/2014/main" id="{8AC6A7B4-1234-45C4-8489-3FB9F6FBFCE8}"/>
                      </a:ext>
                    </a:extLst>
                  </p:cNvPr>
                  <p:cNvSpPr>
                    <a:spLocks/>
                  </p:cNvSpPr>
                  <p:nvPr/>
                </p:nvSpPr>
                <p:spPr bwMode="auto">
                  <a:xfrm>
                    <a:off x="2264" y="2607"/>
                    <a:ext cx="70" cy="8"/>
                  </a:xfrm>
                  <a:custGeom>
                    <a:avLst/>
                    <a:gdLst>
                      <a:gd name="T0" fmla="*/ 8 w 70"/>
                      <a:gd name="T1" fmla="*/ 0 h 8"/>
                      <a:gd name="T2" fmla="*/ 0 w 70"/>
                      <a:gd name="T3" fmla="*/ 0 h 8"/>
                      <a:gd name="T4" fmla="*/ 8 w 70"/>
                      <a:gd name="T5" fmla="*/ 8 h 8"/>
                      <a:gd name="T6" fmla="*/ 70 w 70"/>
                      <a:gd name="T7" fmla="*/ 8 h 8"/>
                      <a:gd name="T8" fmla="*/ 70 w 70"/>
                      <a:gd name="T9" fmla="*/ 0 h 8"/>
                      <a:gd name="T10" fmla="*/ 70 w 70"/>
                      <a:gd name="T11" fmla="*/ 0 h 8"/>
                      <a:gd name="T12" fmla="*/ 8 w 70"/>
                      <a:gd name="T13" fmla="*/ 0 h 8"/>
                      <a:gd name="T14" fmla="*/ 0 60000 65536"/>
                      <a:gd name="T15" fmla="*/ 0 60000 65536"/>
                      <a:gd name="T16" fmla="*/ 0 60000 65536"/>
                      <a:gd name="T17" fmla="*/ 0 60000 65536"/>
                      <a:gd name="T18" fmla="*/ 0 60000 65536"/>
                      <a:gd name="T19" fmla="*/ 0 60000 65536"/>
                      <a:gd name="T20" fmla="*/ 0 60000 65536"/>
                      <a:gd name="T21" fmla="*/ 0 w 70"/>
                      <a:gd name="T22" fmla="*/ 0 h 8"/>
                      <a:gd name="T23" fmla="*/ 70 w 7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8">
                        <a:moveTo>
                          <a:pt x="8" y="0"/>
                        </a:moveTo>
                        <a:lnTo>
                          <a:pt x="0" y="0"/>
                        </a:lnTo>
                        <a:lnTo>
                          <a:pt x="8" y="8"/>
                        </a:lnTo>
                        <a:lnTo>
                          <a:pt x="70" y="8"/>
                        </a:lnTo>
                        <a:lnTo>
                          <a:pt x="7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0" name="Freeform 72">
                    <a:extLst>
                      <a:ext uri="{FF2B5EF4-FFF2-40B4-BE49-F238E27FC236}">
                        <a16:creationId xmlns:a16="http://schemas.microsoft.com/office/drawing/2014/main" id="{092116BD-D196-4594-9624-AF453E7036FB}"/>
                      </a:ext>
                    </a:extLst>
                  </p:cNvPr>
                  <p:cNvSpPr>
                    <a:spLocks/>
                  </p:cNvSpPr>
                  <p:nvPr/>
                </p:nvSpPr>
                <p:spPr bwMode="auto">
                  <a:xfrm>
                    <a:off x="2350" y="2607"/>
                    <a:ext cx="70" cy="8"/>
                  </a:xfrm>
                  <a:custGeom>
                    <a:avLst/>
                    <a:gdLst>
                      <a:gd name="T0" fmla="*/ 8 w 70"/>
                      <a:gd name="T1" fmla="*/ 0 h 8"/>
                      <a:gd name="T2" fmla="*/ 0 w 70"/>
                      <a:gd name="T3" fmla="*/ 0 h 8"/>
                      <a:gd name="T4" fmla="*/ 8 w 70"/>
                      <a:gd name="T5" fmla="*/ 8 h 8"/>
                      <a:gd name="T6" fmla="*/ 70 w 70"/>
                      <a:gd name="T7" fmla="*/ 8 h 8"/>
                      <a:gd name="T8" fmla="*/ 70 w 70"/>
                      <a:gd name="T9" fmla="*/ 0 h 8"/>
                      <a:gd name="T10" fmla="*/ 70 w 70"/>
                      <a:gd name="T11" fmla="*/ 0 h 8"/>
                      <a:gd name="T12" fmla="*/ 8 w 70"/>
                      <a:gd name="T13" fmla="*/ 0 h 8"/>
                      <a:gd name="T14" fmla="*/ 0 60000 65536"/>
                      <a:gd name="T15" fmla="*/ 0 60000 65536"/>
                      <a:gd name="T16" fmla="*/ 0 60000 65536"/>
                      <a:gd name="T17" fmla="*/ 0 60000 65536"/>
                      <a:gd name="T18" fmla="*/ 0 60000 65536"/>
                      <a:gd name="T19" fmla="*/ 0 60000 65536"/>
                      <a:gd name="T20" fmla="*/ 0 60000 65536"/>
                      <a:gd name="T21" fmla="*/ 0 w 70"/>
                      <a:gd name="T22" fmla="*/ 0 h 8"/>
                      <a:gd name="T23" fmla="*/ 70 w 7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8">
                        <a:moveTo>
                          <a:pt x="8" y="0"/>
                        </a:moveTo>
                        <a:lnTo>
                          <a:pt x="0" y="0"/>
                        </a:lnTo>
                        <a:lnTo>
                          <a:pt x="8" y="8"/>
                        </a:lnTo>
                        <a:lnTo>
                          <a:pt x="70" y="8"/>
                        </a:lnTo>
                        <a:lnTo>
                          <a:pt x="7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1" name="Freeform 73">
                    <a:extLst>
                      <a:ext uri="{FF2B5EF4-FFF2-40B4-BE49-F238E27FC236}">
                        <a16:creationId xmlns:a16="http://schemas.microsoft.com/office/drawing/2014/main" id="{A8C4D7E0-A57E-4E30-B712-184C08736D90}"/>
                      </a:ext>
                    </a:extLst>
                  </p:cNvPr>
                  <p:cNvSpPr>
                    <a:spLocks/>
                  </p:cNvSpPr>
                  <p:nvPr/>
                </p:nvSpPr>
                <p:spPr bwMode="auto">
                  <a:xfrm>
                    <a:off x="2436" y="2607"/>
                    <a:ext cx="70" cy="8"/>
                  </a:xfrm>
                  <a:custGeom>
                    <a:avLst/>
                    <a:gdLst>
                      <a:gd name="T0" fmla="*/ 7 w 70"/>
                      <a:gd name="T1" fmla="*/ 0 h 8"/>
                      <a:gd name="T2" fmla="*/ 0 w 70"/>
                      <a:gd name="T3" fmla="*/ 0 h 8"/>
                      <a:gd name="T4" fmla="*/ 7 w 70"/>
                      <a:gd name="T5" fmla="*/ 8 h 8"/>
                      <a:gd name="T6" fmla="*/ 70 w 70"/>
                      <a:gd name="T7" fmla="*/ 8 h 8"/>
                      <a:gd name="T8" fmla="*/ 70 w 70"/>
                      <a:gd name="T9" fmla="*/ 0 h 8"/>
                      <a:gd name="T10" fmla="*/ 70 w 70"/>
                      <a:gd name="T11" fmla="*/ 0 h 8"/>
                      <a:gd name="T12" fmla="*/ 7 w 70"/>
                      <a:gd name="T13" fmla="*/ 0 h 8"/>
                      <a:gd name="T14" fmla="*/ 0 60000 65536"/>
                      <a:gd name="T15" fmla="*/ 0 60000 65536"/>
                      <a:gd name="T16" fmla="*/ 0 60000 65536"/>
                      <a:gd name="T17" fmla="*/ 0 60000 65536"/>
                      <a:gd name="T18" fmla="*/ 0 60000 65536"/>
                      <a:gd name="T19" fmla="*/ 0 60000 65536"/>
                      <a:gd name="T20" fmla="*/ 0 60000 65536"/>
                      <a:gd name="T21" fmla="*/ 0 w 70"/>
                      <a:gd name="T22" fmla="*/ 0 h 8"/>
                      <a:gd name="T23" fmla="*/ 70 w 7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8">
                        <a:moveTo>
                          <a:pt x="7" y="0"/>
                        </a:moveTo>
                        <a:lnTo>
                          <a:pt x="0" y="0"/>
                        </a:lnTo>
                        <a:lnTo>
                          <a:pt x="7" y="8"/>
                        </a:lnTo>
                        <a:lnTo>
                          <a:pt x="70" y="8"/>
                        </a:lnTo>
                        <a:lnTo>
                          <a:pt x="70" y="0"/>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2" name="Freeform 74">
                    <a:extLst>
                      <a:ext uri="{FF2B5EF4-FFF2-40B4-BE49-F238E27FC236}">
                        <a16:creationId xmlns:a16="http://schemas.microsoft.com/office/drawing/2014/main" id="{7B93F208-A6B0-4B71-A67D-C855A946425D}"/>
                      </a:ext>
                    </a:extLst>
                  </p:cNvPr>
                  <p:cNvSpPr>
                    <a:spLocks/>
                  </p:cNvSpPr>
                  <p:nvPr/>
                </p:nvSpPr>
                <p:spPr bwMode="auto">
                  <a:xfrm>
                    <a:off x="2521" y="2607"/>
                    <a:ext cx="70" cy="8"/>
                  </a:xfrm>
                  <a:custGeom>
                    <a:avLst/>
                    <a:gdLst>
                      <a:gd name="T0" fmla="*/ 8 w 70"/>
                      <a:gd name="T1" fmla="*/ 0 h 8"/>
                      <a:gd name="T2" fmla="*/ 0 w 70"/>
                      <a:gd name="T3" fmla="*/ 0 h 8"/>
                      <a:gd name="T4" fmla="*/ 8 w 70"/>
                      <a:gd name="T5" fmla="*/ 8 h 8"/>
                      <a:gd name="T6" fmla="*/ 70 w 70"/>
                      <a:gd name="T7" fmla="*/ 8 h 8"/>
                      <a:gd name="T8" fmla="*/ 70 w 70"/>
                      <a:gd name="T9" fmla="*/ 0 h 8"/>
                      <a:gd name="T10" fmla="*/ 70 w 70"/>
                      <a:gd name="T11" fmla="*/ 0 h 8"/>
                      <a:gd name="T12" fmla="*/ 8 w 70"/>
                      <a:gd name="T13" fmla="*/ 0 h 8"/>
                      <a:gd name="T14" fmla="*/ 0 60000 65536"/>
                      <a:gd name="T15" fmla="*/ 0 60000 65536"/>
                      <a:gd name="T16" fmla="*/ 0 60000 65536"/>
                      <a:gd name="T17" fmla="*/ 0 60000 65536"/>
                      <a:gd name="T18" fmla="*/ 0 60000 65536"/>
                      <a:gd name="T19" fmla="*/ 0 60000 65536"/>
                      <a:gd name="T20" fmla="*/ 0 60000 65536"/>
                      <a:gd name="T21" fmla="*/ 0 w 70"/>
                      <a:gd name="T22" fmla="*/ 0 h 8"/>
                      <a:gd name="T23" fmla="*/ 70 w 7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8">
                        <a:moveTo>
                          <a:pt x="8" y="0"/>
                        </a:moveTo>
                        <a:lnTo>
                          <a:pt x="0" y="0"/>
                        </a:lnTo>
                        <a:lnTo>
                          <a:pt x="8" y="8"/>
                        </a:lnTo>
                        <a:lnTo>
                          <a:pt x="70" y="8"/>
                        </a:lnTo>
                        <a:lnTo>
                          <a:pt x="7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3" name="Freeform 75">
                    <a:extLst>
                      <a:ext uri="{FF2B5EF4-FFF2-40B4-BE49-F238E27FC236}">
                        <a16:creationId xmlns:a16="http://schemas.microsoft.com/office/drawing/2014/main" id="{A91870D1-24CC-4A1F-8403-A7D4596A35E3}"/>
                      </a:ext>
                    </a:extLst>
                  </p:cNvPr>
                  <p:cNvSpPr>
                    <a:spLocks/>
                  </p:cNvSpPr>
                  <p:nvPr/>
                </p:nvSpPr>
                <p:spPr bwMode="auto">
                  <a:xfrm>
                    <a:off x="2607" y="2607"/>
                    <a:ext cx="70" cy="8"/>
                  </a:xfrm>
                  <a:custGeom>
                    <a:avLst/>
                    <a:gdLst>
                      <a:gd name="T0" fmla="*/ 8 w 70"/>
                      <a:gd name="T1" fmla="*/ 0 h 8"/>
                      <a:gd name="T2" fmla="*/ 0 w 70"/>
                      <a:gd name="T3" fmla="*/ 0 h 8"/>
                      <a:gd name="T4" fmla="*/ 8 w 70"/>
                      <a:gd name="T5" fmla="*/ 8 h 8"/>
                      <a:gd name="T6" fmla="*/ 70 w 70"/>
                      <a:gd name="T7" fmla="*/ 8 h 8"/>
                      <a:gd name="T8" fmla="*/ 70 w 70"/>
                      <a:gd name="T9" fmla="*/ 0 h 8"/>
                      <a:gd name="T10" fmla="*/ 70 w 70"/>
                      <a:gd name="T11" fmla="*/ 0 h 8"/>
                      <a:gd name="T12" fmla="*/ 8 w 70"/>
                      <a:gd name="T13" fmla="*/ 0 h 8"/>
                      <a:gd name="T14" fmla="*/ 0 60000 65536"/>
                      <a:gd name="T15" fmla="*/ 0 60000 65536"/>
                      <a:gd name="T16" fmla="*/ 0 60000 65536"/>
                      <a:gd name="T17" fmla="*/ 0 60000 65536"/>
                      <a:gd name="T18" fmla="*/ 0 60000 65536"/>
                      <a:gd name="T19" fmla="*/ 0 60000 65536"/>
                      <a:gd name="T20" fmla="*/ 0 60000 65536"/>
                      <a:gd name="T21" fmla="*/ 0 w 70"/>
                      <a:gd name="T22" fmla="*/ 0 h 8"/>
                      <a:gd name="T23" fmla="*/ 70 w 7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8">
                        <a:moveTo>
                          <a:pt x="8" y="0"/>
                        </a:moveTo>
                        <a:lnTo>
                          <a:pt x="0" y="0"/>
                        </a:lnTo>
                        <a:lnTo>
                          <a:pt x="8" y="8"/>
                        </a:lnTo>
                        <a:lnTo>
                          <a:pt x="70" y="8"/>
                        </a:lnTo>
                        <a:lnTo>
                          <a:pt x="7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4" name="Freeform 76">
                    <a:extLst>
                      <a:ext uri="{FF2B5EF4-FFF2-40B4-BE49-F238E27FC236}">
                        <a16:creationId xmlns:a16="http://schemas.microsoft.com/office/drawing/2014/main" id="{79637133-068F-43E8-A19A-E90FA0185A79}"/>
                      </a:ext>
                    </a:extLst>
                  </p:cNvPr>
                  <p:cNvSpPr>
                    <a:spLocks/>
                  </p:cNvSpPr>
                  <p:nvPr/>
                </p:nvSpPr>
                <p:spPr bwMode="auto">
                  <a:xfrm>
                    <a:off x="2693" y="2607"/>
                    <a:ext cx="70" cy="8"/>
                  </a:xfrm>
                  <a:custGeom>
                    <a:avLst/>
                    <a:gdLst>
                      <a:gd name="T0" fmla="*/ 8 w 70"/>
                      <a:gd name="T1" fmla="*/ 0 h 8"/>
                      <a:gd name="T2" fmla="*/ 0 w 70"/>
                      <a:gd name="T3" fmla="*/ 0 h 8"/>
                      <a:gd name="T4" fmla="*/ 8 w 70"/>
                      <a:gd name="T5" fmla="*/ 8 h 8"/>
                      <a:gd name="T6" fmla="*/ 70 w 70"/>
                      <a:gd name="T7" fmla="*/ 8 h 8"/>
                      <a:gd name="T8" fmla="*/ 70 w 70"/>
                      <a:gd name="T9" fmla="*/ 0 h 8"/>
                      <a:gd name="T10" fmla="*/ 70 w 70"/>
                      <a:gd name="T11" fmla="*/ 0 h 8"/>
                      <a:gd name="T12" fmla="*/ 8 w 70"/>
                      <a:gd name="T13" fmla="*/ 0 h 8"/>
                      <a:gd name="T14" fmla="*/ 0 60000 65536"/>
                      <a:gd name="T15" fmla="*/ 0 60000 65536"/>
                      <a:gd name="T16" fmla="*/ 0 60000 65536"/>
                      <a:gd name="T17" fmla="*/ 0 60000 65536"/>
                      <a:gd name="T18" fmla="*/ 0 60000 65536"/>
                      <a:gd name="T19" fmla="*/ 0 60000 65536"/>
                      <a:gd name="T20" fmla="*/ 0 60000 65536"/>
                      <a:gd name="T21" fmla="*/ 0 w 70"/>
                      <a:gd name="T22" fmla="*/ 0 h 8"/>
                      <a:gd name="T23" fmla="*/ 70 w 7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8">
                        <a:moveTo>
                          <a:pt x="8" y="0"/>
                        </a:moveTo>
                        <a:lnTo>
                          <a:pt x="0" y="0"/>
                        </a:lnTo>
                        <a:lnTo>
                          <a:pt x="8" y="8"/>
                        </a:lnTo>
                        <a:lnTo>
                          <a:pt x="70" y="8"/>
                        </a:lnTo>
                        <a:lnTo>
                          <a:pt x="7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5" name="Freeform 77">
                    <a:extLst>
                      <a:ext uri="{FF2B5EF4-FFF2-40B4-BE49-F238E27FC236}">
                        <a16:creationId xmlns:a16="http://schemas.microsoft.com/office/drawing/2014/main" id="{5D04079E-7C8F-495C-96FB-47F839C42DDF}"/>
                      </a:ext>
                    </a:extLst>
                  </p:cNvPr>
                  <p:cNvSpPr>
                    <a:spLocks/>
                  </p:cNvSpPr>
                  <p:nvPr/>
                </p:nvSpPr>
                <p:spPr bwMode="auto">
                  <a:xfrm>
                    <a:off x="2779" y="2607"/>
                    <a:ext cx="70" cy="8"/>
                  </a:xfrm>
                  <a:custGeom>
                    <a:avLst/>
                    <a:gdLst>
                      <a:gd name="T0" fmla="*/ 7 w 70"/>
                      <a:gd name="T1" fmla="*/ 0 h 8"/>
                      <a:gd name="T2" fmla="*/ 0 w 70"/>
                      <a:gd name="T3" fmla="*/ 0 h 8"/>
                      <a:gd name="T4" fmla="*/ 7 w 70"/>
                      <a:gd name="T5" fmla="*/ 8 h 8"/>
                      <a:gd name="T6" fmla="*/ 70 w 70"/>
                      <a:gd name="T7" fmla="*/ 8 h 8"/>
                      <a:gd name="T8" fmla="*/ 70 w 70"/>
                      <a:gd name="T9" fmla="*/ 0 h 8"/>
                      <a:gd name="T10" fmla="*/ 70 w 70"/>
                      <a:gd name="T11" fmla="*/ 0 h 8"/>
                      <a:gd name="T12" fmla="*/ 7 w 70"/>
                      <a:gd name="T13" fmla="*/ 0 h 8"/>
                      <a:gd name="T14" fmla="*/ 0 60000 65536"/>
                      <a:gd name="T15" fmla="*/ 0 60000 65536"/>
                      <a:gd name="T16" fmla="*/ 0 60000 65536"/>
                      <a:gd name="T17" fmla="*/ 0 60000 65536"/>
                      <a:gd name="T18" fmla="*/ 0 60000 65536"/>
                      <a:gd name="T19" fmla="*/ 0 60000 65536"/>
                      <a:gd name="T20" fmla="*/ 0 60000 65536"/>
                      <a:gd name="T21" fmla="*/ 0 w 70"/>
                      <a:gd name="T22" fmla="*/ 0 h 8"/>
                      <a:gd name="T23" fmla="*/ 70 w 7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8">
                        <a:moveTo>
                          <a:pt x="7" y="0"/>
                        </a:moveTo>
                        <a:lnTo>
                          <a:pt x="0" y="0"/>
                        </a:lnTo>
                        <a:lnTo>
                          <a:pt x="7" y="8"/>
                        </a:lnTo>
                        <a:lnTo>
                          <a:pt x="70" y="8"/>
                        </a:lnTo>
                        <a:lnTo>
                          <a:pt x="70" y="0"/>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6" name="Freeform 78">
                    <a:extLst>
                      <a:ext uri="{FF2B5EF4-FFF2-40B4-BE49-F238E27FC236}">
                        <a16:creationId xmlns:a16="http://schemas.microsoft.com/office/drawing/2014/main" id="{3426CEC8-08DF-4BC9-8269-2EE998B4C24B}"/>
                      </a:ext>
                    </a:extLst>
                  </p:cNvPr>
                  <p:cNvSpPr>
                    <a:spLocks/>
                  </p:cNvSpPr>
                  <p:nvPr/>
                </p:nvSpPr>
                <p:spPr bwMode="auto">
                  <a:xfrm>
                    <a:off x="2864" y="2607"/>
                    <a:ext cx="71" cy="8"/>
                  </a:xfrm>
                  <a:custGeom>
                    <a:avLst/>
                    <a:gdLst>
                      <a:gd name="T0" fmla="*/ 8 w 71"/>
                      <a:gd name="T1" fmla="*/ 0 h 8"/>
                      <a:gd name="T2" fmla="*/ 0 w 71"/>
                      <a:gd name="T3" fmla="*/ 0 h 8"/>
                      <a:gd name="T4" fmla="*/ 8 w 71"/>
                      <a:gd name="T5" fmla="*/ 8 h 8"/>
                      <a:gd name="T6" fmla="*/ 71 w 71"/>
                      <a:gd name="T7" fmla="*/ 8 h 8"/>
                      <a:gd name="T8" fmla="*/ 71 w 71"/>
                      <a:gd name="T9" fmla="*/ 0 h 8"/>
                      <a:gd name="T10" fmla="*/ 71 w 71"/>
                      <a:gd name="T11" fmla="*/ 0 h 8"/>
                      <a:gd name="T12" fmla="*/ 8 w 71"/>
                      <a:gd name="T13" fmla="*/ 0 h 8"/>
                      <a:gd name="T14" fmla="*/ 0 60000 65536"/>
                      <a:gd name="T15" fmla="*/ 0 60000 65536"/>
                      <a:gd name="T16" fmla="*/ 0 60000 65536"/>
                      <a:gd name="T17" fmla="*/ 0 60000 65536"/>
                      <a:gd name="T18" fmla="*/ 0 60000 65536"/>
                      <a:gd name="T19" fmla="*/ 0 60000 65536"/>
                      <a:gd name="T20" fmla="*/ 0 60000 65536"/>
                      <a:gd name="T21" fmla="*/ 0 w 71"/>
                      <a:gd name="T22" fmla="*/ 0 h 8"/>
                      <a:gd name="T23" fmla="*/ 71 w 71"/>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8">
                        <a:moveTo>
                          <a:pt x="8" y="0"/>
                        </a:moveTo>
                        <a:lnTo>
                          <a:pt x="0" y="0"/>
                        </a:lnTo>
                        <a:lnTo>
                          <a:pt x="8" y="8"/>
                        </a:lnTo>
                        <a:lnTo>
                          <a:pt x="71" y="8"/>
                        </a:lnTo>
                        <a:lnTo>
                          <a:pt x="71"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7" name="Freeform 79">
                    <a:extLst>
                      <a:ext uri="{FF2B5EF4-FFF2-40B4-BE49-F238E27FC236}">
                        <a16:creationId xmlns:a16="http://schemas.microsoft.com/office/drawing/2014/main" id="{F8EACDAB-1526-4EF5-86BC-D932356739A6}"/>
                      </a:ext>
                    </a:extLst>
                  </p:cNvPr>
                  <p:cNvSpPr>
                    <a:spLocks/>
                  </p:cNvSpPr>
                  <p:nvPr/>
                </p:nvSpPr>
                <p:spPr bwMode="auto">
                  <a:xfrm>
                    <a:off x="2950" y="2607"/>
                    <a:ext cx="70" cy="8"/>
                  </a:xfrm>
                  <a:custGeom>
                    <a:avLst/>
                    <a:gdLst>
                      <a:gd name="T0" fmla="*/ 8 w 70"/>
                      <a:gd name="T1" fmla="*/ 0 h 8"/>
                      <a:gd name="T2" fmla="*/ 0 w 70"/>
                      <a:gd name="T3" fmla="*/ 0 h 8"/>
                      <a:gd name="T4" fmla="*/ 8 w 70"/>
                      <a:gd name="T5" fmla="*/ 8 h 8"/>
                      <a:gd name="T6" fmla="*/ 70 w 70"/>
                      <a:gd name="T7" fmla="*/ 8 h 8"/>
                      <a:gd name="T8" fmla="*/ 70 w 70"/>
                      <a:gd name="T9" fmla="*/ 0 h 8"/>
                      <a:gd name="T10" fmla="*/ 70 w 70"/>
                      <a:gd name="T11" fmla="*/ 0 h 8"/>
                      <a:gd name="T12" fmla="*/ 8 w 70"/>
                      <a:gd name="T13" fmla="*/ 0 h 8"/>
                      <a:gd name="T14" fmla="*/ 0 60000 65536"/>
                      <a:gd name="T15" fmla="*/ 0 60000 65536"/>
                      <a:gd name="T16" fmla="*/ 0 60000 65536"/>
                      <a:gd name="T17" fmla="*/ 0 60000 65536"/>
                      <a:gd name="T18" fmla="*/ 0 60000 65536"/>
                      <a:gd name="T19" fmla="*/ 0 60000 65536"/>
                      <a:gd name="T20" fmla="*/ 0 60000 65536"/>
                      <a:gd name="T21" fmla="*/ 0 w 70"/>
                      <a:gd name="T22" fmla="*/ 0 h 8"/>
                      <a:gd name="T23" fmla="*/ 70 w 7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8">
                        <a:moveTo>
                          <a:pt x="8" y="0"/>
                        </a:moveTo>
                        <a:lnTo>
                          <a:pt x="0" y="0"/>
                        </a:lnTo>
                        <a:lnTo>
                          <a:pt x="8" y="8"/>
                        </a:lnTo>
                        <a:lnTo>
                          <a:pt x="70" y="8"/>
                        </a:lnTo>
                        <a:lnTo>
                          <a:pt x="7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8" name="Freeform 80">
                    <a:extLst>
                      <a:ext uri="{FF2B5EF4-FFF2-40B4-BE49-F238E27FC236}">
                        <a16:creationId xmlns:a16="http://schemas.microsoft.com/office/drawing/2014/main" id="{80599E01-55F1-434F-92E7-7AC57ED61FB0}"/>
                      </a:ext>
                    </a:extLst>
                  </p:cNvPr>
                  <p:cNvSpPr>
                    <a:spLocks/>
                  </p:cNvSpPr>
                  <p:nvPr/>
                </p:nvSpPr>
                <p:spPr bwMode="auto">
                  <a:xfrm>
                    <a:off x="3036" y="2607"/>
                    <a:ext cx="70" cy="8"/>
                  </a:xfrm>
                  <a:custGeom>
                    <a:avLst/>
                    <a:gdLst>
                      <a:gd name="T0" fmla="*/ 8 w 70"/>
                      <a:gd name="T1" fmla="*/ 0 h 8"/>
                      <a:gd name="T2" fmla="*/ 0 w 70"/>
                      <a:gd name="T3" fmla="*/ 0 h 8"/>
                      <a:gd name="T4" fmla="*/ 8 w 70"/>
                      <a:gd name="T5" fmla="*/ 8 h 8"/>
                      <a:gd name="T6" fmla="*/ 70 w 70"/>
                      <a:gd name="T7" fmla="*/ 8 h 8"/>
                      <a:gd name="T8" fmla="*/ 70 w 70"/>
                      <a:gd name="T9" fmla="*/ 0 h 8"/>
                      <a:gd name="T10" fmla="*/ 70 w 70"/>
                      <a:gd name="T11" fmla="*/ 0 h 8"/>
                      <a:gd name="T12" fmla="*/ 8 w 70"/>
                      <a:gd name="T13" fmla="*/ 0 h 8"/>
                      <a:gd name="T14" fmla="*/ 0 60000 65536"/>
                      <a:gd name="T15" fmla="*/ 0 60000 65536"/>
                      <a:gd name="T16" fmla="*/ 0 60000 65536"/>
                      <a:gd name="T17" fmla="*/ 0 60000 65536"/>
                      <a:gd name="T18" fmla="*/ 0 60000 65536"/>
                      <a:gd name="T19" fmla="*/ 0 60000 65536"/>
                      <a:gd name="T20" fmla="*/ 0 60000 65536"/>
                      <a:gd name="T21" fmla="*/ 0 w 70"/>
                      <a:gd name="T22" fmla="*/ 0 h 8"/>
                      <a:gd name="T23" fmla="*/ 70 w 7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8">
                        <a:moveTo>
                          <a:pt x="8" y="0"/>
                        </a:moveTo>
                        <a:lnTo>
                          <a:pt x="0" y="0"/>
                        </a:lnTo>
                        <a:lnTo>
                          <a:pt x="8" y="8"/>
                        </a:lnTo>
                        <a:lnTo>
                          <a:pt x="70" y="8"/>
                        </a:lnTo>
                        <a:lnTo>
                          <a:pt x="7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9" name="Freeform 81">
                    <a:extLst>
                      <a:ext uri="{FF2B5EF4-FFF2-40B4-BE49-F238E27FC236}">
                        <a16:creationId xmlns:a16="http://schemas.microsoft.com/office/drawing/2014/main" id="{D32A8B7E-1CD2-4260-8A44-2BC49DD082ED}"/>
                      </a:ext>
                    </a:extLst>
                  </p:cNvPr>
                  <p:cNvSpPr>
                    <a:spLocks/>
                  </p:cNvSpPr>
                  <p:nvPr/>
                </p:nvSpPr>
                <p:spPr bwMode="auto">
                  <a:xfrm>
                    <a:off x="3122" y="2607"/>
                    <a:ext cx="70" cy="8"/>
                  </a:xfrm>
                  <a:custGeom>
                    <a:avLst/>
                    <a:gdLst>
                      <a:gd name="T0" fmla="*/ 8 w 70"/>
                      <a:gd name="T1" fmla="*/ 0 h 8"/>
                      <a:gd name="T2" fmla="*/ 0 w 70"/>
                      <a:gd name="T3" fmla="*/ 0 h 8"/>
                      <a:gd name="T4" fmla="*/ 8 w 70"/>
                      <a:gd name="T5" fmla="*/ 8 h 8"/>
                      <a:gd name="T6" fmla="*/ 70 w 70"/>
                      <a:gd name="T7" fmla="*/ 8 h 8"/>
                      <a:gd name="T8" fmla="*/ 70 w 70"/>
                      <a:gd name="T9" fmla="*/ 0 h 8"/>
                      <a:gd name="T10" fmla="*/ 70 w 70"/>
                      <a:gd name="T11" fmla="*/ 0 h 8"/>
                      <a:gd name="T12" fmla="*/ 8 w 70"/>
                      <a:gd name="T13" fmla="*/ 0 h 8"/>
                      <a:gd name="T14" fmla="*/ 0 60000 65536"/>
                      <a:gd name="T15" fmla="*/ 0 60000 65536"/>
                      <a:gd name="T16" fmla="*/ 0 60000 65536"/>
                      <a:gd name="T17" fmla="*/ 0 60000 65536"/>
                      <a:gd name="T18" fmla="*/ 0 60000 65536"/>
                      <a:gd name="T19" fmla="*/ 0 60000 65536"/>
                      <a:gd name="T20" fmla="*/ 0 60000 65536"/>
                      <a:gd name="T21" fmla="*/ 0 w 70"/>
                      <a:gd name="T22" fmla="*/ 0 h 8"/>
                      <a:gd name="T23" fmla="*/ 70 w 7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8">
                        <a:moveTo>
                          <a:pt x="8" y="0"/>
                        </a:moveTo>
                        <a:lnTo>
                          <a:pt x="0" y="0"/>
                        </a:lnTo>
                        <a:lnTo>
                          <a:pt x="8" y="8"/>
                        </a:lnTo>
                        <a:lnTo>
                          <a:pt x="70" y="8"/>
                        </a:lnTo>
                        <a:lnTo>
                          <a:pt x="7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60" name="Freeform 82">
                    <a:extLst>
                      <a:ext uri="{FF2B5EF4-FFF2-40B4-BE49-F238E27FC236}">
                        <a16:creationId xmlns:a16="http://schemas.microsoft.com/office/drawing/2014/main" id="{5A8F2CB0-FC22-4687-9510-4EC3ECCAD8FE}"/>
                      </a:ext>
                    </a:extLst>
                  </p:cNvPr>
                  <p:cNvSpPr>
                    <a:spLocks/>
                  </p:cNvSpPr>
                  <p:nvPr/>
                </p:nvSpPr>
                <p:spPr bwMode="auto">
                  <a:xfrm>
                    <a:off x="3208" y="2607"/>
                    <a:ext cx="70" cy="8"/>
                  </a:xfrm>
                  <a:custGeom>
                    <a:avLst/>
                    <a:gdLst>
                      <a:gd name="T0" fmla="*/ 7 w 70"/>
                      <a:gd name="T1" fmla="*/ 0 h 8"/>
                      <a:gd name="T2" fmla="*/ 0 w 70"/>
                      <a:gd name="T3" fmla="*/ 0 h 8"/>
                      <a:gd name="T4" fmla="*/ 7 w 70"/>
                      <a:gd name="T5" fmla="*/ 8 h 8"/>
                      <a:gd name="T6" fmla="*/ 70 w 70"/>
                      <a:gd name="T7" fmla="*/ 8 h 8"/>
                      <a:gd name="T8" fmla="*/ 70 w 70"/>
                      <a:gd name="T9" fmla="*/ 0 h 8"/>
                      <a:gd name="T10" fmla="*/ 70 w 70"/>
                      <a:gd name="T11" fmla="*/ 0 h 8"/>
                      <a:gd name="T12" fmla="*/ 7 w 70"/>
                      <a:gd name="T13" fmla="*/ 0 h 8"/>
                      <a:gd name="T14" fmla="*/ 0 60000 65536"/>
                      <a:gd name="T15" fmla="*/ 0 60000 65536"/>
                      <a:gd name="T16" fmla="*/ 0 60000 65536"/>
                      <a:gd name="T17" fmla="*/ 0 60000 65536"/>
                      <a:gd name="T18" fmla="*/ 0 60000 65536"/>
                      <a:gd name="T19" fmla="*/ 0 60000 65536"/>
                      <a:gd name="T20" fmla="*/ 0 60000 65536"/>
                      <a:gd name="T21" fmla="*/ 0 w 70"/>
                      <a:gd name="T22" fmla="*/ 0 h 8"/>
                      <a:gd name="T23" fmla="*/ 70 w 7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8">
                        <a:moveTo>
                          <a:pt x="7" y="0"/>
                        </a:moveTo>
                        <a:lnTo>
                          <a:pt x="0" y="0"/>
                        </a:lnTo>
                        <a:lnTo>
                          <a:pt x="7" y="8"/>
                        </a:lnTo>
                        <a:lnTo>
                          <a:pt x="70" y="8"/>
                        </a:lnTo>
                        <a:lnTo>
                          <a:pt x="70" y="0"/>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61" name="Freeform 83">
                    <a:extLst>
                      <a:ext uri="{FF2B5EF4-FFF2-40B4-BE49-F238E27FC236}">
                        <a16:creationId xmlns:a16="http://schemas.microsoft.com/office/drawing/2014/main" id="{999E9BC2-5427-422E-B51D-383CEE892E60}"/>
                      </a:ext>
                    </a:extLst>
                  </p:cNvPr>
                  <p:cNvSpPr>
                    <a:spLocks/>
                  </p:cNvSpPr>
                  <p:nvPr/>
                </p:nvSpPr>
                <p:spPr bwMode="auto">
                  <a:xfrm>
                    <a:off x="3293" y="2607"/>
                    <a:ext cx="47" cy="8"/>
                  </a:xfrm>
                  <a:custGeom>
                    <a:avLst/>
                    <a:gdLst>
                      <a:gd name="T0" fmla="*/ 8 w 47"/>
                      <a:gd name="T1" fmla="*/ 0 h 8"/>
                      <a:gd name="T2" fmla="*/ 0 w 47"/>
                      <a:gd name="T3" fmla="*/ 0 h 8"/>
                      <a:gd name="T4" fmla="*/ 8 w 47"/>
                      <a:gd name="T5" fmla="*/ 8 h 8"/>
                      <a:gd name="T6" fmla="*/ 47 w 47"/>
                      <a:gd name="T7" fmla="*/ 8 h 8"/>
                      <a:gd name="T8" fmla="*/ 47 w 47"/>
                      <a:gd name="T9" fmla="*/ 0 h 8"/>
                      <a:gd name="T10" fmla="*/ 47 w 47"/>
                      <a:gd name="T11" fmla="*/ 0 h 8"/>
                      <a:gd name="T12" fmla="*/ 8 w 47"/>
                      <a:gd name="T13" fmla="*/ 0 h 8"/>
                      <a:gd name="T14" fmla="*/ 0 60000 65536"/>
                      <a:gd name="T15" fmla="*/ 0 60000 65536"/>
                      <a:gd name="T16" fmla="*/ 0 60000 65536"/>
                      <a:gd name="T17" fmla="*/ 0 60000 65536"/>
                      <a:gd name="T18" fmla="*/ 0 60000 65536"/>
                      <a:gd name="T19" fmla="*/ 0 60000 65536"/>
                      <a:gd name="T20" fmla="*/ 0 60000 65536"/>
                      <a:gd name="T21" fmla="*/ 0 w 47"/>
                      <a:gd name="T22" fmla="*/ 0 h 8"/>
                      <a:gd name="T23" fmla="*/ 47 w 4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8">
                        <a:moveTo>
                          <a:pt x="8" y="0"/>
                        </a:moveTo>
                        <a:lnTo>
                          <a:pt x="0" y="0"/>
                        </a:lnTo>
                        <a:lnTo>
                          <a:pt x="8" y="8"/>
                        </a:lnTo>
                        <a:lnTo>
                          <a:pt x="47" y="8"/>
                        </a:lnTo>
                        <a:lnTo>
                          <a:pt x="47"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177" name="Group 84">
                  <a:extLst>
                    <a:ext uri="{FF2B5EF4-FFF2-40B4-BE49-F238E27FC236}">
                      <a16:creationId xmlns:a16="http://schemas.microsoft.com/office/drawing/2014/main" id="{668E6FA3-79CE-4FF5-AA33-89B045DC7193}"/>
                    </a:ext>
                  </a:extLst>
                </p:cNvPr>
                <p:cNvGrpSpPr>
                  <a:grpSpLocks/>
                </p:cNvGrpSpPr>
                <p:nvPr/>
              </p:nvGrpSpPr>
              <p:grpSpPr bwMode="auto">
                <a:xfrm>
                  <a:off x="3106" y="1860"/>
                  <a:ext cx="8" cy="1579"/>
                  <a:chOff x="3106" y="1860"/>
                  <a:chExt cx="8" cy="1579"/>
                </a:xfrm>
              </p:grpSpPr>
              <p:sp>
                <p:nvSpPr>
                  <p:cNvPr id="6325" name="Freeform 85">
                    <a:extLst>
                      <a:ext uri="{FF2B5EF4-FFF2-40B4-BE49-F238E27FC236}">
                        <a16:creationId xmlns:a16="http://schemas.microsoft.com/office/drawing/2014/main" id="{3B5A098B-9BA6-41C9-955C-E6AD46030E02}"/>
                      </a:ext>
                    </a:extLst>
                  </p:cNvPr>
                  <p:cNvSpPr>
                    <a:spLocks/>
                  </p:cNvSpPr>
                  <p:nvPr/>
                </p:nvSpPr>
                <p:spPr bwMode="auto">
                  <a:xfrm>
                    <a:off x="3106" y="3377"/>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26" name="Freeform 86">
                    <a:extLst>
                      <a:ext uri="{FF2B5EF4-FFF2-40B4-BE49-F238E27FC236}">
                        <a16:creationId xmlns:a16="http://schemas.microsoft.com/office/drawing/2014/main" id="{9E58EB7C-0C2A-4FE2-9E9F-7D71820C0DC0}"/>
                      </a:ext>
                    </a:extLst>
                  </p:cNvPr>
                  <p:cNvSpPr>
                    <a:spLocks/>
                  </p:cNvSpPr>
                  <p:nvPr/>
                </p:nvSpPr>
                <p:spPr bwMode="auto">
                  <a:xfrm>
                    <a:off x="3106" y="3291"/>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27" name="Freeform 87">
                    <a:extLst>
                      <a:ext uri="{FF2B5EF4-FFF2-40B4-BE49-F238E27FC236}">
                        <a16:creationId xmlns:a16="http://schemas.microsoft.com/office/drawing/2014/main" id="{2BDDC5D0-60A3-4562-9426-64FD445CC33A}"/>
                      </a:ext>
                    </a:extLst>
                  </p:cNvPr>
                  <p:cNvSpPr>
                    <a:spLocks/>
                  </p:cNvSpPr>
                  <p:nvPr/>
                </p:nvSpPr>
                <p:spPr bwMode="auto">
                  <a:xfrm>
                    <a:off x="3106" y="3206"/>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28" name="Freeform 88">
                    <a:extLst>
                      <a:ext uri="{FF2B5EF4-FFF2-40B4-BE49-F238E27FC236}">
                        <a16:creationId xmlns:a16="http://schemas.microsoft.com/office/drawing/2014/main" id="{F69E237F-2078-45AD-BC2E-FBE5AA861754}"/>
                      </a:ext>
                    </a:extLst>
                  </p:cNvPr>
                  <p:cNvSpPr>
                    <a:spLocks/>
                  </p:cNvSpPr>
                  <p:nvPr/>
                </p:nvSpPr>
                <p:spPr bwMode="auto">
                  <a:xfrm>
                    <a:off x="3106" y="3120"/>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29" name="Freeform 89">
                    <a:extLst>
                      <a:ext uri="{FF2B5EF4-FFF2-40B4-BE49-F238E27FC236}">
                        <a16:creationId xmlns:a16="http://schemas.microsoft.com/office/drawing/2014/main" id="{8124BAB8-E175-4284-84D1-5D61836712C9}"/>
                      </a:ext>
                    </a:extLst>
                  </p:cNvPr>
                  <p:cNvSpPr>
                    <a:spLocks/>
                  </p:cNvSpPr>
                  <p:nvPr/>
                </p:nvSpPr>
                <p:spPr bwMode="auto">
                  <a:xfrm>
                    <a:off x="3106" y="3035"/>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30" name="Freeform 90">
                    <a:extLst>
                      <a:ext uri="{FF2B5EF4-FFF2-40B4-BE49-F238E27FC236}">
                        <a16:creationId xmlns:a16="http://schemas.microsoft.com/office/drawing/2014/main" id="{F9ABC95C-4E7F-4FD2-B313-4598059C5576}"/>
                      </a:ext>
                    </a:extLst>
                  </p:cNvPr>
                  <p:cNvSpPr>
                    <a:spLocks/>
                  </p:cNvSpPr>
                  <p:nvPr/>
                </p:nvSpPr>
                <p:spPr bwMode="auto">
                  <a:xfrm>
                    <a:off x="3106" y="2949"/>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31" name="Freeform 91">
                    <a:extLst>
                      <a:ext uri="{FF2B5EF4-FFF2-40B4-BE49-F238E27FC236}">
                        <a16:creationId xmlns:a16="http://schemas.microsoft.com/office/drawing/2014/main" id="{0B3A9D34-02B6-48CA-817A-C641673E6001}"/>
                      </a:ext>
                    </a:extLst>
                  </p:cNvPr>
                  <p:cNvSpPr>
                    <a:spLocks/>
                  </p:cNvSpPr>
                  <p:nvPr/>
                </p:nvSpPr>
                <p:spPr bwMode="auto">
                  <a:xfrm>
                    <a:off x="3106" y="2863"/>
                    <a:ext cx="8" cy="63"/>
                  </a:xfrm>
                  <a:custGeom>
                    <a:avLst/>
                    <a:gdLst>
                      <a:gd name="T0" fmla="*/ 0 w 8"/>
                      <a:gd name="T1" fmla="*/ 63 h 63"/>
                      <a:gd name="T2" fmla="*/ 0 w 8"/>
                      <a:gd name="T3" fmla="*/ 63 h 63"/>
                      <a:gd name="T4" fmla="*/ 8 w 8"/>
                      <a:gd name="T5" fmla="*/ 63 h 63"/>
                      <a:gd name="T6" fmla="*/ 8 w 8"/>
                      <a:gd name="T7" fmla="*/ 0 h 63"/>
                      <a:gd name="T8" fmla="*/ 0 w 8"/>
                      <a:gd name="T9" fmla="*/ 0 h 63"/>
                      <a:gd name="T10" fmla="*/ 0 w 8"/>
                      <a:gd name="T11" fmla="*/ 0 h 63"/>
                      <a:gd name="T12" fmla="*/ 0 w 8"/>
                      <a:gd name="T13" fmla="*/ 63 h 63"/>
                      <a:gd name="T14" fmla="*/ 0 60000 65536"/>
                      <a:gd name="T15" fmla="*/ 0 60000 65536"/>
                      <a:gd name="T16" fmla="*/ 0 60000 65536"/>
                      <a:gd name="T17" fmla="*/ 0 60000 65536"/>
                      <a:gd name="T18" fmla="*/ 0 60000 65536"/>
                      <a:gd name="T19" fmla="*/ 0 60000 65536"/>
                      <a:gd name="T20" fmla="*/ 0 60000 65536"/>
                      <a:gd name="T21" fmla="*/ 0 w 8"/>
                      <a:gd name="T22" fmla="*/ 0 h 63"/>
                      <a:gd name="T23" fmla="*/ 8 w 8"/>
                      <a:gd name="T24" fmla="*/ 63 h 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3">
                        <a:moveTo>
                          <a:pt x="0" y="63"/>
                        </a:moveTo>
                        <a:lnTo>
                          <a:pt x="0" y="63"/>
                        </a:lnTo>
                        <a:lnTo>
                          <a:pt x="8" y="63"/>
                        </a:lnTo>
                        <a:lnTo>
                          <a:pt x="8" y="0"/>
                        </a:lnTo>
                        <a:lnTo>
                          <a:pt x="0" y="0"/>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32" name="Freeform 92">
                    <a:extLst>
                      <a:ext uri="{FF2B5EF4-FFF2-40B4-BE49-F238E27FC236}">
                        <a16:creationId xmlns:a16="http://schemas.microsoft.com/office/drawing/2014/main" id="{D1FD7422-7BFC-435A-8244-08BC34C27C01}"/>
                      </a:ext>
                    </a:extLst>
                  </p:cNvPr>
                  <p:cNvSpPr>
                    <a:spLocks/>
                  </p:cNvSpPr>
                  <p:nvPr/>
                </p:nvSpPr>
                <p:spPr bwMode="auto">
                  <a:xfrm>
                    <a:off x="3106" y="2778"/>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33" name="Freeform 93">
                    <a:extLst>
                      <a:ext uri="{FF2B5EF4-FFF2-40B4-BE49-F238E27FC236}">
                        <a16:creationId xmlns:a16="http://schemas.microsoft.com/office/drawing/2014/main" id="{BC7EA7A1-C703-4066-94AF-AF85FD2EE143}"/>
                      </a:ext>
                    </a:extLst>
                  </p:cNvPr>
                  <p:cNvSpPr>
                    <a:spLocks/>
                  </p:cNvSpPr>
                  <p:nvPr/>
                </p:nvSpPr>
                <p:spPr bwMode="auto">
                  <a:xfrm>
                    <a:off x="3106" y="2692"/>
                    <a:ext cx="8" cy="63"/>
                  </a:xfrm>
                  <a:custGeom>
                    <a:avLst/>
                    <a:gdLst>
                      <a:gd name="T0" fmla="*/ 0 w 8"/>
                      <a:gd name="T1" fmla="*/ 63 h 63"/>
                      <a:gd name="T2" fmla="*/ 0 w 8"/>
                      <a:gd name="T3" fmla="*/ 63 h 63"/>
                      <a:gd name="T4" fmla="*/ 8 w 8"/>
                      <a:gd name="T5" fmla="*/ 63 h 63"/>
                      <a:gd name="T6" fmla="*/ 8 w 8"/>
                      <a:gd name="T7" fmla="*/ 0 h 63"/>
                      <a:gd name="T8" fmla="*/ 0 w 8"/>
                      <a:gd name="T9" fmla="*/ 0 h 63"/>
                      <a:gd name="T10" fmla="*/ 0 w 8"/>
                      <a:gd name="T11" fmla="*/ 0 h 63"/>
                      <a:gd name="T12" fmla="*/ 0 w 8"/>
                      <a:gd name="T13" fmla="*/ 63 h 63"/>
                      <a:gd name="T14" fmla="*/ 0 60000 65536"/>
                      <a:gd name="T15" fmla="*/ 0 60000 65536"/>
                      <a:gd name="T16" fmla="*/ 0 60000 65536"/>
                      <a:gd name="T17" fmla="*/ 0 60000 65536"/>
                      <a:gd name="T18" fmla="*/ 0 60000 65536"/>
                      <a:gd name="T19" fmla="*/ 0 60000 65536"/>
                      <a:gd name="T20" fmla="*/ 0 60000 65536"/>
                      <a:gd name="T21" fmla="*/ 0 w 8"/>
                      <a:gd name="T22" fmla="*/ 0 h 63"/>
                      <a:gd name="T23" fmla="*/ 8 w 8"/>
                      <a:gd name="T24" fmla="*/ 63 h 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3">
                        <a:moveTo>
                          <a:pt x="0" y="63"/>
                        </a:moveTo>
                        <a:lnTo>
                          <a:pt x="0" y="63"/>
                        </a:lnTo>
                        <a:lnTo>
                          <a:pt x="8" y="63"/>
                        </a:lnTo>
                        <a:lnTo>
                          <a:pt x="8" y="0"/>
                        </a:lnTo>
                        <a:lnTo>
                          <a:pt x="0" y="0"/>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34" name="Freeform 94">
                    <a:extLst>
                      <a:ext uri="{FF2B5EF4-FFF2-40B4-BE49-F238E27FC236}">
                        <a16:creationId xmlns:a16="http://schemas.microsoft.com/office/drawing/2014/main" id="{8ED6F8C1-BA98-418D-8D3D-333E14BAFDBF}"/>
                      </a:ext>
                    </a:extLst>
                  </p:cNvPr>
                  <p:cNvSpPr>
                    <a:spLocks/>
                  </p:cNvSpPr>
                  <p:nvPr/>
                </p:nvSpPr>
                <p:spPr bwMode="auto">
                  <a:xfrm>
                    <a:off x="3106" y="2607"/>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35" name="Freeform 95">
                    <a:extLst>
                      <a:ext uri="{FF2B5EF4-FFF2-40B4-BE49-F238E27FC236}">
                        <a16:creationId xmlns:a16="http://schemas.microsoft.com/office/drawing/2014/main" id="{AFD31FF1-76CE-45D3-A7A0-F0EC2A29F8A5}"/>
                      </a:ext>
                    </a:extLst>
                  </p:cNvPr>
                  <p:cNvSpPr>
                    <a:spLocks/>
                  </p:cNvSpPr>
                  <p:nvPr/>
                </p:nvSpPr>
                <p:spPr bwMode="auto">
                  <a:xfrm>
                    <a:off x="3106" y="2521"/>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36" name="Freeform 96">
                    <a:extLst>
                      <a:ext uri="{FF2B5EF4-FFF2-40B4-BE49-F238E27FC236}">
                        <a16:creationId xmlns:a16="http://schemas.microsoft.com/office/drawing/2014/main" id="{32153F09-5919-44A3-B0AA-A1C6CA05B3E3}"/>
                      </a:ext>
                    </a:extLst>
                  </p:cNvPr>
                  <p:cNvSpPr>
                    <a:spLocks/>
                  </p:cNvSpPr>
                  <p:nvPr/>
                </p:nvSpPr>
                <p:spPr bwMode="auto">
                  <a:xfrm>
                    <a:off x="3106" y="2436"/>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37" name="Freeform 97">
                    <a:extLst>
                      <a:ext uri="{FF2B5EF4-FFF2-40B4-BE49-F238E27FC236}">
                        <a16:creationId xmlns:a16="http://schemas.microsoft.com/office/drawing/2014/main" id="{5660FFD6-08E2-4363-AD8C-F44CA1932790}"/>
                      </a:ext>
                    </a:extLst>
                  </p:cNvPr>
                  <p:cNvSpPr>
                    <a:spLocks/>
                  </p:cNvSpPr>
                  <p:nvPr/>
                </p:nvSpPr>
                <p:spPr bwMode="auto">
                  <a:xfrm>
                    <a:off x="3106" y="2350"/>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38" name="Freeform 98">
                    <a:extLst>
                      <a:ext uri="{FF2B5EF4-FFF2-40B4-BE49-F238E27FC236}">
                        <a16:creationId xmlns:a16="http://schemas.microsoft.com/office/drawing/2014/main" id="{E7A9A630-96D5-44F8-8775-F47E33D51E00}"/>
                      </a:ext>
                    </a:extLst>
                  </p:cNvPr>
                  <p:cNvSpPr>
                    <a:spLocks/>
                  </p:cNvSpPr>
                  <p:nvPr/>
                </p:nvSpPr>
                <p:spPr bwMode="auto">
                  <a:xfrm>
                    <a:off x="3106" y="2265"/>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39" name="Freeform 99">
                    <a:extLst>
                      <a:ext uri="{FF2B5EF4-FFF2-40B4-BE49-F238E27FC236}">
                        <a16:creationId xmlns:a16="http://schemas.microsoft.com/office/drawing/2014/main" id="{18EC92DA-0752-4C20-B47E-8F511CCB675E}"/>
                      </a:ext>
                    </a:extLst>
                  </p:cNvPr>
                  <p:cNvSpPr>
                    <a:spLocks/>
                  </p:cNvSpPr>
                  <p:nvPr/>
                </p:nvSpPr>
                <p:spPr bwMode="auto">
                  <a:xfrm>
                    <a:off x="3106" y="2179"/>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40" name="Freeform 100">
                    <a:extLst>
                      <a:ext uri="{FF2B5EF4-FFF2-40B4-BE49-F238E27FC236}">
                        <a16:creationId xmlns:a16="http://schemas.microsoft.com/office/drawing/2014/main" id="{AFEBBF87-9564-4F90-9D2F-0630FC6BC7FF}"/>
                      </a:ext>
                    </a:extLst>
                  </p:cNvPr>
                  <p:cNvSpPr>
                    <a:spLocks/>
                  </p:cNvSpPr>
                  <p:nvPr/>
                </p:nvSpPr>
                <p:spPr bwMode="auto">
                  <a:xfrm>
                    <a:off x="3106" y="2093"/>
                    <a:ext cx="8" cy="63"/>
                  </a:xfrm>
                  <a:custGeom>
                    <a:avLst/>
                    <a:gdLst>
                      <a:gd name="T0" fmla="*/ 0 w 8"/>
                      <a:gd name="T1" fmla="*/ 63 h 63"/>
                      <a:gd name="T2" fmla="*/ 0 w 8"/>
                      <a:gd name="T3" fmla="*/ 63 h 63"/>
                      <a:gd name="T4" fmla="*/ 8 w 8"/>
                      <a:gd name="T5" fmla="*/ 63 h 63"/>
                      <a:gd name="T6" fmla="*/ 8 w 8"/>
                      <a:gd name="T7" fmla="*/ 0 h 63"/>
                      <a:gd name="T8" fmla="*/ 0 w 8"/>
                      <a:gd name="T9" fmla="*/ 0 h 63"/>
                      <a:gd name="T10" fmla="*/ 0 w 8"/>
                      <a:gd name="T11" fmla="*/ 0 h 63"/>
                      <a:gd name="T12" fmla="*/ 0 w 8"/>
                      <a:gd name="T13" fmla="*/ 63 h 63"/>
                      <a:gd name="T14" fmla="*/ 0 60000 65536"/>
                      <a:gd name="T15" fmla="*/ 0 60000 65536"/>
                      <a:gd name="T16" fmla="*/ 0 60000 65536"/>
                      <a:gd name="T17" fmla="*/ 0 60000 65536"/>
                      <a:gd name="T18" fmla="*/ 0 60000 65536"/>
                      <a:gd name="T19" fmla="*/ 0 60000 65536"/>
                      <a:gd name="T20" fmla="*/ 0 60000 65536"/>
                      <a:gd name="T21" fmla="*/ 0 w 8"/>
                      <a:gd name="T22" fmla="*/ 0 h 63"/>
                      <a:gd name="T23" fmla="*/ 8 w 8"/>
                      <a:gd name="T24" fmla="*/ 63 h 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3">
                        <a:moveTo>
                          <a:pt x="0" y="63"/>
                        </a:moveTo>
                        <a:lnTo>
                          <a:pt x="0" y="63"/>
                        </a:lnTo>
                        <a:lnTo>
                          <a:pt x="8" y="63"/>
                        </a:lnTo>
                        <a:lnTo>
                          <a:pt x="8" y="0"/>
                        </a:lnTo>
                        <a:lnTo>
                          <a:pt x="0" y="0"/>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41" name="Freeform 101">
                    <a:extLst>
                      <a:ext uri="{FF2B5EF4-FFF2-40B4-BE49-F238E27FC236}">
                        <a16:creationId xmlns:a16="http://schemas.microsoft.com/office/drawing/2014/main" id="{693048CB-CC7A-4889-A5D2-1B71554A296E}"/>
                      </a:ext>
                    </a:extLst>
                  </p:cNvPr>
                  <p:cNvSpPr>
                    <a:spLocks/>
                  </p:cNvSpPr>
                  <p:nvPr/>
                </p:nvSpPr>
                <p:spPr bwMode="auto">
                  <a:xfrm>
                    <a:off x="3106" y="2008"/>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42" name="Freeform 102">
                    <a:extLst>
                      <a:ext uri="{FF2B5EF4-FFF2-40B4-BE49-F238E27FC236}">
                        <a16:creationId xmlns:a16="http://schemas.microsoft.com/office/drawing/2014/main" id="{EAC0B04E-5D44-4549-A1F3-4EEE295A8DB8}"/>
                      </a:ext>
                    </a:extLst>
                  </p:cNvPr>
                  <p:cNvSpPr>
                    <a:spLocks/>
                  </p:cNvSpPr>
                  <p:nvPr/>
                </p:nvSpPr>
                <p:spPr bwMode="auto">
                  <a:xfrm>
                    <a:off x="3106" y="1922"/>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43" name="Freeform 103">
                    <a:extLst>
                      <a:ext uri="{FF2B5EF4-FFF2-40B4-BE49-F238E27FC236}">
                        <a16:creationId xmlns:a16="http://schemas.microsoft.com/office/drawing/2014/main" id="{A1B91A5A-6F44-4C67-9B2F-CE7DBCB7840A}"/>
                      </a:ext>
                    </a:extLst>
                  </p:cNvPr>
                  <p:cNvSpPr>
                    <a:spLocks/>
                  </p:cNvSpPr>
                  <p:nvPr/>
                </p:nvSpPr>
                <p:spPr bwMode="auto">
                  <a:xfrm>
                    <a:off x="3106" y="1860"/>
                    <a:ext cx="8" cy="39"/>
                  </a:xfrm>
                  <a:custGeom>
                    <a:avLst/>
                    <a:gdLst>
                      <a:gd name="T0" fmla="*/ 0 w 8"/>
                      <a:gd name="T1" fmla="*/ 39 h 39"/>
                      <a:gd name="T2" fmla="*/ 0 w 8"/>
                      <a:gd name="T3" fmla="*/ 39 h 39"/>
                      <a:gd name="T4" fmla="*/ 8 w 8"/>
                      <a:gd name="T5" fmla="*/ 39 h 39"/>
                      <a:gd name="T6" fmla="*/ 8 w 8"/>
                      <a:gd name="T7" fmla="*/ 0 h 39"/>
                      <a:gd name="T8" fmla="*/ 0 w 8"/>
                      <a:gd name="T9" fmla="*/ 0 h 39"/>
                      <a:gd name="T10" fmla="*/ 0 w 8"/>
                      <a:gd name="T11" fmla="*/ 0 h 39"/>
                      <a:gd name="T12" fmla="*/ 0 w 8"/>
                      <a:gd name="T13" fmla="*/ 39 h 39"/>
                      <a:gd name="T14" fmla="*/ 0 60000 65536"/>
                      <a:gd name="T15" fmla="*/ 0 60000 65536"/>
                      <a:gd name="T16" fmla="*/ 0 60000 65536"/>
                      <a:gd name="T17" fmla="*/ 0 60000 65536"/>
                      <a:gd name="T18" fmla="*/ 0 60000 65536"/>
                      <a:gd name="T19" fmla="*/ 0 60000 65536"/>
                      <a:gd name="T20" fmla="*/ 0 60000 65536"/>
                      <a:gd name="T21" fmla="*/ 0 w 8"/>
                      <a:gd name="T22" fmla="*/ 0 h 39"/>
                      <a:gd name="T23" fmla="*/ 8 w 8"/>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9">
                        <a:moveTo>
                          <a:pt x="0" y="39"/>
                        </a:moveTo>
                        <a:lnTo>
                          <a:pt x="0" y="39"/>
                        </a:lnTo>
                        <a:lnTo>
                          <a:pt x="8" y="39"/>
                        </a:lnTo>
                        <a:lnTo>
                          <a:pt x="8" y="0"/>
                        </a:lnTo>
                        <a:lnTo>
                          <a:pt x="0" y="0"/>
                        </a:ln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178" name="Freeform 104">
                  <a:extLst>
                    <a:ext uri="{FF2B5EF4-FFF2-40B4-BE49-F238E27FC236}">
                      <a16:creationId xmlns:a16="http://schemas.microsoft.com/office/drawing/2014/main" id="{AD3849AC-3B13-4681-85BD-EEC1A6DEAD02}"/>
                    </a:ext>
                  </a:extLst>
                </p:cNvPr>
                <p:cNvSpPr>
                  <a:spLocks/>
                </p:cNvSpPr>
                <p:nvPr/>
              </p:nvSpPr>
              <p:spPr bwMode="auto">
                <a:xfrm>
                  <a:off x="1827" y="3213"/>
                  <a:ext cx="437" cy="78"/>
                </a:xfrm>
                <a:custGeom>
                  <a:avLst/>
                  <a:gdLst>
                    <a:gd name="T0" fmla="*/ 0 w 437"/>
                    <a:gd name="T1" fmla="*/ 63 h 78"/>
                    <a:gd name="T2" fmla="*/ 0 w 437"/>
                    <a:gd name="T3" fmla="*/ 78 h 78"/>
                    <a:gd name="T4" fmla="*/ 94 w 437"/>
                    <a:gd name="T5" fmla="*/ 78 h 78"/>
                    <a:gd name="T6" fmla="*/ 102 w 437"/>
                    <a:gd name="T7" fmla="*/ 78 h 78"/>
                    <a:gd name="T8" fmla="*/ 195 w 437"/>
                    <a:gd name="T9" fmla="*/ 78 h 78"/>
                    <a:gd name="T10" fmla="*/ 273 w 437"/>
                    <a:gd name="T11" fmla="*/ 70 h 78"/>
                    <a:gd name="T12" fmla="*/ 336 w 437"/>
                    <a:gd name="T13" fmla="*/ 63 h 78"/>
                    <a:gd name="T14" fmla="*/ 382 w 437"/>
                    <a:gd name="T15" fmla="*/ 55 h 78"/>
                    <a:gd name="T16" fmla="*/ 414 w 437"/>
                    <a:gd name="T17" fmla="*/ 39 h 78"/>
                    <a:gd name="T18" fmla="*/ 429 w 437"/>
                    <a:gd name="T19" fmla="*/ 24 h 78"/>
                    <a:gd name="T20" fmla="*/ 429 w 437"/>
                    <a:gd name="T21" fmla="*/ 16 h 78"/>
                    <a:gd name="T22" fmla="*/ 437 w 437"/>
                    <a:gd name="T23" fmla="*/ 8 h 78"/>
                    <a:gd name="T24" fmla="*/ 421 w 437"/>
                    <a:gd name="T25" fmla="*/ 0 h 78"/>
                    <a:gd name="T26" fmla="*/ 414 w 437"/>
                    <a:gd name="T27" fmla="*/ 16 h 78"/>
                    <a:gd name="T28" fmla="*/ 421 w 437"/>
                    <a:gd name="T29" fmla="*/ 16 h 78"/>
                    <a:gd name="T30" fmla="*/ 421 w 437"/>
                    <a:gd name="T31" fmla="*/ 8 h 78"/>
                    <a:gd name="T32" fmla="*/ 406 w 437"/>
                    <a:gd name="T33" fmla="*/ 24 h 78"/>
                    <a:gd name="T34" fmla="*/ 375 w 437"/>
                    <a:gd name="T35" fmla="*/ 39 h 78"/>
                    <a:gd name="T36" fmla="*/ 336 w 437"/>
                    <a:gd name="T37" fmla="*/ 47 h 78"/>
                    <a:gd name="T38" fmla="*/ 265 w 437"/>
                    <a:gd name="T39" fmla="*/ 55 h 78"/>
                    <a:gd name="T40" fmla="*/ 187 w 437"/>
                    <a:gd name="T41" fmla="*/ 63 h 78"/>
                    <a:gd name="T42" fmla="*/ 94 w 437"/>
                    <a:gd name="T43" fmla="*/ 63 h 78"/>
                    <a:gd name="T44" fmla="*/ 102 w 437"/>
                    <a:gd name="T45" fmla="*/ 70 h 78"/>
                    <a:gd name="T46" fmla="*/ 102 w 437"/>
                    <a:gd name="T47" fmla="*/ 63 h 78"/>
                    <a:gd name="T48" fmla="*/ 0 w 437"/>
                    <a:gd name="T49" fmla="*/ 63 h 7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7"/>
                    <a:gd name="T76" fmla="*/ 0 h 78"/>
                    <a:gd name="T77" fmla="*/ 437 w 437"/>
                    <a:gd name="T78" fmla="*/ 78 h 7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7" h="78">
                      <a:moveTo>
                        <a:pt x="0" y="63"/>
                      </a:moveTo>
                      <a:lnTo>
                        <a:pt x="0" y="78"/>
                      </a:lnTo>
                      <a:lnTo>
                        <a:pt x="94" y="78"/>
                      </a:lnTo>
                      <a:lnTo>
                        <a:pt x="102" y="78"/>
                      </a:lnTo>
                      <a:lnTo>
                        <a:pt x="195" y="78"/>
                      </a:lnTo>
                      <a:lnTo>
                        <a:pt x="273" y="70"/>
                      </a:lnTo>
                      <a:lnTo>
                        <a:pt x="336" y="63"/>
                      </a:lnTo>
                      <a:lnTo>
                        <a:pt x="382" y="55"/>
                      </a:lnTo>
                      <a:lnTo>
                        <a:pt x="414" y="39"/>
                      </a:lnTo>
                      <a:lnTo>
                        <a:pt x="429" y="24"/>
                      </a:lnTo>
                      <a:lnTo>
                        <a:pt x="429" y="16"/>
                      </a:lnTo>
                      <a:lnTo>
                        <a:pt x="437" y="8"/>
                      </a:lnTo>
                      <a:lnTo>
                        <a:pt x="421" y="0"/>
                      </a:lnTo>
                      <a:lnTo>
                        <a:pt x="414" y="16"/>
                      </a:lnTo>
                      <a:lnTo>
                        <a:pt x="421" y="16"/>
                      </a:lnTo>
                      <a:lnTo>
                        <a:pt x="421" y="8"/>
                      </a:lnTo>
                      <a:lnTo>
                        <a:pt x="406" y="24"/>
                      </a:lnTo>
                      <a:lnTo>
                        <a:pt x="375" y="39"/>
                      </a:lnTo>
                      <a:lnTo>
                        <a:pt x="336" y="47"/>
                      </a:lnTo>
                      <a:lnTo>
                        <a:pt x="265" y="55"/>
                      </a:lnTo>
                      <a:lnTo>
                        <a:pt x="187" y="63"/>
                      </a:lnTo>
                      <a:lnTo>
                        <a:pt x="94" y="63"/>
                      </a:lnTo>
                      <a:lnTo>
                        <a:pt x="102" y="70"/>
                      </a:lnTo>
                      <a:lnTo>
                        <a:pt x="102"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79" name="Freeform 105">
                  <a:extLst>
                    <a:ext uri="{FF2B5EF4-FFF2-40B4-BE49-F238E27FC236}">
                      <a16:creationId xmlns:a16="http://schemas.microsoft.com/office/drawing/2014/main" id="{FF6D791B-994C-4672-98E5-0AB4BEBC0658}"/>
                    </a:ext>
                  </a:extLst>
                </p:cNvPr>
                <p:cNvSpPr>
                  <a:spLocks/>
                </p:cNvSpPr>
                <p:nvPr/>
              </p:nvSpPr>
              <p:spPr bwMode="auto">
                <a:xfrm>
                  <a:off x="3629" y="3206"/>
                  <a:ext cx="335" cy="85"/>
                </a:xfrm>
                <a:custGeom>
                  <a:avLst/>
                  <a:gdLst>
                    <a:gd name="T0" fmla="*/ 335 w 335"/>
                    <a:gd name="T1" fmla="*/ 85 h 85"/>
                    <a:gd name="T2" fmla="*/ 335 w 335"/>
                    <a:gd name="T3" fmla="*/ 70 h 85"/>
                    <a:gd name="T4" fmla="*/ 257 w 335"/>
                    <a:gd name="T5" fmla="*/ 70 h 85"/>
                    <a:gd name="T6" fmla="*/ 257 w 335"/>
                    <a:gd name="T7" fmla="*/ 77 h 85"/>
                    <a:gd name="T8" fmla="*/ 265 w 335"/>
                    <a:gd name="T9" fmla="*/ 70 h 85"/>
                    <a:gd name="T10" fmla="*/ 195 w 335"/>
                    <a:gd name="T11" fmla="*/ 70 h 85"/>
                    <a:gd name="T12" fmla="*/ 132 w 335"/>
                    <a:gd name="T13" fmla="*/ 62 h 85"/>
                    <a:gd name="T14" fmla="*/ 78 w 335"/>
                    <a:gd name="T15" fmla="*/ 54 h 85"/>
                    <a:gd name="T16" fmla="*/ 46 w 335"/>
                    <a:gd name="T17" fmla="*/ 39 h 85"/>
                    <a:gd name="T18" fmla="*/ 31 w 335"/>
                    <a:gd name="T19" fmla="*/ 23 h 85"/>
                    <a:gd name="T20" fmla="*/ 15 w 335"/>
                    <a:gd name="T21" fmla="*/ 7 h 85"/>
                    <a:gd name="T22" fmla="*/ 15 w 335"/>
                    <a:gd name="T23" fmla="*/ 15 h 85"/>
                    <a:gd name="T24" fmla="*/ 23 w 335"/>
                    <a:gd name="T25" fmla="*/ 15 h 85"/>
                    <a:gd name="T26" fmla="*/ 15 w 335"/>
                    <a:gd name="T27" fmla="*/ 0 h 85"/>
                    <a:gd name="T28" fmla="*/ 0 w 335"/>
                    <a:gd name="T29" fmla="*/ 7 h 85"/>
                    <a:gd name="T30" fmla="*/ 7 w 335"/>
                    <a:gd name="T31" fmla="*/ 15 h 85"/>
                    <a:gd name="T32" fmla="*/ 7 w 335"/>
                    <a:gd name="T33" fmla="*/ 23 h 85"/>
                    <a:gd name="T34" fmla="*/ 23 w 335"/>
                    <a:gd name="T35" fmla="*/ 39 h 85"/>
                    <a:gd name="T36" fmla="*/ 39 w 335"/>
                    <a:gd name="T37" fmla="*/ 54 h 85"/>
                    <a:gd name="T38" fmla="*/ 78 w 335"/>
                    <a:gd name="T39" fmla="*/ 70 h 85"/>
                    <a:gd name="T40" fmla="*/ 124 w 335"/>
                    <a:gd name="T41" fmla="*/ 77 h 85"/>
                    <a:gd name="T42" fmla="*/ 187 w 335"/>
                    <a:gd name="T43" fmla="*/ 85 h 85"/>
                    <a:gd name="T44" fmla="*/ 257 w 335"/>
                    <a:gd name="T45" fmla="*/ 85 h 85"/>
                    <a:gd name="T46" fmla="*/ 265 w 335"/>
                    <a:gd name="T47" fmla="*/ 85 h 85"/>
                    <a:gd name="T48" fmla="*/ 335 w 335"/>
                    <a:gd name="T49" fmla="*/ 85 h 8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35"/>
                    <a:gd name="T76" fmla="*/ 0 h 85"/>
                    <a:gd name="T77" fmla="*/ 335 w 335"/>
                    <a:gd name="T78" fmla="*/ 85 h 8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35" h="85">
                      <a:moveTo>
                        <a:pt x="335" y="85"/>
                      </a:moveTo>
                      <a:lnTo>
                        <a:pt x="335" y="70"/>
                      </a:lnTo>
                      <a:lnTo>
                        <a:pt x="257" y="70"/>
                      </a:lnTo>
                      <a:lnTo>
                        <a:pt x="257" y="77"/>
                      </a:lnTo>
                      <a:lnTo>
                        <a:pt x="265" y="70"/>
                      </a:lnTo>
                      <a:lnTo>
                        <a:pt x="195" y="70"/>
                      </a:lnTo>
                      <a:lnTo>
                        <a:pt x="132" y="62"/>
                      </a:lnTo>
                      <a:lnTo>
                        <a:pt x="78" y="54"/>
                      </a:lnTo>
                      <a:lnTo>
                        <a:pt x="46" y="39"/>
                      </a:lnTo>
                      <a:lnTo>
                        <a:pt x="31" y="23"/>
                      </a:lnTo>
                      <a:lnTo>
                        <a:pt x="15" y="7"/>
                      </a:lnTo>
                      <a:lnTo>
                        <a:pt x="15" y="15"/>
                      </a:lnTo>
                      <a:lnTo>
                        <a:pt x="23" y="15"/>
                      </a:lnTo>
                      <a:lnTo>
                        <a:pt x="15" y="0"/>
                      </a:lnTo>
                      <a:lnTo>
                        <a:pt x="0" y="7"/>
                      </a:lnTo>
                      <a:lnTo>
                        <a:pt x="7" y="15"/>
                      </a:lnTo>
                      <a:lnTo>
                        <a:pt x="7" y="23"/>
                      </a:lnTo>
                      <a:lnTo>
                        <a:pt x="23" y="39"/>
                      </a:lnTo>
                      <a:lnTo>
                        <a:pt x="39" y="54"/>
                      </a:lnTo>
                      <a:lnTo>
                        <a:pt x="78" y="70"/>
                      </a:lnTo>
                      <a:lnTo>
                        <a:pt x="124" y="77"/>
                      </a:lnTo>
                      <a:lnTo>
                        <a:pt x="187" y="85"/>
                      </a:lnTo>
                      <a:lnTo>
                        <a:pt x="257" y="85"/>
                      </a:lnTo>
                      <a:lnTo>
                        <a:pt x="265" y="85"/>
                      </a:lnTo>
                      <a:lnTo>
                        <a:pt x="335"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180" name="Group 106">
                  <a:extLst>
                    <a:ext uri="{FF2B5EF4-FFF2-40B4-BE49-F238E27FC236}">
                      <a16:creationId xmlns:a16="http://schemas.microsoft.com/office/drawing/2014/main" id="{428DD36C-9B0F-4F26-A737-03D6D03C312B}"/>
                    </a:ext>
                  </a:extLst>
                </p:cNvPr>
                <p:cNvGrpSpPr>
                  <a:grpSpLocks/>
                </p:cNvGrpSpPr>
                <p:nvPr/>
              </p:nvGrpSpPr>
              <p:grpSpPr bwMode="auto">
                <a:xfrm>
                  <a:off x="3348" y="2630"/>
                  <a:ext cx="8" cy="910"/>
                  <a:chOff x="3348" y="2630"/>
                  <a:chExt cx="8" cy="910"/>
                </a:xfrm>
              </p:grpSpPr>
              <p:sp>
                <p:nvSpPr>
                  <p:cNvPr id="6314" name="Freeform 107">
                    <a:extLst>
                      <a:ext uri="{FF2B5EF4-FFF2-40B4-BE49-F238E27FC236}">
                        <a16:creationId xmlns:a16="http://schemas.microsoft.com/office/drawing/2014/main" id="{19758008-203B-418A-83EA-405824C625AC}"/>
                      </a:ext>
                    </a:extLst>
                  </p:cNvPr>
                  <p:cNvSpPr>
                    <a:spLocks/>
                  </p:cNvSpPr>
                  <p:nvPr/>
                </p:nvSpPr>
                <p:spPr bwMode="auto">
                  <a:xfrm>
                    <a:off x="3348" y="3478"/>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15" name="Freeform 108">
                    <a:extLst>
                      <a:ext uri="{FF2B5EF4-FFF2-40B4-BE49-F238E27FC236}">
                        <a16:creationId xmlns:a16="http://schemas.microsoft.com/office/drawing/2014/main" id="{626A5EFA-CCF3-4565-8C21-331ACAF7D5B3}"/>
                      </a:ext>
                    </a:extLst>
                  </p:cNvPr>
                  <p:cNvSpPr>
                    <a:spLocks/>
                  </p:cNvSpPr>
                  <p:nvPr/>
                </p:nvSpPr>
                <p:spPr bwMode="auto">
                  <a:xfrm>
                    <a:off x="3348" y="3392"/>
                    <a:ext cx="8" cy="63"/>
                  </a:xfrm>
                  <a:custGeom>
                    <a:avLst/>
                    <a:gdLst>
                      <a:gd name="T0" fmla="*/ 0 w 8"/>
                      <a:gd name="T1" fmla="*/ 63 h 63"/>
                      <a:gd name="T2" fmla="*/ 0 w 8"/>
                      <a:gd name="T3" fmla="*/ 63 h 63"/>
                      <a:gd name="T4" fmla="*/ 8 w 8"/>
                      <a:gd name="T5" fmla="*/ 63 h 63"/>
                      <a:gd name="T6" fmla="*/ 8 w 8"/>
                      <a:gd name="T7" fmla="*/ 0 h 63"/>
                      <a:gd name="T8" fmla="*/ 0 w 8"/>
                      <a:gd name="T9" fmla="*/ 0 h 63"/>
                      <a:gd name="T10" fmla="*/ 0 w 8"/>
                      <a:gd name="T11" fmla="*/ 0 h 63"/>
                      <a:gd name="T12" fmla="*/ 0 w 8"/>
                      <a:gd name="T13" fmla="*/ 63 h 63"/>
                      <a:gd name="T14" fmla="*/ 0 60000 65536"/>
                      <a:gd name="T15" fmla="*/ 0 60000 65536"/>
                      <a:gd name="T16" fmla="*/ 0 60000 65536"/>
                      <a:gd name="T17" fmla="*/ 0 60000 65536"/>
                      <a:gd name="T18" fmla="*/ 0 60000 65536"/>
                      <a:gd name="T19" fmla="*/ 0 60000 65536"/>
                      <a:gd name="T20" fmla="*/ 0 60000 65536"/>
                      <a:gd name="T21" fmla="*/ 0 w 8"/>
                      <a:gd name="T22" fmla="*/ 0 h 63"/>
                      <a:gd name="T23" fmla="*/ 8 w 8"/>
                      <a:gd name="T24" fmla="*/ 63 h 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3">
                        <a:moveTo>
                          <a:pt x="0" y="63"/>
                        </a:moveTo>
                        <a:lnTo>
                          <a:pt x="0" y="63"/>
                        </a:lnTo>
                        <a:lnTo>
                          <a:pt x="8" y="63"/>
                        </a:lnTo>
                        <a:lnTo>
                          <a:pt x="8" y="0"/>
                        </a:lnTo>
                        <a:lnTo>
                          <a:pt x="0" y="0"/>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16" name="Freeform 109">
                    <a:extLst>
                      <a:ext uri="{FF2B5EF4-FFF2-40B4-BE49-F238E27FC236}">
                        <a16:creationId xmlns:a16="http://schemas.microsoft.com/office/drawing/2014/main" id="{EACB8CC4-8E55-4A16-8AE2-A87331E33A08}"/>
                      </a:ext>
                    </a:extLst>
                  </p:cNvPr>
                  <p:cNvSpPr>
                    <a:spLocks/>
                  </p:cNvSpPr>
                  <p:nvPr/>
                </p:nvSpPr>
                <p:spPr bwMode="auto">
                  <a:xfrm>
                    <a:off x="3348" y="3307"/>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17" name="Freeform 110">
                    <a:extLst>
                      <a:ext uri="{FF2B5EF4-FFF2-40B4-BE49-F238E27FC236}">
                        <a16:creationId xmlns:a16="http://schemas.microsoft.com/office/drawing/2014/main" id="{C7303E31-F023-4058-933A-EFA0F3001CF8}"/>
                      </a:ext>
                    </a:extLst>
                  </p:cNvPr>
                  <p:cNvSpPr>
                    <a:spLocks/>
                  </p:cNvSpPr>
                  <p:nvPr/>
                </p:nvSpPr>
                <p:spPr bwMode="auto">
                  <a:xfrm>
                    <a:off x="3348" y="3221"/>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18" name="Freeform 111">
                    <a:extLst>
                      <a:ext uri="{FF2B5EF4-FFF2-40B4-BE49-F238E27FC236}">
                        <a16:creationId xmlns:a16="http://schemas.microsoft.com/office/drawing/2014/main" id="{798B4804-8324-4328-BAD4-A31728F9AC59}"/>
                      </a:ext>
                    </a:extLst>
                  </p:cNvPr>
                  <p:cNvSpPr>
                    <a:spLocks/>
                  </p:cNvSpPr>
                  <p:nvPr/>
                </p:nvSpPr>
                <p:spPr bwMode="auto">
                  <a:xfrm>
                    <a:off x="3348" y="3136"/>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19" name="Freeform 112">
                    <a:extLst>
                      <a:ext uri="{FF2B5EF4-FFF2-40B4-BE49-F238E27FC236}">
                        <a16:creationId xmlns:a16="http://schemas.microsoft.com/office/drawing/2014/main" id="{58959FD0-B48A-4F38-81B5-AC110B6B0022}"/>
                      </a:ext>
                    </a:extLst>
                  </p:cNvPr>
                  <p:cNvSpPr>
                    <a:spLocks/>
                  </p:cNvSpPr>
                  <p:nvPr/>
                </p:nvSpPr>
                <p:spPr bwMode="auto">
                  <a:xfrm>
                    <a:off x="3348" y="3050"/>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20" name="Freeform 113">
                    <a:extLst>
                      <a:ext uri="{FF2B5EF4-FFF2-40B4-BE49-F238E27FC236}">
                        <a16:creationId xmlns:a16="http://schemas.microsoft.com/office/drawing/2014/main" id="{7BAA44BB-F8CA-4E7A-8293-8E5EA624584F}"/>
                      </a:ext>
                    </a:extLst>
                  </p:cNvPr>
                  <p:cNvSpPr>
                    <a:spLocks/>
                  </p:cNvSpPr>
                  <p:nvPr/>
                </p:nvSpPr>
                <p:spPr bwMode="auto">
                  <a:xfrm>
                    <a:off x="3348" y="2965"/>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21" name="Freeform 114">
                    <a:extLst>
                      <a:ext uri="{FF2B5EF4-FFF2-40B4-BE49-F238E27FC236}">
                        <a16:creationId xmlns:a16="http://schemas.microsoft.com/office/drawing/2014/main" id="{A1B99DF3-7DD7-4AF5-AA3F-071948B29756}"/>
                      </a:ext>
                    </a:extLst>
                  </p:cNvPr>
                  <p:cNvSpPr>
                    <a:spLocks/>
                  </p:cNvSpPr>
                  <p:nvPr/>
                </p:nvSpPr>
                <p:spPr bwMode="auto">
                  <a:xfrm>
                    <a:off x="3348" y="2879"/>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22" name="Freeform 115">
                    <a:extLst>
                      <a:ext uri="{FF2B5EF4-FFF2-40B4-BE49-F238E27FC236}">
                        <a16:creationId xmlns:a16="http://schemas.microsoft.com/office/drawing/2014/main" id="{B76E365B-B1DC-4C89-95C2-AA333648C5BB}"/>
                      </a:ext>
                    </a:extLst>
                  </p:cNvPr>
                  <p:cNvSpPr>
                    <a:spLocks/>
                  </p:cNvSpPr>
                  <p:nvPr/>
                </p:nvSpPr>
                <p:spPr bwMode="auto">
                  <a:xfrm>
                    <a:off x="3348" y="2793"/>
                    <a:ext cx="8" cy="63"/>
                  </a:xfrm>
                  <a:custGeom>
                    <a:avLst/>
                    <a:gdLst>
                      <a:gd name="T0" fmla="*/ 0 w 8"/>
                      <a:gd name="T1" fmla="*/ 63 h 63"/>
                      <a:gd name="T2" fmla="*/ 0 w 8"/>
                      <a:gd name="T3" fmla="*/ 63 h 63"/>
                      <a:gd name="T4" fmla="*/ 8 w 8"/>
                      <a:gd name="T5" fmla="*/ 63 h 63"/>
                      <a:gd name="T6" fmla="*/ 8 w 8"/>
                      <a:gd name="T7" fmla="*/ 0 h 63"/>
                      <a:gd name="T8" fmla="*/ 0 w 8"/>
                      <a:gd name="T9" fmla="*/ 0 h 63"/>
                      <a:gd name="T10" fmla="*/ 0 w 8"/>
                      <a:gd name="T11" fmla="*/ 0 h 63"/>
                      <a:gd name="T12" fmla="*/ 0 w 8"/>
                      <a:gd name="T13" fmla="*/ 63 h 63"/>
                      <a:gd name="T14" fmla="*/ 0 60000 65536"/>
                      <a:gd name="T15" fmla="*/ 0 60000 65536"/>
                      <a:gd name="T16" fmla="*/ 0 60000 65536"/>
                      <a:gd name="T17" fmla="*/ 0 60000 65536"/>
                      <a:gd name="T18" fmla="*/ 0 60000 65536"/>
                      <a:gd name="T19" fmla="*/ 0 60000 65536"/>
                      <a:gd name="T20" fmla="*/ 0 60000 65536"/>
                      <a:gd name="T21" fmla="*/ 0 w 8"/>
                      <a:gd name="T22" fmla="*/ 0 h 63"/>
                      <a:gd name="T23" fmla="*/ 8 w 8"/>
                      <a:gd name="T24" fmla="*/ 63 h 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3">
                        <a:moveTo>
                          <a:pt x="0" y="63"/>
                        </a:moveTo>
                        <a:lnTo>
                          <a:pt x="0" y="63"/>
                        </a:lnTo>
                        <a:lnTo>
                          <a:pt x="8" y="63"/>
                        </a:lnTo>
                        <a:lnTo>
                          <a:pt x="8" y="0"/>
                        </a:lnTo>
                        <a:lnTo>
                          <a:pt x="0" y="0"/>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23" name="Freeform 116">
                    <a:extLst>
                      <a:ext uri="{FF2B5EF4-FFF2-40B4-BE49-F238E27FC236}">
                        <a16:creationId xmlns:a16="http://schemas.microsoft.com/office/drawing/2014/main" id="{4AFB709C-6FDF-4076-81E4-B96A86FE3457}"/>
                      </a:ext>
                    </a:extLst>
                  </p:cNvPr>
                  <p:cNvSpPr>
                    <a:spLocks/>
                  </p:cNvSpPr>
                  <p:nvPr/>
                </p:nvSpPr>
                <p:spPr bwMode="auto">
                  <a:xfrm>
                    <a:off x="3348" y="2708"/>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24" name="Freeform 117">
                    <a:extLst>
                      <a:ext uri="{FF2B5EF4-FFF2-40B4-BE49-F238E27FC236}">
                        <a16:creationId xmlns:a16="http://schemas.microsoft.com/office/drawing/2014/main" id="{73D3D16F-1C5D-4588-8A4A-6F744CDA2E8E}"/>
                      </a:ext>
                    </a:extLst>
                  </p:cNvPr>
                  <p:cNvSpPr>
                    <a:spLocks/>
                  </p:cNvSpPr>
                  <p:nvPr/>
                </p:nvSpPr>
                <p:spPr bwMode="auto">
                  <a:xfrm>
                    <a:off x="3348" y="2630"/>
                    <a:ext cx="8" cy="55"/>
                  </a:xfrm>
                  <a:custGeom>
                    <a:avLst/>
                    <a:gdLst>
                      <a:gd name="T0" fmla="*/ 0 w 8"/>
                      <a:gd name="T1" fmla="*/ 55 h 55"/>
                      <a:gd name="T2" fmla="*/ 0 w 8"/>
                      <a:gd name="T3" fmla="*/ 55 h 55"/>
                      <a:gd name="T4" fmla="*/ 8 w 8"/>
                      <a:gd name="T5" fmla="*/ 55 h 55"/>
                      <a:gd name="T6" fmla="*/ 8 w 8"/>
                      <a:gd name="T7" fmla="*/ 0 h 55"/>
                      <a:gd name="T8" fmla="*/ 0 w 8"/>
                      <a:gd name="T9" fmla="*/ 0 h 55"/>
                      <a:gd name="T10" fmla="*/ 0 w 8"/>
                      <a:gd name="T11" fmla="*/ 0 h 55"/>
                      <a:gd name="T12" fmla="*/ 0 w 8"/>
                      <a:gd name="T13" fmla="*/ 55 h 55"/>
                      <a:gd name="T14" fmla="*/ 0 60000 65536"/>
                      <a:gd name="T15" fmla="*/ 0 60000 65536"/>
                      <a:gd name="T16" fmla="*/ 0 60000 65536"/>
                      <a:gd name="T17" fmla="*/ 0 60000 65536"/>
                      <a:gd name="T18" fmla="*/ 0 60000 65536"/>
                      <a:gd name="T19" fmla="*/ 0 60000 65536"/>
                      <a:gd name="T20" fmla="*/ 0 60000 65536"/>
                      <a:gd name="T21" fmla="*/ 0 w 8"/>
                      <a:gd name="T22" fmla="*/ 0 h 55"/>
                      <a:gd name="T23" fmla="*/ 8 w 8"/>
                      <a:gd name="T24" fmla="*/ 55 h 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55">
                        <a:moveTo>
                          <a:pt x="0" y="55"/>
                        </a:moveTo>
                        <a:lnTo>
                          <a:pt x="0" y="55"/>
                        </a:lnTo>
                        <a:lnTo>
                          <a:pt x="8" y="55"/>
                        </a:lnTo>
                        <a:lnTo>
                          <a:pt x="8" y="0"/>
                        </a:lnTo>
                        <a:lnTo>
                          <a:pt x="0" y="0"/>
                        </a:lnTo>
                        <a:lnTo>
                          <a:pt x="0"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181" name="Group 118">
                  <a:extLst>
                    <a:ext uri="{FF2B5EF4-FFF2-40B4-BE49-F238E27FC236}">
                      <a16:creationId xmlns:a16="http://schemas.microsoft.com/office/drawing/2014/main" id="{7F5B2A5B-7F8A-4030-9BE5-E87221C25604}"/>
                    </a:ext>
                  </a:extLst>
                </p:cNvPr>
                <p:cNvGrpSpPr>
                  <a:grpSpLocks/>
                </p:cNvGrpSpPr>
                <p:nvPr/>
              </p:nvGrpSpPr>
              <p:grpSpPr bwMode="auto">
                <a:xfrm>
                  <a:off x="2482" y="2630"/>
                  <a:ext cx="8" cy="832"/>
                  <a:chOff x="2482" y="2630"/>
                  <a:chExt cx="8" cy="832"/>
                </a:xfrm>
              </p:grpSpPr>
              <p:sp>
                <p:nvSpPr>
                  <p:cNvPr id="6304" name="Freeform 119">
                    <a:extLst>
                      <a:ext uri="{FF2B5EF4-FFF2-40B4-BE49-F238E27FC236}">
                        <a16:creationId xmlns:a16="http://schemas.microsoft.com/office/drawing/2014/main" id="{DE10B6B8-0003-46AF-A1CA-D369BA5E1AFE}"/>
                      </a:ext>
                    </a:extLst>
                  </p:cNvPr>
                  <p:cNvSpPr>
                    <a:spLocks/>
                  </p:cNvSpPr>
                  <p:nvPr/>
                </p:nvSpPr>
                <p:spPr bwMode="auto">
                  <a:xfrm>
                    <a:off x="2482" y="3400"/>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05" name="Freeform 120">
                    <a:extLst>
                      <a:ext uri="{FF2B5EF4-FFF2-40B4-BE49-F238E27FC236}">
                        <a16:creationId xmlns:a16="http://schemas.microsoft.com/office/drawing/2014/main" id="{E4F2B4BA-CCE9-4B8D-B8A6-1BD8B8086D27}"/>
                      </a:ext>
                    </a:extLst>
                  </p:cNvPr>
                  <p:cNvSpPr>
                    <a:spLocks/>
                  </p:cNvSpPr>
                  <p:nvPr/>
                </p:nvSpPr>
                <p:spPr bwMode="auto">
                  <a:xfrm>
                    <a:off x="2482" y="3315"/>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06" name="Freeform 121">
                    <a:extLst>
                      <a:ext uri="{FF2B5EF4-FFF2-40B4-BE49-F238E27FC236}">
                        <a16:creationId xmlns:a16="http://schemas.microsoft.com/office/drawing/2014/main" id="{1458FF3F-BD9A-4338-BF95-D000FF027D08}"/>
                      </a:ext>
                    </a:extLst>
                  </p:cNvPr>
                  <p:cNvSpPr>
                    <a:spLocks/>
                  </p:cNvSpPr>
                  <p:nvPr/>
                </p:nvSpPr>
                <p:spPr bwMode="auto">
                  <a:xfrm>
                    <a:off x="2482" y="3229"/>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07" name="Freeform 122">
                    <a:extLst>
                      <a:ext uri="{FF2B5EF4-FFF2-40B4-BE49-F238E27FC236}">
                        <a16:creationId xmlns:a16="http://schemas.microsoft.com/office/drawing/2014/main" id="{1E18BE8C-B3A8-4EFB-A0D7-A9FDFF2A6216}"/>
                      </a:ext>
                    </a:extLst>
                  </p:cNvPr>
                  <p:cNvSpPr>
                    <a:spLocks/>
                  </p:cNvSpPr>
                  <p:nvPr/>
                </p:nvSpPr>
                <p:spPr bwMode="auto">
                  <a:xfrm>
                    <a:off x="2482" y="3143"/>
                    <a:ext cx="8" cy="63"/>
                  </a:xfrm>
                  <a:custGeom>
                    <a:avLst/>
                    <a:gdLst>
                      <a:gd name="T0" fmla="*/ 0 w 8"/>
                      <a:gd name="T1" fmla="*/ 63 h 63"/>
                      <a:gd name="T2" fmla="*/ 0 w 8"/>
                      <a:gd name="T3" fmla="*/ 63 h 63"/>
                      <a:gd name="T4" fmla="*/ 8 w 8"/>
                      <a:gd name="T5" fmla="*/ 63 h 63"/>
                      <a:gd name="T6" fmla="*/ 8 w 8"/>
                      <a:gd name="T7" fmla="*/ 0 h 63"/>
                      <a:gd name="T8" fmla="*/ 0 w 8"/>
                      <a:gd name="T9" fmla="*/ 0 h 63"/>
                      <a:gd name="T10" fmla="*/ 0 w 8"/>
                      <a:gd name="T11" fmla="*/ 0 h 63"/>
                      <a:gd name="T12" fmla="*/ 0 w 8"/>
                      <a:gd name="T13" fmla="*/ 63 h 63"/>
                      <a:gd name="T14" fmla="*/ 0 60000 65536"/>
                      <a:gd name="T15" fmla="*/ 0 60000 65536"/>
                      <a:gd name="T16" fmla="*/ 0 60000 65536"/>
                      <a:gd name="T17" fmla="*/ 0 60000 65536"/>
                      <a:gd name="T18" fmla="*/ 0 60000 65536"/>
                      <a:gd name="T19" fmla="*/ 0 60000 65536"/>
                      <a:gd name="T20" fmla="*/ 0 60000 65536"/>
                      <a:gd name="T21" fmla="*/ 0 w 8"/>
                      <a:gd name="T22" fmla="*/ 0 h 63"/>
                      <a:gd name="T23" fmla="*/ 8 w 8"/>
                      <a:gd name="T24" fmla="*/ 63 h 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3">
                        <a:moveTo>
                          <a:pt x="0" y="63"/>
                        </a:moveTo>
                        <a:lnTo>
                          <a:pt x="0" y="63"/>
                        </a:lnTo>
                        <a:lnTo>
                          <a:pt x="8" y="63"/>
                        </a:lnTo>
                        <a:lnTo>
                          <a:pt x="8" y="0"/>
                        </a:lnTo>
                        <a:lnTo>
                          <a:pt x="0" y="0"/>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08" name="Freeform 123">
                    <a:extLst>
                      <a:ext uri="{FF2B5EF4-FFF2-40B4-BE49-F238E27FC236}">
                        <a16:creationId xmlns:a16="http://schemas.microsoft.com/office/drawing/2014/main" id="{57C0DC80-195A-44C5-A62E-CB9565D1EACC}"/>
                      </a:ext>
                    </a:extLst>
                  </p:cNvPr>
                  <p:cNvSpPr>
                    <a:spLocks/>
                  </p:cNvSpPr>
                  <p:nvPr/>
                </p:nvSpPr>
                <p:spPr bwMode="auto">
                  <a:xfrm>
                    <a:off x="2482" y="3058"/>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09" name="Freeform 124">
                    <a:extLst>
                      <a:ext uri="{FF2B5EF4-FFF2-40B4-BE49-F238E27FC236}">
                        <a16:creationId xmlns:a16="http://schemas.microsoft.com/office/drawing/2014/main" id="{05EC9A53-0C68-489B-85E9-B85B6DF7BE9A}"/>
                      </a:ext>
                    </a:extLst>
                  </p:cNvPr>
                  <p:cNvSpPr>
                    <a:spLocks/>
                  </p:cNvSpPr>
                  <p:nvPr/>
                </p:nvSpPr>
                <p:spPr bwMode="auto">
                  <a:xfrm>
                    <a:off x="2482" y="2972"/>
                    <a:ext cx="8" cy="63"/>
                  </a:xfrm>
                  <a:custGeom>
                    <a:avLst/>
                    <a:gdLst>
                      <a:gd name="T0" fmla="*/ 0 w 8"/>
                      <a:gd name="T1" fmla="*/ 63 h 63"/>
                      <a:gd name="T2" fmla="*/ 0 w 8"/>
                      <a:gd name="T3" fmla="*/ 63 h 63"/>
                      <a:gd name="T4" fmla="*/ 8 w 8"/>
                      <a:gd name="T5" fmla="*/ 63 h 63"/>
                      <a:gd name="T6" fmla="*/ 8 w 8"/>
                      <a:gd name="T7" fmla="*/ 0 h 63"/>
                      <a:gd name="T8" fmla="*/ 0 w 8"/>
                      <a:gd name="T9" fmla="*/ 0 h 63"/>
                      <a:gd name="T10" fmla="*/ 0 w 8"/>
                      <a:gd name="T11" fmla="*/ 0 h 63"/>
                      <a:gd name="T12" fmla="*/ 0 w 8"/>
                      <a:gd name="T13" fmla="*/ 63 h 63"/>
                      <a:gd name="T14" fmla="*/ 0 60000 65536"/>
                      <a:gd name="T15" fmla="*/ 0 60000 65536"/>
                      <a:gd name="T16" fmla="*/ 0 60000 65536"/>
                      <a:gd name="T17" fmla="*/ 0 60000 65536"/>
                      <a:gd name="T18" fmla="*/ 0 60000 65536"/>
                      <a:gd name="T19" fmla="*/ 0 60000 65536"/>
                      <a:gd name="T20" fmla="*/ 0 60000 65536"/>
                      <a:gd name="T21" fmla="*/ 0 w 8"/>
                      <a:gd name="T22" fmla="*/ 0 h 63"/>
                      <a:gd name="T23" fmla="*/ 8 w 8"/>
                      <a:gd name="T24" fmla="*/ 63 h 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3">
                        <a:moveTo>
                          <a:pt x="0" y="63"/>
                        </a:moveTo>
                        <a:lnTo>
                          <a:pt x="0" y="63"/>
                        </a:lnTo>
                        <a:lnTo>
                          <a:pt x="8" y="63"/>
                        </a:lnTo>
                        <a:lnTo>
                          <a:pt x="8" y="0"/>
                        </a:lnTo>
                        <a:lnTo>
                          <a:pt x="0" y="0"/>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10" name="Freeform 125">
                    <a:extLst>
                      <a:ext uri="{FF2B5EF4-FFF2-40B4-BE49-F238E27FC236}">
                        <a16:creationId xmlns:a16="http://schemas.microsoft.com/office/drawing/2014/main" id="{D7DE9DD6-7466-46FE-8D61-C212B2338C20}"/>
                      </a:ext>
                    </a:extLst>
                  </p:cNvPr>
                  <p:cNvSpPr>
                    <a:spLocks/>
                  </p:cNvSpPr>
                  <p:nvPr/>
                </p:nvSpPr>
                <p:spPr bwMode="auto">
                  <a:xfrm>
                    <a:off x="2482" y="2887"/>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11" name="Freeform 126">
                    <a:extLst>
                      <a:ext uri="{FF2B5EF4-FFF2-40B4-BE49-F238E27FC236}">
                        <a16:creationId xmlns:a16="http://schemas.microsoft.com/office/drawing/2014/main" id="{B014173C-1096-4323-AC3D-F43C0219477A}"/>
                      </a:ext>
                    </a:extLst>
                  </p:cNvPr>
                  <p:cNvSpPr>
                    <a:spLocks/>
                  </p:cNvSpPr>
                  <p:nvPr/>
                </p:nvSpPr>
                <p:spPr bwMode="auto">
                  <a:xfrm>
                    <a:off x="2482" y="2801"/>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12" name="Freeform 127">
                    <a:extLst>
                      <a:ext uri="{FF2B5EF4-FFF2-40B4-BE49-F238E27FC236}">
                        <a16:creationId xmlns:a16="http://schemas.microsoft.com/office/drawing/2014/main" id="{8D2BA5DB-6F18-4DF3-86D5-E8780BE3AE39}"/>
                      </a:ext>
                    </a:extLst>
                  </p:cNvPr>
                  <p:cNvSpPr>
                    <a:spLocks/>
                  </p:cNvSpPr>
                  <p:nvPr/>
                </p:nvSpPr>
                <p:spPr bwMode="auto">
                  <a:xfrm>
                    <a:off x="2482" y="2716"/>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13" name="Freeform 128">
                    <a:extLst>
                      <a:ext uri="{FF2B5EF4-FFF2-40B4-BE49-F238E27FC236}">
                        <a16:creationId xmlns:a16="http://schemas.microsoft.com/office/drawing/2014/main" id="{D41EFFDC-93AD-4D6B-B15C-68A191A62A2B}"/>
                      </a:ext>
                    </a:extLst>
                  </p:cNvPr>
                  <p:cNvSpPr>
                    <a:spLocks/>
                  </p:cNvSpPr>
                  <p:nvPr/>
                </p:nvSpPr>
                <p:spPr bwMode="auto">
                  <a:xfrm>
                    <a:off x="2482" y="2630"/>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182" name="Group 129">
                  <a:extLst>
                    <a:ext uri="{FF2B5EF4-FFF2-40B4-BE49-F238E27FC236}">
                      <a16:creationId xmlns:a16="http://schemas.microsoft.com/office/drawing/2014/main" id="{DAA5054F-FDA0-49C1-8A03-003BDCEE2846}"/>
                    </a:ext>
                  </a:extLst>
                </p:cNvPr>
                <p:cNvGrpSpPr>
                  <a:grpSpLocks/>
                </p:cNvGrpSpPr>
                <p:nvPr/>
              </p:nvGrpSpPr>
              <p:grpSpPr bwMode="auto">
                <a:xfrm>
                  <a:off x="1843" y="3213"/>
                  <a:ext cx="2074" cy="8"/>
                  <a:chOff x="1843" y="3213"/>
                  <a:chExt cx="2074" cy="8"/>
                </a:xfrm>
              </p:grpSpPr>
              <p:sp>
                <p:nvSpPr>
                  <p:cNvPr id="6279" name="Freeform 130">
                    <a:extLst>
                      <a:ext uri="{FF2B5EF4-FFF2-40B4-BE49-F238E27FC236}">
                        <a16:creationId xmlns:a16="http://schemas.microsoft.com/office/drawing/2014/main" id="{103C2432-01F5-42CF-B815-5547A4F3FDB8}"/>
                      </a:ext>
                    </a:extLst>
                  </p:cNvPr>
                  <p:cNvSpPr>
                    <a:spLocks/>
                  </p:cNvSpPr>
                  <p:nvPr/>
                </p:nvSpPr>
                <p:spPr bwMode="auto">
                  <a:xfrm>
                    <a:off x="1843" y="3213"/>
                    <a:ext cx="62" cy="8"/>
                  </a:xfrm>
                  <a:custGeom>
                    <a:avLst/>
                    <a:gdLst>
                      <a:gd name="T0" fmla="*/ 0 w 62"/>
                      <a:gd name="T1" fmla="*/ 0 h 8"/>
                      <a:gd name="T2" fmla="*/ 0 w 62"/>
                      <a:gd name="T3" fmla="*/ 0 h 8"/>
                      <a:gd name="T4" fmla="*/ 0 w 62"/>
                      <a:gd name="T5" fmla="*/ 8 h 8"/>
                      <a:gd name="T6" fmla="*/ 62 w 62"/>
                      <a:gd name="T7" fmla="*/ 8 h 8"/>
                      <a:gd name="T8" fmla="*/ 62 w 62"/>
                      <a:gd name="T9" fmla="*/ 0 h 8"/>
                      <a:gd name="T10" fmla="*/ 62 w 62"/>
                      <a:gd name="T11" fmla="*/ 0 h 8"/>
                      <a:gd name="T12" fmla="*/ 0 w 62"/>
                      <a:gd name="T13" fmla="*/ 0 h 8"/>
                      <a:gd name="T14" fmla="*/ 0 60000 65536"/>
                      <a:gd name="T15" fmla="*/ 0 60000 65536"/>
                      <a:gd name="T16" fmla="*/ 0 60000 65536"/>
                      <a:gd name="T17" fmla="*/ 0 60000 65536"/>
                      <a:gd name="T18" fmla="*/ 0 60000 65536"/>
                      <a:gd name="T19" fmla="*/ 0 60000 65536"/>
                      <a:gd name="T20" fmla="*/ 0 60000 65536"/>
                      <a:gd name="T21" fmla="*/ 0 w 62"/>
                      <a:gd name="T22" fmla="*/ 0 h 8"/>
                      <a:gd name="T23" fmla="*/ 62 w 62"/>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8">
                        <a:moveTo>
                          <a:pt x="0" y="0"/>
                        </a:moveTo>
                        <a:lnTo>
                          <a:pt x="0" y="0"/>
                        </a:lnTo>
                        <a:lnTo>
                          <a:pt x="0" y="8"/>
                        </a:lnTo>
                        <a:lnTo>
                          <a:pt x="62" y="8"/>
                        </a:lnTo>
                        <a:lnTo>
                          <a:pt x="6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80" name="Freeform 131">
                    <a:extLst>
                      <a:ext uri="{FF2B5EF4-FFF2-40B4-BE49-F238E27FC236}">
                        <a16:creationId xmlns:a16="http://schemas.microsoft.com/office/drawing/2014/main" id="{C2996FD6-A6AE-4C36-8060-5766B362B0C2}"/>
                      </a:ext>
                    </a:extLst>
                  </p:cNvPr>
                  <p:cNvSpPr>
                    <a:spLocks/>
                  </p:cNvSpPr>
                  <p:nvPr/>
                </p:nvSpPr>
                <p:spPr bwMode="auto">
                  <a:xfrm>
                    <a:off x="1921" y="3213"/>
                    <a:ext cx="70" cy="8"/>
                  </a:xfrm>
                  <a:custGeom>
                    <a:avLst/>
                    <a:gdLst>
                      <a:gd name="T0" fmla="*/ 8 w 70"/>
                      <a:gd name="T1" fmla="*/ 0 h 8"/>
                      <a:gd name="T2" fmla="*/ 0 w 70"/>
                      <a:gd name="T3" fmla="*/ 0 h 8"/>
                      <a:gd name="T4" fmla="*/ 8 w 70"/>
                      <a:gd name="T5" fmla="*/ 8 h 8"/>
                      <a:gd name="T6" fmla="*/ 70 w 70"/>
                      <a:gd name="T7" fmla="*/ 8 h 8"/>
                      <a:gd name="T8" fmla="*/ 70 w 70"/>
                      <a:gd name="T9" fmla="*/ 0 h 8"/>
                      <a:gd name="T10" fmla="*/ 70 w 70"/>
                      <a:gd name="T11" fmla="*/ 0 h 8"/>
                      <a:gd name="T12" fmla="*/ 8 w 70"/>
                      <a:gd name="T13" fmla="*/ 0 h 8"/>
                      <a:gd name="T14" fmla="*/ 0 60000 65536"/>
                      <a:gd name="T15" fmla="*/ 0 60000 65536"/>
                      <a:gd name="T16" fmla="*/ 0 60000 65536"/>
                      <a:gd name="T17" fmla="*/ 0 60000 65536"/>
                      <a:gd name="T18" fmla="*/ 0 60000 65536"/>
                      <a:gd name="T19" fmla="*/ 0 60000 65536"/>
                      <a:gd name="T20" fmla="*/ 0 60000 65536"/>
                      <a:gd name="T21" fmla="*/ 0 w 70"/>
                      <a:gd name="T22" fmla="*/ 0 h 8"/>
                      <a:gd name="T23" fmla="*/ 70 w 7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8">
                        <a:moveTo>
                          <a:pt x="8" y="0"/>
                        </a:moveTo>
                        <a:lnTo>
                          <a:pt x="0" y="0"/>
                        </a:lnTo>
                        <a:lnTo>
                          <a:pt x="8" y="8"/>
                        </a:lnTo>
                        <a:lnTo>
                          <a:pt x="70" y="8"/>
                        </a:lnTo>
                        <a:lnTo>
                          <a:pt x="7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81" name="Freeform 132">
                    <a:extLst>
                      <a:ext uri="{FF2B5EF4-FFF2-40B4-BE49-F238E27FC236}">
                        <a16:creationId xmlns:a16="http://schemas.microsoft.com/office/drawing/2014/main" id="{2DD8D6C3-3623-482E-AA11-E11816E0EB07}"/>
                      </a:ext>
                    </a:extLst>
                  </p:cNvPr>
                  <p:cNvSpPr>
                    <a:spLocks/>
                  </p:cNvSpPr>
                  <p:nvPr/>
                </p:nvSpPr>
                <p:spPr bwMode="auto">
                  <a:xfrm>
                    <a:off x="2007" y="3213"/>
                    <a:ext cx="70" cy="8"/>
                  </a:xfrm>
                  <a:custGeom>
                    <a:avLst/>
                    <a:gdLst>
                      <a:gd name="T0" fmla="*/ 7 w 70"/>
                      <a:gd name="T1" fmla="*/ 0 h 8"/>
                      <a:gd name="T2" fmla="*/ 0 w 70"/>
                      <a:gd name="T3" fmla="*/ 0 h 8"/>
                      <a:gd name="T4" fmla="*/ 7 w 70"/>
                      <a:gd name="T5" fmla="*/ 8 h 8"/>
                      <a:gd name="T6" fmla="*/ 70 w 70"/>
                      <a:gd name="T7" fmla="*/ 8 h 8"/>
                      <a:gd name="T8" fmla="*/ 70 w 70"/>
                      <a:gd name="T9" fmla="*/ 0 h 8"/>
                      <a:gd name="T10" fmla="*/ 70 w 70"/>
                      <a:gd name="T11" fmla="*/ 0 h 8"/>
                      <a:gd name="T12" fmla="*/ 7 w 70"/>
                      <a:gd name="T13" fmla="*/ 0 h 8"/>
                      <a:gd name="T14" fmla="*/ 0 60000 65536"/>
                      <a:gd name="T15" fmla="*/ 0 60000 65536"/>
                      <a:gd name="T16" fmla="*/ 0 60000 65536"/>
                      <a:gd name="T17" fmla="*/ 0 60000 65536"/>
                      <a:gd name="T18" fmla="*/ 0 60000 65536"/>
                      <a:gd name="T19" fmla="*/ 0 60000 65536"/>
                      <a:gd name="T20" fmla="*/ 0 60000 65536"/>
                      <a:gd name="T21" fmla="*/ 0 w 70"/>
                      <a:gd name="T22" fmla="*/ 0 h 8"/>
                      <a:gd name="T23" fmla="*/ 70 w 7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8">
                        <a:moveTo>
                          <a:pt x="7" y="0"/>
                        </a:moveTo>
                        <a:lnTo>
                          <a:pt x="0" y="0"/>
                        </a:lnTo>
                        <a:lnTo>
                          <a:pt x="7" y="8"/>
                        </a:lnTo>
                        <a:lnTo>
                          <a:pt x="70" y="8"/>
                        </a:lnTo>
                        <a:lnTo>
                          <a:pt x="70" y="0"/>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82" name="Freeform 133">
                    <a:extLst>
                      <a:ext uri="{FF2B5EF4-FFF2-40B4-BE49-F238E27FC236}">
                        <a16:creationId xmlns:a16="http://schemas.microsoft.com/office/drawing/2014/main" id="{35B26EFC-3652-4D7F-A301-226CEA828D45}"/>
                      </a:ext>
                    </a:extLst>
                  </p:cNvPr>
                  <p:cNvSpPr>
                    <a:spLocks/>
                  </p:cNvSpPr>
                  <p:nvPr/>
                </p:nvSpPr>
                <p:spPr bwMode="auto">
                  <a:xfrm>
                    <a:off x="2092" y="3213"/>
                    <a:ext cx="71" cy="8"/>
                  </a:xfrm>
                  <a:custGeom>
                    <a:avLst/>
                    <a:gdLst>
                      <a:gd name="T0" fmla="*/ 8 w 71"/>
                      <a:gd name="T1" fmla="*/ 0 h 8"/>
                      <a:gd name="T2" fmla="*/ 0 w 71"/>
                      <a:gd name="T3" fmla="*/ 0 h 8"/>
                      <a:gd name="T4" fmla="*/ 8 w 71"/>
                      <a:gd name="T5" fmla="*/ 8 h 8"/>
                      <a:gd name="T6" fmla="*/ 71 w 71"/>
                      <a:gd name="T7" fmla="*/ 8 h 8"/>
                      <a:gd name="T8" fmla="*/ 71 w 71"/>
                      <a:gd name="T9" fmla="*/ 0 h 8"/>
                      <a:gd name="T10" fmla="*/ 71 w 71"/>
                      <a:gd name="T11" fmla="*/ 0 h 8"/>
                      <a:gd name="T12" fmla="*/ 8 w 71"/>
                      <a:gd name="T13" fmla="*/ 0 h 8"/>
                      <a:gd name="T14" fmla="*/ 0 60000 65536"/>
                      <a:gd name="T15" fmla="*/ 0 60000 65536"/>
                      <a:gd name="T16" fmla="*/ 0 60000 65536"/>
                      <a:gd name="T17" fmla="*/ 0 60000 65536"/>
                      <a:gd name="T18" fmla="*/ 0 60000 65536"/>
                      <a:gd name="T19" fmla="*/ 0 60000 65536"/>
                      <a:gd name="T20" fmla="*/ 0 60000 65536"/>
                      <a:gd name="T21" fmla="*/ 0 w 71"/>
                      <a:gd name="T22" fmla="*/ 0 h 8"/>
                      <a:gd name="T23" fmla="*/ 71 w 71"/>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8">
                        <a:moveTo>
                          <a:pt x="8" y="0"/>
                        </a:moveTo>
                        <a:lnTo>
                          <a:pt x="0" y="0"/>
                        </a:lnTo>
                        <a:lnTo>
                          <a:pt x="8" y="8"/>
                        </a:lnTo>
                        <a:lnTo>
                          <a:pt x="71" y="8"/>
                        </a:lnTo>
                        <a:lnTo>
                          <a:pt x="71"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83" name="Freeform 134">
                    <a:extLst>
                      <a:ext uri="{FF2B5EF4-FFF2-40B4-BE49-F238E27FC236}">
                        <a16:creationId xmlns:a16="http://schemas.microsoft.com/office/drawing/2014/main" id="{BCC190A1-E1C9-43B3-91B6-0D8A3E9D2557}"/>
                      </a:ext>
                    </a:extLst>
                  </p:cNvPr>
                  <p:cNvSpPr>
                    <a:spLocks/>
                  </p:cNvSpPr>
                  <p:nvPr/>
                </p:nvSpPr>
                <p:spPr bwMode="auto">
                  <a:xfrm>
                    <a:off x="2178" y="3213"/>
                    <a:ext cx="70" cy="8"/>
                  </a:xfrm>
                  <a:custGeom>
                    <a:avLst/>
                    <a:gdLst>
                      <a:gd name="T0" fmla="*/ 8 w 70"/>
                      <a:gd name="T1" fmla="*/ 0 h 8"/>
                      <a:gd name="T2" fmla="*/ 0 w 70"/>
                      <a:gd name="T3" fmla="*/ 0 h 8"/>
                      <a:gd name="T4" fmla="*/ 8 w 70"/>
                      <a:gd name="T5" fmla="*/ 8 h 8"/>
                      <a:gd name="T6" fmla="*/ 70 w 70"/>
                      <a:gd name="T7" fmla="*/ 8 h 8"/>
                      <a:gd name="T8" fmla="*/ 70 w 70"/>
                      <a:gd name="T9" fmla="*/ 0 h 8"/>
                      <a:gd name="T10" fmla="*/ 70 w 70"/>
                      <a:gd name="T11" fmla="*/ 0 h 8"/>
                      <a:gd name="T12" fmla="*/ 8 w 70"/>
                      <a:gd name="T13" fmla="*/ 0 h 8"/>
                      <a:gd name="T14" fmla="*/ 0 60000 65536"/>
                      <a:gd name="T15" fmla="*/ 0 60000 65536"/>
                      <a:gd name="T16" fmla="*/ 0 60000 65536"/>
                      <a:gd name="T17" fmla="*/ 0 60000 65536"/>
                      <a:gd name="T18" fmla="*/ 0 60000 65536"/>
                      <a:gd name="T19" fmla="*/ 0 60000 65536"/>
                      <a:gd name="T20" fmla="*/ 0 60000 65536"/>
                      <a:gd name="T21" fmla="*/ 0 w 70"/>
                      <a:gd name="T22" fmla="*/ 0 h 8"/>
                      <a:gd name="T23" fmla="*/ 70 w 7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8">
                        <a:moveTo>
                          <a:pt x="8" y="0"/>
                        </a:moveTo>
                        <a:lnTo>
                          <a:pt x="0" y="0"/>
                        </a:lnTo>
                        <a:lnTo>
                          <a:pt x="8" y="8"/>
                        </a:lnTo>
                        <a:lnTo>
                          <a:pt x="70" y="8"/>
                        </a:lnTo>
                        <a:lnTo>
                          <a:pt x="7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84" name="Freeform 135">
                    <a:extLst>
                      <a:ext uri="{FF2B5EF4-FFF2-40B4-BE49-F238E27FC236}">
                        <a16:creationId xmlns:a16="http://schemas.microsoft.com/office/drawing/2014/main" id="{A7A25E71-4ED5-450D-94B4-375C412A7B34}"/>
                      </a:ext>
                    </a:extLst>
                  </p:cNvPr>
                  <p:cNvSpPr>
                    <a:spLocks/>
                  </p:cNvSpPr>
                  <p:nvPr/>
                </p:nvSpPr>
                <p:spPr bwMode="auto">
                  <a:xfrm>
                    <a:off x="2264" y="3213"/>
                    <a:ext cx="70" cy="8"/>
                  </a:xfrm>
                  <a:custGeom>
                    <a:avLst/>
                    <a:gdLst>
                      <a:gd name="T0" fmla="*/ 8 w 70"/>
                      <a:gd name="T1" fmla="*/ 0 h 8"/>
                      <a:gd name="T2" fmla="*/ 0 w 70"/>
                      <a:gd name="T3" fmla="*/ 0 h 8"/>
                      <a:gd name="T4" fmla="*/ 8 w 70"/>
                      <a:gd name="T5" fmla="*/ 8 h 8"/>
                      <a:gd name="T6" fmla="*/ 70 w 70"/>
                      <a:gd name="T7" fmla="*/ 8 h 8"/>
                      <a:gd name="T8" fmla="*/ 70 w 70"/>
                      <a:gd name="T9" fmla="*/ 0 h 8"/>
                      <a:gd name="T10" fmla="*/ 70 w 70"/>
                      <a:gd name="T11" fmla="*/ 0 h 8"/>
                      <a:gd name="T12" fmla="*/ 8 w 70"/>
                      <a:gd name="T13" fmla="*/ 0 h 8"/>
                      <a:gd name="T14" fmla="*/ 0 60000 65536"/>
                      <a:gd name="T15" fmla="*/ 0 60000 65536"/>
                      <a:gd name="T16" fmla="*/ 0 60000 65536"/>
                      <a:gd name="T17" fmla="*/ 0 60000 65536"/>
                      <a:gd name="T18" fmla="*/ 0 60000 65536"/>
                      <a:gd name="T19" fmla="*/ 0 60000 65536"/>
                      <a:gd name="T20" fmla="*/ 0 60000 65536"/>
                      <a:gd name="T21" fmla="*/ 0 w 70"/>
                      <a:gd name="T22" fmla="*/ 0 h 8"/>
                      <a:gd name="T23" fmla="*/ 70 w 7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8">
                        <a:moveTo>
                          <a:pt x="8" y="0"/>
                        </a:moveTo>
                        <a:lnTo>
                          <a:pt x="0" y="0"/>
                        </a:lnTo>
                        <a:lnTo>
                          <a:pt x="8" y="8"/>
                        </a:lnTo>
                        <a:lnTo>
                          <a:pt x="70" y="8"/>
                        </a:lnTo>
                        <a:lnTo>
                          <a:pt x="7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85" name="Freeform 136">
                    <a:extLst>
                      <a:ext uri="{FF2B5EF4-FFF2-40B4-BE49-F238E27FC236}">
                        <a16:creationId xmlns:a16="http://schemas.microsoft.com/office/drawing/2014/main" id="{4293E7EF-9B95-46AF-A2C2-F857C1692012}"/>
                      </a:ext>
                    </a:extLst>
                  </p:cNvPr>
                  <p:cNvSpPr>
                    <a:spLocks/>
                  </p:cNvSpPr>
                  <p:nvPr/>
                </p:nvSpPr>
                <p:spPr bwMode="auto">
                  <a:xfrm>
                    <a:off x="2350" y="3213"/>
                    <a:ext cx="70" cy="8"/>
                  </a:xfrm>
                  <a:custGeom>
                    <a:avLst/>
                    <a:gdLst>
                      <a:gd name="T0" fmla="*/ 8 w 70"/>
                      <a:gd name="T1" fmla="*/ 0 h 8"/>
                      <a:gd name="T2" fmla="*/ 0 w 70"/>
                      <a:gd name="T3" fmla="*/ 0 h 8"/>
                      <a:gd name="T4" fmla="*/ 8 w 70"/>
                      <a:gd name="T5" fmla="*/ 8 h 8"/>
                      <a:gd name="T6" fmla="*/ 70 w 70"/>
                      <a:gd name="T7" fmla="*/ 8 h 8"/>
                      <a:gd name="T8" fmla="*/ 70 w 70"/>
                      <a:gd name="T9" fmla="*/ 0 h 8"/>
                      <a:gd name="T10" fmla="*/ 70 w 70"/>
                      <a:gd name="T11" fmla="*/ 0 h 8"/>
                      <a:gd name="T12" fmla="*/ 8 w 70"/>
                      <a:gd name="T13" fmla="*/ 0 h 8"/>
                      <a:gd name="T14" fmla="*/ 0 60000 65536"/>
                      <a:gd name="T15" fmla="*/ 0 60000 65536"/>
                      <a:gd name="T16" fmla="*/ 0 60000 65536"/>
                      <a:gd name="T17" fmla="*/ 0 60000 65536"/>
                      <a:gd name="T18" fmla="*/ 0 60000 65536"/>
                      <a:gd name="T19" fmla="*/ 0 60000 65536"/>
                      <a:gd name="T20" fmla="*/ 0 60000 65536"/>
                      <a:gd name="T21" fmla="*/ 0 w 70"/>
                      <a:gd name="T22" fmla="*/ 0 h 8"/>
                      <a:gd name="T23" fmla="*/ 70 w 7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8">
                        <a:moveTo>
                          <a:pt x="8" y="0"/>
                        </a:moveTo>
                        <a:lnTo>
                          <a:pt x="0" y="0"/>
                        </a:lnTo>
                        <a:lnTo>
                          <a:pt x="8" y="8"/>
                        </a:lnTo>
                        <a:lnTo>
                          <a:pt x="70" y="8"/>
                        </a:lnTo>
                        <a:lnTo>
                          <a:pt x="7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86" name="Freeform 137">
                    <a:extLst>
                      <a:ext uri="{FF2B5EF4-FFF2-40B4-BE49-F238E27FC236}">
                        <a16:creationId xmlns:a16="http://schemas.microsoft.com/office/drawing/2014/main" id="{71E1BC1F-2CBC-4334-BDBD-793E1C46A233}"/>
                      </a:ext>
                    </a:extLst>
                  </p:cNvPr>
                  <p:cNvSpPr>
                    <a:spLocks/>
                  </p:cNvSpPr>
                  <p:nvPr/>
                </p:nvSpPr>
                <p:spPr bwMode="auto">
                  <a:xfrm>
                    <a:off x="2436" y="3213"/>
                    <a:ext cx="70" cy="8"/>
                  </a:xfrm>
                  <a:custGeom>
                    <a:avLst/>
                    <a:gdLst>
                      <a:gd name="T0" fmla="*/ 7 w 70"/>
                      <a:gd name="T1" fmla="*/ 0 h 8"/>
                      <a:gd name="T2" fmla="*/ 0 w 70"/>
                      <a:gd name="T3" fmla="*/ 0 h 8"/>
                      <a:gd name="T4" fmla="*/ 7 w 70"/>
                      <a:gd name="T5" fmla="*/ 8 h 8"/>
                      <a:gd name="T6" fmla="*/ 70 w 70"/>
                      <a:gd name="T7" fmla="*/ 8 h 8"/>
                      <a:gd name="T8" fmla="*/ 70 w 70"/>
                      <a:gd name="T9" fmla="*/ 0 h 8"/>
                      <a:gd name="T10" fmla="*/ 70 w 70"/>
                      <a:gd name="T11" fmla="*/ 0 h 8"/>
                      <a:gd name="T12" fmla="*/ 7 w 70"/>
                      <a:gd name="T13" fmla="*/ 0 h 8"/>
                      <a:gd name="T14" fmla="*/ 0 60000 65536"/>
                      <a:gd name="T15" fmla="*/ 0 60000 65536"/>
                      <a:gd name="T16" fmla="*/ 0 60000 65536"/>
                      <a:gd name="T17" fmla="*/ 0 60000 65536"/>
                      <a:gd name="T18" fmla="*/ 0 60000 65536"/>
                      <a:gd name="T19" fmla="*/ 0 60000 65536"/>
                      <a:gd name="T20" fmla="*/ 0 60000 65536"/>
                      <a:gd name="T21" fmla="*/ 0 w 70"/>
                      <a:gd name="T22" fmla="*/ 0 h 8"/>
                      <a:gd name="T23" fmla="*/ 70 w 7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8">
                        <a:moveTo>
                          <a:pt x="7" y="0"/>
                        </a:moveTo>
                        <a:lnTo>
                          <a:pt x="0" y="0"/>
                        </a:lnTo>
                        <a:lnTo>
                          <a:pt x="7" y="8"/>
                        </a:lnTo>
                        <a:lnTo>
                          <a:pt x="70" y="8"/>
                        </a:lnTo>
                        <a:lnTo>
                          <a:pt x="70" y="0"/>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87" name="Freeform 138">
                    <a:extLst>
                      <a:ext uri="{FF2B5EF4-FFF2-40B4-BE49-F238E27FC236}">
                        <a16:creationId xmlns:a16="http://schemas.microsoft.com/office/drawing/2014/main" id="{345FA0C7-CDB4-40D3-B277-6CF6519D9A97}"/>
                      </a:ext>
                    </a:extLst>
                  </p:cNvPr>
                  <p:cNvSpPr>
                    <a:spLocks/>
                  </p:cNvSpPr>
                  <p:nvPr/>
                </p:nvSpPr>
                <p:spPr bwMode="auto">
                  <a:xfrm>
                    <a:off x="2521" y="3213"/>
                    <a:ext cx="70" cy="8"/>
                  </a:xfrm>
                  <a:custGeom>
                    <a:avLst/>
                    <a:gdLst>
                      <a:gd name="T0" fmla="*/ 8 w 70"/>
                      <a:gd name="T1" fmla="*/ 0 h 8"/>
                      <a:gd name="T2" fmla="*/ 0 w 70"/>
                      <a:gd name="T3" fmla="*/ 0 h 8"/>
                      <a:gd name="T4" fmla="*/ 8 w 70"/>
                      <a:gd name="T5" fmla="*/ 8 h 8"/>
                      <a:gd name="T6" fmla="*/ 70 w 70"/>
                      <a:gd name="T7" fmla="*/ 8 h 8"/>
                      <a:gd name="T8" fmla="*/ 70 w 70"/>
                      <a:gd name="T9" fmla="*/ 0 h 8"/>
                      <a:gd name="T10" fmla="*/ 70 w 70"/>
                      <a:gd name="T11" fmla="*/ 0 h 8"/>
                      <a:gd name="T12" fmla="*/ 8 w 70"/>
                      <a:gd name="T13" fmla="*/ 0 h 8"/>
                      <a:gd name="T14" fmla="*/ 0 60000 65536"/>
                      <a:gd name="T15" fmla="*/ 0 60000 65536"/>
                      <a:gd name="T16" fmla="*/ 0 60000 65536"/>
                      <a:gd name="T17" fmla="*/ 0 60000 65536"/>
                      <a:gd name="T18" fmla="*/ 0 60000 65536"/>
                      <a:gd name="T19" fmla="*/ 0 60000 65536"/>
                      <a:gd name="T20" fmla="*/ 0 60000 65536"/>
                      <a:gd name="T21" fmla="*/ 0 w 70"/>
                      <a:gd name="T22" fmla="*/ 0 h 8"/>
                      <a:gd name="T23" fmla="*/ 70 w 7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8">
                        <a:moveTo>
                          <a:pt x="8" y="0"/>
                        </a:moveTo>
                        <a:lnTo>
                          <a:pt x="0" y="0"/>
                        </a:lnTo>
                        <a:lnTo>
                          <a:pt x="8" y="8"/>
                        </a:lnTo>
                        <a:lnTo>
                          <a:pt x="70" y="8"/>
                        </a:lnTo>
                        <a:lnTo>
                          <a:pt x="7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88" name="Freeform 139">
                    <a:extLst>
                      <a:ext uri="{FF2B5EF4-FFF2-40B4-BE49-F238E27FC236}">
                        <a16:creationId xmlns:a16="http://schemas.microsoft.com/office/drawing/2014/main" id="{85111C41-C8FF-4879-8A6E-984C028BADBF}"/>
                      </a:ext>
                    </a:extLst>
                  </p:cNvPr>
                  <p:cNvSpPr>
                    <a:spLocks/>
                  </p:cNvSpPr>
                  <p:nvPr/>
                </p:nvSpPr>
                <p:spPr bwMode="auto">
                  <a:xfrm>
                    <a:off x="2607" y="3213"/>
                    <a:ext cx="70" cy="8"/>
                  </a:xfrm>
                  <a:custGeom>
                    <a:avLst/>
                    <a:gdLst>
                      <a:gd name="T0" fmla="*/ 8 w 70"/>
                      <a:gd name="T1" fmla="*/ 0 h 8"/>
                      <a:gd name="T2" fmla="*/ 0 w 70"/>
                      <a:gd name="T3" fmla="*/ 0 h 8"/>
                      <a:gd name="T4" fmla="*/ 8 w 70"/>
                      <a:gd name="T5" fmla="*/ 8 h 8"/>
                      <a:gd name="T6" fmla="*/ 70 w 70"/>
                      <a:gd name="T7" fmla="*/ 8 h 8"/>
                      <a:gd name="T8" fmla="*/ 70 w 70"/>
                      <a:gd name="T9" fmla="*/ 0 h 8"/>
                      <a:gd name="T10" fmla="*/ 70 w 70"/>
                      <a:gd name="T11" fmla="*/ 0 h 8"/>
                      <a:gd name="T12" fmla="*/ 8 w 70"/>
                      <a:gd name="T13" fmla="*/ 0 h 8"/>
                      <a:gd name="T14" fmla="*/ 0 60000 65536"/>
                      <a:gd name="T15" fmla="*/ 0 60000 65536"/>
                      <a:gd name="T16" fmla="*/ 0 60000 65536"/>
                      <a:gd name="T17" fmla="*/ 0 60000 65536"/>
                      <a:gd name="T18" fmla="*/ 0 60000 65536"/>
                      <a:gd name="T19" fmla="*/ 0 60000 65536"/>
                      <a:gd name="T20" fmla="*/ 0 60000 65536"/>
                      <a:gd name="T21" fmla="*/ 0 w 70"/>
                      <a:gd name="T22" fmla="*/ 0 h 8"/>
                      <a:gd name="T23" fmla="*/ 70 w 7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8">
                        <a:moveTo>
                          <a:pt x="8" y="0"/>
                        </a:moveTo>
                        <a:lnTo>
                          <a:pt x="0" y="0"/>
                        </a:lnTo>
                        <a:lnTo>
                          <a:pt x="8" y="8"/>
                        </a:lnTo>
                        <a:lnTo>
                          <a:pt x="70" y="8"/>
                        </a:lnTo>
                        <a:lnTo>
                          <a:pt x="7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89" name="Freeform 140">
                    <a:extLst>
                      <a:ext uri="{FF2B5EF4-FFF2-40B4-BE49-F238E27FC236}">
                        <a16:creationId xmlns:a16="http://schemas.microsoft.com/office/drawing/2014/main" id="{1A11BA66-813C-4302-87C9-6C29F6CCB2B7}"/>
                      </a:ext>
                    </a:extLst>
                  </p:cNvPr>
                  <p:cNvSpPr>
                    <a:spLocks/>
                  </p:cNvSpPr>
                  <p:nvPr/>
                </p:nvSpPr>
                <p:spPr bwMode="auto">
                  <a:xfrm>
                    <a:off x="2693" y="3213"/>
                    <a:ext cx="70" cy="8"/>
                  </a:xfrm>
                  <a:custGeom>
                    <a:avLst/>
                    <a:gdLst>
                      <a:gd name="T0" fmla="*/ 8 w 70"/>
                      <a:gd name="T1" fmla="*/ 0 h 8"/>
                      <a:gd name="T2" fmla="*/ 0 w 70"/>
                      <a:gd name="T3" fmla="*/ 0 h 8"/>
                      <a:gd name="T4" fmla="*/ 8 w 70"/>
                      <a:gd name="T5" fmla="*/ 8 h 8"/>
                      <a:gd name="T6" fmla="*/ 70 w 70"/>
                      <a:gd name="T7" fmla="*/ 8 h 8"/>
                      <a:gd name="T8" fmla="*/ 70 w 70"/>
                      <a:gd name="T9" fmla="*/ 0 h 8"/>
                      <a:gd name="T10" fmla="*/ 70 w 70"/>
                      <a:gd name="T11" fmla="*/ 0 h 8"/>
                      <a:gd name="T12" fmla="*/ 8 w 70"/>
                      <a:gd name="T13" fmla="*/ 0 h 8"/>
                      <a:gd name="T14" fmla="*/ 0 60000 65536"/>
                      <a:gd name="T15" fmla="*/ 0 60000 65536"/>
                      <a:gd name="T16" fmla="*/ 0 60000 65536"/>
                      <a:gd name="T17" fmla="*/ 0 60000 65536"/>
                      <a:gd name="T18" fmla="*/ 0 60000 65536"/>
                      <a:gd name="T19" fmla="*/ 0 60000 65536"/>
                      <a:gd name="T20" fmla="*/ 0 60000 65536"/>
                      <a:gd name="T21" fmla="*/ 0 w 70"/>
                      <a:gd name="T22" fmla="*/ 0 h 8"/>
                      <a:gd name="T23" fmla="*/ 70 w 7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8">
                        <a:moveTo>
                          <a:pt x="8" y="0"/>
                        </a:moveTo>
                        <a:lnTo>
                          <a:pt x="0" y="0"/>
                        </a:lnTo>
                        <a:lnTo>
                          <a:pt x="8" y="8"/>
                        </a:lnTo>
                        <a:lnTo>
                          <a:pt x="70" y="8"/>
                        </a:lnTo>
                        <a:lnTo>
                          <a:pt x="7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90" name="Freeform 141">
                    <a:extLst>
                      <a:ext uri="{FF2B5EF4-FFF2-40B4-BE49-F238E27FC236}">
                        <a16:creationId xmlns:a16="http://schemas.microsoft.com/office/drawing/2014/main" id="{03DBE43A-023A-4DF8-9499-B4DBEBBE5A5D}"/>
                      </a:ext>
                    </a:extLst>
                  </p:cNvPr>
                  <p:cNvSpPr>
                    <a:spLocks/>
                  </p:cNvSpPr>
                  <p:nvPr/>
                </p:nvSpPr>
                <p:spPr bwMode="auto">
                  <a:xfrm>
                    <a:off x="2779" y="3213"/>
                    <a:ext cx="70" cy="8"/>
                  </a:xfrm>
                  <a:custGeom>
                    <a:avLst/>
                    <a:gdLst>
                      <a:gd name="T0" fmla="*/ 7 w 70"/>
                      <a:gd name="T1" fmla="*/ 0 h 8"/>
                      <a:gd name="T2" fmla="*/ 0 w 70"/>
                      <a:gd name="T3" fmla="*/ 0 h 8"/>
                      <a:gd name="T4" fmla="*/ 7 w 70"/>
                      <a:gd name="T5" fmla="*/ 8 h 8"/>
                      <a:gd name="T6" fmla="*/ 70 w 70"/>
                      <a:gd name="T7" fmla="*/ 8 h 8"/>
                      <a:gd name="T8" fmla="*/ 70 w 70"/>
                      <a:gd name="T9" fmla="*/ 0 h 8"/>
                      <a:gd name="T10" fmla="*/ 70 w 70"/>
                      <a:gd name="T11" fmla="*/ 0 h 8"/>
                      <a:gd name="T12" fmla="*/ 7 w 70"/>
                      <a:gd name="T13" fmla="*/ 0 h 8"/>
                      <a:gd name="T14" fmla="*/ 0 60000 65536"/>
                      <a:gd name="T15" fmla="*/ 0 60000 65536"/>
                      <a:gd name="T16" fmla="*/ 0 60000 65536"/>
                      <a:gd name="T17" fmla="*/ 0 60000 65536"/>
                      <a:gd name="T18" fmla="*/ 0 60000 65536"/>
                      <a:gd name="T19" fmla="*/ 0 60000 65536"/>
                      <a:gd name="T20" fmla="*/ 0 60000 65536"/>
                      <a:gd name="T21" fmla="*/ 0 w 70"/>
                      <a:gd name="T22" fmla="*/ 0 h 8"/>
                      <a:gd name="T23" fmla="*/ 70 w 7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8">
                        <a:moveTo>
                          <a:pt x="7" y="0"/>
                        </a:moveTo>
                        <a:lnTo>
                          <a:pt x="0" y="0"/>
                        </a:lnTo>
                        <a:lnTo>
                          <a:pt x="7" y="8"/>
                        </a:lnTo>
                        <a:lnTo>
                          <a:pt x="70" y="8"/>
                        </a:lnTo>
                        <a:lnTo>
                          <a:pt x="70" y="0"/>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91" name="Freeform 142">
                    <a:extLst>
                      <a:ext uri="{FF2B5EF4-FFF2-40B4-BE49-F238E27FC236}">
                        <a16:creationId xmlns:a16="http://schemas.microsoft.com/office/drawing/2014/main" id="{70E31B8F-46D4-420D-9911-D4D89B360F7A}"/>
                      </a:ext>
                    </a:extLst>
                  </p:cNvPr>
                  <p:cNvSpPr>
                    <a:spLocks/>
                  </p:cNvSpPr>
                  <p:nvPr/>
                </p:nvSpPr>
                <p:spPr bwMode="auto">
                  <a:xfrm>
                    <a:off x="2864" y="3213"/>
                    <a:ext cx="71" cy="8"/>
                  </a:xfrm>
                  <a:custGeom>
                    <a:avLst/>
                    <a:gdLst>
                      <a:gd name="T0" fmla="*/ 8 w 71"/>
                      <a:gd name="T1" fmla="*/ 0 h 8"/>
                      <a:gd name="T2" fmla="*/ 0 w 71"/>
                      <a:gd name="T3" fmla="*/ 0 h 8"/>
                      <a:gd name="T4" fmla="*/ 8 w 71"/>
                      <a:gd name="T5" fmla="*/ 8 h 8"/>
                      <a:gd name="T6" fmla="*/ 71 w 71"/>
                      <a:gd name="T7" fmla="*/ 8 h 8"/>
                      <a:gd name="T8" fmla="*/ 71 w 71"/>
                      <a:gd name="T9" fmla="*/ 0 h 8"/>
                      <a:gd name="T10" fmla="*/ 71 w 71"/>
                      <a:gd name="T11" fmla="*/ 0 h 8"/>
                      <a:gd name="T12" fmla="*/ 8 w 71"/>
                      <a:gd name="T13" fmla="*/ 0 h 8"/>
                      <a:gd name="T14" fmla="*/ 0 60000 65536"/>
                      <a:gd name="T15" fmla="*/ 0 60000 65536"/>
                      <a:gd name="T16" fmla="*/ 0 60000 65536"/>
                      <a:gd name="T17" fmla="*/ 0 60000 65536"/>
                      <a:gd name="T18" fmla="*/ 0 60000 65536"/>
                      <a:gd name="T19" fmla="*/ 0 60000 65536"/>
                      <a:gd name="T20" fmla="*/ 0 60000 65536"/>
                      <a:gd name="T21" fmla="*/ 0 w 71"/>
                      <a:gd name="T22" fmla="*/ 0 h 8"/>
                      <a:gd name="T23" fmla="*/ 71 w 71"/>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8">
                        <a:moveTo>
                          <a:pt x="8" y="0"/>
                        </a:moveTo>
                        <a:lnTo>
                          <a:pt x="0" y="0"/>
                        </a:lnTo>
                        <a:lnTo>
                          <a:pt x="8" y="8"/>
                        </a:lnTo>
                        <a:lnTo>
                          <a:pt x="71" y="8"/>
                        </a:lnTo>
                        <a:lnTo>
                          <a:pt x="71"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92" name="Freeform 143">
                    <a:extLst>
                      <a:ext uri="{FF2B5EF4-FFF2-40B4-BE49-F238E27FC236}">
                        <a16:creationId xmlns:a16="http://schemas.microsoft.com/office/drawing/2014/main" id="{DF6A4861-9FEE-4FD3-85ED-97FF88540A67}"/>
                      </a:ext>
                    </a:extLst>
                  </p:cNvPr>
                  <p:cNvSpPr>
                    <a:spLocks/>
                  </p:cNvSpPr>
                  <p:nvPr/>
                </p:nvSpPr>
                <p:spPr bwMode="auto">
                  <a:xfrm>
                    <a:off x="2950" y="3213"/>
                    <a:ext cx="70" cy="8"/>
                  </a:xfrm>
                  <a:custGeom>
                    <a:avLst/>
                    <a:gdLst>
                      <a:gd name="T0" fmla="*/ 8 w 70"/>
                      <a:gd name="T1" fmla="*/ 0 h 8"/>
                      <a:gd name="T2" fmla="*/ 0 w 70"/>
                      <a:gd name="T3" fmla="*/ 0 h 8"/>
                      <a:gd name="T4" fmla="*/ 8 w 70"/>
                      <a:gd name="T5" fmla="*/ 8 h 8"/>
                      <a:gd name="T6" fmla="*/ 70 w 70"/>
                      <a:gd name="T7" fmla="*/ 8 h 8"/>
                      <a:gd name="T8" fmla="*/ 70 w 70"/>
                      <a:gd name="T9" fmla="*/ 0 h 8"/>
                      <a:gd name="T10" fmla="*/ 70 w 70"/>
                      <a:gd name="T11" fmla="*/ 0 h 8"/>
                      <a:gd name="T12" fmla="*/ 8 w 70"/>
                      <a:gd name="T13" fmla="*/ 0 h 8"/>
                      <a:gd name="T14" fmla="*/ 0 60000 65536"/>
                      <a:gd name="T15" fmla="*/ 0 60000 65536"/>
                      <a:gd name="T16" fmla="*/ 0 60000 65536"/>
                      <a:gd name="T17" fmla="*/ 0 60000 65536"/>
                      <a:gd name="T18" fmla="*/ 0 60000 65536"/>
                      <a:gd name="T19" fmla="*/ 0 60000 65536"/>
                      <a:gd name="T20" fmla="*/ 0 60000 65536"/>
                      <a:gd name="T21" fmla="*/ 0 w 70"/>
                      <a:gd name="T22" fmla="*/ 0 h 8"/>
                      <a:gd name="T23" fmla="*/ 70 w 7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8">
                        <a:moveTo>
                          <a:pt x="8" y="0"/>
                        </a:moveTo>
                        <a:lnTo>
                          <a:pt x="0" y="0"/>
                        </a:lnTo>
                        <a:lnTo>
                          <a:pt x="8" y="8"/>
                        </a:lnTo>
                        <a:lnTo>
                          <a:pt x="70" y="8"/>
                        </a:lnTo>
                        <a:lnTo>
                          <a:pt x="7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93" name="Freeform 144">
                    <a:extLst>
                      <a:ext uri="{FF2B5EF4-FFF2-40B4-BE49-F238E27FC236}">
                        <a16:creationId xmlns:a16="http://schemas.microsoft.com/office/drawing/2014/main" id="{BD81B058-380B-44F7-90A7-DE96845A855C}"/>
                      </a:ext>
                    </a:extLst>
                  </p:cNvPr>
                  <p:cNvSpPr>
                    <a:spLocks/>
                  </p:cNvSpPr>
                  <p:nvPr/>
                </p:nvSpPr>
                <p:spPr bwMode="auto">
                  <a:xfrm>
                    <a:off x="3036" y="3213"/>
                    <a:ext cx="70" cy="8"/>
                  </a:xfrm>
                  <a:custGeom>
                    <a:avLst/>
                    <a:gdLst>
                      <a:gd name="T0" fmla="*/ 8 w 70"/>
                      <a:gd name="T1" fmla="*/ 0 h 8"/>
                      <a:gd name="T2" fmla="*/ 0 w 70"/>
                      <a:gd name="T3" fmla="*/ 0 h 8"/>
                      <a:gd name="T4" fmla="*/ 8 w 70"/>
                      <a:gd name="T5" fmla="*/ 8 h 8"/>
                      <a:gd name="T6" fmla="*/ 70 w 70"/>
                      <a:gd name="T7" fmla="*/ 8 h 8"/>
                      <a:gd name="T8" fmla="*/ 70 w 70"/>
                      <a:gd name="T9" fmla="*/ 0 h 8"/>
                      <a:gd name="T10" fmla="*/ 70 w 70"/>
                      <a:gd name="T11" fmla="*/ 0 h 8"/>
                      <a:gd name="T12" fmla="*/ 8 w 70"/>
                      <a:gd name="T13" fmla="*/ 0 h 8"/>
                      <a:gd name="T14" fmla="*/ 0 60000 65536"/>
                      <a:gd name="T15" fmla="*/ 0 60000 65536"/>
                      <a:gd name="T16" fmla="*/ 0 60000 65536"/>
                      <a:gd name="T17" fmla="*/ 0 60000 65536"/>
                      <a:gd name="T18" fmla="*/ 0 60000 65536"/>
                      <a:gd name="T19" fmla="*/ 0 60000 65536"/>
                      <a:gd name="T20" fmla="*/ 0 60000 65536"/>
                      <a:gd name="T21" fmla="*/ 0 w 70"/>
                      <a:gd name="T22" fmla="*/ 0 h 8"/>
                      <a:gd name="T23" fmla="*/ 70 w 7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8">
                        <a:moveTo>
                          <a:pt x="8" y="0"/>
                        </a:moveTo>
                        <a:lnTo>
                          <a:pt x="0" y="0"/>
                        </a:lnTo>
                        <a:lnTo>
                          <a:pt x="8" y="8"/>
                        </a:lnTo>
                        <a:lnTo>
                          <a:pt x="70" y="8"/>
                        </a:lnTo>
                        <a:lnTo>
                          <a:pt x="7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94" name="Freeform 145">
                    <a:extLst>
                      <a:ext uri="{FF2B5EF4-FFF2-40B4-BE49-F238E27FC236}">
                        <a16:creationId xmlns:a16="http://schemas.microsoft.com/office/drawing/2014/main" id="{C3276C6D-B2DD-4A13-90E9-93C8E2CE74A2}"/>
                      </a:ext>
                    </a:extLst>
                  </p:cNvPr>
                  <p:cNvSpPr>
                    <a:spLocks/>
                  </p:cNvSpPr>
                  <p:nvPr/>
                </p:nvSpPr>
                <p:spPr bwMode="auto">
                  <a:xfrm>
                    <a:off x="3122" y="3213"/>
                    <a:ext cx="70" cy="8"/>
                  </a:xfrm>
                  <a:custGeom>
                    <a:avLst/>
                    <a:gdLst>
                      <a:gd name="T0" fmla="*/ 8 w 70"/>
                      <a:gd name="T1" fmla="*/ 0 h 8"/>
                      <a:gd name="T2" fmla="*/ 0 w 70"/>
                      <a:gd name="T3" fmla="*/ 0 h 8"/>
                      <a:gd name="T4" fmla="*/ 8 w 70"/>
                      <a:gd name="T5" fmla="*/ 8 h 8"/>
                      <a:gd name="T6" fmla="*/ 70 w 70"/>
                      <a:gd name="T7" fmla="*/ 8 h 8"/>
                      <a:gd name="T8" fmla="*/ 70 w 70"/>
                      <a:gd name="T9" fmla="*/ 0 h 8"/>
                      <a:gd name="T10" fmla="*/ 70 w 70"/>
                      <a:gd name="T11" fmla="*/ 0 h 8"/>
                      <a:gd name="T12" fmla="*/ 8 w 70"/>
                      <a:gd name="T13" fmla="*/ 0 h 8"/>
                      <a:gd name="T14" fmla="*/ 0 60000 65536"/>
                      <a:gd name="T15" fmla="*/ 0 60000 65536"/>
                      <a:gd name="T16" fmla="*/ 0 60000 65536"/>
                      <a:gd name="T17" fmla="*/ 0 60000 65536"/>
                      <a:gd name="T18" fmla="*/ 0 60000 65536"/>
                      <a:gd name="T19" fmla="*/ 0 60000 65536"/>
                      <a:gd name="T20" fmla="*/ 0 60000 65536"/>
                      <a:gd name="T21" fmla="*/ 0 w 70"/>
                      <a:gd name="T22" fmla="*/ 0 h 8"/>
                      <a:gd name="T23" fmla="*/ 70 w 7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8">
                        <a:moveTo>
                          <a:pt x="8" y="0"/>
                        </a:moveTo>
                        <a:lnTo>
                          <a:pt x="0" y="0"/>
                        </a:lnTo>
                        <a:lnTo>
                          <a:pt x="8" y="8"/>
                        </a:lnTo>
                        <a:lnTo>
                          <a:pt x="70" y="8"/>
                        </a:lnTo>
                        <a:lnTo>
                          <a:pt x="7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95" name="Freeform 146">
                    <a:extLst>
                      <a:ext uri="{FF2B5EF4-FFF2-40B4-BE49-F238E27FC236}">
                        <a16:creationId xmlns:a16="http://schemas.microsoft.com/office/drawing/2014/main" id="{D267CA3E-6379-41D1-8E2E-8DF782B8037C}"/>
                      </a:ext>
                    </a:extLst>
                  </p:cNvPr>
                  <p:cNvSpPr>
                    <a:spLocks/>
                  </p:cNvSpPr>
                  <p:nvPr/>
                </p:nvSpPr>
                <p:spPr bwMode="auto">
                  <a:xfrm>
                    <a:off x="3208" y="3213"/>
                    <a:ext cx="70" cy="8"/>
                  </a:xfrm>
                  <a:custGeom>
                    <a:avLst/>
                    <a:gdLst>
                      <a:gd name="T0" fmla="*/ 7 w 70"/>
                      <a:gd name="T1" fmla="*/ 0 h 8"/>
                      <a:gd name="T2" fmla="*/ 0 w 70"/>
                      <a:gd name="T3" fmla="*/ 0 h 8"/>
                      <a:gd name="T4" fmla="*/ 7 w 70"/>
                      <a:gd name="T5" fmla="*/ 8 h 8"/>
                      <a:gd name="T6" fmla="*/ 70 w 70"/>
                      <a:gd name="T7" fmla="*/ 8 h 8"/>
                      <a:gd name="T8" fmla="*/ 70 w 70"/>
                      <a:gd name="T9" fmla="*/ 0 h 8"/>
                      <a:gd name="T10" fmla="*/ 70 w 70"/>
                      <a:gd name="T11" fmla="*/ 0 h 8"/>
                      <a:gd name="T12" fmla="*/ 7 w 70"/>
                      <a:gd name="T13" fmla="*/ 0 h 8"/>
                      <a:gd name="T14" fmla="*/ 0 60000 65536"/>
                      <a:gd name="T15" fmla="*/ 0 60000 65536"/>
                      <a:gd name="T16" fmla="*/ 0 60000 65536"/>
                      <a:gd name="T17" fmla="*/ 0 60000 65536"/>
                      <a:gd name="T18" fmla="*/ 0 60000 65536"/>
                      <a:gd name="T19" fmla="*/ 0 60000 65536"/>
                      <a:gd name="T20" fmla="*/ 0 60000 65536"/>
                      <a:gd name="T21" fmla="*/ 0 w 70"/>
                      <a:gd name="T22" fmla="*/ 0 h 8"/>
                      <a:gd name="T23" fmla="*/ 70 w 7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8">
                        <a:moveTo>
                          <a:pt x="7" y="0"/>
                        </a:moveTo>
                        <a:lnTo>
                          <a:pt x="0" y="0"/>
                        </a:lnTo>
                        <a:lnTo>
                          <a:pt x="7" y="8"/>
                        </a:lnTo>
                        <a:lnTo>
                          <a:pt x="70" y="8"/>
                        </a:lnTo>
                        <a:lnTo>
                          <a:pt x="70" y="0"/>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96" name="Freeform 147">
                    <a:extLst>
                      <a:ext uri="{FF2B5EF4-FFF2-40B4-BE49-F238E27FC236}">
                        <a16:creationId xmlns:a16="http://schemas.microsoft.com/office/drawing/2014/main" id="{6BC99B24-911C-47CC-B981-713C6E3D95D0}"/>
                      </a:ext>
                    </a:extLst>
                  </p:cNvPr>
                  <p:cNvSpPr>
                    <a:spLocks/>
                  </p:cNvSpPr>
                  <p:nvPr/>
                </p:nvSpPr>
                <p:spPr bwMode="auto">
                  <a:xfrm>
                    <a:off x="3293" y="3213"/>
                    <a:ext cx="70" cy="8"/>
                  </a:xfrm>
                  <a:custGeom>
                    <a:avLst/>
                    <a:gdLst>
                      <a:gd name="T0" fmla="*/ 8 w 70"/>
                      <a:gd name="T1" fmla="*/ 0 h 8"/>
                      <a:gd name="T2" fmla="*/ 0 w 70"/>
                      <a:gd name="T3" fmla="*/ 0 h 8"/>
                      <a:gd name="T4" fmla="*/ 8 w 70"/>
                      <a:gd name="T5" fmla="*/ 8 h 8"/>
                      <a:gd name="T6" fmla="*/ 70 w 70"/>
                      <a:gd name="T7" fmla="*/ 8 h 8"/>
                      <a:gd name="T8" fmla="*/ 70 w 70"/>
                      <a:gd name="T9" fmla="*/ 0 h 8"/>
                      <a:gd name="T10" fmla="*/ 70 w 70"/>
                      <a:gd name="T11" fmla="*/ 0 h 8"/>
                      <a:gd name="T12" fmla="*/ 8 w 70"/>
                      <a:gd name="T13" fmla="*/ 0 h 8"/>
                      <a:gd name="T14" fmla="*/ 0 60000 65536"/>
                      <a:gd name="T15" fmla="*/ 0 60000 65536"/>
                      <a:gd name="T16" fmla="*/ 0 60000 65536"/>
                      <a:gd name="T17" fmla="*/ 0 60000 65536"/>
                      <a:gd name="T18" fmla="*/ 0 60000 65536"/>
                      <a:gd name="T19" fmla="*/ 0 60000 65536"/>
                      <a:gd name="T20" fmla="*/ 0 60000 65536"/>
                      <a:gd name="T21" fmla="*/ 0 w 70"/>
                      <a:gd name="T22" fmla="*/ 0 h 8"/>
                      <a:gd name="T23" fmla="*/ 70 w 7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8">
                        <a:moveTo>
                          <a:pt x="8" y="0"/>
                        </a:moveTo>
                        <a:lnTo>
                          <a:pt x="0" y="0"/>
                        </a:lnTo>
                        <a:lnTo>
                          <a:pt x="8" y="8"/>
                        </a:lnTo>
                        <a:lnTo>
                          <a:pt x="70" y="8"/>
                        </a:lnTo>
                        <a:lnTo>
                          <a:pt x="7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97" name="Freeform 148">
                    <a:extLst>
                      <a:ext uri="{FF2B5EF4-FFF2-40B4-BE49-F238E27FC236}">
                        <a16:creationId xmlns:a16="http://schemas.microsoft.com/office/drawing/2014/main" id="{CE034207-2AEF-4388-8078-E726C37DEB20}"/>
                      </a:ext>
                    </a:extLst>
                  </p:cNvPr>
                  <p:cNvSpPr>
                    <a:spLocks/>
                  </p:cNvSpPr>
                  <p:nvPr/>
                </p:nvSpPr>
                <p:spPr bwMode="auto">
                  <a:xfrm>
                    <a:off x="3379" y="3213"/>
                    <a:ext cx="70" cy="8"/>
                  </a:xfrm>
                  <a:custGeom>
                    <a:avLst/>
                    <a:gdLst>
                      <a:gd name="T0" fmla="*/ 8 w 70"/>
                      <a:gd name="T1" fmla="*/ 0 h 8"/>
                      <a:gd name="T2" fmla="*/ 0 w 70"/>
                      <a:gd name="T3" fmla="*/ 0 h 8"/>
                      <a:gd name="T4" fmla="*/ 8 w 70"/>
                      <a:gd name="T5" fmla="*/ 8 h 8"/>
                      <a:gd name="T6" fmla="*/ 70 w 70"/>
                      <a:gd name="T7" fmla="*/ 8 h 8"/>
                      <a:gd name="T8" fmla="*/ 70 w 70"/>
                      <a:gd name="T9" fmla="*/ 0 h 8"/>
                      <a:gd name="T10" fmla="*/ 70 w 70"/>
                      <a:gd name="T11" fmla="*/ 0 h 8"/>
                      <a:gd name="T12" fmla="*/ 8 w 70"/>
                      <a:gd name="T13" fmla="*/ 0 h 8"/>
                      <a:gd name="T14" fmla="*/ 0 60000 65536"/>
                      <a:gd name="T15" fmla="*/ 0 60000 65536"/>
                      <a:gd name="T16" fmla="*/ 0 60000 65536"/>
                      <a:gd name="T17" fmla="*/ 0 60000 65536"/>
                      <a:gd name="T18" fmla="*/ 0 60000 65536"/>
                      <a:gd name="T19" fmla="*/ 0 60000 65536"/>
                      <a:gd name="T20" fmla="*/ 0 60000 65536"/>
                      <a:gd name="T21" fmla="*/ 0 w 70"/>
                      <a:gd name="T22" fmla="*/ 0 h 8"/>
                      <a:gd name="T23" fmla="*/ 70 w 7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8">
                        <a:moveTo>
                          <a:pt x="8" y="0"/>
                        </a:moveTo>
                        <a:lnTo>
                          <a:pt x="0" y="0"/>
                        </a:lnTo>
                        <a:lnTo>
                          <a:pt x="8" y="8"/>
                        </a:lnTo>
                        <a:lnTo>
                          <a:pt x="70" y="8"/>
                        </a:lnTo>
                        <a:lnTo>
                          <a:pt x="7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98" name="Freeform 149">
                    <a:extLst>
                      <a:ext uri="{FF2B5EF4-FFF2-40B4-BE49-F238E27FC236}">
                        <a16:creationId xmlns:a16="http://schemas.microsoft.com/office/drawing/2014/main" id="{7F136B9B-3556-42B1-B9E4-0F433164CB02}"/>
                      </a:ext>
                    </a:extLst>
                  </p:cNvPr>
                  <p:cNvSpPr>
                    <a:spLocks/>
                  </p:cNvSpPr>
                  <p:nvPr/>
                </p:nvSpPr>
                <p:spPr bwMode="auto">
                  <a:xfrm>
                    <a:off x="3465" y="3213"/>
                    <a:ext cx="70" cy="8"/>
                  </a:xfrm>
                  <a:custGeom>
                    <a:avLst/>
                    <a:gdLst>
                      <a:gd name="T0" fmla="*/ 8 w 70"/>
                      <a:gd name="T1" fmla="*/ 0 h 8"/>
                      <a:gd name="T2" fmla="*/ 0 w 70"/>
                      <a:gd name="T3" fmla="*/ 0 h 8"/>
                      <a:gd name="T4" fmla="*/ 8 w 70"/>
                      <a:gd name="T5" fmla="*/ 8 h 8"/>
                      <a:gd name="T6" fmla="*/ 70 w 70"/>
                      <a:gd name="T7" fmla="*/ 8 h 8"/>
                      <a:gd name="T8" fmla="*/ 70 w 70"/>
                      <a:gd name="T9" fmla="*/ 0 h 8"/>
                      <a:gd name="T10" fmla="*/ 70 w 70"/>
                      <a:gd name="T11" fmla="*/ 0 h 8"/>
                      <a:gd name="T12" fmla="*/ 8 w 70"/>
                      <a:gd name="T13" fmla="*/ 0 h 8"/>
                      <a:gd name="T14" fmla="*/ 0 60000 65536"/>
                      <a:gd name="T15" fmla="*/ 0 60000 65536"/>
                      <a:gd name="T16" fmla="*/ 0 60000 65536"/>
                      <a:gd name="T17" fmla="*/ 0 60000 65536"/>
                      <a:gd name="T18" fmla="*/ 0 60000 65536"/>
                      <a:gd name="T19" fmla="*/ 0 60000 65536"/>
                      <a:gd name="T20" fmla="*/ 0 60000 65536"/>
                      <a:gd name="T21" fmla="*/ 0 w 70"/>
                      <a:gd name="T22" fmla="*/ 0 h 8"/>
                      <a:gd name="T23" fmla="*/ 70 w 7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8">
                        <a:moveTo>
                          <a:pt x="8" y="0"/>
                        </a:moveTo>
                        <a:lnTo>
                          <a:pt x="0" y="0"/>
                        </a:lnTo>
                        <a:lnTo>
                          <a:pt x="8" y="8"/>
                        </a:lnTo>
                        <a:lnTo>
                          <a:pt x="70" y="8"/>
                        </a:lnTo>
                        <a:lnTo>
                          <a:pt x="7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99" name="Freeform 150">
                    <a:extLst>
                      <a:ext uri="{FF2B5EF4-FFF2-40B4-BE49-F238E27FC236}">
                        <a16:creationId xmlns:a16="http://schemas.microsoft.com/office/drawing/2014/main" id="{E939F0D9-3913-4D2B-B695-2669FEE804DD}"/>
                      </a:ext>
                    </a:extLst>
                  </p:cNvPr>
                  <p:cNvSpPr>
                    <a:spLocks/>
                  </p:cNvSpPr>
                  <p:nvPr/>
                </p:nvSpPr>
                <p:spPr bwMode="auto">
                  <a:xfrm>
                    <a:off x="3551" y="3213"/>
                    <a:ext cx="70" cy="8"/>
                  </a:xfrm>
                  <a:custGeom>
                    <a:avLst/>
                    <a:gdLst>
                      <a:gd name="T0" fmla="*/ 7 w 70"/>
                      <a:gd name="T1" fmla="*/ 0 h 8"/>
                      <a:gd name="T2" fmla="*/ 0 w 70"/>
                      <a:gd name="T3" fmla="*/ 0 h 8"/>
                      <a:gd name="T4" fmla="*/ 7 w 70"/>
                      <a:gd name="T5" fmla="*/ 8 h 8"/>
                      <a:gd name="T6" fmla="*/ 70 w 70"/>
                      <a:gd name="T7" fmla="*/ 8 h 8"/>
                      <a:gd name="T8" fmla="*/ 70 w 70"/>
                      <a:gd name="T9" fmla="*/ 0 h 8"/>
                      <a:gd name="T10" fmla="*/ 70 w 70"/>
                      <a:gd name="T11" fmla="*/ 0 h 8"/>
                      <a:gd name="T12" fmla="*/ 7 w 70"/>
                      <a:gd name="T13" fmla="*/ 0 h 8"/>
                      <a:gd name="T14" fmla="*/ 0 60000 65536"/>
                      <a:gd name="T15" fmla="*/ 0 60000 65536"/>
                      <a:gd name="T16" fmla="*/ 0 60000 65536"/>
                      <a:gd name="T17" fmla="*/ 0 60000 65536"/>
                      <a:gd name="T18" fmla="*/ 0 60000 65536"/>
                      <a:gd name="T19" fmla="*/ 0 60000 65536"/>
                      <a:gd name="T20" fmla="*/ 0 60000 65536"/>
                      <a:gd name="T21" fmla="*/ 0 w 70"/>
                      <a:gd name="T22" fmla="*/ 0 h 8"/>
                      <a:gd name="T23" fmla="*/ 70 w 7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8">
                        <a:moveTo>
                          <a:pt x="7" y="0"/>
                        </a:moveTo>
                        <a:lnTo>
                          <a:pt x="0" y="0"/>
                        </a:lnTo>
                        <a:lnTo>
                          <a:pt x="7" y="8"/>
                        </a:lnTo>
                        <a:lnTo>
                          <a:pt x="70" y="8"/>
                        </a:lnTo>
                        <a:lnTo>
                          <a:pt x="70" y="0"/>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00" name="Freeform 151">
                    <a:extLst>
                      <a:ext uri="{FF2B5EF4-FFF2-40B4-BE49-F238E27FC236}">
                        <a16:creationId xmlns:a16="http://schemas.microsoft.com/office/drawing/2014/main" id="{33915892-393E-4EE6-8B08-070A3FD08F26}"/>
                      </a:ext>
                    </a:extLst>
                  </p:cNvPr>
                  <p:cNvSpPr>
                    <a:spLocks/>
                  </p:cNvSpPr>
                  <p:nvPr/>
                </p:nvSpPr>
                <p:spPr bwMode="auto">
                  <a:xfrm>
                    <a:off x="3636" y="3213"/>
                    <a:ext cx="71" cy="8"/>
                  </a:xfrm>
                  <a:custGeom>
                    <a:avLst/>
                    <a:gdLst>
                      <a:gd name="T0" fmla="*/ 8 w 71"/>
                      <a:gd name="T1" fmla="*/ 0 h 8"/>
                      <a:gd name="T2" fmla="*/ 0 w 71"/>
                      <a:gd name="T3" fmla="*/ 0 h 8"/>
                      <a:gd name="T4" fmla="*/ 8 w 71"/>
                      <a:gd name="T5" fmla="*/ 8 h 8"/>
                      <a:gd name="T6" fmla="*/ 71 w 71"/>
                      <a:gd name="T7" fmla="*/ 8 h 8"/>
                      <a:gd name="T8" fmla="*/ 71 w 71"/>
                      <a:gd name="T9" fmla="*/ 0 h 8"/>
                      <a:gd name="T10" fmla="*/ 71 w 71"/>
                      <a:gd name="T11" fmla="*/ 0 h 8"/>
                      <a:gd name="T12" fmla="*/ 8 w 71"/>
                      <a:gd name="T13" fmla="*/ 0 h 8"/>
                      <a:gd name="T14" fmla="*/ 0 60000 65536"/>
                      <a:gd name="T15" fmla="*/ 0 60000 65536"/>
                      <a:gd name="T16" fmla="*/ 0 60000 65536"/>
                      <a:gd name="T17" fmla="*/ 0 60000 65536"/>
                      <a:gd name="T18" fmla="*/ 0 60000 65536"/>
                      <a:gd name="T19" fmla="*/ 0 60000 65536"/>
                      <a:gd name="T20" fmla="*/ 0 60000 65536"/>
                      <a:gd name="T21" fmla="*/ 0 w 71"/>
                      <a:gd name="T22" fmla="*/ 0 h 8"/>
                      <a:gd name="T23" fmla="*/ 71 w 71"/>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8">
                        <a:moveTo>
                          <a:pt x="8" y="0"/>
                        </a:moveTo>
                        <a:lnTo>
                          <a:pt x="0" y="0"/>
                        </a:lnTo>
                        <a:lnTo>
                          <a:pt x="8" y="8"/>
                        </a:lnTo>
                        <a:lnTo>
                          <a:pt x="71" y="8"/>
                        </a:lnTo>
                        <a:lnTo>
                          <a:pt x="71"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01" name="Freeform 152">
                    <a:extLst>
                      <a:ext uri="{FF2B5EF4-FFF2-40B4-BE49-F238E27FC236}">
                        <a16:creationId xmlns:a16="http://schemas.microsoft.com/office/drawing/2014/main" id="{C82E8DE7-7398-4D6E-894A-838207FBE98A}"/>
                      </a:ext>
                    </a:extLst>
                  </p:cNvPr>
                  <p:cNvSpPr>
                    <a:spLocks/>
                  </p:cNvSpPr>
                  <p:nvPr/>
                </p:nvSpPr>
                <p:spPr bwMode="auto">
                  <a:xfrm>
                    <a:off x="3722" y="3213"/>
                    <a:ext cx="70" cy="8"/>
                  </a:xfrm>
                  <a:custGeom>
                    <a:avLst/>
                    <a:gdLst>
                      <a:gd name="T0" fmla="*/ 8 w 70"/>
                      <a:gd name="T1" fmla="*/ 0 h 8"/>
                      <a:gd name="T2" fmla="*/ 0 w 70"/>
                      <a:gd name="T3" fmla="*/ 0 h 8"/>
                      <a:gd name="T4" fmla="*/ 8 w 70"/>
                      <a:gd name="T5" fmla="*/ 8 h 8"/>
                      <a:gd name="T6" fmla="*/ 70 w 70"/>
                      <a:gd name="T7" fmla="*/ 8 h 8"/>
                      <a:gd name="T8" fmla="*/ 70 w 70"/>
                      <a:gd name="T9" fmla="*/ 0 h 8"/>
                      <a:gd name="T10" fmla="*/ 70 w 70"/>
                      <a:gd name="T11" fmla="*/ 0 h 8"/>
                      <a:gd name="T12" fmla="*/ 8 w 70"/>
                      <a:gd name="T13" fmla="*/ 0 h 8"/>
                      <a:gd name="T14" fmla="*/ 0 60000 65536"/>
                      <a:gd name="T15" fmla="*/ 0 60000 65536"/>
                      <a:gd name="T16" fmla="*/ 0 60000 65536"/>
                      <a:gd name="T17" fmla="*/ 0 60000 65536"/>
                      <a:gd name="T18" fmla="*/ 0 60000 65536"/>
                      <a:gd name="T19" fmla="*/ 0 60000 65536"/>
                      <a:gd name="T20" fmla="*/ 0 60000 65536"/>
                      <a:gd name="T21" fmla="*/ 0 w 70"/>
                      <a:gd name="T22" fmla="*/ 0 h 8"/>
                      <a:gd name="T23" fmla="*/ 70 w 7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8">
                        <a:moveTo>
                          <a:pt x="8" y="0"/>
                        </a:moveTo>
                        <a:lnTo>
                          <a:pt x="0" y="0"/>
                        </a:lnTo>
                        <a:lnTo>
                          <a:pt x="8" y="8"/>
                        </a:lnTo>
                        <a:lnTo>
                          <a:pt x="70" y="8"/>
                        </a:lnTo>
                        <a:lnTo>
                          <a:pt x="7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02" name="Freeform 153">
                    <a:extLst>
                      <a:ext uri="{FF2B5EF4-FFF2-40B4-BE49-F238E27FC236}">
                        <a16:creationId xmlns:a16="http://schemas.microsoft.com/office/drawing/2014/main" id="{310946FA-04F6-4545-AD89-2DB0B484CD87}"/>
                      </a:ext>
                    </a:extLst>
                  </p:cNvPr>
                  <p:cNvSpPr>
                    <a:spLocks/>
                  </p:cNvSpPr>
                  <p:nvPr/>
                </p:nvSpPr>
                <p:spPr bwMode="auto">
                  <a:xfrm>
                    <a:off x="3808" y="3213"/>
                    <a:ext cx="70" cy="8"/>
                  </a:xfrm>
                  <a:custGeom>
                    <a:avLst/>
                    <a:gdLst>
                      <a:gd name="T0" fmla="*/ 8 w 70"/>
                      <a:gd name="T1" fmla="*/ 0 h 8"/>
                      <a:gd name="T2" fmla="*/ 0 w 70"/>
                      <a:gd name="T3" fmla="*/ 0 h 8"/>
                      <a:gd name="T4" fmla="*/ 8 w 70"/>
                      <a:gd name="T5" fmla="*/ 8 h 8"/>
                      <a:gd name="T6" fmla="*/ 70 w 70"/>
                      <a:gd name="T7" fmla="*/ 8 h 8"/>
                      <a:gd name="T8" fmla="*/ 70 w 70"/>
                      <a:gd name="T9" fmla="*/ 0 h 8"/>
                      <a:gd name="T10" fmla="*/ 70 w 70"/>
                      <a:gd name="T11" fmla="*/ 0 h 8"/>
                      <a:gd name="T12" fmla="*/ 8 w 70"/>
                      <a:gd name="T13" fmla="*/ 0 h 8"/>
                      <a:gd name="T14" fmla="*/ 0 60000 65536"/>
                      <a:gd name="T15" fmla="*/ 0 60000 65536"/>
                      <a:gd name="T16" fmla="*/ 0 60000 65536"/>
                      <a:gd name="T17" fmla="*/ 0 60000 65536"/>
                      <a:gd name="T18" fmla="*/ 0 60000 65536"/>
                      <a:gd name="T19" fmla="*/ 0 60000 65536"/>
                      <a:gd name="T20" fmla="*/ 0 60000 65536"/>
                      <a:gd name="T21" fmla="*/ 0 w 70"/>
                      <a:gd name="T22" fmla="*/ 0 h 8"/>
                      <a:gd name="T23" fmla="*/ 70 w 70"/>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8">
                        <a:moveTo>
                          <a:pt x="8" y="0"/>
                        </a:moveTo>
                        <a:lnTo>
                          <a:pt x="0" y="0"/>
                        </a:lnTo>
                        <a:lnTo>
                          <a:pt x="8" y="8"/>
                        </a:lnTo>
                        <a:lnTo>
                          <a:pt x="70" y="8"/>
                        </a:lnTo>
                        <a:lnTo>
                          <a:pt x="7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03" name="Freeform 154">
                    <a:extLst>
                      <a:ext uri="{FF2B5EF4-FFF2-40B4-BE49-F238E27FC236}">
                        <a16:creationId xmlns:a16="http://schemas.microsoft.com/office/drawing/2014/main" id="{140DFB36-EB8B-412B-9AB9-C69749839BE4}"/>
                      </a:ext>
                    </a:extLst>
                  </p:cNvPr>
                  <p:cNvSpPr>
                    <a:spLocks/>
                  </p:cNvSpPr>
                  <p:nvPr/>
                </p:nvSpPr>
                <p:spPr bwMode="auto">
                  <a:xfrm>
                    <a:off x="3894" y="3213"/>
                    <a:ext cx="23" cy="8"/>
                  </a:xfrm>
                  <a:custGeom>
                    <a:avLst/>
                    <a:gdLst>
                      <a:gd name="T0" fmla="*/ 7 w 23"/>
                      <a:gd name="T1" fmla="*/ 0 h 8"/>
                      <a:gd name="T2" fmla="*/ 0 w 23"/>
                      <a:gd name="T3" fmla="*/ 0 h 8"/>
                      <a:gd name="T4" fmla="*/ 7 w 23"/>
                      <a:gd name="T5" fmla="*/ 8 h 8"/>
                      <a:gd name="T6" fmla="*/ 23 w 23"/>
                      <a:gd name="T7" fmla="*/ 8 h 8"/>
                      <a:gd name="T8" fmla="*/ 23 w 23"/>
                      <a:gd name="T9" fmla="*/ 0 h 8"/>
                      <a:gd name="T10" fmla="*/ 23 w 23"/>
                      <a:gd name="T11" fmla="*/ 0 h 8"/>
                      <a:gd name="T12" fmla="*/ 7 w 23"/>
                      <a:gd name="T13" fmla="*/ 0 h 8"/>
                      <a:gd name="T14" fmla="*/ 0 60000 65536"/>
                      <a:gd name="T15" fmla="*/ 0 60000 65536"/>
                      <a:gd name="T16" fmla="*/ 0 60000 65536"/>
                      <a:gd name="T17" fmla="*/ 0 60000 65536"/>
                      <a:gd name="T18" fmla="*/ 0 60000 65536"/>
                      <a:gd name="T19" fmla="*/ 0 60000 65536"/>
                      <a:gd name="T20" fmla="*/ 0 60000 65536"/>
                      <a:gd name="T21" fmla="*/ 0 w 23"/>
                      <a:gd name="T22" fmla="*/ 0 h 8"/>
                      <a:gd name="T23" fmla="*/ 23 w 23"/>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8">
                        <a:moveTo>
                          <a:pt x="7" y="0"/>
                        </a:moveTo>
                        <a:lnTo>
                          <a:pt x="0" y="0"/>
                        </a:lnTo>
                        <a:lnTo>
                          <a:pt x="7" y="8"/>
                        </a:lnTo>
                        <a:lnTo>
                          <a:pt x="23" y="8"/>
                        </a:lnTo>
                        <a:lnTo>
                          <a:pt x="23" y="0"/>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183" name="Oval 155">
                  <a:extLst>
                    <a:ext uri="{FF2B5EF4-FFF2-40B4-BE49-F238E27FC236}">
                      <a16:creationId xmlns:a16="http://schemas.microsoft.com/office/drawing/2014/main" id="{6F8FEE6C-29FE-4816-8332-9ABAED4CDDA3}"/>
                    </a:ext>
                  </a:extLst>
                </p:cNvPr>
                <p:cNvSpPr>
                  <a:spLocks noChangeArrowheads="1"/>
                </p:cNvSpPr>
                <p:nvPr/>
              </p:nvSpPr>
              <p:spPr bwMode="auto">
                <a:xfrm>
                  <a:off x="3324" y="2583"/>
                  <a:ext cx="55" cy="55"/>
                </a:xfrm>
                <a:prstGeom prst="ellipse">
                  <a:avLst/>
                </a:prstGeom>
                <a:solidFill>
                  <a:srgbClr val="000000"/>
                </a:solidFill>
                <a:ln w="12700">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84" name="Oval 156">
                  <a:extLst>
                    <a:ext uri="{FF2B5EF4-FFF2-40B4-BE49-F238E27FC236}">
                      <a16:creationId xmlns:a16="http://schemas.microsoft.com/office/drawing/2014/main" id="{7DF48242-1ECC-4EB8-865B-07B04333FA3A}"/>
                    </a:ext>
                  </a:extLst>
                </p:cNvPr>
                <p:cNvSpPr>
                  <a:spLocks noChangeArrowheads="1"/>
                </p:cNvSpPr>
                <p:nvPr/>
              </p:nvSpPr>
              <p:spPr bwMode="auto">
                <a:xfrm>
                  <a:off x="2233" y="3190"/>
                  <a:ext cx="47" cy="55"/>
                </a:xfrm>
                <a:prstGeom prst="ellipse">
                  <a:avLst/>
                </a:prstGeom>
                <a:solidFill>
                  <a:srgbClr val="000000"/>
                </a:solidFill>
                <a:ln w="12700">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85" name="Oval 157">
                  <a:extLst>
                    <a:ext uri="{FF2B5EF4-FFF2-40B4-BE49-F238E27FC236}">
                      <a16:creationId xmlns:a16="http://schemas.microsoft.com/office/drawing/2014/main" id="{6F6B3644-4066-4279-92F8-ADE3B76C7D9B}"/>
                    </a:ext>
                  </a:extLst>
                </p:cNvPr>
                <p:cNvSpPr>
                  <a:spLocks noChangeArrowheads="1"/>
                </p:cNvSpPr>
                <p:nvPr/>
              </p:nvSpPr>
              <p:spPr bwMode="auto">
                <a:xfrm>
                  <a:off x="3613" y="3190"/>
                  <a:ext cx="47" cy="55"/>
                </a:xfrm>
                <a:prstGeom prst="ellipse">
                  <a:avLst/>
                </a:prstGeom>
                <a:solidFill>
                  <a:srgbClr val="000000"/>
                </a:solidFill>
                <a:ln w="12700">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86" name="Oval 158">
                  <a:extLst>
                    <a:ext uri="{FF2B5EF4-FFF2-40B4-BE49-F238E27FC236}">
                      <a16:creationId xmlns:a16="http://schemas.microsoft.com/office/drawing/2014/main" id="{B8DB10AD-EEA3-4853-A487-23387EBCD8D3}"/>
                    </a:ext>
                  </a:extLst>
                </p:cNvPr>
                <p:cNvSpPr>
                  <a:spLocks noChangeArrowheads="1"/>
                </p:cNvSpPr>
                <p:nvPr/>
              </p:nvSpPr>
              <p:spPr bwMode="auto">
                <a:xfrm>
                  <a:off x="2459" y="2583"/>
                  <a:ext cx="55" cy="47"/>
                </a:xfrm>
                <a:prstGeom prst="ellipse">
                  <a:avLst/>
                </a:prstGeom>
                <a:solidFill>
                  <a:srgbClr val="000000"/>
                </a:solidFill>
                <a:ln w="12700">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6187" name="Group 159">
                  <a:extLst>
                    <a:ext uri="{FF2B5EF4-FFF2-40B4-BE49-F238E27FC236}">
                      <a16:creationId xmlns:a16="http://schemas.microsoft.com/office/drawing/2014/main" id="{52C7ED7A-474A-49AE-A4AD-55B122353D57}"/>
                    </a:ext>
                  </a:extLst>
                </p:cNvPr>
                <p:cNvGrpSpPr>
                  <a:grpSpLocks/>
                </p:cNvGrpSpPr>
                <p:nvPr/>
              </p:nvGrpSpPr>
              <p:grpSpPr bwMode="auto">
                <a:xfrm>
                  <a:off x="2256" y="3229"/>
                  <a:ext cx="8" cy="366"/>
                  <a:chOff x="2256" y="3229"/>
                  <a:chExt cx="8" cy="366"/>
                </a:xfrm>
              </p:grpSpPr>
              <p:sp>
                <p:nvSpPr>
                  <p:cNvPr id="6274" name="Freeform 160">
                    <a:extLst>
                      <a:ext uri="{FF2B5EF4-FFF2-40B4-BE49-F238E27FC236}">
                        <a16:creationId xmlns:a16="http://schemas.microsoft.com/office/drawing/2014/main" id="{B3406393-2EAB-49F0-B6A6-724D900C9163}"/>
                      </a:ext>
                    </a:extLst>
                  </p:cNvPr>
                  <p:cNvSpPr>
                    <a:spLocks/>
                  </p:cNvSpPr>
                  <p:nvPr/>
                </p:nvSpPr>
                <p:spPr bwMode="auto">
                  <a:xfrm>
                    <a:off x="2256" y="3532"/>
                    <a:ext cx="8" cy="63"/>
                  </a:xfrm>
                  <a:custGeom>
                    <a:avLst/>
                    <a:gdLst>
                      <a:gd name="T0" fmla="*/ 0 w 8"/>
                      <a:gd name="T1" fmla="*/ 63 h 63"/>
                      <a:gd name="T2" fmla="*/ 0 w 8"/>
                      <a:gd name="T3" fmla="*/ 63 h 63"/>
                      <a:gd name="T4" fmla="*/ 8 w 8"/>
                      <a:gd name="T5" fmla="*/ 63 h 63"/>
                      <a:gd name="T6" fmla="*/ 8 w 8"/>
                      <a:gd name="T7" fmla="*/ 0 h 63"/>
                      <a:gd name="T8" fmla="*/ 0 w 8"/>
                      <a:gd name="T9" fmla="*/ 0 h 63"/>
                      <a:gd name="T10" fmla="*/ 0 w 8"/>
                      <a:gd name="T11" fmla="*/ 0 h 63"/>
                      <a:gd name="T12" fmla="*/ 0 w 8"/>
                      <a:gd name="T13" fmla="*/ 63 h 63"/>
                      <a:gd name="T14" fmla="*/ 0 60000 65536"/>
                      <a:gd name="T15" fmla="*/ 0 60000 65536"/>
                      <a:gd name="T16" fmla="*/ 0 60000 65536"/>
                      <a:gd name="T17" fmla="*/ 0 60000 65536"/>
                      <a:gd name="T18" fmla="*/ 0 60000 65536"/>
                      <a:gd name="T19" fmla="*/ 0 60000 65536"/>
                      <a:gd name="T20" fmla="*/ 0 60000 65536"/>
                      <a:gd name="T21" fmla="*/ 0 w 8"/>
                      <a:gd name="T22" fmla="*/ 0 h 63"/>
                      <a:gd name="T23" fmla="*/ 8 w 8"/>
                      <a:gd name="T24" fmla="*/ 63 h 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3">
                        <a:moveTo>
                          <a:pt x="0" y="63"/>
                        </a:moveTo>
                        <a:lnTo>
                          <a:pt x="0" y="63"/>
                        </a:lnTo>
                        <a:lnTo>
                          <a:pt x="8" y="63"/>
                        </a:lnTo>
                        <a:lnTo>
                          <a:pt x="8" y="0"/>
                        </a:lnTo>
                        <a:lnTo>
                          <a:pt x="0" y="0"/>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75" name="Freeform 161">
                    <a:extLst>
                      <a:ext uri="{FF2B5EF4-FFF2-40B4-BE49-F238E27FC236}">
                        <a16:creationId xmlns:a16="http://schemas.microsoft.com/office/drawing/2014/main" id="{C7D2E7F5-2874-444C-9E89-DD726CFB679D}"/>
                      </a:ext>
                    </a:extLst>
                  </p:cNvPr>
                  <p:cNvSpPr>
                    <a:spLocks/>
                  </p:cNvSpPr>
                  <p:nvPr/>
                </p:nvSpPr>
                <p:spPr bwMode="auto">
                  <a:xfrm>
                    <a:off x="2256" y="3447"/>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76" name="Freeform 162">
                    <a:extLst>
                      <a:ext uri="{FF2B5EF4-FFF2-40B4-BE49-F238E27FC236}">
                        <a16:creationId xmlns:a16="http://schemas.microsoft.com/office/drawing/2014/main" id="{AAC65BC3-B8EA-4F05-BFDD-2C284F77B540}"/>
                      </a:ext>
                    </a:extLst>
                  </p:cNvPr>
                  <p:cNvSpPr>
                    <a:spLocks/>
                  </p:cNvSpPr>
                  <p:nvPr/>
                </p:nvSpPr>
                <p:spPr bwMode="auto">
                  <a:xfrm>
                    <a:off x="2256" y="3361"/>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77" name="Freeform 163">
                    <a:extLst>
                      <a:ext uri="{FF2B5EF4-FFF2-40B4-BE49-F238E27FC236}">
                        <a16:creationId xmlns:a16="http://schemas.microsoft.com/office/drawing/2014/main" id="{8ED3D8E0-F79D-4086-9A58-E7B8F5D6A4C3}"/>
                      </a:ext>
                    </a:extLst>
                  </p:cNvPr>
                  <p:cNvSpPr>
                    <a:spLocks/>
                  </p:cNvSpPr>
                  <p:nvPr/>
                </p:nvSpPr>
                <p:spPr bwMode="auto">
                  <a:xfrm>
                    <a:off x="2256" y="3276"/>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78" name="Freeform 164">
                    <a:extLst>
                      <a:ext uri="{FF2B5EF4-FFF2-40B4-BE49-F238E27FC236}">
                        <a16:creationId xmlns:a16="http://schemas.microsoft.com/office/drawing/2014/main" id="{3BFF7F52-3535-4116-9949-03A60E7456B9}"/>
                      </a:ext>
                    </a:extLst>
                  </p:cNvPr>
                  <p:cNvSpPr>
                    <a:spLocks/>
                  </p:cNvSpPr>
                  <p:nvPr/>
                </p:nvSpPr>
                <p:spPr bwMode="auto">
                  <a:xfrm>
                    <a:off x="2256" y="3229"/>
                    <a:ext cx="8" cy="23"/>
                  </a:xfrm>
                  <a:custGeom>
                    <a:avLst/>
                    <a:gdLst>
                      <a:gd name="T0" fmla="*/ 0 w 8"/>
                      <a:gd name="T1" fmla="*/ 23 h 23"/>
                      <a:gd name="T2" fmla="*/ 0 w 8"/>
                      <a:gd name="T3" fmla="*/ 23 h 23"/>
                      <a:gd name="T4" fmla="*/ 8 w 8"/>
                      <a:gd name="T5" fmla="*/ 23 h 23"/>
                      <a:gd name="T6" fmla="*/ 8 w 8"/>
                      <a:gd name="T7" fmla="*/ 0 h 23"/>
                      <a:gd name="T8" fmla="*/ 0 w 8"/>
                      <a:gd name="T9" fmla="*/ 0 h 23"/>
                      <a:gd name="T10" fmla="*/ 0 w 8"/>
                      <a:gd name="T11" fmla="*/ 0 h 23"/>
                      <a:gd name="T12" fmla="*/ 0 w 8"/>
                      <a:gd name="T13" fmla="*/ 23 h 23"/>
                      <a:gd name="T14" fmla="*/ 0 60000 65536"/>
                      <a:gd name="T15" fmla="*/ 0 60000 65536"/>
                      <a:gd name="T16" fmla="*/ 0 60000 65536"/>
                      <a:gd name="T17" fmla="*/ 0 60000 65536"/>
                      <a:gd name="T18" fmla="*/ 0 60000 65536"/>
                      <a:gd name="T19" fmla="*/ 0 60000 65536"/>
                      <a:gd name="T20" fmla="*/ 0 60000 65536"/>
                      <a:gd name="T21" fmla="*/ 0 w 8"/>
                      <a:gd name="T22" fmla="*/ 0 h 23"/>
                      <a:gd name="T23" fmla="*/ 8 w 8"/>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23">
                        <a:moveTo>
                          <a:pt x="0" y="23"/>
                        </a:moveTo>
                        <a:lnTo>
                          <a:pt x="0" y="23"/>
                        </a:lnTo>
                        <a:lnTo>
                          <a:pt x="8" y="23"/>
                        </a:lnTo>
                        <a:lnTo>
                          <a:pt x="8" y="0"/>
                        </a:lnTo>
                        <a:lnTo>
                          <a:pt x="0" y="0"/>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188" name="Group 165">
                  <a:extLst>
                    <a:ext uri="{FF2B5EF4-FFF2-40B4-BE49-F238E27FC236}">
                      <a16:creationId xmlns:a16="http://schemas.microsoft.com/office/drawing/2014/main" id="{F0B03BD8-9E08-47F4-A308-16DA408D9978}"/>
                    </a:ext>
                  </a:extLst>
                </p:cNvPr>
                <p:cNvGrpSpPr>
                  <a:grpSpLocks/>
                </p:cNvGrpSpPr>
                <p:nvPr/>
              </p:nvGrpSpPr>
              <p:grpSpPr bwMode="auto">
                <a:xfrm>
                  <a:off x="3636" y="3229"/>
                  <a:ext cx="8" cy="311"/>
                  <a:chOff x="3636" y="3229"/>
                  <a:chExt cx="8" cy="311"/>
                </a:xfrm>
              </p:grpSpPr>
              <p:sp>
                <p:nvSpPr>
                  <p:cNvPr id="6270" name="Freeform 166">
                    <a:extLst>
                      <a:ext uri="{FF2B5EF4-FFF2-40B4-BE49-F238E27FC236}">
                        <a16:creationId xmlns:a16="http://schemas.microsoft.com/office/drawing/2014/main" id="{E3D1FDE2-D4F8-4E93-BD90-6BE4E4169B9E}"/>
                      </a:ext>
                    </a:extLst>
                  </p:cNvPr>
                  <p:cNvSpPr>
                    <a:spLocks/>
                  </p:cNvSpPr>
                  <p:nvPr/>
                </p:nvSpPr>
                <p:spPr bwMode="auto">
                  <a:xfrm>
                    <a:off x="3636" y="3478"/>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71" name="Freeform 167">
                    <a:extLst>
                      <a:ext uri="{FF2B5EF4-FFF2-40B4-BE49-F238E27FC236}">
                        <a16:creationId xmlns:a16="http://schemas.microsoft.com/office/drawing/2014/main" id="{59E546BB-E210-481E-8AD5-88189D166CD5}"/>
                      </a:ext>
                    </a:extLst>
                  </p:cNvPr>
                  <p:cNvSpPr>
                    <a:spLocks/>
                  </p:cNvSpPr>
                  <p:nvPr/>
                </p:nvSpPr>
                <p:spPr bwMode="auto">
                  <a:xfrm>
                    <a:off x="3636" y="3392"/>
                    <a:ext cx="8" cy="63"/>
                  </a:xfrm>
                  <a:custGeom>
                    <a:avLst/>
                    <a:gdLst>
                      <a:gd name="T0" fmla="*/ 0 w 8"/>
                      <a:gd name="T1" fmla="*/ 63 h 63"/>
                      <a:gd name="T2" fmla="*/ 0 w 8"/>
                      <a:gd name="T3" fmla="*/ 63 h 63"/>
                      <a:gd name="T4" fmla="*/ 8 w 8"/>
                      <a:gd name="T5" fmla="*/ 63 h 63"/>
                      <a:gd name="T6" fmla="*/ 8 w 8"/>
                      <a:gd name="T7" fmla="*/ 0 h 63"/>
                      <a:gd name="T8" fmla="*/ 0 w 8"/>
                      <a:gd name="T9" fmla="*/ 0 h 63"/>
                      <a:gd name="T10" fmla="*/ 0 w 8"/>
                      <a:gd name="T11" fmla="*/ 0 h 63"/>
                      <a:gd name="T12" fmla="*/ 0 w 8"/>
                      <a:gd name="T13" fmla="*/ 63 h 63"/>
                      <a:gd name="T14" fmla="*/ 0 60000 65536"/>
                      <a:gd name="T15" fmla="*/ 0 60000 65536"/>
                      <a:gd name="T16" fmla="*/ 0 60000 65536"/>
                      <a:gd name="T17" fmla="*/ 0 60000 65536"/>
                      <a:gd name="T18" fmla="*/ 0 60000 65536"/>
                      <a:gd name="T19" fmla="*/ 0 60000 65536"/>
                      <a:gd name="T20" fmla="*/ 0 60000 65536"/>
                      <a:gd name="T21" fmla="*/ 0 w 8"/>
                      <a:gd name="T22" fmla="*/ 0 h 63"/>
                      <a:gd name="T23" fmla="*/ 8 w 8"/>
                      <a:gd name="T24" fmla="*/ 63 h 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3">
                        <a:moveTo>
                          <a:pt x="0" y="63"/>
                        </a:moveTo>
                        <a:lnTo>
                          <a:pt x="0" y="63"/>
                        </a:lnTo>
                        <a:lnTo>
                          <a:pt x="8" y="63"/>
                        </a:lnTo>
                        <a:lnTo>
                          <a:pt x="8" y="0"/>
                        </a:lnTo>
                        <a:lnTo>
                          <a:pt x="0" y="0"/>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72" name="Freeform 168">
                    <a:extLst>
                      <a:ext uri="{FF2B5EF4-FFF2-40B4-BE49-F238E27FC236}">
                        <a16:creationId xmlns:a16="http://schemas.microsoft.com/office/drawing/2014/main" id="{5B95DD52-9E74-4569-B967-0FC6CB65E8C7}"/>
                      </a:ext>
                    </a:extLst>
                  </p:cNvPr>
                  <p:cNvSpPr>
                    <a:spLocks/>
                  </p:cNvSpPr>
                  <p:nvPr/>
                </p:nvSpPr>
                <p:spPr bwMode="auto">
                  <a:xfrm>
                    <a:off x="3636" y="3307"/>
                    <a:ext cx="8" cy="62"/>
                  </a:xfrm>
                  <a:custGeom>
                    <a:avLst/>
                    <a:gdLst>
                      <a:gd name="T0" fmla="*/ 0 w 8"/>
                      <a:gd name="T1" fmla="*/ 62 h 62"/>
                      <a:gd name="T2" fmla="*/ 0 w 8"/>
                      <a:gd name="T3" fmla="*/ 62 h 62"/>
                      <a:gd name="T4" fmla="*/ 8 w 8"/>
                      <a:gd name="T5" fmla="*/ 62 h 62"/>
                      <a:gd name="T6" fmla="*/ 8 w 8"/>
                      <a:gd name="T7" fmla="*/ 0 h 62"/>
                      <a:gd name="T8" fmla="*/ 0 w 8"/>
                      <a:gd name="T9" fmla="*/ 0 h 62"/>
                      <a:gd name="T10" fmla="*/ 0 w 8"/>
                      <a:gd name="T11" fmla="*/ 0 h 62"/>
                      <a:gd name="T12" fmla="*/ 0 w 8"/>
                      <a:gd name="T13" fmla="*/ 62 h 62"/>
                      <a:gd name="T14" fmla="*/ 0 60000 65536"/>
                      <a:gd name="T15" fmla="*/ 0 60000 65536"/>
                      <a:gd name="T16" fmla="*/ 0 60000 65536"/>
                      <a:gd name="T17" fmla="*/ 0 60000 65536"/>
                      <a:gd name="T18" fmla="*/ 0 60000 65536"/>
                      <a:gd name="T19" fmla="*/ 0 60000 65536"/>
                      <a:gd name="T20" fmla="*/ 0 60000 65536"/>
                      <a:gd name="T21" fmla="*/ 0 w 8"/>
                      <a:gd name="T22" fmla="*/ 0 h 62"/>
                      <a:gd name="T23" fmla="*/ 8 w 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2">
                        <a:moveTo>
                          <a:pt x="0" y="62"/>
                        </a:moveTo>
                        <a:lnTo>
                          <a:pt x="0" y="62"/>
                        </a:lnTo>
                        <a:lnTo>
                          <a:pt x="8" y="62"/>
                        </a:lnTo>
                        <a:lnTo>
                          <a:pt x="8"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73" name="Freeform 169">
                    <a:extLst>
                      <a:ext uri="{FF2B5EF4-FFF2-40B4-BE49-F238E27FC236}">
                        <a16:creationId xmlns:a16="http://schemas.microsoft.com/office/drawing/2014/main" id="{3E8FC2A2-68CC-4B54-873F-775754791C0B}"/>
                      </a:ext>
                    </a:extLst>
                  </p:cNvPr>
                  <p:cNvSpPr>
                    <a:spLocks/>
                  </p:cNvSpPr>
                  <p:nvPr/>
                </p:nvSpPr>
                <p:spPr bwMode="auto">
                  <a:xfrm>
                    <a:off x="3636" y="3229"/>
                    <a:ext cx="8" cy="54"/>
                  </a:xfrm>
                  <a:custGeom>
                    <a:avLst/>
                    <a:gdLst>
                      <a:gd name="T0" fmla="*/ 0 w 8"/>
                      <a:gd name="T1" fmla="*/ 54 h 54"/>
                      <a:gd name="T2" fmla="*/ 0 w 8"/>
                      <a:gd name="T3" fmla="*/ 54 h 54"/>
                      <a:gd name="T4" fmla="*/ 8 w 8"/>
                      <a:gd name="T5" fmla="*/ 54 h 54"/>
                      <a:gd name="T6" fmla="*/ 8 w 8"/>
                      <a:gd name="T7" fmla="*/ 0 h 54"/>
                      <a:gd name="T8" fmla="*/ 0 w 8"/>
                      <a:gd name="T9" fmla="*/ 0 h 54"/>
                      <a:gd name="T10" fmla="*/ 0 w 8"/>
                      <a:gd name="T11" fmla="*/ 0 h 54"/>
                      <a:gd name="T12" fmla="*/ 0 w 8"/>
                      <a:gd name="T13" fmla="*/ 54 h 54"/>
                      <a:gd name="T14" fmla="*/ 0 60000 65536"/>
                      <a:gd name="T15" fmla="*/ 0 60000 65536"/>
                      <a:gd name="T16" fmla="*/ 0 60000 65536"/>
                      <a:gd name="T17" fmla="*/ 0 60000 65536"/>
                      <a:gd name="T18" fmla="*/ 0 60000 65536"/>
                      <a:gd name="T19" fmla="*/ 0 60000 65536"/>
                      <a:gd name="T20" fmla="*/ 0 60000 65536"/>
                      <a:gd name="T21" fmla="*/ 0 w 8"/>
                      <a:gd name="T22" fmla="*/ 0 h 54"/>
                      <a:gd name="T23" fmla="*/ 8 w 8"/>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54">
                        <a:moveTo>
                          <a:pt x="0" y="54"/>
                        </a:moveTo>
                        <a:lnTo>
                          <a:pt x="0" y="54"/>
                        </a:lnTo>
                        <a:lnTo>
                          <a:pt x="8" y="54"/>
                        </a:lnTo>
                        <a:lnTo>
                          <a:pt x="8" y="0"/>
                        </a:lnTo>
                        <a:lnTo>
                          <a:pt x="0" y="0"/>
                        </a:lnTo>
                        <a:lnTo>
                          <a:pt x="0"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189" name="Freeform 170">
                  <a:extLst>
                    <a:ext uri="{FF2B5EF4-FFF2-40B4-BE49-F238E27FC236}">
                      <a16:creationId xmlns:a16="http://schemas.microsoft.com/office/drawing/2014/main" id="{2A741BB4-8847-4BC8-A6F9-121A2AFA3B6C}"/>
                    </a:ext>
                  </a:extLst>
                </p:cNvPr>
                <p:cNvSpPr>
                  <a:spLocks/>
                </p:cNvSpPr>
                <p:nvPr/>
              </p:nvSpPr>
              <p:spPr bwMode="auto">
                <a:xfrm>
                  <a:off x="3348" y="3369"/>
                  <a:ext cx="117" cy="31"/>
                </a:xfrm>
                <a:custGeom>
                  <a:avLst/>
                  <a:gdLst>
                    <a:gd name="T0" fmla="*/ 117 w 117"/>
                    <a:gd name="T1" fmla="*/ 0 h 31"/>
                    <a:gd name="T2" fmla="*/ 117 w 117"/>
                    <a:gd name="T3" fmla="*/ 31 h 31"/>
                    <a:gd name="T4" fmla="*/ 0 w 117"/>
                    <a:gd name="T5" fmla="*/ 16 h 31"/>
                    <a:gd name="T6" fmla="*/ 117 w 117"/>
                    <a:gd name="T7" fmla="*/ 0 h 31"/>
                    <a:gd name="T8" fmla="*/ 0 60000 65536"/>
                    <a:gd name="T9" fmla="*/ 0 60000 65536"/>
                    <a:gd name="T10" fmla="*/ 0 60000 65536"/>
                    <a:gd name="T11" fmla="*/ 0 60000 65536"/>
                    <a:gd name="T12" fmla="*/ 0 w 117"/>
                    <a:gd name="T13" fmla="*/ 0 h 31"/>
                    <a:gd name="T14" fmla="*/ 117 w 117"/>
                    <a:gd name="T15" fmla="*/ 31 h 31"/>
                  </a:gdLst>
                  <a:ahLst/>
                  <a:cxnLst>
                    <a:cxn ang="T8">
                      <a:pos x="T0" y="T1"/>
                    </a:cxn>
                    <a:cxn ang="T9">
                      <a:pos x="T2" y="T3"/>
                    </a:cxn>
                    <a:cxn ang="T10">
                      <a:pos x="T4" y="T5"/>
                    </a:cxn>
                    <a:cxn ang="T11">
                      <a:pos x="T6" y="T7"/>
                    </a:cxn>
                  </a:cxnLst>
                  <a:rect l="T12" t="T13" r="T14" b="T15"/>
                  <a:pathLst>
                    <a:path w="117" h="31">
                      <a:moveTo>
                        <a:pt x="117" y="0"/>
                      </a:moveTo>
                      <a:lnTo>
                        <a:pt x="117" y="31"/>
                      </a:lnTo>
                      <a:lnTo>
                        <a:pt x="0" y="16"/>
                      </a:lnTo>
                      <a:lnTo>
                        <a:pt x="117" y="0"/>
                      </a:lnTo>
                      <a:close/>
                    </a:path>
                  </a:pathLst>
                </a:custGeom>
                <a:solidFill>
                  <a:srgbClr val="000000"/>
                </a:solidFill>
                <a:ln w="12700">
                  <a:solidFill>
                    <a:srgbClr val="000000"/>
                  </a:solidFill>
                  <a:round/>
                  <a:headEnd/>
                  <a:tailEnd/>
                </a:ln>
              </p:spPr>
              <p:txBody>
                <a:bodyPr/>
                <a:lstStyle/>
                <a:p>
                  <a:endParaRPr lang="zh-CN" altLang="en-US"/>
                </a:p>
              </p:txBody>
            </p:sp>
            <p:sp>
              <p:nvSpPr>
                <p:cNvPr id="6190" name="Line 171">
                  <a:extLst>
                    <a:ext uri="{FF2B5EF4-FFF2-40B4-BE49-F238E27FC236}">
                      <a16:creationId xmlns:a16="http://schemas.microsoft.com/office/drawing/2014/main" id="{7D7AC11B-FDBC-455E-8345-CBB3FA582F26}"/>
                    </a:ext>
                  </a:extLst>
                </p:cNvPr>
                <p:cNvSpPr>
                  <a:spLocks noChangeShapeType="1"/>
                </p:cNvSpPr>
                <p:nvPr/>
              </p:nvSpPr>
              <p:spPr bwMode="auto">
                <a:xfrm>
                  <a:off x="3465" y="3385"/>
                  <a:ext cx="5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91" name="Freeform 172">
                  <a:extLst>
                    <a:ext uri="{FF2B5EF4-FFF2-40B4-BE49-F238E27FC236}">
                      <a16:creationId xmlns:a16="http://schemas.microsoft.com/office/drawing/2014/main" id="{D6A69AB0-714E-4B8B-A45B-1A644A684634}"/>
                    </a:ext>
                  </a:extLst>
                </p:cNvPr>
                <p:cNvSpPr>
                  <a:spLocks/>
                </p:cNvSpPr>
                <p:nvPr/>
              </p:nvSpPr>
              <p:spPr bwMode="auto">
                <a:xfrm>
                  <a:off x="2974" y="3369"/>
                  <a:ext cx="124" cy="31"/>
                </a:xfrm>
                <a:custGeom>
                  <a:avLst/>
                  <a:gdLst>
                    <a:gd name="T0" fmla="*/ 0 w 124"/>
                    <a:gd name="T1" fmla="*/ 0 h 31"/>
                    <a:gd name="T2" fmla="*/ 0 w 124"/>
                    <a:gd name="T3" fmla="*/ 31 h 31"/>
                    <a:gd name="T4" fmla="*/ 124 w 124"/>
                    <a:gd name="T5" fmla="*/ 16 h 31"/>
                    <a:gd name="T6" fmla="*/ 0 w 124"/>
                    <a:gd name="T7" fmla="*/ 0 h 31"/>
                    <a:gd name="T8" fmla="*/ 0 60000 65536"/>
                    <a:gd name="T9" fmla="*/ 0 60000 65536"/>
                    <a:gd name="T10" fmla="*/ 0 60000 65536"/>
                    <a:gd name="T11" fmla="*/ 0 60000 65536"/>
                    <a:gd name="T12" fmla="*/ 0 w 124"/>
                    <a:gd name="T13" fmla="*/ 0 h 31"/>
                    <a:gd name="T14" fmla="*/ 124 w 124"/>
                    <a:gd name="T15" fmla="*/ 31 h 31"/>
                  </a:gdLst>
                  <a:ahLst/>
                  <a:cxnLst>
                    <a:cxn ang="T8">
                      <a:pos x="T0" y="T1"/>
                    </a:cxn>
                    <a:cxn ang="T9">
                      <a:pos x="T2" y="T3"/>
                    </a:cxn>
                    <a:cxn ang="T10">
                      <a:pos x="T4" y="T5"/>
                    </a:cxn>
                    <a:cxn ang="T11">
                      <a:pos x="T6" y="T7"/>
                    </a:cxn>
                  </a:cxnLst>
                  <a:rect l="T12" t="T13" r="T14" b="T15"/>
                  <a:pathLst>
                    <a:path w="124" h="31">
                      <a:moveTo>
                        <a:pt x="0" y="0"/>
                      </a:moveTo>
                      <a:lnTo>
                        <a:pt x="0" y="31"/>
                      </a:lnTo>
                      <a:lnTo>
                        <a:pt x="124" y="16"/>
                      </a:lnTo>
                      <a:lnTo>
                        <a:pt x="0" y="0"/>
                      </a:lnTo>
                      <a:close/>
                    </a:path>
                  </a:pathLst>
                </a:custGeom>
                <a:solidFill>
                  <a:srgbClr val="000000"/>
                </a:solidFill>
                <a:ln w="12700">
                  <a:solidFill>
                    <a:srgbClr val="000000"/>
                  </a:solidFill>
                  <a:round/>
                  <a:headEnd/>
                  <a:tailEnd/>
                </a:ln>
              </p:spPr>
              <p:txBody>
                <a:bodyPr/>
                <a:lstStyle/>
                <a:p>
                  <a:endParaRPr lang="zh-CN" altLang="en-US"/>
                </a:p>
              </p:txBody>
            </p:sp>
            <p:sp>
              <p:nvSpPr>
                <p:cNvPr id="6192" name="Line 173">
                  <a:extLst>
                    <a:ext uri="{FF2B5EF4-FFF2-40B4-BE49-F238E27FC236}">
                      <a16:creationId xmlns:a16="http://schemas.microsoft.com/office/drawing/2014/main" id="{1EF9C79C-56AD-431B-9788-B1479FAA279C}"/>
                    </a:ext>
                  </a:extLst>
                </p:cNvPr>
                <p:cNvSpPr>
                  <a:spLocks noChangeShapeType="1"/>
                </p:cNvSpPr>
                <p:nvPr/>
              </p:nvSpPr>
              <p:spPr bwMode="auto">
                <a:xfrm flipH="1">
                  <a:off x="2903" y="3385"/>
                  <a:ext cx="7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93" name="Freeform 174">
                  <a:extLst>
                    <a:ext uri="{FF2B5EF4-FFF2-40B4-BE49-F238E27FC236}">
                      <a16:creationId xmlns:a16="http://schemas.microsoft.com/office/drawing/2014/main" id="{DCF7EF80-0DC6-41B1-9B84-0F73A74C1FC8}"/>
                    </a:ext>
                  </a:extLst>
                </p:cNvPr>
                <p:cNvSpPr>
                  <a:spLocks/>
                </p:cNvSpPr>
                <p:nvPr/>
              </p:nvSpPr>
              <p:spPr bwMode="auto">
                <a:xfrm>
                  <a:off x="2482" y="3369"/>
                  <a:ext cx="117" cy="31"/>
                </a:xfrm>
                <a:custGeom>
                  <a:avLst/>
                  <a:gdLst>
                    <a:gd name="T0" fmla="*/ 117 w 117"/>
                    <a:gd name="T1" fmla="*/ 0 h 31"/>
                    <a:gd name="T2" fmla="*/ 117 w 117"/>
                    <a:gd name="T3" fmla="*/ 31 h 31"/>
                    <a:gd name="T4" fmla="*/ 0 w 117"/>
                    <a:gd name="T5" fmla="*/ 16 h 31"/>
                    <a:gd name="T6" fmla="*/ 117 w 117"/>
                    <a:gd name="T7" fmla="*/ 0 h 31"/>
                    <a:gd name="T8" fmla="*/ 0 60000 65536"/>
                    <a:gd name="T9" fmla="*/ 0 60000 65536"/>
                    <a:gd name="T10" fmla="*/ 0 60000 65536"/>
                    <a:gd name="T11" fmla="*/ 0 60000 65536"/>
                    <a:gd name="T12" fmla="*/ 0 w 117"/>
                    <a:gd name="T13" fmla="*/ 0 h 31"/>
                    <a:gd name="T14" fmla="*/ 117 w 117"/>
                    <a:gd name="T15" fmla="*/ 31 h 31"/>
                  </a:gdLst>
                  <a:ahLst/>
                  <a:cxnLst>
                    <a:cxn ang="T8">
                      <a:pos x="T0" y="T1"/>
                    </a:cxn>
                    <a:cxn ang="T9">
                      <a:pos x="T2" y="T3"/>
                    </a:cxn>
                    <a:cxn ang="T10">
                      <a:pos x="T4" y="T5"/>
                    </a:cxn>
                    <a:cxn ang="T11">
                      <a:pos x="T6" y="T7"/>
                    </a:cxn>
                  </a:cxnLst>
                  <a:rect l="T12" t="T13" r="T14" b="T15"/>
                  <a:pathLst>
                    <a:path w="117" h="31">
                      <a:moveTo>
                        <a:pt x="117" y="0"/>
                      </a:moveTo>
                      <a:lnTo>
                        <a:pt x="117" y="31"/>
                      </a:lnTo>
                      <a:lnTo>
                        <a:pt x="0" y="16"/>
                      </a:lnTo>
                      <a:lnTo>
                        <a:pt x="117" y="0"/>
                      </a:lnTo>
                      <a:close/>
                    </a:path>
                  </a:pathLst>
                </a:custGeom>
                <a:solidFill>
                  <a:srgbClr val="000000"/>
                </a:solidFill>
                <a:ln w="12700">
                  <a:solidFill>
                    <a:srgbClr val="000000"/>
                  </a:solidFill>
                  <a:round/>
                  <a:headEnd/>
                  <a:tailEnd/>
                </a:ln>
              </p:spPr>
              <p:txBody>
                <a:bodyPr/>
                <a:lstStyle/>
                <a:p>
                  <a:endParaRPr lang="zh-CN" altLang="en-US"/>
                </a:p>
              </p:txBody>
            </p:sp>
            <p:sp>
              <p:nvSpPr>
                <p:cNvPr id="6194" name="Line 175">
                  <a:extLst>
                    <a:ext uri="{FF2B5EF4-FFF2-40B4-BE49-F238E27FC236}">
                      <a16:creationId xmlns:a16="http://schemas.microsoft.com/office/drawing/2014/main" id="{5F2C32EB-660B-4F2B-88A8-5178033B0DC2}"/>
                    </a:ext>
                  </a:extLst>
                </p:cNvPr>
                <p:cNvSpPr>
                  <a:spLocks noChangeShapeType="1"/>
                </p:cNvSpPr>
                <p:nvPr/>
              </p:nvSpPr>
              <p:spPr bwMode="auto">
                <a:xfrm>
                  <a:off x="2599" y="3385"/>
                  <a:ext cx="7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95" name="Freeform 176">
                  <a:extLst>
                    <a:ext uri="{FF2B5EF4-FFF2-40B4-BE49-F238E27FC236}">
                      <a16:creationId xmlns:a16="http://schemas.microsoft.com/office/drawing/2014/main" id="{0081997E-EAFA-489B-AF3C-DC43D102DC6F}"/>
                    </a:ext>
                  </a:extLst>
                </p:cNvPr>
                <p:cNvSpPr>
                  <a:spLocks/>
                </p:cNvSpPr>
                <p:nvPr/>
              </p:nvSpPr>
              <p:spPr bwMode="auto">
                <a:xfrm>
                  <a:off x="2139" y="3369"/>
                  <a:ext cx="117" cy="31"/>
                </a:xfrm>
                <a:custGeom>
                  <a:avLst/>
                  <a:gdLst>
                    <a:gd name="T0" fmla="*/ 0 w 117"/>
                    <a:gd name="T1" fmla="*/ 0 h 31"/>
                    <a:gd name="T2" fmla="*/ 0 w 117"/>
                    <a:gd name="T3" fmla="*/ 31 h 31"/>
                    <a:gd name="T4" fmla="*/ 117 w 117"/>
                    <a:gd name="T5" fmla="*/ 16 h 31"/>
                    <a:gd name="T6" fmla="*/ 0 w 117"/>
                    <a:gd name="T7" fmla="*/ 0 h 31"/>
                    <a:gd name="T8" fmla="*/ 0 60000 65536"/>
                    <a:gd name="T9" fmla="*/ 0 60000 65536"/>
                    <a:gd name="T10" fmla="*/ 0 60000 65536"/>
                    <a:gd name="T11" fmla="*/ 0 60000 65536"/>
                    <a:gd name="T12" fmla="*/ 0 w 117"/>
                    <a:gd name="T13" fmla="*/ 0 h 31"/>
                    <a:gd name="T14" fmla="*/ 117 w 117"/>
                    <a:gd name="T15" fmla="*/ 31 h 31"/>
                  </a:gdLst>
                  <a:ahLst/>
                  <a:cxnLst>
                    <a:cxn ang="T8">
                      <a:pos x="T0" y="T1"/>
                    </a:cxn>
                    <a:cxn ang="T9">
                      <a:pos x="T2" y="T3"/>
                    </a:cxn>
                    <a:cxn ang="T10">
                      <a:pos x="T4" y="T5"/>
                    </a:cxn>
                    <a:cxn ang="T11">
                      <a:pos x="T6" y="T7"/>
                    </a:cxn>
                  </a:cxnLst>
                  <a:rect l="T12" t="T13" r="T14" b="T15"/>
                  <a:pathLst>
                    <a:path w="117" h="31">
                      <a:moveTo>
                        <a:pt x="0" y="0"/>
                      </a:moveTo>
                      <a:lnTo>
                        <a:pt x="0" y="31"/>
                      </a:lnTo>
                      <a:lnTo>
                        <a:pt x="117" y="16"/>
                      </a:lnTo>
                      <a:lnTo>
                        <a:pt x="0" y="0"/>
                      </a:lnTo>
                      <a:close/>
                    </a:path>
                  </a:pathLst>
                </a:custGeom>
                <a:solidFill>
                  <a:srgbClr val="000000"/>
                </a:solidFill>
                <a:ln w="12700">
                  <a:solidFill>
                    <a:srgbClr val="000000"/>
                  </a:solidFill>
                  <a:round/>
                  <a:headEnd/>
                  <a:tailEnd/>
                </a:ln>
              </p:spPr>
              <p:txBody>
                <a:bodyPr/>
                <a:lstStyle/>
                <a:p>
                  <a:endParaRPr lang="zh-CN" altLang="en-US"/>
                </a:p>
              </p:txBody>
            </p:sp>
            <p:sp>
              <p:nvSpPr>
                <p:cNvPr id="6196" name="Line 177">
                  <a:extLst>
                    <a:ext uri="{FF2B5EF4-FFF2-40B4-BE49-F238E27FC236}">
                      <a16:creationId xmlns:a16="http://schemas.microsoft.com/office/drawing/2014/main" id="{ACD8189E-C636-4CAF-A415-B4E7A89BDC61}"/>
                    </a:ext>
                  </a:extLst>
                </p:cNvPr>
                <p:cNvSpPr>
                  <a:spLocks noChangeShapeType="1"/>
                </p:cNvSpPr>
                <p:nvPr/>
              </p:nvSpPr>
              <p:spPr bwMode="auto">
                <a:xfrm flipH="1">
                  <a:off x="2061" y="3385"/>
                  <a:ext cx="7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97" name="Freeform 178">
                  <a:extLst>
                    <a:ext uri="{FF2B5EF4-FFF2-40B4-BE49-F238E27FC236}">
                      <a16:creationId xmlns:a16="http://schemas.microsoft.com/office/drawing/2014/main" id="{D7CBB7EC-4A9A-4609-A3C6-B4D2BEEFFEA5}"/>
                    </a:ext>
                  </a:extLst>
                </p:cNvPr>
                <p:cNvSpPr>
                  <a:spLocks/>
                </p:cNvSpPr>
                <p:nvPr/>
              </p:nvSpPr>
              <p:spPr bwMode="auto">
                <a:xfrm>
                  <a:off x="2046" y="3517"/>
                  <a:ext cx="117" cy="23"/>
                </a:xfrm>
                <a:custGeom>
                  <a:avLst/>
                  <a:gdLst>
                    <a:gd name="T0" fmla="*/ 0 w 117"/>
                    <a:gd name="T1" fmla="*/ 0 h 23"/>
                    <a:gd name="T2" fmla="*/ 0 w 117"/>
                    <a:gd name="T3" fmla="*/ 23 h 23"/>
                    <a:gd name="T4" fmla="*/ 117 w 117"/>
                    <a:gd name="T5" fmla="*/ 8 h 23"/>
                    <a:gd name="T6" fmla="*/ 0 w 117"/>
                    <a:gd name="T7" fmla="*/ 0 h 23"/>
                    <a:gd name="T8" fmla="*/ 0 60000 65536"/>
                    <a:gd name="T9" fmla="*/ 0 60000 65536"/>
                    <a:gd name="T10" fmla="*/ 0 60000 65536"/>
                    <a:gd name="T11" fmla="*/ 0 60000 65536"/>
                    <a:gd name="T12" fmla="*/ 0 w 117"/>
                    <a:gd name="T13" fmla="*/ 0 h 23"/>
                    <a:gd name="T14" fmla="*/ 117 w 117"/>
                    <a:gd name="T15" fmla="*/ 23 h 23"/>
                  </a:gdLst>
                  <a:ahLst/>
                  <a:cxnLst>
                    <a:cxn ang="T8">
                      <a:pos x="T0" y="T1"/>
                    </a:cxn>
                    <a:cxn ang="T9">
                      <a:pos x="T2" y="T3"/>
                    </a:cxn>
                    <a:cxn ang="T10">
                      <a:pos x="T4" y="T5"/>
                    </a:cxn>
                    <a:cxn ang="T11">
                      <a:pos x="T6" y="T7"/>
                    </a:cxn>
                  </a:cxnLst>
                  <a:rect l="T12" t="T13" r="T14" b="T15"/>
                  <a:pathLst>
                    <a:path w="117" h="23">
                      <a:moveTo>
                        <a:pt x="0" y="0"/>
                      </a:moveTo>
                      <a:lnTo>
                        <a:pt x="0" y="23"/>
                      </a:lnTo>
                      <a:lnTo>
                        <a:pt x="117" y="8"/>
                      </a:lnTo>
                      <a:lnTo>
                        <a:pt x="0" y="0"/>
                      </a:lnTo>
                      <a:close/>
                    </a:path>
                  </a:pathLst>
                </a:custGeom>
                <a:solidFill>
                  <a:srgbClr val="000000"/>
                </a:solidFill>
                <a:ln w="12700">
                  <a:solidFill>
                    <a:srgbClr val="000000"/>
                  </a:solidFill>
                  <a:round/>
                  <a:headEnd/>
                  <a:tailEnd/>
                </a:ln>
              </p:spPr>
              <p:txBody>
                <a:bodyPr/>
                <a:lstStyle/>
                <a:p>
                  <a:endParaRPr lang="zh-CN" altLang="en-US"/>
                </a:p>
              </p:txBody>
            </p:sp>
            <p:sp>
              <p:nvSpPr>
                <p:cNvPr id="6198" name="Line 179">
                  <a:extLst>
                    <a:ext uri="{FF2B5EF4-FFF2-40B4-BE49-F238E27FC236}">
                      <a16:creationId xmlns:a16="http://schemas.microsoft.com/office/drawing/2014/main" id="{C2F8C36B-C307-4E51-A9B0-C1E32E4DF92D}"/>
                    </a:ext>
                  </a:extLst>
                </p:cNvPr>
                <p:cNvSpPr>
                  <a:spLocks noChangeShapeType="1"/>
                </p:cNvSpPr>
                <p:nvPr/>
              </p:nvSpPr>
              <p:spPr bwMode="auto">
                <a:xfrm flipH="1">
                  <a:off x="1968" y="3525"/>
                  <a:ext cx="8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99" name="Freeform 180">
                  <a:extLst>
                    <a:ext uri="{FF2B5EF4-FFF2-40B4-BE49-F238E27FC236}">
                      <a16:creationId xmlns:a16="http://schemas.microsoft.com/office/drawing/2014/main" id="{0AC55574-FDBC-4B3B-B0AD-FDC9F1D501C7}"/>
                    </a:ext>
                  </a:extLst>
                </p:cNvPr>
                <p:cNvSpPr>
                  <a:spLocks/>
                </p:cNvSpPr>
                <p:nvPr/>
              </p:nvSpPr>
              <p:spPr bwMode="auto">
                <a:xfrm>
                  <a:off x="2256" y="3517"/>
                  <a:ext cx="117" cy="23"/>
                </a:xfrm>
                <a:custGeom>
                  <a:avLst/>
                  <a:gdLst>
                    <a:gd name="T0" fmla="*/ 117 w 117"/>
                    <a:gd name="T1" fmla="*/ 0 h 23"/>
                    <a:gd name="T2" fmla="*/ 117 w 117"/>
                    <a:gd name="T3" fmla="*/ 23 h 23"/>
                    <a:gd name="T4" fmla="*/ 0 w 117"/>
                    <a:gd name="T5" fmla="*/ 8 h 23"/>
                    <a:gd name="T6" fmla="*/ 117 w 117"/>
                    <a:gd name="T7" fmla="*/ 0 h 23"/>
                    <a:gd name="T8" fmla="*/ 0 60000 65536"/>
                    <a:gd name="T9" fmla="*/ 0 60000 65536"/>
                    <a:gd name="T10" fmla="*/ 0 60000 65536"/>
                    <a:gd name="T11" fmla="*/ 0 60000 65536"/>
                    <a:gd name="T12" fmla="*/ 0 w 117"/>
                    <a:gd name="T13" fmla="*/ 0 h 23"/>
                    <a:gd name="T14" fmla="*/ 117 w 117"/>
                    <a:gd name="T15" fmla="*/ 23 h 23"/>
                  </a:gdLst>
                  <a:ahLst/>
                  <a:cxnLst>
                    <a:cxn ang="T8">
                      <a:pos x="T0" y="T1"/>
                    </a:cxn>
                    <a:cxn ang="T9">
                      <a:pos x="T2" y="T3"/>
                    </a:cxn>
                    <a:cxn ang="T10">
                      <a:pos x="T4" y="T5"/>
                    </a:cxn>
                    <a:cxn ang="T11">
                      <a:pos x="T6" y="T7"/>
                    </a:cxn>
                  </a:cxnLst>
                  <a:rect l="T12" t="T13" r="T14" b="T15"/>
                  <a:pathLst>
                    <a:path w="117" h="23">
                      <a:moveTo>
                        <a:pt x="117" y="0"/>
                      </a:moveTo>
                      <a:lnTo>
                        <a:pt x="117" y="23"/>
                      </a:lnTo>
                      <a:lnTo>
                        <a:pt x="0" y="8"/>
                      </a:lnTo>
                      <a:lnTo>
                        <a:pt x="117" y="0"/>
                      </a:lnTo>
                      <a:close/>
                    </a:path>
                  </a:pathLst>
                </a:custGeom>
                <a:solidFill>
                  <a:srgbClr val="000000"/>
                </a:solidFill>
                <a:ln w="12700">
                  <a:solidFill>
                    <a:srgbClr val="000000"/>
                  </a:solidFill>
                  <a:round/>
                  <a:headEnd/>
                  <a:tailEnd/>
                </a:ln>
              </p:spPr>
              <p:txBody>
                <a:bodyPr/>
                <a:lstStyle/>
                <a:p>
                  <a:endParaRPr lang="zh-CN" altLang="en-US"/>
                </a:p>
              </p:txBody>
            </p:sp>
            <p:sp>
              <p:nvSpPr>
                <p:cNvPr id="6200" name="Line 181">
                  <a:extLst>
                    <a:ext uri="{FF2B5EF4-FFF2-40B4-BE49-F238E27FC236}">
                      <a16:creationId xmlns:a16="http://schemas.microsoft.com/office/drawing/2014/main" id="{65D30A1F-5F03-4B13-9ECA-56F3F567A1A4}"/>
                    </a:ext>
                  </a:extLst>
                </p:cNvPr>
                <p:cNvSpPr>
                  <a:spLocks noChangeShapeType="1"/>
                </p:cNvSpPr>
                <p:nvPr/>
              </p:nvSpPr>
              <p:spPr bwMode="auto">
                <a:xfrm>
                  <a:off x="2373" y="3525"/>
                  <a:ext cx="7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01" name="Freeform 182">
                  <a:extLst>
                    <a:ext uri="{FF2B5EF4-FFF2-40B4-BE49-F238E27FC236}">
                      <a16:creationId xmlns:a16="http://schemas.microsoft.com/office/drawing/2014/main" id="{60A0137A-2092-4448-8D6C-3473489BC868}"/>
                    </a:ext>
                  </a:extLst>
                </p:cNvPr>
                <p:cNvSpPr>
                  <a:spLocks/>
                </p:cNvSpPr>
                <p:nvPr/>
              </p:nvSpPr>
              <p:spPr bwMode="auto">
                <a:xfrm>
                  <a:off x="2248" y="2622"/>
                  <a:ext cx="242" cy="615"/>
                </a:xfrm>
                <a:custGeom>
                  <a:avLst/>
                  <a:gdLst>
                    <a:gd name="T0" fmla="*/ 0 w 242"/>
                    <a:gd name="T1" fmla="*/ 607 h 615"/>
                    <a:gd name="T2" fmla="*/ 16 w 242"/>
                    <a:gd name="T3" fmla="*/ 615 h 615"/>
                    <a:gd name="T4" fmla="*/ 242 w 242"/>
                    <a:gd name="T5" fmla="*/ 8 h 615"/>
                    <a:gd name="T6" fmla="*/ 227 w 242"/>
                    <a:gd name="T7" fmla="*/ 0 h 615"/>
                    <a:gd name="T8" fmla="*/ 0 w 242"/>
                    <a:gd name="T9" fmla="*/ 607 h 615"/>
                    <a:gd name="T10" fmla="*/ 0 60000 65536"/>
                    <a:gd name="T11" fmla="*/ 0 60000 65536"/>
                    <a:gd name="T12" fmla="*/ 0 60000 65536"/>
                    <a:gd name="T13" fmla="*/ 0 60000 65536"/>
                    <a:gd name="T14" fmla="*/ 0 60000 65536"/>
                    <a:gd name="T15" fmla="*/ 0 w 242"/>
                    <a:gd name="T16" fmla="*/ 0 h 615"/>
                    <a:gd name="T17" fmla="*/ 242 w 242"/>
                    <a:gd name="T18" fmla="*/ 615 h 615"/>
                  </a:gdLst>
                  <a:ahLst/>
                  <a:cxnLst>
                    <a:cxn ang="T10">
                      <a:pos x="T0" y="T1"/>
                    </a:cxn>
                    <a:cxn ang="T11">
                      <a:pos x="T2" y="T3"/>
                    </a:cxn>
                    <a:cxn ang="T12">
                      <a:pos x="T4" y="T5"/>
                    </a:cxn>
                    <a:cxn ang="T13">
                      <a:pos x="T6" y="T7"/>
                    </a:cxn>
                    <a:cxn ang="T14">
                      <a:pos x="T8" y="T9"/>
                    </a:cxn>
                  </a:cxnLst>
                  <a:rect l="T15" t="T16" r="T17" b="T18"/>
                  <a:pathLst>
                    <a:path w="242" h="615">
                      <a:moveTo>
                        <a:pt x="0" y="607"/>
                      </a:moveTo>
                      <a:lnTo>
                        <a:pt x="16" y="615"/>
                      </a:lnTo>
                      <a:lnTo>
                        <a:pt x="242" y="8"/>
                      </a:lnTo>
                      <a:lnTo>
                        <a:pt x="227" y="0"/>
                      </a:lnTo>
                      <a:lnTo>
                        <a:pt x="0" y="6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02" name="Freeform 183">
                  <a:extLst>
                    <a:ext uri="{FF2B5EF4-FFF2-40B4-BE49-F238E27FC236}">
                      <a16:creationId xmlns:a16="http://schemas.microsoft.com/office/drawing/2014/main" id="{44A739BC-0227-447A-8CBC-90B8A44DDE2C}"/>
                    </a:ext>
                  </a:extLst>
                </p:cNvPr>
                <p:cNvSpPr>
                  <a:spLocks/>
                </p:cNvSpPr>
                <p:nvPr/>
              </p:nvSpPr>
              <p:spPr bwMode="auto">
                <a:xfrm>
                  <a:off x="3348" y="2622"/>
                  <a:ext cx="296" cy="607"/>
                </a:xfrm>
                <a:custGeom>
                  <a:avLst/>
                  <a:gdLst>
                    <a:gd name="T0" fmla="*/ 288 w 296"/>
                    <a:gd name="T1" fmla="*/ 607 h 607"/>
                    <a:gd name="T2" fmla="*/ 296 w 296"/>
                    <a:gd name="T3" fmla="*/ 599 h 607"/>
                    <a:gd name="T4" fmla="*/ 8 w 296"/>
                    <a:gd name="T5" fmla="*/ 0 h 607"/>
                    <a:gd name="T6" fmla="*/ 0 w 296"/>
                    <a:gd name="T7" fmla="*/ 8 h 607"/>
                    <a:gd name="T8" fmla="*/ 288 w 296"/>
                    <a:gd name="T9" fmla="*/ 607 h 607"/>
                    <a:gd name="T10" fmla="*/ 0 60000 65536"/>
                    <a:gd name="T11" fmla="*/ 0 60000 65536"/>
                    <a:gd name="T12" fmla="*/ 0 60000 65536"/>
                    <a:gd name="T13" fmla="*/ 0 60000 65536"/>
                    <a:gd name="T14" fmla="*/ 0 60000 65536"/>
                    <a:gd name="T15" fmla="*/ 0 w 296"/>
                    <a:gd name="T16" fmla="*/ 0 h 607"/>
                    <a:gd name="T17" fmla="*/ 296 w 296"/>
                    <a:gd name="T18" fmla="*/ 607 h 607"/>
                  </a:gdLst>
                  <a:ahLst/>
                  <a:cxnLst>
                    <a:cxn ang="T10">
                      <a:pos x="T0" y="T1"/>
                    </a:cxn>
                    <a:cxn ang="T11">
                      <a:pos x="T2" y="T3"/>
                    </a:cxn>
                    <a:cxn ang="T12">
                      <a:pos x="T4" y="T5"/>
                    </a:cxn>
                    <a:cxn ang="T13">
                      <a:pos x="T6" y="T7"/>
                    </a:cxn>
                    <a:cxn ang="T14">
                      <a:pos x="T8" y="T9"/>
                    </a:cxn>
                  </a:cxnLst>
                  <a:rect l="T15" t="T16" r="T17" b="T18"/>
                  <a:pathLst>
                    <a:path w="296" h="607">
                      <a:moveTo>
                        <a:pt x="288" y="607"/>
                      </a:moveTo>
                      <a:lnTo>
                        <a:pt x="296" y="599"/>
                      </a:lnTo>
                      <a:lnTo>
                        <a:pt x="8" y="0"/>
                      </a:lnTo>
                      <a:lnTo>
                        <a:pt x="0" y="8"/>
                      </a:lnTo>
                      <a:lnTo>
                        <a:pt x="288" y="6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03" name="Rectangle 184">
                  <a:extLst>
                    <a:ext uri="{FF2B5EF4-FFF2-40B4-BE49-F238E27FC236}">
                      <a16:creationId xmlns:a16="http://schemas.microsoft.com/office/drawing/2014/main" id="{83F24747-6801-4894-B606-85982195D7DB}"/>
                    </a:ext>
                  </a:extLst>
                </p:cNvPr>
                <p:cNvSpPr>
                  <a:spLocks noChangeArrowheads="1"/>
                </p:cNvSpPr>
                <p:nvPr/>
              </p:nvSpPr>
              <p:spPr bwMode="auto">
                <a:xfrm>
                  <a:off x="2584" y="2521"/>
                  <a:ext cx="647"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04" name="Freeform 185">
                  <a:extLst>
                    <a:ext uri="{FF2B5EF4-FFF2-40B4-BE49-F238E27FC236}">
                      <a16:creationId xmlns:a16="http://schemas.microsoft.com/office/drawing/2014/main" id="{17261591-980D-44A7-A6FF-9225D31255FE}"/>
                    </a:ext>
                  </a:extLst>
                </p:cNvPr>
                <p:cNvSpPr>
                  <a:spLocks/>
                </p:cNvSpPr>
                <p:nvPr/>
              </p:nvSpPr>
              <p:spPr bwMode="auto">
                <a:xfrm>
                  <a:off x="2482" y="2521"/>
                  <a:ext cx="117" cy="86"/>
                </a:xfrm>
                <a:custGeom>
                  <a:avLst/>
                  <a:gdLst>
                    <a:gd name="T0" fmla="*/ 117 w 117"/>
                    <a:gd name="T1" fmla="*/ 16 h 86"/>
                    <a:gd name="T2" fmla="*/ 117 w 117"/>
                    <a:gd name="T3" fmla="*/ 0 h 86"/>
                    <a:gd name="T4" fmla="*/ 86 w 117"/>
                    <a:gd name="T5" fmla="*/ 0 h 86"/>
                    <a:gd name="T6" fmla="*/ 78 w 117"/>
                    <a:gd name="T7" fmla="*/ 0 h 86"/>
                    <a:gd name="T8" fmla="*/ 39 w 117"/>
                    <a:gd name="T9" fmla="*/ 16 h 86"/>
                    <a:gd name="T10" fmla="*/ 16 w 117"/>
                    <a:gd name="T11" fmla="*/ 39 h 86"/>
                    <a:gd name="T12" fmla="*/ 16 w 117"/>
                    <a:gd name="T13" fmla="*/ 47 h 86"/>
                    <a:gd name="T14" fmla="*/ 0 w 117"/>
                    <a:gd name="T15" fmla="*/ 86 h 86"/>
                    <a:gd name="T16" fmla="*/ 16 w 117"/>
                    <a:gd name="T17" fmla="*/ 86 h 86"/>
                    <a:gd name="T18" fmla="*/ 32 w 117"/>
                    <a:gd name="T19" fmla="*/ 47 h 86"/>
                    <a:gd name="T20" fmla="*/ 24 w 117"/>
                    <a:gd name="T21" fmla="*/ 47 h 86"/>
                    <a:gd name="T22" fmla="*/ 24 w 117"/>
                    <a:gd name="T23" fmla="*/ 55 h 86"/>
                    <a:gd name="T24" fmla="*/ 47 w 117"/>
                    <a:gd name="T25" fmla="*/ 31 h 86"/>
                    <a:gd name="T26" fmla="*/ 86 w 117"/>
                    <a:gd name="T27" fmla="*/ 16 h 86"/>
                    <a:gd name="T28" fmla="*/ 78 w 117"/>
                    <a:gd name="T29" fmla="*/ 8 h 86"/>
                    <a:gd name="T30" fmla="*/ 78 w 117"/>
                    <a:gd name="T31" fmla="*/ 16 h 86"/>
                    <a:gd name="T32" fmla="*/ 117 w 117"/>
                    <a:gd name="T33" fmla="*/ 16 h 8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7"/>
                    <a:gd name="T52" fmla="*/ 0 h 86"/>
                    <a:gd name="T53" fmla="*/ 117 w 117"/>
                    <a:gd name="T54" fmla="*/ 86 h 8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7" h="86">
                      <a:moveTo>
                        <a:pt x="117" y="16"/>
                      </a:moveTo>
                      <a:lnTo>
                        <a:pt x="117" y="0"/>
                      </a:lnTo>
                      <a:lnTo>
                        <a:pt x="86" y="0"/>
                      </a:lnTo>
                      <a:lnTo>
                        <a:pt x="78" y="0"/>
                      </a:lnTo>
                      <a:lnTo>
                        <a:pt x="39" y="16"/>
                      </a:lnTo>
                      <a:lnTo>
                        <a:pt x="16" y="39"/>
                      </a:lnTo>
                      <a:lnTo>
                        <a:pt x="16" y="47"/>
                      </a:lnTo>
                      <a:lnTo>
                        <a:pt x="0" y="86"/>
                      </a:lnTo>
                      <a:lnTo>
                        <a:pt x="16" y="86"/>
                      </a:lnTo>
                      <a:lnTo>
                        <a:pt x="32" y="47"/>
                      </a:lnTo>
                      <a:lnTo>
                        <a:pt x="24" y="47"/>
                      </a:lnTo>
                      <a:lnTo>
                        <a:pt x="24" y="55"/>
                      </a:lnTo>
                      <a:lnTo>
                        <a:pt x="47" y="31"/>
                      </a:lnTo>
                      <a:lnTo>
                        <a:pt x="86" y="16"/>
                      </a:lnTo>
                      <a:lnTo>
                        <a:pt x="78" y="8"/>
                      </a:lnTo>
                      <a:lnTo>
                        <a:pt x="78" y="16"/>
                      </a:lnTo>
                      <a:lnTo>
                        <a:pt x="117"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05" name="Freeform 186">
                  <a:extLst>
                    <a:ext uri="{FF2B5EF4-FFF2-40B4-BE49-F238E27FC236}">
                      <a16:creationId xmlns:a16="http://schemas.microsoft.com/office/drawing/2014/main" id="{D5EE8201-80BF-43BE-B945-F61C144B93C2}"/>
                    </a:ext>
                  </a:extLst>
                </p:cNvPr>
                <p:cNvSpPr>
                  <a:spLocks/>
                </p:cNvSpPr>
                <p:nvPr/>
              </p:nvSpPr>
              <p:spPr bwMode="auto">
                <a:xfrm>
                  <a:off x="3231" y="2521"/>
                  <a:ext cx="117" cy="86"/>
                </a:xfrm>
                <a:custGeom>
                  <a:avLst/>
                  <a:gdLst>
                    <a:gd name="T0" fmla="*/ 0 w 117"/>
                    <a:gd name="T1" fmla="*/ 0 h 86"/>
                    <a:gd name="T2" fmla="*/ 0 w 117"/>
                    <a:gd name="T3" fmla="*/ 16 h 86"/>
                    <a:gd name="T4" fmla="*/ 0 w 117"/>
                    <a:gd name="T5" fmla="*/ 16 h 86"/>
                    <a:gd name="T6" fmla="*/ 8 w 117"/>
                    <a:gd name="T7" fmla="*/ 16 h 86"/>
                    <a:gd name="T8" fmla="*/ 47 w 117"/>
                    <a:gd name="T9" fmla="*/ 16 h 86"/>
                    <a:gd name="T10" fmla="*/ 39 w 117"/>
                    <a:gd name="T11" fmla="*/ 8 h 86"/>
                    <a:gd name="T12" fmla="*/ 39 w 117"/>
                    <a:gd name="T13" fmla="*/ 16 h 86"/>
                    <a:gd name="T14" fmla="*/ 70 w 117"/>
                    <a:gd name="T15" fmla="*/ 31 h 86"/>
                    <a:gd name="T16" fmla="*/ 93 w 117"/>
                    <a:gd name="T17" fmla="*/ 55 h 86"/>
                    <a:gd name="T18" fmla="*/ 93 w 117"/>
                    <a:gd name="T19" fmla="*/ 47 h 86"/>
                    <a:gd name="T20" fmla="*/ 86 w 117"/>
                    <a:gd name="T21" fmla="*/ 47 h 86"/>
                    <a:gd name="T22" fmla="*/ 101 w 117"/>
                    <a:gd name="T23" fmla="*/ 86 h 86"/>
                    <a:gd name="T24" fmla="*/ 117 w 117"/>
                    <a:gd name="T25" fmla="*/ 86 h 86"/>
                    <a:gd name="T26" fmla="*/ 101 w 117"/>
                    <a:gd name="T27" fmla="*/ 47 h 86"/>
                    <a:gd name="T28" fmla="*/ 101 w 117"/>
                    <a:gd name="T29" fmla="*/ 39 h 86"/>
                    <a:gd name="T30" fmla="*/ 78 w 117"/>
                    <a:gd name="T31" fmla="*/ 16 h 86"/>
                    <a:gd name="T32" fmla="*/ 47 w 117"/>
                    <a:gd name="T33" fmla="*/ 0 h 86"/>
                    <a:gd name="T34" fmla="*/ 39 w 117"/>
                    <a:gd name="T35" fmla="*/ 0 h 86"/>
                    <a:gd name="T36" fmla="*/ 8 w 117"/>
                    <a:gd name="T37" fmla="*/ 0 h 86"/>
                    <a:gd name="T38" fmla="*/ 8 w 117"/>
                    <a:gd name="T39" fmla="*/ 0 h 86"/>
                    <a:gd name="T40" fmla="*/ 0 w 117"/>
                    <a:gd name="T41" fmla="*/ 0 h 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7"/>
                    <a:gd name="T64" fmla="*/ 0 h 86"/>
                    <a:gd name="T65" fmla="*/ 117 w 117"/>
                    <a:gd name="T66" fmla="*/ 86 h 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7" h="86">
                      <a:moveTo>
                        <a:pt x="0" y="0"/>
                      </a:moveTo>
                      <a:lnTo>
                        <a:pt x="0" y="16"/>
                      </a:lnTo>
                      <a:lnTo>
                        <a:pt x="8" y="16"/>
                      </a:lnTo>
                      <a:lnTo>
                        <a:pt x="47" y="16"/>
                      </a:lnTo>
                      <a:lnTo>
                        <a:pt x="39" y="8"/>
                      </a:lnTo>
                      <a:lnTo>
                        <a:pt x="39" y="16"/>
                      </a:lnTo>
                      <a:lnTo>
                        <a:pt x="70" y="31"/>
                      </a:lnTo>
                      <a:lnTo>
                        <a:pt x="93" y="55"/>
                      </a:lnTo>
                      <a:lnTo>
                        <a:pt x="93" y="47"/>
                      </a:lnTo>
                      <a:lnTo>
                        <a:pt x="86" y="47"/>
                      </a:lnTo>
                      <a:lnTo>
                        <a:pt x="101" y="86"/>
                      </a:lnTo>
                      <a:lnTo>
                        <a:pt x="117" y="86"/>
                      </a:lnTo>
                      <a:lnTo>
                        <a:pt x="101" y="47"/>
                      </a:lnTo>
                      <a:lnTo>
                        <a:pt x="101" y="39"/>
                      </a:lnTo>
                      <a:lnTo>
                        <a:pt x="78" y="16"/>
                      </a:lnTo>
                      <a:lnTo>
                        <a:pt x="47" y="0"/>
                      </a:lnTo>
                      <a:lnTo>
                        <a:pt x="39" y="0"/>
                      </a:lnTo>
                      <a:lnTo>
                        <a:pt x="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06" name="Freeform 187">
                  <a:extLst>
                    <a:ext uri="{FF2B5EF4-FFF2-40B4-BE49-F238E27FC236}">
                      <a16:creationId xmlns:a16="http://schemas.microsoft.com/office/drawing/2014/main" id="{93C7C19F-FA0B-4E95-9C28-6F1A948FCAE9}"/>
                    </a:ext>
                  </a:extLst>
                </p:cNvPr>
                <p:cNvSpPr>
                  <a:spLocks/>
                </p:cNvSpPr>
                <p:nvPr/>
              </p:nvSpPr>
              <p:spPr bwMode="auto">
                <a:xfrm>
                  <a:off x="3644" y="3493"/>
                  <a:ext cx="117" cy="32"/>
                </a:xfrm>
                <a:custGeom>
                  <a:avLst/>
                  <a:gdLst>
                    <a:gd name="T0" fmla="*/ 117 w 117"/>
                    <a:gd name="T1" fmla="*/ 0 h 32"/>
                    <a:gd name="T2" fmla="*/ 117 w 117"/>
                    <a:gd name="T3" fmla="*/ 32 h 32"/>
                    <a:gd name="T4" fmla="*/ 0 w 117"/>
                    <a:gd name="T5" fmla="*/ 16 h 32"/>
                    <a:gd name="T6" fmla="*/ 117 w 117"/>
                    <a:gd name="T7" fmla="*/ 0 h 32"/>
                    <a:gd name="T8" fmla="*/ 0 60000 65536"/>
                    <a:gd name="T9" fmla="*/ 0 60000 65536"/>
                    <a:gd name="T10" fmla="*/ 0 60000 65536"/>
                    <a:gd name="T11" fmla="*/ 0 60000 65536"/>
                    <a:gd name="T12" fmla="*/ 0 w 117"/>
                    <a:gd name="T13" fmla="*/ 0 h 32"/>
                    <a:gd name="T14" fmla="*/ 117 w 117"/>
                    <a:gd name="T15" fmla="*/ 32 h 32"/>
                  </a:gdLst>
                  <a:ahLst/>
                  <a:cxnLst>
                    <a:cxn ang="T8">
                      <a:pos x="T0" y="T1"/>
                    </a:cxn>
                    <a:cxn ang="T9">
                      <a:pos x="T2" y="T3"/>
                    </a:cxn>
                    <a:cxn ang="T10">
                      <a:pos x="T4" y="T5"/>
                    </a:cxn>
                    <a:cxn ang="T11">
                      <a:pos x="T6" y="T7"/>
                    </a:cxn>
                  </a:cxnLst>
                  <a:rect l="T12" t="T13" r="T14" b="T15"/>
                  <a:pathLst>
                    <a:path w="117" h="32">
                      <a:moveTo>
                        <a:pt x="117" y="0"/>
                      </a:moveTo>
                      <a:lnTo>
                        <a:pt x="117" y="32"/>
                      </a:lnTo>
                      <a:lnTo>
                        <a:pt x="0" y="16"/>
                      </a:lnTo>
                      <a:lnTo>
                        <a:pt x="117" y="0"/>
                      </a:lnTo>
                      <a:close/>
                    </a:path>
                  </a:pathLst>
                </a:custGeom>
                <a:solidFill>
                  <a:srgbClr val="000000"/>
                </a:solidFill>
                <a:ln w="12700">
                  <a:solidFill>
                    <a:srgbClr val="000000"/>
                  </a:solidFill>
                  <a:round/>
                  <a:headEnd/>
                  <a:tailEnd/>
                </a:ln>
              </p:spPr>
              <p:txBody>
                <a:bodyPr/>
                <a:lstStyle/>
                <a:p>
                  <a:endParaRPr lang="zh-CN" altLang="en-US"/>
                </a:p>
              </p:txBody>
            </p:sp>
            <p:sp>
              <p:nvSpPr>
                <p:cNvPr id="6207" name="Line 188">
                  <a:extLst>
                    <a:ext uri="{FF2B5EF4-FFF2-40B4-BE49-F238E27FC236}">
                      <a16:creationId xmlns:a16="http://schemas.microsoft.com/office/drawing/2014/main" id="{CA356D2D-9372-47F7-9EA4-A4DF2CB347DA}"/>
                    </a:ext>
                  </a:extLst>
                </p:cNvPr>
                <p:cNvSpPr>
                  <a:spLocks noChangeShapeType="1"/>
                </p:cNvSpPr>
                <p:nvPr/>
              </p:nvSpPr>
              <p:spPr bwMode="auto">
                <a:xfrm>
                  <a:off x="3761" y="3509"/>
                  <a:ext cx="5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08" name="Freeform 189">
                  <a:extLst>
                    <a:ext uri="{FF2B5EF4-FFF2-40B4-BE49-F238E27FC236}">
                      <a16:creationId xmlns:a16="http://schemas.microsoft.com/office/drawing/2014/main" id="{B79FCA81-5A79-442D-B929-23C37B8C0688}"/>
                    </a:ext>
                  </a:extLst>
                </p:cNvPr>
                <p:cNvSpPr>
                  <a:spLocks/>
                </p:cNvSpPr>
                <p:nvPr/>
              </p:nvSpPr>
              <p:spPr bwMode="auto">
                <a:xfrm>
                  <a:off x="3223" y="3493"/>
                  <a:ext cx="125" cy="32"/>
                </a:xfrm>
                <a:custGeom>
                  <a:avLst/>
                  <a:gdLst>
                    <a:gd name="T0" fmla="*/ 0 w 125"/>
                    <a:gd name="T1" fmla="*/ 0 h 32"/>
                    <a:gd name="T2" fmla="*/ 0 w 125"/>
                    <a:gd name="T3" fmla="*/ 32 h 32"/>
                    <a:gd name="T4" fmla="*/ 125 w 125"/>
                    <a:gd name="T5" fmla="*/ 16 h 32"/>
                    <a:gd name="T6" fmla="*/ 0 w 125"/>
                    <a:gd name="T7" fmla="*/ 0 h 32"/>
                    <a:gd name="T8" fmla="*/ 0 60000 65536"/>
                    <a:gd name="T9" fmla="*/ 0 60000 65536"/>
                    <a:gd name="T10" fmla="*/ 0 60000 65536"/>
                    <a:gd name="T11" fmla="*/ 0 60000 65536"/>
                    <a:gd name="T12" fmla="*/ 0 w 125"/>
                    <a:gd name="T13" fmla="*/ 0 h 32"/>
                    <a:gd name="T14" fmla="*/ 125 w 125"/>
                    <a:gd name="T15" fmla="*/ 32 h 32"/>
                  </a:gdLst>
                  <a:ahLst/>
                  <a:cxnLst>
                    <a:cxn ang="T8">
                      <a:pos x="T0" y="T1"/>
                    </a:cxn>
                    <a:cxn ang="T9">
                      <a:pos x="T2" y="T3"/>
                    </a:cxn>
                    <a:cxn ang="T10">
                      <a:pos x="T4" y="T5"/>
                    </a:cxn>
                    <a:cxn ang="T11">
                      <a:pos x="T6" y="T7"/>
                    </a:cxn>
                  </a:cxnLst>
                  <a:rect l="T12" t="T13" r="T14" b="T15"/>
                  <a:pathLst>
                    <a:path w="125" h="32">
                      <a:moveTo>
                        <a:pt x="0" y="0"/>
                      </a:moveTo>
                      <a:lnTo>
                        <a:pt x="0" y="32"/>
                      </a:lnTo>
                      <a:lnTo>
                        <a:pt x="125" y="16"/>
                      </a:lnTo>
                      <a:lnTo>
                        <a:pt x="0" y="0"/>
                      </a:lnTo>
                      <a:close/>
                    </a:path>
                  </a:pathLst>
                </a:custGeom>
                <a:solidFill>
                  <a:srgbClr val="000000"/>
                </a:solidFill>
                <a:ln w="12700">
                  <a:solidFill>
                    <a:srgbClr val="000000"/>
                  </a:solidFill>
                  <a:round/>
                  <a:headEnd/>
                  <a:tailEnd/>
                </a:ln>
              </p:spPr>
              <p:txBody>
                <a:bodyPr/>
                <a:lstStyle/>
                <a:p>
                  <a:endParaRPr lang="zh-CN" altLang="en-US"/>
                </a:p>
              </p:txBody>
            </p:sp>
            <p:sp>
              <p:nvSpPr>
                <p:cNvPr id="6209" name="Line 190">
                  <a:extLst>
                    <a:ext uri="{FF2B5EF4-FFF2-40B4-BE49-F238E27FC236}">
                      <a16:creationId xmlns:a16="http://schemas.microsoft.com/office/drawing/2014/main" id="{EDB795C8-6D8B-4C8B-8DC9-91CB1A810E05}"/>
                    </a:ext>
                  </a:extLst>
                </p:cNvPr>
                <p:cNvSpPr>
                  <a:spLocks noChangeShapeType="1"/>
                </p:cNvSpPr>
                <p:nvPr/>
              </p:nvSpPr>
              <p:spPr bwMode="auto">
                <a:xfrm flipH="1">
                  <a:off x="3176" y="3509"/>
                  <a:ext cx="5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0" name="Rectangle 191">
                  <a:extLst>
                    <a:ext uri="{FF2B5EF4-FFF2-40B4-BE49-F238E27FC236}">
                      <a16:creationId xmlns:a16="http://schemas.microsoft.com/office/drawing/2014/main" id="{ADC136BF-5C00-4F69-B2C6-D71205D695EF}"/>
                    </a:ext>
                  </a:extLst>
                </p:cNvPr>
                <p:cNvSpPr>
                  <a:spLocks noChangeArrowheads="1"/>
                </p:cNvSpPr>
                <p:nvPr/>
              </p:nvSpPr>
              <p:spPr bwMode="auto">
                <a:xfrm>
                  <a:off x="1695" y="623"/>
                  <a:ext cx="156"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11" name="Rectangle 192">
                  <a:extLst>
                    <a:ext uri="{FF2B5EF4-FFF2-40B4-BE49-F238E27FC236}">
                      <a16:creationId xmlns:a16="http://schemas.microsoft.com/office/drawing/2014/main" id="{C716F90D-94F6-408A-9307-2C7EF6AC33CC}"/>
                    </a:ext>
                  </a:extLst>
                </p:cNvPr>
                <p:cNvSpPr>
                  <a:spLocks noChangeArrowheads="1"/>
                </p:cNvSpPr>
                <p:nvPr/>
              </p:nvSpPr>
              <p:spPr bwMode="auto">
                <a:xfrm>
                  <a:off x="1755" y="608"/>
                  <a:ext cx="44"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i="1">
                      <a:solidFill>
                        <a:srgbClr val="000099"/>
                      </a:solidFill>
                    </a:rPr>
                    <a:t>v</a:t>
                  </a:r>
                  <a:endParaRPr lang="en-US" altLang="zh-CN" b="1">
                    <a:solidFill>
                      <a:srgbClr val="000099"/>
                    </a:solidFill>
                    <a:latin typeface="宋体" panose="02010600030101010101" pitchFamily="2" charset="-122"/>
                  </a:endParaRPr>
                </a:p>
              </p:txBody>
            </p:sp>
            <p:sp>
              <p:nvSpPr>
                <p:cNvPr id="6212" name="Rectangle 193">
                  <a:extLst>
                    <a:ext uri="{FF2B5EF4-FFF2-40B4-BE49-F238E27FC236}">
                      <a16:creationId xmlns:a16="http://schemas.microsoft.com/office/drawing/2014/main" id="{612E04C9-B78A-45FB-A98C-60891EAFFF94}"/>
                    </a:ext>
                  </a:extLst>
                </p:cNvPr>
                <p:cNvSpPr>
                  <a:spLocks noChangeArrowheads="1"/>
                </p:cNvSpPr>
                <p:nvPr/>
              </p:nvSpPr>
              <p:spPr bwMode="auto">
                <a:xfrm>
                  <a:off x="1792" y="654"/>
                  <a:ext cx="33"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a:solidFill>
                        <a:srgbClr val="000099"/>
                      </a:solidFill>
                    </a:rPr>
                    <a:t>1</a:t>
                  </a:r>
                  <a:endParaRPr lang="en-US" altLang="zh-CN" b="1">
                    <a:solidFill>
                      <a:srgbClr val="000099"/>
                    </a:solidFill>
                    <a:latin typeface="宋体" panose="02010600030101010101" pitchFamily="2" charset="-122"/>
                  </a:endParaRPr>
                </a:p>
              </p:txBody>
            </p:sp>
            <p:sp>
              <p:nvSpPr>
                <p:cNvPr id="6213" name="Rectangle 194">
                  <a:extLst>
                    <a:ext uri="{FF2B5EF4-FFF2-40B4-BE49-F238E27FC236}">
                      <a16:creationId xmlns:a16="http://schemas.microsoft.com/office/drawing/2014/main" id="{5A8291D9-8734-4007-ABAE-3F735909E674}"/>
                    </a:ext>
                  </a:extLst>
                </p:cNvPr>
                <p:cNvSpPr>
                  <a:spLocks noChangeArrowheads="1"/>
                </p:cNvSpPr>
                <p:nvPr/>
              </p:nvSpPr>
              <p:spPr bwMode="auto">
                <a:xfrm>
                  <a:off x="1831" y="608"/>
                  <a:ext cx="25"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a:solidFill>
                        <a:srgbClr val="000099"/>
                      </a:solidFill>
                    </a:rPr>
                    <a:t> </a:t>
                  </a:r>
                  <a:endParaRPr lang="en-US" altLang="zh-CN" b="1">
                    <a:solidFill>
                      <a:srgbClr val="000099"/>
                    </a:solidFill>
                    <a:latin typeface="宋体" panose="02010600030101010101" pitchFamily="2" charset="-122"/>
                  </a:endParaRPr>
                </a:p>
              </p:txBody>
            </p:sp>
            <p:sp>
              <p:nvSpPr>
                <p:cNvPr id="6214" name="Rectangle 195">
                  <a:extLst>
                    <a:ext uri="{FF2B5EF4-FFF2-40B4-BE49-F238E27FC236}">
                      <a16:creationId xmlns:a16="http://schemas.microsoft.com/office/drawing/2014/main" id="{A3001C98-2E20-4BC7-9F71-8A464F6F1E92}"/>
                    </a:ext>
                  </a:extLst>
                </p:cNvPr>
                <p:cNvSpPr>
                  <a:spLocks noChangeArrowheads="1"/>
                </p:cNvSpPr>
                <p:nvPr/>
              </p:nvSpPr>
              <p:spPr bwMode="auto">
                <a:xfrm>
                  <a:off x="1609" y="724"/>
                  <a:ext cx="23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15" name="Rectangle 196">
                  <a:extLst>
                    <a:ext uri="{FF2B5EF4-FFF2-40B4-BE49-F238E27FC236}">
                      <a16:creationId xmlns:a16="http://schemas.microsoft.com/office/drawing/2014/main" id="{C5A20000-F6A2-4CFB-BF23-F7C36C92953A}"/>
                    </a:ext>
                  </a:extLst>
                </p:cNvPr>
                <p:cNvSpPr>
                  <a:spLocks noChangeArrowheads="1"/>
                </p:cNvSpPr>
                <p:nvPr/>
              </p:nvSpPr>
              <p:spPr bwMode="auto">
                <a:xfrm>
                  <a:off x="1651" y="709"/>
                  <a:ext cx="56"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a:solidFill>
                        <a:srgbClr val="000099"/>
                      </a:solidFill>
                    </a:rPr>
                    <a:t>+</a:t>
                  </a:r>
                  <a:endParaRPr lang="en-US" altLang="zh-CN" b="1">
                    <a:solidFill>
                      <a:srgbClr val="000099"/>
                    </a:solidFill>
                    <a:latin typeface="宋体" panose="02010600030101010101" pitchFamily="2" charset="-122"/>
                  </a:endParaRPr>
                </a:p>
              </p:txBody>
            </p:sp>
            <p:sp>
              <p:nvSpPr>
                <p:cNvPr id="6216" name="Rectangle 197">
                  <a:extLst>
                    <a:ext uri="{FF2B5EF4-FFF2-40B4-BE49-F238E27FC236}">
                      <a16:creationId xmlns:a16="http://schemas.microsoft.com/office/drawing/2014/main" id="{A2C1093D-49E7-4E25-89F0-14E8C3FAE40C}"/>
                    </a:ext>
                  </a:extLst>
                </p:cNvPr>
                <p:cNvSpPr>
                  <a:spLocks noChangeArrowheads="1"/>
                </p:cNvSpPr>
                <p:nvPr/>
              </p:nvSpPr>
              <p:spPr bwMode="auto">
                <a:xfrm>
                  <a:off x="1703" y="709"/>
                  <a:ext cx="61"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i="1">
                      <a:solidFill>
                        <a:srgbClr val="000099"/>
                      </a:solidFill>
                    </a:rPr>
                    <a:t>V</a:t>
                  </a:r>
                  <a:endParaRPr lang="en-US" altLang="zh-CN" b="1">
                    <a:solidFill>
                      <a:srgbClr val="000099"/>
                    </a:solidFill>
                    <a:latin typeface="宋体" panose="02010600030101010101" pitchFamily="2" charset="-122"/>
                  </a:endParaRPr>
                </a:p>
              </p:txBody>
            </p:sp>
            <p:sp>
              <p:nvSpPr>
                <p:cNvPr id="6217" name="Rectangle 198">
                  <a:extLst>
                    <a:ext uri="{FF2B5EF4-FFF2-40B4-BE49-F238E27FC236}">
                      <a16:creationId xmlns:a16="http://schemas.microsoft.com/office/drawing/2014/main" id="{C288ABB4-1843-4417-B3F3-9EEDF0256C18}"/>
                    </a:ext>
                  </a:extLst>
                </p:cNvPr>
                <p:cNvSpPr>
                  <a:spLocks noChangeArrowheads="1"/>
                </p:cNvSpPr>
                <p:nvPr/>
              </p:nvSpPr>
              <p:spPr bwMode="auto">
                <a:xfrm>
                  <a:off x="1749" y="756"/>
                  <a:ext cx="78"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a:solidFill>
                        <a:srgbClr val="000099"/>
                      </a:solidFill>
                    </a:rPr>
                    <a:t>B2</a:t>
                  </a:r>
                  <a:endParaRPr lang="en-US" altLang="zh-CN" b="1">
                    <a:solidFill>
                      <a:srgbClr val="000099"/>
                    </a:solidFill>
                    <a:latin typeface="宋体" panose="02010600030101010101" pitchFamily="2" charset="-122"/>
                  </a:endParaRPr>
                </a:p>
              </p:txBody>
            </p:sp>
            <p:sp>
              <p:nvSpPr>
                <p:cNvPr id="6218" name="Rectangle 199">
                  <a:extLst>
                    <a:ext uri="{FF2B5EF4-FFF2-40B4-BE49-F238E27FC236}">
                      <a16:creationId xmlns:a16="http://schemas.microsoft.com/office/drawing/2014/main" id="{5EDCE200-86EB-453B-B4D1-1BF86BE17BD2}"/>
                    </a:ext>
                  </a:extLst>
                </p:cNvPr>
                <p:cNvSpPr>
                  <a:spLocks noChangeArrowheads="1"/>
                </p:cNvSpPr>
                <p:nvPr/>
              </p:nvSpPr>
              <p:spPr bwMode="auto">
                <a:xfrm>
                  <a:off x="1831" y="709"/>
                  <a:ext cx="25"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a:solidFill>
                        <a:srgbClr val="000099"/>
                      </a:solidFill>
                    </a:rPr>
                    <a:t> </a:t>
                  </a:r>
                  <a:endParaRPr lang="en-US" altLang="zh-CN" b="1">
                    <a:solidFill>
                      <a:srgbClr val="000099"/>
                    </a:solidFill>
                    <a:latin typeface="宋体" panose="02010600030101010101" pitchFamily="2" charset="-122"/>
                  </a:endParaRPr>
                </a:p>
              </p:txBody>
            </p:sp>
            <p:sp>
              <p:nvSpPr>
                <p:cNvPr id="6219" name="Rectangle 200">
                  <a:extLst>
                    <a:ext uri="{FF2B5EF4-FFF2-40B4-BE49-F238E27FC236}">
                      <a16:creationId xmlns:a16="http://schemas.microsoft.com/office/drawing/2014/main" id="{EF81FD2A-943D-4FFA-A874-2837468F8F25}"/>
                    </a:ext>
                  </a:extLst>
                </p:cNvPr>
                <p:cNvSpPr>
                  <a:spLocks noChangeArrowheads="1"/>
                </p:cNvSpPr>
                <p:nvPr/>
              </p:nvSpPr>
              <p:spPr bwMode="auto">
                <a:xfrm>
                  <a:off x="1609" y="1852"/>
                  <a:ext cx="2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20" name="Rectangle 201">
                  <a:extLst>
                    <a:ext uri="{FF2B5EF4-FFF2-40B4-BE49-F238E27FC236}">
                      <a16:creationId xmlns:a16="http://schemas.microsoft.com/office/drawing/2014/main" id="{6F0B0498-CD25-4E0A-A523-C53C42C04B5A}"/>
                    </a:ext>
                  </a:extLst>
                </p:cNvPr>
                <p:cNvSpPr>
                  <a:spLocks noChangeArrowheads="1"/>
                </p:cNvSpPr>
                <p:nvPr/>
              </p:nvSpPr>
              <p:spPr bwMode="auto">
                <a:xfrm>
                  <a:off x="1630" y="1860"/>
                  <a:ext cx="99"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a:solidFill>
                        <a:srgbClr val="000099"/>
                      </a:solidFill>
                      <a:latin typeface="宋体" panose="02010600030101010101" pitchFamily="2" charset="-122"/>
                    </a:rPr>
                    <a:t>–</a:t>
                  </a:r>
                  <a:endParaRPr lang="en-US" altLang="zh-CN" b="1">
                    <a:solidFill>
                      <a:srgbClr val="000099"/>
                    </a:solidFill>
                    <a:latin typeface="宋体" panose="02010600030101010101" pitchFamily="2" charset="-122"/>
                  </a:endParaRPr>
                </a:p>
              </p:txBody>
            </p:sp>
            <p:sp>
              <p:nvSpPr>
                <p:cNvPr id="6221" name="Rectangle 202">
                  <a:extLst>
                    <a:ext uri="{FF2B5EF4-FFF2-40B4-BE49-F238E27FC236}">
                      <a16:creationId xmlns:a16="http://schemas.microsoft.com/office/drawing/2014/main" id="{0F0CC246-D881-4DFF-9CC4-8E3BD4B5B6B5}"/>
                    </a:ext>
                  </a:extLst>
                </p:cNvPr>
                <p:cNvSpPr>
                  <a:spLocks noChangeArrowheads="1"/>
                </p:cNvSpPr>
                <p:nvPr/>
              </p:nvSpPr>
              <p:spPr bwMode="auto">
                <a:xfrm>
                  <a:off x="1718" y="1844"/>
                  <a:ext cx="61"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i="1">
                      <a:solidFill>
                        <a:srgbClr val="000099"/>
                      </a:solidFill>
                    </a:rPr>
                    <a:t>V</a:t>
                  </a:r>
                  <a:endParaRPr lang="en-US" altLang="zh-CN" b="1">
                    <a:solidFill>
                      <a:srgbClr val="000099"/>
                    </a:solidFill>
                    <a:latin typeface="宋体" panose="02010600030101010101" pitchFamily="2" charset="-122"/>
                  </a:endParaRPr>
                </a:p>
              </p:txBody>
            </p:sp>
            <p:sp>
              <p:nvSpPr>
                <p:cNvPr id="6222" name="Rectangle 203">
                  <a:extLst>
                    <a:ext uri="{FF2B5EF4-FFF2-40B4-BE49-F238E27FC236}">
                      <a16:creationId xmlns:a16="http://schemas.microsoft.com/office/drawing/2014/main" id="{591C3EC6-B287-4145-91E4-43322979F2C6}"/>
                    </a:ext>
                  </a:extLst>
                </p:cNvPr>
                <p:cNvSpPr>
                  <a:spLocks noChangeArrowheads="1"/>
                </p:cNvSpPr>
                <p:nvPr/>
              </p:nvSpPr>
              <p:spPr bwMode="auto">
                <a:xfrm>
                  <a:off x="1765" y="1891"/>
                  <a:ext cx="77"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a:solidFill>
                        <a:srgbClr val="000099"/>
                      </a:solidFill>
                    </a:rPr>
                    <a:t>B2</a:t>
                  </a:r>
                  <a:endParaRPr lang="en-US" altLang="zh-CN" b="1">
                    <a:solidFill>
                      <a:srgbClr val="000099"/>
                    </a:solidFill>
                    <a:latin typeface="宋体" panose="02010600030101010101" pitchFamily="2" charset="-122"/>
                  </a:endParaRPr>
                </a:p>
              </p:txBody>
            </p:sp>
            <p:sp>
              <p:nvSpPr>
                <p:cNvPr id="6223" name="Rectangle 204">
                  <a:extLst>
                    <a:ext uri="{FF2B5EF4-FFF2-40B4-BE49-F238E27FC236}">
                      <a16:creationId xmlns:a16="http://schemas.microsoft.com/office/drawing/2014/main" id="{6B60CEA4-B7E7-46AB-B157-D327E103F3D0}"/>
                    </a:ext>
                  </a:extLst>
                </p:cNvPr>
                <p:cNvSpPr>
                  <a:spLocks noChangeArrowheads="1"/>
                </p:cNvSpPr>
                <p:nvPr/>
              </p:nvSpPr>
              <p:spPr bwMode="auto">
                <a:xfrm>
                  <a:off x="1846" y="1844"/>
                  <a:ext cx="24"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a:solidFill>
                        <a:srgbClr val="000099"/>
                      </a:solidFill>
                    </a:rPr>
                    <a:t> </a:t>
                  </a:r>
                  <a:endParaRPr lang="en-US" altLang="zh-CN" b="1">
                    <a:solidFill>
                      <a:srgbClr val="000099"/>
                    </a:solidFill>
                    <a:latin typeface="宋体" panose="02010600030101010101" pitchFamily="2" charset="-122"/>
                  </a:endParaRPr>
                </a:p>
              </p:txBody>
            </p:sp>
            <p:sp>
              <p:nvSpPr>
                <p:cNvPr id="6224" name="Rectangle 205">
                  <a:extLst>
                    <a:ext uri="{FF2B5EF4-FFF2-40B4-BE49-F238E27FC236}">
                      <a16:creationId xmlns:a16="http://schemas.microsoft.com/office/drawing/2014/main" id="{A4480EF6-4FB2-48C1-B397-8112929AA70E}"/>
                    </a:ext>
                  </a:extLst>
                </p:cNvPr>
                <p:cNvSpPr>
                  <a:spLocks noChangeArrowheads="1"/>
                </p:cNvSpPr>
                <p:nvPr/>
              </p:nvSpPr>
              <p:spPr bwMode="auto">
                <a:xfrm>
                  <a:off x="1718" y="1603"/>
                  <a:ext cx="125"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25" name="Rectangle 206">
                  <a:extLst>
                    <a:ext uri="{FF2B5EF4-FFF2-40B4-BE49-F238E27FC236}">
                      <a16:creationId xmlns:a16="http://schemas.microsoft.com/office/drawing/2014/main" id="{94060105-A4E9-4127-9017-5048A6DEE884}"/>
                    </a:ext>
                  </a:extLst>
                </p:cNvPr>
                <p:cNvSpPr>
                  <a:spLocks noChangeArrowheads="1"/>
                </p:cNvSpPr>
                <p:nvPr/>
              </p:nvSpPr>
              <p:spPr bwMode="auto">
                <a:xfrm>
                  <a:off x="1761" y="1611"/>
                  <a:ext cx="71"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i="1">
                      <a:solidFill>
                        <a:srgbClr val="000099"/>
                      </a:solidFill>
                    </a:rPr>
                    <a:t>O</a:t>
                  </a:r>
                  <a:endParaRPr lang="en-US" altLang="zh-CN" b="1">
                    <a:solidFill>
                      <a:srgbClr val="000099"/>
                    </a:solidFill>
                    <a:latin typeface="宋体" panose="02010600030101010101" pitchFamily="2" charset="-122"/>
                  </a:endParaRPr>
                </a:p>
              </p:txBody>
            </p:sp>
            <p:sp>
              <p:nvSpPr>
                <p:cNvPr id="6226" name="Rectangle 207">
                  <a:extLst>
                    <a:ext uri="{FF2B5EF4-FFF2-40B4-BE49-F238E27FC236}">
                      <a16:creationId xmlns:a16="http://schemas.microsoft.com/office/drawing/2014/main" id="{3128DF9E-152A-4DEA-8F40-5D7F6CE66F2D}"/>
                    </a:ext>
                  </a:extLst>
                </p:cNvPr>
                <p:cNvSpPr>
                  <a:spLocks noChangeArrowheads="1"/>
                </p:cNvSpPr>
                <p:nvPr/>
              </p:nvSpPr>
              <p:spPr bwMode="auto">
                <a:xfrm>
                  <a:off x="1831" y="1611"/>
                  <a:ext cx="25"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i="1">
                      <a:solidFill>
                        <a:srgbClr val="000099"/>
                      </a:solidFill>
                    </a:rPr>
                    <a:t> </a:t>
                  </a:r>
                  <a:endParaRPr lang="en-US" altLang="zh-CN" b="1">
                    <a:solidFill>
                      <a:srgbClr val="000099"/>
                    </a:solidFill>
                    <a:latin typeface="宋体" panose="02010600030101010101" pitchFamily="2" charset="-122"/>
                  </a:endParaRPr>
                </a:p>
              </p:txBody>
            </p:sp>
            <p:sp>
              <p:nvSpPr>
                <p:cNvPr id="6227" name="Rectangle 208">
                  <a:extLst>
                    <a:ext uri="{FF2B5EF4-FFF2-40B4-BE49-F238E27FC236}">
                      <a16:creationId xmlns:a16="http://schemas.microsoft.com/office/drawing/2014/main" id="{4DC8B522-1920-4165-B8B5-C09B2CC14D3D}"/>
                    </a:ext>
                  </a:extLst>
                </p:cNvPr>
                <p:cNvSpPr>
                  <a:spLocks noChangeArrowheads="1"/>
                </p:cNvSpPr>
                <p:nvPr/>
              </p:nvSpPr>
              <p:spPr bwMode="auto">
                <a:xfrm>
                  <a:off x="4026" y="1658"/>
                  <a:ext cx="125"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28" name="Rectangle 209">
                  <a:extLst>
                    <a:ext uri="{FF2B5EF4-FFF2-40B4-BE49-F238E27FC236}">
                      <a16:creationId xmlns:a16="http://schemas.microsoft.com/office/drawing/2014/main" id="{94F96615-32EA-4319-B8A8-55D7B2CC44CF}"/>
                    </a:ext>
                  </a:extLst>
                </p:cNvPr>
                <p:cNvSpPr>
                  <a:spLocks noChangeArrowheads="1"/>
                </p:cNvSpPr>
                <p:nvPr/>
              </p:nvSpPr>
              <p:spPr bwMode="auto">
                <a:xfrm>
                  <a:off x="4089" y="1666"/>
                  <a:ext cx="28"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i="1">
                      <a:solidFill>
                        <a:srgbClr val="000099"/>
                      </a:solidFill>
                    </a:rPr>
                    <a:t>t</a:t>
                  </a:r>
                  <a:endParaRPr lang="en-US" altLang="zh-CN" b="1">
                    <a:solidFill>
                      <a:srgbClr val="000099"/>
                    </a:solidFill>
                    <a:latin typeface="宋体" panose="02010600030101010101" pitchFamily="2" charset="-122"/>
                  </a:endParaRPr>
                </a:p>
              </p:txBody>
            </p:sp>
            <p:sp>
              <p:nvSpPr>
                <p:cNvPr id="6229" name="Rectangle 210">
                  <a:extLst>
                    <a:ext uri="{FF2B5EF4-FFF2-40B4-BE49-F238E27FC236}">
                      <a16:creationId xmlns:a16="http://schemas.microsoft.com/office/drawing/2014/main" id="{802817BB-9F21-44B7-A809-6259FC5984B6}"/>
                    </a:ext>
                  </a:extLst>
                </p:cNvPr>
                <p:cNvSpPr>
                  <a:spLocks noChangeArrowheads="1"/>
                </p:cNvSpPr>
                <p:nvPr/>
              </p:nvSpPr>
              <p:spPr bwMode="auto">
                <a:xfrm>
                  <a:off x="4114" y="1666"/>
                  <a:ext cx="25"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i="1">
                      <a:solidFill>
                        <a:srgbClr val="000099"/>
                      </a:solidFill>
                    </a:rPr>
                    <a:t> </a:t>
                  </a:r>
                  <a:endParaRPr lang="en-US" altLang="zh-CN" b="1">
                    <a:solidFill>
                      <a:srgbClr val="000099"/>
                    </a:solidFill>
                    <a:latin typeface="宋体" panose="02010600030101010101" pitchFamily="2" charset="-122"/>
                  </a:endParaRPr>
                </a:p>
              </p:txBody>
            </p:sp>
            <p:sp>
              <p:nvSpPr>
                <p:cNvPr id="6230" name="Rectangle 211">
                  <a:extLst>
                    <a:ext uri="{FF2B5EF4-FFF2-40B4-BE49-F238E27FC236}">
                      <a16:creationId xmlns:a16="http://schemas.microsoft.com/office/drawing/2014/main" id="{2D375FB9-933F-4ECE-AAF6-3E8FAF636309}"/>
                    </a:ext>
                  </a:extLst>
                </p:cNvPr>
                <p:cNvSpPr>
                  <a:spLocks noChangeArrowheads="1"/>
                </p:cNvSpPr>
                <p:nvPr/>
              </p:nvSpPr>
              <p:spPr bwMode="auto">
                <a:xfrm>
                  <a:off x="1718" y="2218"/>
                  <a:ext cx="10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31" name="Rectangle 212">
                  <a:extLst>
                    <a:ext uri="{FF2B5EF4-FFF2-40B4-BE49-F238E27FC236}">
                      <a16:creationId xmlns:a16="http://schemas.microsoft.com/office/drawing/2014/main" id="{31977486-D55F-48C8-B6AD-C55AE347E5BA}"/>
                    </a:ext>
                  </a:extLst>
                </p:cNvPr>
                <p:cNvSpPr>
                  <a:spLocks noChangeArrowheads="1"/>
                </p:cNvSpPr>
                <p:nvPr/>
              </p:nvSpPr>
              <p:spPr bwMode="auto">
                <a:xfrm>
                  <a:off x="1750" y="2226"/>
                  <a:ext cx="28"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i="1">
                      <a:solidFill>
                        <a:srgbClr val="000099"/>
                      </a:solidFill>
                    </a:rPr>
                    <a:t>i</a:t>
                  </a:r>
                  <a:endParaRPr lang="en-US" altLang="zh-CN" b="1">
                    <a:solidFill>
                      <a:srgbClr val="000099"/>
                    </a:solidFill>
                    <a:latin typeface="宋体" panose="02010600030101010101" pitchFamily="2" charset="-122"/>
                  </a:endParaRPr>
                </a:p>
              </p:txBody>
            </p:sp>
            <p:sp>
              <p:nvSpPr>
                <p:cNvPr id="6232" name="Rectangle 213">
                  <a:extLst>
                    <a:ext uri="{FF2B5EF4-FFF2-40B4-BE49-F238E27FC236}">
                      <a16:creationId xmlns:a16="http://schemas.microsoft.com/office/drawing/2014/main" id="{473E6751-0FF2-4143-9AB9-278BF94BA41C}"/>
                    </a:ext>
                  </a:extLst>
                </p:cNvPr>
                <p:cNvSpPr>
                  <a:spLocks noChangeArrowheads="1"/>
                </p:cNvSpPr>
                <p:nvPr/>
              </p:nvSpPr>
              <p:spPr bwMode="auto">
                <a:xfrm>
                  <a:off x="1765" y="2272"/>
                  <a:ext cx="4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a:solidFill>
                        <a:srgbClr val="000099"/>
                      </a:solidFill>
                    </a:rPr>
                    <a:t>C</a:t>
                  </a:r>
                  <a:endParaRPr lang="en-US" altLang="zh-CN" b="1">
                    <a:solidFill>
                      <a:srgbClr val="000099"/>
                    </a:solidFill>
                    <a:latin typeface="宋体" panose="02010600030101010101" pitchFamily="2" charset="-122"/>
                  </a:endParaRPr>
                </a:p>
              </p:txBody>
            </p:sp>
            <p:sp>
              <p:nvSpPr>
                <p:cNvPr id="6233" name="Rectangle 214">
                  <a:extLst>
                    <a:ext uri="{FF2B5EF4-FFF2-40B4-BE49-F238E27FC236}">
                      <a16:creationId xmlns:a16="http://schemas.microsoft.com/office/drawing/2014/main" id="{8A6BC2E0-DB05-4B7E-BC6B-0B5ED2D100BD}"/>
                    </a:ext>
                  </a:extLst>
                </p:cNvPr>
                <p:cNvSpPr>
                  <a:spLocks noChangeArrowheads="1"/>
                </p:cNvSpPr>
                <p:nvPr/>
              </p:nvSpPr>
              <p:spPr bwMode="auto">
                <a:xfrm>
                  <a:off x="1806" y="2272"/>
                  <a:ext cx="17"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a:solidFill>
                        <a:srgbClr val="000099"/>
                      </a:solidFill>
                    </a:rPr>
                    <a:t> </a:t>
                  </a:r>
                  <a:endParaRPr lang="en-US" altLang="zh-CN" b="1">
                    <a:solidFill>
                      <a:srgbClr val="000099"/>
                    </a:solidFill>
                    <a:latin typeface="宋体" panose="02010600030101010101" pitchFamily="2" charset="-122"/>
                  </a:endParaRPr>
                </a:p>
              </p:txBody>
            </p:sp>
            <p:sp>
              <p:nvSpPr>
                <p:cNvPr id="6234" name="Rectangle 215">
                  <a:extLst>
                    <a:ext uri="{FF2B5EF4-FFF2-40B4-BE49-F238E27FC236}">
                      <a16:creationId xmlns:a16="http://schemas.microsoft.com/office/drawing/2014/main" id="{5E8B5904-8516-402A-B0DA-35E2BEA041B0}"/>
                    </a:ext>
                  </a:extLst>
                </p:cNvPr>
                <p:cNvSpPr>
                  <a:spLocks noChangeArrowheads="1"/>
                </p:cNvSpPr>
                <p:nvPr/>
              </p:nvSpPr>
              <p:spPr bwMode="auto">
                <a:xfrm>
                  <a:off x="1664" y="2451"/>
                  <a:ext cx="1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35" name="Rectangle 216">
                  <a:extLst>
                    <a:ext uri="{FF2B5EF4-FFF2-40B4-BE49-F238E27FC236}">
                      <a16:creationId xmlns:a16="http://schemas.microsoft.com/office/drawing/2014/main" id="{5919548F-0385-49A2-92F9-755C93E8F2F4}"/>
                    </a:ext>
                  </a:extLst>
                </p:cNvPr>
                <p:cNvSpPr>
                  <a:spLocks noChangeArrowheads="1"/>
                </p:cNvSpPr>
                <p:nvPr/>
              </p:nvSpPr>
              <p:spPr bwMode="auto">
                <a:xfrm>
                  <a:off x="1706" y="2459"/>
                  <a:ext cx="33"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i="1">
                      <a:solidFill>
                        <a:srgbClr val="000099"/>
                      </a:solidFill>
                    </a:rPr>
                    <a:t>I</a:t>
                  </a:r>
                  <a:endParaRPr lang="en-US" altLang="zh-CN" b="1">
                    <a:solidFill>
                      <a:srgbClr val="000099"/>
                    </a:solidFill>
                    <a:latin typeface="宋体" panose="02010600030101010101" pitchFamily="2" charset="-122"/>
                  </a:endParaRPr>
                </a:p>
              </p:txBody>
            </p:sp>
            <p:sp>
              <p:nvSpPr>
                <p:cNvPr id="6236" name="Rectangle 217">
                  <a:extLst>
                    <a:ext uri="{FF2B5EF4-FFF2-40B4-BE49-F238E27FC236}">
                      <a16:creationId xmlns:a16="http://schemas.microsoft.com/office/drawing/2014/main" id="{D6E8A45E-EE5E-4359-A56C-B023EA47A524}"/>
                    </a:ext>
                  </a:extLst>
                </p:cNvPr>
                <p:cNvSpPr>
                  <a:spLocks noChangeArrowheads="1"/>
                </p:cNvSpPr>
                <p:nvPr/>
              </p:nvSpPr>
              <p:spPr bwMode="auto">
                <a:xfrm>
                  <a:off x="1724" y="2506"/>
                  <a:ext cx="81"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a:solidFill>
                        <a:srgbClr val="000099"/>
                      </a:solidFill>
                    </a:rPr>
                    <a:t>CS</a:t>
                  </a:r>
                  <a:endParaRPr lang="en-US" altLang="zh-CN" b="1">
                    <a:solidFill>
                      <a:srgbClr val="000099"/>
                    </a:solidFill>
                    <a:latin typeface="宋体" panose="02010600030101010101" pitchFamily="2" charset="-122"/>
                  </a:endParaRPr>
                </a:p>
              </p:txBody>
            </p:sp>
            <p:sp>
              <p:nvSpPr>
                <p:cNvPr id="6237" name="Rectangle 218">
                  <a:extLst>
                    <a:ext uri="{FF2B5EF4-FFF2-40B4-BE49-F238E27FC236}">
                      <a16:creationId xmlns:a16="http://schemas.microsoft.com/office/drawing/2014/main" id="{00B865BA-3A3E-4A03-91E7-B15FD2B2D4A6}"/>
                    </a:ext>
                  </a:extLst>
                </p:cNvPr>
                <p:cNvSpPr>
                  <a:spLocks noChangeArrowheads="1"/>
                </p:cNvSpPr>
                <p:nvPr/>
              </p:nvSpPr>
              <p:spPr bwMode="auto">
                <a:xfrm>
                  <a:off x="1799" y="2506"/>
                  <a:ext cx="17"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a:solidFill>
                        <a:srgbClr val="000099"/>
                      </a:solidFill>
                    </a:rPr>
                    <a:t> </a:t>
                  </a:r>
                  <a:endParaRPr lang="en-US" altLang="zh-CN" b="1">
                    <a:solidFill>
                      <a:srgbClr val="000099"/>
                    </a:solidFill>
                    <a:latin typeface="宋体" panose="02010600030101010101" pitchFamily="2" charset="-122"/>
                  </a:endParaRPr>
                </a:p>
              </p:txBody>
            </p:sp>
            <p:sp>
              <p:nvSpPr>
                <p:cNvPr id="6238" name="Rectangle 219">
                  <a:extLst>
                    <a:ext uri="{FF2B5EF4-FFF2-40B4-BE49-F238E27FC236}">
                      <a16:creationId xmlns:a16="http://schemas.microsoft.com/office/drawing/2014/main" id="{848FA01B-EBD3-4F4D-BC5E-7CB2989174E3}"/>
                    </a:ext>
                  </a:extLst>
                </p:cNvPr>
                <p:cNvSpPr>
                  <a:spLocks noChangeArrowheads="1"/>
                </p:cNvSpPr>
                <p:nvPr/>
              </p:nvSpPr>
              <p:spPr bwMode="auto">
                <a:xfrm>
                  <a:off x="1570" y="2560"/>
                  <a:ext cx="25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39" name="Rectangle 220">
                  <a:extLst>
                    <a:ext uri="{FF2B5EF4-FFF2-40B4-BE49-F238E27FC236}">
                      <a16:creationId xmlns:a16="http://schemas.microsoft.com/office/drawing/2014/main" id="{AA8BC4B2-9274-4965-91B8-F33CB1FCE8BC}"/>
                    </a:ext>
                  </a:extLst>
                </p:cNvPr>
                <p:cNvSpPr>
                  <a:spLocks noChangeArrowheads="1"/>
                </p:cNvSpPr>
                <p:nvPr/>
              </p:nvSpPr>
              <p:spPr bwMode="auto">
                <a:xfrm>
                  <a:off x="1617" y="2568"/>
                  <a:ext cx="124"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a:solidFill>
                        <a:srgbClr val="000099"/>
                      </a:solidFill>
                    </a:rPr>
                    <a:t>0.9</a:t>
                  </a:r>
                  <a:endParaRPr lang="en-US" altLang="zh-CN" b="1">
                    <a:solidFill>
                      <a:srgbClr val="000099"/>
                    </a:solidFill>
                    <a:latin typeface="宋体" panose="02010600030101010101" pitchFamily="2" charset="-122"/>
                  </a:endParaRPr>
                </a:p>
              </p:txBody>
            </p:sp>
            <p:sp>
              <p:nvSpPr>
                <p:cNvPr id="6240" name="Rectangle 221">
                  <a:extLst>
                    <a:ext uri="{FF2B5EF4-FFF2-40B4-BE49-F238E27FC236}">
                      <a16:creationId xmlns:a16="http://schemas.microsoft.com/office/drawing/2014/main" id="{D6B4BC21-C346-4A16-B9D5-016E6B2A95D3}"/>
                    </a:ext>
                  </a:extLst>
                </p:cNvPr>
                <p:cNvSpPr>
                  <a:spLocks noChangeArrowheads="1"/>
                </p:cNvSpPr>
                <p:nvPr/>
              </p:nvSpPr>
              <p:spPr bwMode="auto">
                <a:xfrm>
                  <a:off x="1737" y="2568"/>
                  <a:ext cx="33"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i="1">
                      <a:solidFill>
                        <a:srgbClr val="000099"/>
                      </a:solidFill>
                    </a:rPr>
                    <a:t>I</a:t>
                  </a:r>
                  <a:endParaRPr lang="en-US" altLang="zh-CN" b="1">
                    <a:solidFill>
                      <a:srgbClr val="000099"/>
                    </a:solidFill>
                    <a:latin typeface="宋体" panose="02010600030101010101" pitchFamily="2" charset="-122"/>
                  </a:endParaRPr>
                </a:p>
              </p:txBody>
            </p:sp>
            <p:sp>
              <p:nvSpPr>
                <p:cNvPr id="6241" name="Rectangle 222">
                  <a:extLst>
                    <a:ext uri="{FF2B5EF4-FFF2-40B4-BE49-F238E27FC236}">
                      <a16:creationId xmlns:a16="http://schemas.microsoft.com/office/drawing/2014/main" id="{E1C7D9FC-F85D-4E0B-BBA7-E4F60464B577}"/>
                    </a:ext>
                  </a:extLst>
                </p:cNvPr>
                <p:cNvSpPr>
                  <a:spLocks noChangeArrowheads="1"/>
                </p:cNvSpPr>
                <p:nvPr/>
              </p:nvSpPr>
              <p:spPr bwMode="auto">
                <a:xfrm>
                  <a:off x="1755" y="2615"/>
                  <a:ext cx="81"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a:solidFill>
                        <a:srgbClr val="000099"/>
                      </a:solidFill>
                    </a:rPr>
                    <a:t>CS</a:t>
                  </a:r>
                  <a:endParaRPr lang="en-US" altLang="zh-CN" b="1">
                    <a:solidFill>
                      <a:srgbClr val="000099"/>
                    </a:solidFill>
                    <a:latin typeface="宋体" panose="02010600030101010101" pitchFamily="2" charset="-122"/>
                  </a:endParaRPr>
                </a:p>
              </p:txBody>
            </p:sp>
            <p:sp>
              <p:nvSpPr>
                <p:cNvPr id="6242" name="Rectangle 223">
                  <a:extLst>
                    <a:ext uri="{FF2B5EF4-FFF2-40B4-BE49-F238E27FC236}">
                      <a16:creationId xmlns:a16="http://schemas.microsoft.com/office/drawing/2014/main" id="{6CB54AE1-8307-47CC-BE01-3CC231FC72C9}"/>
                    </a:ext>
                  </a:extLst>
                </p:cNvPr>
                <p:cNvSpPr>
                  <a:spLocks noChangeArrowheads="1"/>
                </p:cNvSpPr>
                <p:nvPr/>
              </p:nvSpPr>
              <p:spPr bwMode="auto">
                <a:xfrm>
                  <a:off x="1831" y="2615"/>
                  <a:ext cx="17"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a:solidFill>
                        <a:srgbClr val="000099"/>
                      </a:solidFill>
                    </a:rPr>
                    <a:t> </a:t>
                  </a:r>
                  <a:endParaRPr lang="en-US" altLang="zh-CN" b="1">
                    <a:solidFill>
                      <a:srgbClr val="000099"/>
                    </a:solidFill>
                    <a:latin typeface="宋体" panose="02010600030101010101" pitchFamily="2" charset="-122"/>
                  </a:endParaRPr>
                </a:p>
              </p:txBody>
            </p:sp>
            <p:sp>
              <p:nvSpPr>
                <p:cNvPr id="6243" name="Rectangle 224">
                  <a:extLst>
                    <a:ext uri="{FF2B5EF4-FFF2-40B4-BE49-F238E27FC236}">
                      <a16:creationId xmlns:a16="http://schemas.microsoft.com/office/drawing/2014/main" id="{77A5082C-A046-40E4-A65D-27FAD10DFC47}"/>
                    </a:ext>
                  </a:extLst>
                </p:cNvPr>
                <p:cNvSpPr>
                  <a:spLocks noChangeArrowheads="1"/>
                </p:cNvSpPr>
                <p:nvPr/>
              </p:nvSpPr>
              <p:spPr bwMode="auto">
                <a:xfrm>
                  <a:off x="1570" y="3151"/>
                  <a:ext cx="25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44" name="Rectangle 225">
                  <a:extLst>
                    <a:ext uri="{FF2B5EF4-FFF2-40B4-BE49-F238E27FC236}">
                      <a16:creationId xmlns:a16="http://schemas.microsoft.com/office/drawing/2014/main" id="{FFE7CA27-23CE-4608-A193-0B99491FEAFB}"/>
                    </a:ext>
                  </a:extLst>
                </p:cNvPr>
                <p:cNvSpPr>
                  <a:spLocks noChangeArrowheads="1"/>
                </p:cNvSpPr>
                <p:nvPr/>
              </p:nvSpPr>
              <p:spPr bwMode="auto">
                <a:xfrm>
                  <a:off x="1617" y="3159"/>
                  <a:ext cx="124"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a:solidFill>
                        <a:srgbClr val="000099"/>
                      </a:solidFill>
                    </a:rPr>
                    <a:t>0.1</a:t>
                  </a:r>
                  <a:endParaRPr lang="en-US" altLang="zh-CN" b="1">
                    <a:solidFill>
                      <a:srgbClr val="000099"/>
                    </a:solidFill>
                    <a:latin typeface="宋体" panose="02010600030101010101" pitchFamily="2" charset="-122"/>
                  </a:endParaRPr>
                </a:p>
              </p:txBody>
            </p:sp>
            <p:sp>
              <p:nvSpPr>
                <p:cNvPr id="6245" name="Rectangle 226">
                  <a:extLst>
                    <a:ext uri="{FF2B5EF4-FFF2-40B4-BE49-F238E27FC236}">
                      <a16:creationId xmlns:a16="http://schemas.microsoft.com/office/drawing/2014/main" id="{841EC9F7-16E9-4549-B33D-40633D26F095}"/>
                    </a:ext>
                  </a:extLst>
                </p:cNvPr>
                <p:cNvSpPr>
                  <a:spLocks noChangeArrowheads="1"/>
                </p:cNvSpPr>
                <p:nvPr/>
              </p:nvSpPr>
              <p:spPr bwMode="auto">
                <a:xfrm>
                  <a:off x="1737" y="3159"/>
                  <a:ext cx="33"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i="1">
                      <a:solidFill>
                        <a:srgbClr val="000099"/>
                      </a:solidFill>
                    </a:rPr>
                    <a:t>I</a:t>
                  </a:r>
                  <a:endParaRPr lang="en-US" altLang="zh-CN" b="1">
                    <a:solidFill>
                      <a:srgbClr val="000099"/>
                    </a:solidFill>
                    <a:latin typeface="宋体" panose="02010600030101010101" pitchFamily="2" charset="-122"/>
                  </a:endParaRPr>
                </a:p>
              </p:txBody>
            </p:sp>
            <p:sp>
              <p:nvSpPr>
                <p:cNvPr id="6246" name="Rectangle 227">
                  <a:extLst>
                    <a:ext uri="{FF2B5EF4-FFF2-40B4-BE49-F238E27FC236}">
                      <a16:creationId xmlns:a16="http://schemas.microsoft.com/office/drawing/2014/main" id="{E9A65A35-E494-4EC0-A47B-415ECBAA0C08}"/>
                    </a:ext>
                  </a:extLst>
                </p:cNvPr>
                <p:cNvSpPr>
                  <a:spLocks noChangeArrowheads="1"/>
                </p:cNvSpPr>
                <p:nvPr/>
              </p:nvSpPr>
              <p:spPr bwMode="auto">
                <a:xfrm>
                  <a:off x="1755" y="3206"/>
                  <a:ext cx="81"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a:solidFill>
                        <a:srgbClr val="000099"/>
                      </a:solidFill>
                    </a:rPr>
                    <a:t>CS</a:t>
                  </a:r>
                  <a:endParaRPr lang="en-US" altLang="zh-CN" b="1">
                    <a:solidFill>
                      <a:srgbClr val="000099"/>
                    </a:solidFill>
                    <a:latin typeface="宋体" panose="02010600030101010101" pitchFamily="2" charset="-122"/>
                  </a:endParaRPr>
                </a:p>
              </p:txBody>
            </p:sp>
            <p:sp>
              <p:nvSpPr>
                <p:cNvPr id="6247" name="Rectangle 228">
                  <a:extLst>
                    <a:ext uri="{FF2B5EF4-FFF2-40B4-BE49-F238E27FC236}">
                      <a16:creationId xmlns:a16="http://schemas.microsoft.com/office/drawing/2014/main" id="{6868F8DD-89C9-4B1C-AF4D-46D78083D5E5}"/>
                    </a:ext>
                  </a:extLst>
                </p:cNvPr>
                <p:cNvSpPr>
                  <a:spLocks noChangeArrowheads="1"/>
                </p:cNvSpPr>
                <p:nvPr/>
              </p:nvSpPr>
              <p:spPr bwMode="auto">
                <a:xfrm>
                  <a:off x="1831" y="3206"/>
                  <a:ext cx="17"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a:solidFill>
                        <a:srgbClr val="000099"/>
                      </a:solidFill>
                    </a:rPr>
                    <a:t> </a:t>
                  </a:r>
                  <a:endParaRPr lang="en-US" altLang="zh-CN" b="1">
                    <a:solidFill>
                      <a:srgbClr val="000099"/>
                    </a:solidFill>
                    <a:latin typeface="宋体" panose="02010600030101010101" pitchFamily="2" charset="-122"/>
                  </a:endParaRPr>
                </a:p>
              </p:txBody>
            </p:sp>
            <p:sp>
              <p:nvSpPr>
                <p:cNvPr id="6248" name="Rectangle 229">
                  <a:extLst>
                    <a:ext uri="{FF2B5EF4-FFF2-40B4-BE49-F238E27FC236}">
                      <a16:creationId xmlns:a16="http://schemas.microsoft.com/office/drawing/2014/main" id="{B5AA6FAA-D99E-4705-9604-A74D7418E78F}"/>
                    </a:ext>
                  </a:extLst>
                </p:cNvPr>
                <p:cNvSpPr>
                  <a:spLocks noChangeArrowheads="1"/>
                </p:cNvSpPr>
                <p:nvPr/>
              </p:nvSpPr>
              <p:spPr bwMode="auto">
                <a:xfrm>
                  <a:off x="1734" y="3252"/>
                  <a:ext cx="101"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49" name="Rectangle 230">
                  <a:extLst>
                    <a:ext uri="{FF2B5EF4-FFF2-40B4-BE49-F238E27FC236}">
                      <a16:creationId xmlns:a16="http://schemas.microsoft.com/office/drawing/2014/main" id="{599432CE-D6E8-4282-B5F4-5538C7948134}"/>
                    </a:ext>
                  </a:extLst>
                </p:cNvPr>
                <p:cNvSpPr>
                  <a:spLocks noChangeArrowheads="1"/>
                </p:cNvSpPr>
                <p:nvPr/>
              </p:nvSpPr>
              <p:spPr bwMode="auto">
                <a:xfrm>
                  <a:off x="1775" y="3260"/>
                  <a:ext cx="72"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i="1">
                      <a:solidFill>
                        <a:srgbClr val="000099"/>
                      </a:solidFill>
                    </a:rPr>
                    <a:t>O</a:t>
                  </a:r>
                  <a:endParaRPr lang="en-US" altLang="zh-CN" b="1">
                    <a:solidFill>
                      <a:srgbClr val="000099"/>
                    </a:solidFill>
                    <a:latin typeface="宋体" panose="02010600030101010101" pitchFamily="2" charset="-122"/>
                  </a:endParaRPr>
                </a:p>
              </p:txBody>
            </p:sp>
            <p:sp>
              <p:nvSpPr>
                <p:cNvPr id="6250" name="Rectangle 231">
                  <a:extLst>
                    <a:ext uri="{FF2B5EF4-FFF2-40B4-BE49-F238E27FC236}">
                      <a16:creationId xmlns:a16="http://schemas.microsoft.com/office/drawing/2014/main" id="{89E4E113-2B43-42BD-BC54-DDC30CD491A4}"/>
                    </a:ext>
                  </a:extLst>
                </p:cNvPr>
                <p:cNvSpPr>
                  <a:spLocks noChangeArrowheads="1"/>
                </p:cNvSpPr>
                <p:nvPr/>
              </p:nvSpPr>
              <p:spPr bwMode="auto">
                <a:xfrm>
                  <a:off x="1837" y="3315"/>
                  <a:ext cx="17"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i="1">
                      <a:solidFill>
                        <a:srgbClr val="000099"/>
                      </a:solidFill>
                    </a:rPr>
                    <a:t> </a:t>
                  </a:r>
                  <a:endParaRPr lang="en-US" altLang="zh-CN" b="1">
                    <a:solidFill>
                      <a:srgbClr val="000099"/>
                    </a:solidFill>
                    <a:latin typeface="宋体" panose="02010600030101010101" pitchFamily="2" charset="-122"/>
                  </a:endParaRPr>
                </a:p>
              </p:txBody>
            </p:sp>
            <p:sp>
              <p:nvSpPr>
                <p:cNvPr id="6251" name="Rectangle 232">
                  <a:extLst>
                    <a:ext uri="{FF2B5EF4-FFF2-40B4-BE49-F238E27FC236}">
                      <a16:creationId xmlns:a16="http://schemas.microsoft.com/office/drawing/2014/main" id="{BB938DA6-3C71-40F5-8DE3-546AE88433C4}"/>
                    </a:ext>
                  </a:extLst>
                </p:cNvPr>
                <p:cNvSpPr>
                  <a:spLocks noChangeArrowheads="1"/>
                </p:cNvSpPr>
                <p:nvPr/>
              </p:nvSpPr>
              <p:spPr bwMode="auto">
                <a:xfrm>
                  <a:off x="2311" y="3330"/>
                  <a:ext cx="10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52" name="Rectangle 233">
                  <a:extLst>
                    <a:ext uri="{FF2B5EF4-FFF2-40B4-BE49-F238E27FC236}">
                      <a16:creationId xmlns:a16="http://schemas.microsoft.com/office/drawing/2014/main" id="{787BFA6D-B14C-4C3C-A2B4-3FBF9F33754E}"/>
                    </a:ext>
                  </a:extLst>
                </p:cNvPr>
                <p:cNvSpPr>
                  <a:spLocks noChangeArrowheads="1"/>
                </p:cNvSpPr>
                <p:nvPr/>
              </p:nvSpPr>
              <p:spPr bwMode="auto">
                <a:xfrm>
                  <a:off x="2351" y="3338"/>
                  <a:ext cx="28"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i="1">
                      <a:solidFill>
                        <a:srgbClr val="000099"/>
                      </a:solidFill>
                    </a:rPr>
                    <a:t>t</a:t>
                  </a:r>
                  <a:endParaRPr lang="en-US" altLang="zh-CN" b="1">
                    <a:solidFill>
                      <a:srgbClr val="000099"/>
                    </a:solidFill>
                    <a:latin typeface="宋体" panose="02010600030101010101" pitchFamily="2" charset="-122"/>
                  </a:endParaRPr>
                </a:p>
              </p:txBody>
            </p:sp>
            <p:sp>
              <p:nvSpPr>
                <p:cNvPr id="6253" name="Rectangle 234">
                  <a:extLst>
                    <a:ext uri="{FF2B5EF4-FFF2-40B4-BE49-F238E27FC236}">
                      <a16:creationId xmlns:a16="http://schemas.microsoft.com/office/drawing/2014/main" id="{29E0E2B2-43B8-448E-ABF1-F16096EF4853}"/>
                    </a:ext>
                  </a:extLst>
                </p:cNvPr>
                <p:cNvSpPr>
                  <a:spLocks noChangeArrowheads="1"/>
                </p:cNvSpPr>
                <p:nvPr/>
              </p:nvSpPr>
              <p:spPr bwMode="auto">
                <a:xfrm>
                  <a:off x="2371" y="3385"/>
                  <a:ext cx="21"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a:solidFill>
                        <a:srgbClr val="000099"/>
                      </a:solidFill>
                    </a:rPr>
                    <a:t>r</a:t>
                  </a:r>
                  <a:endParaRPr lang="en-US" altLang="zh-CN" b="1">
                    <a:solidFill>
                      <a:srgbClr val="000099"/>
                    </a:solidFill>
                    <a:latin typeface="宋体" panose="02010600030101010101" pitchFamily="2" charset="-122"/>
                  </a:endParaRPr>
                </a:p>
              </p:txBody>
            </p:sp>
            <p:sp>
              <p:nvSpPr>
                <p:cNvPr id="6254" name="Rectangle 235">
                  <a:extLst>
                    <a:ext uri="{FF2B5EF4-FFF2-40B4-BE49-F238E27FC236}">
                      <a16:creationId xmlns:a16="http://schemas.microsoft.com/office/drawing/2014/main" id="{8CE8DC55-43DE-4005-A27A-DA46EDD99D55}"/>
                    </a:ext>
                  </a:extLst>
                </p:cNvPr>
                <p:cNvSpPr>
                  <a:spLocks noChangeArrowheads="1"/>
                </p:cNvSpPr>
                <p:nvPr/>
              </p:nvSpPr>
              <p:spPr bwMode="auto">
                <a:xfrm>
                  <a:off x="2391" y="3392"/>
                  <a:ext cx="17"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i="1">
                      <a:solidFill>
                        <a:srgbClr val="000099"/>
                      </a:solidFill>
                    </a:rPr>
                    <a:t> </a:t>
                  </a:r>
                  <a:endParaRPr lang="en-US" altLang="zh-CN" b="1">
                    <a:solidFill>
                      <a:srgbClr val="000099"/>
                    </a:solidFill>
                    <a:latin typeface="宋体" panose="02010600030101010101" pitchFamily="2" charset="-122"/>
                  </a:endParaRPr>
                </a:p>
              </p:txBody>
            </p:sp>
            <p:sp>
              <p:nvSpPr>
                <p:cNvPr id="6255" name="Rectangle 236">
                  <a:extLst>
                    <a:ext uri="{FF2B5EF4-FFF2-40B4-BE49-F238E27FC236}">
                      <a16:creationId xmlns:a16="http://schemas.microsoft.com/office/drawing/2014/main" id="{240542C5-4521-4778-AADF-21B7645B5D24}"/>
                    </a:ext>
                  </a:extLst>
                </p:cNvPr>
                <p:cNvSpPr>
                  <a:spLocks noChangeArrowheads="1"/>
                </p:cNvSpPr>
                <p:nvPr/>
              </p:nvSpPr>
              <p:spPr bwMode="auto">
                <a:xfrm>
                  <a:off x="3169" y="3330"/>
                  <a:ext cx="10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56" name="Rectangle 237">
                  <a:extLst>
                    <a:ext uri="{FF2B5EF4-FFF2-40B4-BE49-F238E27FC236}">
                      <a16:creationId xmlns:a16="http://schemas.microsoft.com/office/drawing/2014/main" id="{B76BD014-DD33-4F88-9DC9-4C72DB0FFD24}"/>
                    </a:ext>
                  </a:extLst>
                </p:cNvPr>
                <p:cNvSpPr>
                  <a:spLocks noChangeArrowheads="1"/>
                </p:cNvSpPr>
                <p:nvPr/>
              </p:nvSpPr>
              <p:spPr bwMode="auto">
                <a:xfrm>
                  <a:off x="3209" y="3338"/>
                  <a:ext cx="28"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i="1">
                      <a:solidFill>
                        <a:srgbClr val="000099"/>
                      </a:solidFill>
                    </a:rPr>
                    <a:t>t</a:t>
                  </a:r>
                  <a:endParaRPr lang="en-US" altLang="zh-CN" b="1">
                    <a:solidFill>
                      <a:srgbClr val="000099"/>
                    </a:solidFill>
                    <a:latin typeface="宋体" panose="02010600030101010101" pitchFamily="2" charset="-122"/>
                  </a:endParaRPr>
                </a:p>
              </p:txBody>
            </p:sp>
            <p:sp>
              <p:nvSpPr>
                <p:cNvPr id="6257" name="Rectangle 238">
                  <a:extLst>
                    <a:ext uri="{FF2B5EF4-FFF2-40B4-BE49-F238E27FC236}">
                      <a16:creationId xmlns:a16="http://schemas.microsoft.com/office/drawing/2014/main" id="{9CDA340D-B694-4A7E-B1F9-4017BF89E804}"/>
                    </a:ext>
                  </a:extLst>
                </p:cNvPr>
                <p:cNvSpPr>
                  <a:spLocks noChangeArrowheads="1"/>
                </p:cNvSpPr>
                <p:nvPr/>
              </p:nvSpPr>
              <p:spPr bwMode="auto">
                <a:xfrm>
                  <a:off x="3225" y="3385"/>
                  <a:ext cx="26"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a:solidFill>
                        <a:srgbClr val="000099"/>
                      </a:solidFill>
                    </a:rPr>
                    <a:t>s</a:t>
                  </a:r>
                  <a:endParaRPr lang="en-US" altLang="zh-CN" b="1">
                    <a:solidFill>
                      <a:srgbClr val="000099"/>
                    </a:solidFill>
                    <a:latin typeface="宋体" panose="02010600030101010101" pitchFamily="2" charset="-122"/>
                  </a:endParaRPr>
                </a:p>
              </p:txBody>
            </p:sp>
            <p:sp>
              <p:nvSpPr>
                <p:cNvPr id="6258" name="Rectangle 239">
                  <a:extLst>
                    <a:ext uri="{FF2B5EF4-FFF2-40B4-BE49-F238E27FC236}">
                      <a16:creationId xmlns:a16="http://schemas.microsoft.com/office/drawing/2014/main" id="{6A2D3692-BE26-448F-9B8C-85EB37690BBA}"/>
                    </a:ext>
                  </a:extLst>
                </p:cNvPr>
                <p:cNvSpPr>
                  <a:spLocks noChangeArrowheads="1"/>
                </p:cNvSpPr>
                <p:nvPr/>
              </p:nvSpPr>
              <p:spPr bwMode="auto">
                <a:xfrm>
                  <a:off x="3249" y="3392"/>
                  <a:ext cx="17"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i="1">
                      <a:solidFill>
                        <a:srgbClr val="000099"/>
                      </a:solidFill>
                    </a:rPr>
                    <a:t> </a:t>
                  </a:r>
                  <a:endParaRPr lang="en-US" altLang="zh-CN" b="1">
                    <a:solidFill>
                      <a:srgbClr val="000099"/>
                    </a:solidFill>
                    <a:latin typeface="宋体" panose="02010600030101010101" pitchFamily="2" charset="-122"/>
                  </a:endParaRPr>
                </a:p>
              </p:txBody>
            </p:sp>
            <p:sp>
              <p:nvSpPr>
                <p:cNvPr id="6259" name="Rectangle 240">
                  <a:extLst>
                    <a:ext uri="{FF2B5EF4-FFF2-40B4-BE49-F238E27FC236}">
                      <a16:creationId xmlns:a16="http://schemas.microsoft.com/office/drawing/2014/main" id="{09AA9BC9-DA3E-4CDC-9A9F-9BD911A33212}"/>
                    </a:ext>
                  </a:extLst>
                </p:cNvPr>
                <p:cNvSpPr>
                  <a:spLocks noChangeArrowheads="1"/>
                </p:cNvSpPr>
                <p:nvPr/>
              </p:nvSpPr>
              <p:spPr bwMode="auto">
                <a:xfrm>
                  <a:off x="4050" y="3283"/>
                  <a:ext cx="109"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60" name="Rectangle 241">
                  <a:extLst>
                    <a:ext uri="{FF2B5EF4-FFF2-40B4-BE49-F238E27FC236}">
                      <a16:creationId xmlns:a16="http://schemas.microsoft.com/office/drawing/2014/main" id="{A5E13055-A897-484D-ABA3-E41C3FDED78E}"/>
                    </a:ext>
                  </a:extLst>
                </p:cNvPr>
                <p:cNvSpPr>
                  <a:spLocks noChangeArrowheads="1"/>
                </p:cNvSpPr>
                <p:nvPr/>
              </p:nvSpPr>
              <p:spPr bwMode="auto">
                <a:xfrm>
                  <a:off x="4098" y="3268"/>
                  <a:ext cx="28"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i="1">
                      <a:solidFill>
                        <a:srgbClr val="000099"/>
                      </a:solidFill>
                    </a:rPr>
                    <a:t>t</a:t>
                  </a:r>
                  <a:endParaRPr lang="en-US" altLang="zh-CN" b="1">
                    <a:solidFill>
                      <a:srgbClr val="000099"/>
                    </a:solidFill>
                    <a:latin typeface="宋体" panose="02010600030101010101" pitchFamily="2" charset="-122"/>
                  </a:endParaRPr>
                </a:p>
              </p:txBody>
            </p:sp>
            <p:sp>
              <p:nvSpPr>
                <p:cNvPr id="6261" name="Rectangle 242">
                  <a:extLst>
                    <a:ext uri="{FF2B5EF4-FFF2-40B4-BE49-F238E27FC236}">
                      <a16:creationId xmlns:a16="http://schemas.microsoft.com/office/drawing/2014/main" id="{4911819C-2E76-4F52-ABF4-B9BBC83F0B82}"/>
                    </a:ext>
                  </a:extLst>
                </p:cNvPr>
                <p:cNvSpPr>
                  <a:spLocks noChangeArrowheads="1"/>
                </p:cNvSpPr>
                <p:nvPr/>
              </p:nvSpPr>
              <p:spPr bwMode="auto">
                <a:xfrm>
                  <a:off x="4114" y="3322"/>
                  <a:ext cx="17"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i="1">
                      <a:solidFill>
                        <a:srgbClr val="000099"/>
                      </a:solidFill>
                    </a:rPr>
                    <a:t> </a:t>
                  </a:r>
                  <a:endParaRPr lang="en-US" altLang="zh-CN" b="1">
                    <a:solidFill>
                      <a:srgbClr val="000099"/>
                    </a:solidFill>
                    <a:latin typeface="宋体" panose="02010600030101010101" pitchFamily="2" charset="-122"/>
                  </a:endParaRPr>
                </a:p>
              </p:txBody>
            </p:sp>
            <p:sp>
              <p:nvSpPr>
                <p:cNvPr id="6262" name="Rectangle 243">
                  <a:extLst>
                    <a:ext uri="{FF2B5EF4-FFF2-40B4-BE49-F238E27FC236}">
                      <a16:creationId xmlns:a16="http://schemas.microsoft.com/office/drawing/2014/main" id="{CEAF6D43-8ACD-4065-982F-CD9F88F71617}"/>
                    </a:ext>
                  </a:extLst>
                </p:cNvPr>
                <p:cNvSpPr>
                  <a:spLocks noChangeArrowheads="1"/>
                </p:cNvSpPr>
                <p:nvPr/>
              </p:nvSpPr>
              <p:spPr bwMode="auto">
                <a:xfrm>
                  <a:off x="3449" y="3462"/>
                  <a:ext cx="109"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63" name="Rectangle 244">
                  <a:extLst>
                    <a:ext uri="{FF2B5EF4-FFF2-40B4-BE49-F238E27FC236}">
                      <a16:creationId xmlns:a16="http://schemas.microsoft.com/office/drawing/2014/main" id="{7D933CA6-06E2-4D64-9C0B-BA069EF4B4CC}"/>
                    </a:ext>
                  </a:extLst>
                </p:cNvPr>
                <p:cNvSpPr>
                  <a:spLocks noChangeArrowheads="1"/>
                </p:cNvSpPr>
                <p:nvPr/>
              </p:nvSpPr>
              <p:spPr bwMode="auto">
                <a:xfrm>
                  <a:off x="3490" y="3470"/>
                  <a:ext cx="28"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i="1">
                      <a:solidFill>
                        <a:srgbClr val="000099"/>
                      </a:solidFill>
                    </a:rPr>
                    <a:t>t</a:t>
                  </a:r>
                  <a:endParaRPr lang="en-US" altLang="zh-CN" b="1">
                    <a:solidFill>
                      <a:srgbClr val="000099"/>
                    </a:solidFill>
                    <a:latin typeface="宋体" panose="02010600030101010101" pitchFamily="2" charset="-122"/>
                  </a:endParaRPr>
                </a:p>
              </p:txBody>
            </p:sp>
            <p:sp>
              <p:nvSpPr>
                <p:cNvPr id="6264" name="Rectangle 245">
                  <a:extLst>
                    <a:ext uri="{FF2B5EF4-FFF2-40B4-BE49-F238E27FC236}">
                      <a16:creationId xmlns:a16="http://schemas.microsoft.com/office/drawing/2014/main" id="{EEF93580-1FA9-4C00-9CD1-460366549C08}"/>
                    </a:ext>
                  </a:extLst>
                </p:cNvPr>
                <p:cNvSpPr>
                  <a:spLocks noChangeArrowheads="1"/>
                </p:cNvSpPr>
                <p:nvPr/>
              </p:nvSpPr>
              <p:spPr bwMode="auto">
                <a:xfrm>
                  <a:off x="3508" y="3517"/>
                  <a:ext cx="22"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a:solidFill>
                        <a:srgbClr val="000099"/>
                      </a:solidFill>
                    </a:rPr>
                    <a:t>f</a:t>
                  </a:r>
                  <a:endParaRPr lang="en-US" altLang="zh-CN" b="1">
                    <a:solidFill>
                      <a:srgbClr val="000099"/>
                    </a:solidFill>
                    <a:latin typeface="宋体" panose="02010600030101010101" pitchFamily="2" charset="-122"/>
                  </a:endParaRPr>
                </a:p>
              </p:txBody>
            </p:sp>
            <p:sp>
              <p:nvSpPr>
                <p:cNvPr id="6265" name="Rectangle 246">
                  <a:extLst>
                    <a:ext uri="{FF2B5EF4-FFF2-40B4-BE49-F238E27FC236}">
                      <a16:creationId xmlns:a16="http://schemas.microsoft.com/office/drawing/2014/main" id="{3EAD89A8-684C-4E9D-B747-6F83FA1843AA}"/>
                    </a:ext>
                  </a:extLst>
                </p:cNvPr>
                <p:cNvSpPr>
                  <a:spLocks noChangeArrowheads="1"/>
                </p:cNvSpPr>
                <p:nvPr/>
              </p:nvSpPr>
              <p:spPr bwMode="auto">
                <a:xfrm>
                  <a:off x="3529" y="3525"/>
                  <a:ext cx="17"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i="1">
                      <a:solidFill>
                        <a:srgbClr val="000099"/>
                      </a:solidFill>
                    </a:rPr>
                    <a:t> </a:t>
                  </a:r>
                  <a:endParaRPr lang="en-US" altLang="zh-CN" b="1">
                    <a:solidFill>
                      <a:srgbClr val="000099"/>
                    </a:solidFill>
                    <a:latin typeface="宋体" panose="02010600030101010101" pitchFamily="2" charset="-122"/>
                  </a:endParaRPr>
                </a:p>
              </p:txBody>
            </p:sp>
            <p:sp>
              <p:nvSpPr>
                <p:cNvPr id="6266" name="Rectangle 247">
                  <a:extLst>
                    <a:ext uri="{FF2B5EF4-FFF2-40B4-BE49-F238E27FC236}">
                      <a16:creationId xmlns:a16="http://schemas.microsoft.com/office/drawing/2014/main" id="{1007DFBA-5589-4720-9D83-9F5616CAEDDF}"/>
                    </a:ext>
                  </a:extLst>
                </p:cNvPr>
                <p:cNvSpPr>
                  <a:spLocks noChangeArrowheads="1"/>
                </p:cNvSpPr>
                <p:nvPr/>
              </p:nvSpPr>
              <p:spPr bwMode="auto">
                <a:xfrm>
                  <a:off x="2131" y="3595"/>
                  <a:ext cx="11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67" name="Rectangle 248">
                  <a:extLst>
                    <a:ext uri="{FF2B5EF4-FFF2-40B4-BE49-F238E27FC236}">
                      <a16:creationId xmlns:a16="http://schemas.microsoft.com/office/drawing/2014/main" id="{69C4A602-3EB9-42DA-A0BF-3B05CC977ECB}"/>
                    </a:ext>
                  </a:extLst>
                </p:cNvPr>
                <p:cNvSpPr>
                  <a:spLocks noChangeArrowheads="1"/>
                </p:cNvSpPr>
                <p:nvPr/>
              </p:nvSpPr>
              <p:spPr bwMode="auto">
                <a:xfrm>
                  <a:off x="2164" y="3602"/>
                  <a:ext cx="28"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200" i="1">
                      <a:solidFill>
                        <a:srgbClr val="000099"/>
                      </a:solidFill>
                    </a:rPr>
                    <a:t>t</a:t>
                  </a:r>
                  <a:endParaRPr lang="en-US" altLang="zh-CN" b="1">
                    <a:solidFill>
                      <a:srgbClr val="000099"/>
                    </a:solidFill>
                    <a:latin typeface="宋体" panose="02010600030101010101" pitchFamily="2" charset="-122"/>
                  </a:endParaRPr>
                </a:p>
              </p:txBody>
            </p:sp>
            <p:sp>
              <p:nvSpPr>
                <p:cNvPr id="6268" name="Rectangle 249">
                  <a:extLst>
                    <a:ext uri="{FF2B5EF4-FFF2-40B4-BE49-F238E27FC236}">
                      <a16:creationId xmlns:a16="http://schemas.microsoft.com/office/drawing/2014/main" id="{37874C7A-0A25-42C7-A90F-F67A38E06862}"/>
                    </a:ext>
                  </a:extLst>
                </p:cNvPr>
                <p:cNvSpPr>
                  <a:spLocks noChangeArrowheads="1"/>
                </p:cNvSpPr>
                <p:nvPr/>
              </p:nvSpPr>
              <p:spPr bwMode="auto">
                <a:xfrm>
                  <a:off x="2180" y="3649"/>
                  <a:ext cx="33"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a:solidFill>
                        <a:srgbClr val="000099"/>
                      </a:solidFill>
                    </a:rPr>
                    <a:t>d</a:t>
                  </a:r>
                  <a:endParaRPr lang="en-US" altLang="zh-CN" b="1">
                    <a:solidFill>
                      <a:srgbClr val="000099"/>
                    </a:solidFill>
                    <a:latin typeface="宋体" panose="02010600030101010101" pitchFamily="2" charset="-122"/>
                  </a:endParaRPr>
                </a:p>
              </p:txBody>
            </p:sp>
            <p:sp>
              <p:nvSpPr>
                <p:cNvPr id="6269" name="Rectangle 250">
                  <a:extLst>
                    <a:ext uri="{FF2B5EF4-FFF2-40B4-BE49-F238E27FC236}">
                      <a16:creationId xmlns:a16="http://schemas.microsoft.com/office/drawing/2014/main" id="{E4FCC0DE-913F-4793-9F6C-49194A8E9347}"/>
                    </a:ext>
                  </a:extLst>
                </p:cNvPr>
                <p:cNvSpPr>
                  <a:spLocks noChangeArrowheads="1"/>
                </p:cNvSpPr>
                <p:nvPr/>
              </p:nvSpPr>
              <p:spPr bwMode="auto">
                <a:xfrm>
                  <a:off x="2212" y="3657"/>
                  <a:ext cx="17"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800" i="1">
                      <a:solidFill>
                        <a:srgbClr val="000099"/>
                      </a:solidFill>
                    </a:rPr>
                    <a:t> </a:t>
                  </a:r>
                  <a:endParaRPr lang="en-US" altLang="zh-CN" b="1">
                    <a:solidFill>
                      <a:srgbClr val="000099"/>
                    </a:solidFill>
                    <a:latin typeface="宋体" panose="02010600030101010101" pitchFamily="2" charset="-122"/>
                  </a:endParaRPr>
                </a:p>
              </p:txBody>
            </p:sp>
          </p:grpSp>
          <p:sp>
            <p:nvSpPr>
              <p:cNvPr id="6157" name="Line 251">
                <a:extLst>
                  <a:ext uri="{FF2B5EF4-FFF2-40B4-BE49-F238E27FC236}">
                    <a16:creationId xmlns:a16="http://schemas.microsoft.com/office/drawing/2014/main" id="{ADD2E14E-5E3A-4747-828C-19E1A7064655}"/>
                  </a:ext>
                </a:extLst>
              </p:cNvPr>
              <p:cNvSpPr>
                <a:spLocks noChangeShapeType="1"/>
              </p:cNvSpPr>
              <p:nvPr/>
            </p:nvSpPr>
            <p:spPr bwMode="auto">
              <a:xfrm>
                <a:off x="1406" y="2557"/>
                <a:ext cx="0" cy="680"/>
              </a:xfrm>
              <a:prstGeom prst="line">
                <a:avLst/>
              </a:prstGeom>
              <a:noFill/>
              <a:ln w="19050">
                <a:solidFill>
                  <a:srgbClr val="000000"/>
                </a:solidFill>
                <a:prstDash val="dash"/>
                <a:round/>
                <a:headEnd/>
                <a:tailEnd type="none" w="lg" len="lg"/>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sp>
        <p:nvSpPr>
          <p:cNvPr id="6147" name="Rectangle 252">
            <a:extLst>
              <a:ext uri="{FF2B5EF4-FFF2-40B4-BE49-F238E27FC236}">
                <a16:creationId xmlns:a16="http://schemas.microsoft.com/office/drawing/2014/main" id="{37C3342A-F0F9-48E1-872A-01CF3E222574}"/>
              </a:ext>
            </a:extLst>
          </p:cNvPr>
          <p:cNvSpPr>
            <a:spLocks noChangeArrowheads="1"/>
          </p:cNvSpPr>
          <p:nvPr/>
        </p:nvSpPr>
        <p:spPr bwMode="auto">
          <a:xfrm>
            <a:off x="215900" y="23971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48" name="Rectangle 253">
            <a:extLst>
              <a:ext uri="{FF2B5EF4-FFF2-40B4-BE49-F238E27FC236}">
                <a16:creationId xmlns:a16="http://schemas.microsoft.com/office/drawing/2014/main" id="{C1D68887-7BAE-4AE8-817B-C8F7884F61AD}"/>
              </a:ext>
            </a:extLst>
          </p:cNvPr>
          <p:cNvSpPr>
            <a:spLocks noGrp="1" noChangeArrowheads="1"/>
          </p:cNvSpPr>
          <p:nvPr>
            <p:ph type="title"/>
          </p:nvPr>
        </p:nvSpPr>
        <p:spPr>
          <a:xfrm>
            <a:off x="611188" y="404813"/>
            <a:ext cx="6096000" cy="609600"/>
          </a:xfrm>
          <a:noFill/>
        </p:spPr>
        <p:txBody>
          <a:bodyPr/>
          <a:lstStyle/>
          <a:p>
            <a:pPr algn="l" eaLnBrk="1" hangingPunct="1"/>
            <a:r>
              <a:rPr lang="en-US" altLang="zh-CN" sz="3600" b="1">
                <a:solidFill>
                  <a:srgbClr val="000066"/>
                </a:solidFill>
              </a:rPr>
              <a:t>2.  </a:t>
            </a:r>
            <a:r>
              <a:rPr lang="zh-CN" altLang="en-US" sz="3600" b="1">
                <a:solidFill>
                  <a:srgbClr val="000066"/>
                </a:solidFill>
              </a:rPr>
              <a:t>晶体三极管的开关时间</a:t>
            </a:r>
          </a:p>
        </p:txBody>
      </p:sp>
      <p:sp>
        <p:nvSpPr>
          <p:cNvPr id="75006" name="Rectangle 254">
            <a:extLst>
              <a:ext uri="{FF2B5EF4-FFF2-40B4-BE49-F238E27FC236}">
                <a16:creationId xmlns:a16="http://schemas.microsoft.com/office/drawing/2014/main" id="{41174402-B447-445C-8C0D-F64A4622A6B4}"/>
              </a:ext>
            </a:extLst>
          </p:cNvPr>
          <p:cNvSpPr>
            <a:spLocks noChangeArrowheads="1"/>
          </p:cNvSpPr>
          <p:nvPr/>
        </p:nvSpPr>
        <p:spPr bwMode="auto">
          <a:xfrm>
            <a:off x="5089525" y="989013"/>
            <a:ext cx="4054475" cy="1077912"/>
          </a:xfrm>
          <a:prstGeom prst="rect">
            <a:avLst/>
          </a:prstGeom>
          <a:solidFill>
            <a:srgbClr val="FFFFF3"/>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002060"/>
                </a:solidFill>
                <a:ea typeface="黑体" panose="02010609060101010101" pitchFamily="49" charset="-122"/>
              </a:rPr>
              <a:t>开通时间   </a:t>
            </a:r>
            <a:r>
              <a:rPr lang="en-US" altLang="zh-CN" b="1">
                <a:solidFill>
                  <a:srgbClr val="002060"/>
                </a:solidFill>
                <a:ea typeface="黑体" panose="02010609060101010101" pitchFamily="49" charset="-122"/>
              </a:rPr>
              <a:t>t</a:t>
            </a:r>
            <a:r>
              <a:rPr lang="en-US" altLang="zh-CN" b="1" baseline="-25000">
                <a:solidFill>
                  <a:srgbClr val="002060"/>
                </a:solidFill>
                <a:ea typeface="黑体" panose="02010609060101010101" pitchFamily="49" charset="-122"/>
              </a:rPr>
              <a:t>on</a:t>
            </a:r>
            <a:r>
              <a:rPr lang="en-US" altLang="zh-CN" b="1">
                <a:solidFill>
                  <a:srgbClr val="002060"/>
                </a:solidFill>
                <a:ea typeface="黑体" panose="02010609060101010101" pitchFamily="49" charset="-122"/>
              </a:rPr>
              <a:t>= t</a:t>
            </a:r>
            <a:r>
              <a:rPr lang="en-US" altLang="zh-CN" b="1" baseline="-25000">
                <a:solidFill>
                  <a:srgbClr val="002060"/>
                </a:solidFill>
                <a:ea typeface="黑体" panose="02010609060101010101" pitchFamily="49" charset="-122"/>
              </a:rPr>
              <a:t>d</a:t>
            </a:r>
            <a:r>
              <a:rPr lang="en-US" altLang="zh-CN" b="1">
                <a:solidFill>
                  <a:srgbClr val="002060"/>
                </a:solidFill>
                <a:ea typeface="黑体" panose="02010609060101010101" pitchFamily="49" charset="-122"/>
              </a:rPr>
              <a:t>+t</a:t>
            </a:r>
            <a:r>
              <a:rPr lang="en-US" altLang="zh-CN" b="1" baseline="-25000">
                <a:solidFill>
                  <a:srgbClr val="002060"/>
                </a:solidFill>
                <a:ea typeface="黑体" panose="02010609060101010101" pitchFamily="49" charset="-122"/>
              </a:rPr>
              <a:t>r</a:t>
            </a:r>
            <a:endParaRPr lang="en-US" altLang="zh-CN" b="1">
              <a:solidFill>
                <a:srgbClr val="002060"/>
              </a:solidFill>
              <a:ea typeface="黑体" panose="02010609060101010101" pitchFamily="49" charset="-122"/>
            </a:endParaRPr>
          </a:p>
          <a:p>
            <a:pPr eaLnBrk="1" hangingPunct="1"/>
            <a:r>
              <a:rPr lang="en-US" altLang="zh-CN" b="1">
                <a:solidFill>
                  <a:srgbClr val="002060"/>
                </a:solidFill>
                <a:ea typeface="黑体" panose="02010609060101010101" pitchFamily="49" charset="-122"/>
              </a:rPr>
              <a:t>t</a:t>
            </a:r>
            <a:r>
              <a:rPr lang="en-US" altLang="zh-CN" b="1" baseline="-25000">
                <a:solidFill>
                  <a:srgbClr val="002060"/>
                </a:solidFill>
                <a:ea typeface="黑体" panose="02010609060101010101" pitchFamily="49" charset="-122"/>
              </a:rPr>
              <a:t>d </a:t>
            </a:r>
            <a:r>
              <a:rPr lang="en-US" altLang="zh-CN" b="1">
                <a:solidFill>
                  <a:srgbClr val="002060"/>
                </a:solidFill>
                <a:ea typeface="黑体" panose="02010609060101010101" pitchFamily="49" charset="-122"/>
              </a:rPr>
              <a:t>–</a:t>
            </a:r>
            <a:r>
              <a:rPr lang="zh-CN" altLang="en-US" b="1">
                <a:solidFill>
                  <a:srgbClr val="002060"/>
                </a:solidFill>
                <a:ea typeface="黑体" panose="02010609060101010101" pitchFamily="49" charset="-122"/>
              </a:rPr>
              <a:t>延迟时间     </a:t>
            </a:r>
            <a:r>
              <a:rPr lang="en-US" altLang="zh-CN" b="1">
                <a:solidFill>
                  <a:srgbClr val="002060"/>
                </a:solidFill>
                <a:ea typeface="黑体" panose="02010609060101010101" pitchFamily="49" charset="-122"/>
              </a:rPr>
              <a:t>t</a:t>
            </a:r>
            <a:r>
              <a:rPr lang="en-US" altLang="zh-CN" b="1" baseline="-25000">
                <a:solidFill>
                  <a:srgbClr val="002060"/>
                </a:solidFill>
                <a:ea typeface="黑体" panose="02010609060101010101" pitchFamily="49" charset="-122"/>
              </a:rPr>
              <a:t>r </a:t>
            </a:r>
            <a:r>
              <a:rPr lang="en-US" altLang="zh-CN" b="1">
                <a:solidFill>
                  <a:srgbClr val="002060"/>
                </a:solidFill>
                <a:ea typeface="黑体" panose="02010609060101010101" pitchFamily="49" charset="-122"/>
              </a:rPr>
              <a:t>–</a:t>
            </a:r>
            <a:r>
              <a:rPr lang="zh-CN" altLang="en-US" b="1">
                <a:solidFill>
                  <a:srgbClr val="002060"/>
                </a:solidFill>
                <a:ea typeface="黑体" panose="02010609060101010101" pitchFamily="49" charset="-122"/>
              </a:rPr>
              <a:t>上升时间</a:t>
            </a:r>
            <a:endParaRPr lang="zh-CN" altLang="en-US" b="1" baseline="-25000">
              <a:solidFill>
                <a:srgbClr val="002060"/>
              </a:solidFill>
              <a:ea typeface="黑体" panose="02010609060101010101" pitchFamily="49" charset="-122"/>
            </a:endParaRPr>
          </a:p>
          <a:p>
            <a:pPr eaLnBrk="1" hangingPunct="1"/>
            <a:endParaRPr lang="en-US" altLang="zh-CN" b="1" baseline="-25000">
              <a:solidFill>
                <a:srgbClr val="002060"/>
              </a:solidFill>
              <a:ea typeface="黑体" panose="02010609060101010101" pitchFamily="49" charset="-122"/>
            </a:endParaRPr>
          </a:p>
        </p:txBody>
      </p:sp>
      <p:sp>
        <p:nvSpPr>
          <p:cNvPr id="75007" name="Rectangle 255">
            <a:extLst>
              <a:ext uri="{FF2B5EF4-FFF2-40B4-BE49-F238E27FC236}">
                <a16:creationId xmlns:a16="http://schemas.microsoft.com/office/drawing/2014/main" id="{306F42C9-CBA3-4130-9DF1-4AB7738FFA56}"/>
              </a:ext>
            </a:extLst>
          </p:cNvPr>
          <p:cNvSpPr>
            <a:spLocks noChangeArrowheads="1"/>
          </p:cNvSpPr>
          <p:nvPr/>
        </p:nvSpPr>
        <p:spPr bwMode="auto">
          <a:xfrm>
            <a:off x="5070475" y="2173288"/>
            <a:ext cx="3678238" cy="830262"/>
          </a:xfrm>
          <a:prstGeom prst="rect">
            <a:avLst/>
          </a:prstGeom>
          <a:solidFill>
            <a:srgbClr val="FFFFF3"/>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002060"/>
                </a:solidFill>
                <a:ea typeface="黑体" panose="02010609060101010101" pitchFamily="49" charset="-122"/>
              </a:rPr>
              <a:t>关闭时间  </a:t>
            </a:r>
            <a:r>
              <a:rPr lang="en-US" altLang="zh-CN" b="1">
                <a:solidFill>
                  <a:srgbClr val="002060"/>
                </a:solidFill>
                <a:ea typeface="黑体" panose="02010609060101010101" pitchFamily="49" charset="-122"/>
              </a:rPr>
              <a:t>t</a:t>
            </a:r>
            <a:r>
              <a:rPr lang="en-US" altLang="zh-CN" b="1" baseline="-25000">
                <a:solidFill>
                  <a:srgbClr val="002060"/>
                </a:solidFill>
                <a:ea typeface="黑体" panose="02010609060101010101" pitchFamily="49" charset="-122"/>
              </a:rPr>
              <a:t>oFF</a:t>
            </a:r>
            <a:r>
              <a:rPr lang="en-US" altLang="zh-CN" b="1">
                <a:solidFill>
                  <a:srgbClr val="002060"/>
                </a:solidFill>
                <a:ea typeface="黑体" panose="02010609060101010101" pitchFamily="49" charset="-122"/>
              </a:rPr>
              <a:t>= t</a:t>
            </a:r>
            <a:r>
              <a:rPr lang="en-US" altLang="zh-CN" b="1" baseline="-25000">
                <a:solidFill>
                  <a:srgbClr val="002060"/>
                </a:solidFill>
                <a:ea typeface="黑体" panose="02010609060101010101" pitchFamily="49" charset="-122"/>
              </a:rPr>
              <a:t>s</a:t>
            </a:r>
            <a:r>
              <a:rPr lang="en-US" altLang="zh-CN" b="1">
                <a:solidFill>
                  <a:srgbClr val="002060"/>
                </a:solidFill>
                <a:ea typeface="黑体" panose="02010609060101010101" pitchFamily="49" charset="-122"/>
              </a:rPr>
              <a:t>+ t</a:t>
            </a:r>
            <a:r>
              <a:rPr lang="en-US" altLang="zh-CN" b="1" baseline="-25000">
                <a:solidFill>
                  <a:srgbClr val="002060"/>
                </a:solidFill>
                <a:ea typeface="黑体" panose="02010609060101010101" pitchFamily="49" charset="-122"/>
              </a:rPr>
              <a:t>f</a:t>
            </a:r>
            <a:endParaRPr lang="en-US" altLang="zh-CN" b="1">
              <a:solidFill>
                <a:srgbClr val="002060"/>
              </a:solidFill>
              <a:ea typeface="黑体" panose="02010609060101010101" pitchFamily="49" charset="-122"/>
            </a:endParaRPr>
          </a:p>
          <a:p>
            <a:pPr eaLnBrk="1" hangingPunct="1"/>
            <a:r>
              <a:rPr lang="en-US" altLang="zh-CN" b="1">
                <a:solidFill>
                  <a:srgbClr val="002060"/>
                </a:solidFill>
                <a:ea typeface="黑体" panose="02010609060101010101" pitchFamily="49" charset="-122"/>
              </a:rPr>
              <a:t>t</a:t>
            </a:r>
            <a:r>
              <a:rPr lang="en-US" altLang="zh-CN" sz="2000" b="1">
                <a:solidFill>
                  <a:srgbClr val="002060"/>
                </a:solidFill>
                <a:ea typeface="黑体" panose="02010609060101010101" pitchFamily="49" charset="-122"/>
              </a:rPr>
              <a:t>s–</a:t>
            </a:r>
            <a:r>
              <a:rPr lang="zh-CN" altLang="en-US" b="1">
                <a:solidFill>
                  <a:srgbClr val="002060"/>
                </a:solidFill>
                <a:ea typeface="黑体" panose="02010609060101010101" pitchFamily="49" charset="-122"/>
              </a:rPr>
              <a:t>存储时间</a:t>
            </a:r>
            <a:r>
              <a:rPr lang="zh-CN" altLang="en-US" sz="2000" b="1">
                <a:solidFill>
                  <a:srgbClr val="002060"/>
                </a:solidFill>
                <a:ea typeface="黑体" panose="02010609060101010101" pitchFamily="49" charset="-122"/>
              </a:rPr>
              <a:t>   </a:t>
            </a:r>
            <a:r>
              <a:rPr lang="en-US" altLang="zh-CN" b="1">
                <a:solidFill>
                  <a:srgbClr val="002060"/>
                </a:solidFill>
                <a:ea typeface="黑体" panose="02010609060101010101" pitchFamily="49" charset="-122"/>
              </a:rPr>
              <a:t>tf-</a:t>
            </a:r>
            <a:r>
              <a:rPr lang="zh-CN" altLang="en-US" b="1">
                <a:solidFill>
                  <a:srgbClr val="002060"/>
                </a:solidFill>
                <a:ea typeface="黑体" panose="02010609060101010101" pitchFamily="49" charset="-122"/>
              </a:rPr>
              <a:t>下降时间</a:t>
            </a:r>
            <a:endParaRPr lang="zh-CN" altLang="en-US" b="1" baseline="-25000">
              <a:solidFill>
                <a:srgbClr val="002060"/>
              </a:solidFill>
              <a:ea typeface="黑体" panose="02010609060101010101" pitchFamily="49" charset="-122"/>
            </a:endParaRPr>
          </a:p>
        </p:txBody>
      </p:sp>
      <p:sp>
        <p:nvSpPr>
          <p:cNvPr id="75010" name="Line 258">
            <a:extLst>
              <a:ext uri="{FF2B5EF4-FFF2-40B4-BE49-F238E27FC236}">
                <a16:creationId xmlns:a16="http://schemas.microsoft.com/office/drawing/2014/main" id="{DAB3EA9D-6C57-43E2-9E74-0FF08C3F28B9}"/>
              </a:ext>
            </a:extLst>
          </p:cNvPr>
          <p:cNvSpPr>
            <a:spLocks noChangeShapeType="1"/>
          </p:cNvSpPr>
          <p:nvPr/>
        </p:nvSpPr>
        <p:spPr bwMode="auto">
          <a:xfrm>
            <a:off x="1562100" y="5768975"/>
            <a:ext cx="493713" cy="0"/>
          </a:xfrm>
          <a:prstGeom prst="line">
            <a:avLst/>
          </a:prstGeom>
          <a:noFill/>
          <a:ln w="254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011" name="Line 259">
            <a:extLst>
              <a:ext uri="{FF2B5EF4-FFF2-40B4-BE49-F238E27FC236}">
                <a16:creationId xmlns:a16="http://schemas.microsoft.com/office/drawing/2014/main" id="{63728EC9-A9E5-4C1A-A10A-70D5C81D39E0}"/>
              </a:ext>
            </a:extLst>
          </p:cNvPr>
          <p:cNvSpPr>
            <a:spLocks noChangeShapeType="1"/>
          </p:cNvSpPr>
          <p:nvPr/>
        </p:nvSpPr>
        <p:spPr bwMode="auto">
          <a:xfrm>
            <a:off x="2970213" y="5692775"/>
            <a:ext cx="855662" cy="0"/>
          </a:xfrm>
          <a:prstGeom prst="line">
            <a:avLst/>
          </a:prstGeom>
          <a:noFill/>
          <a:ln w="254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012" name="Rectangle 260">
            <a:extLst>
              <a:ext uri="{FF2B5EF4-FFF2-40B4-BE49-F238E27FC236}">
                <a16:creationId xmlns:a16="http://schemas.microsoft.com/office/drawing/2014/main" id="{5F4CEC9C-EC38-490B-AD70-E531502D49AE}"/>
              </a:ext>
            </a:extLst>
          </p:cNvPr>
          <p:cNvSpPr>
            <a:spLocks noChangeArrowheads="1"/>
          </p:cNvSpPr>
          <p:nvPr/>
        </p:nvSpPr>
        <p:spPr bwMode="auto">
          <a:xfrm>
            <a:off x="4905375" y="3179763"/>
            <a:ext cx="4206875" cy="3128962"/>
          </a:xfrm>
          <a:prstGeom prst="rect">
            <a:avLst/>
          </a:prstGeom>
          <a:solidFill>
            <a:srgbClr val="FFFFF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2060"/>
                </a:solidFill>
                <a:latin typeface="黑体" panose="02010609060101010101" pitchFamily="49" charset="-122"/>
                <a:ea typeface="黑体" panose="02010609060101010101" pitchFamily="49" charset="-122"/>
              </a:rPr>
              <a:t>    </a:t>
            </a:r>
            <a:r>
              <a:rPr lang="zh-CN" altLang="en-US" sz="2800" b="1">
                <a:solidFill>
                  <a:srgbClr val="002060"/>
                </a:solidFill>
                <a:latin typeface="黑体" panose="02010609060101010101" pitchFamily="49" charset="-122"/>
                <a:ea typeface="黑体" panose="02010609060101010101" pitchFamily="49" charset="-122"/>
              </a:rPr>
              <a:t>开关时间随管子类型的不同而不同，一般为几十～几百纳秒。开关时间越短，开关速度越高。一般可用改进管子内部构造和外电路的方法来提高三极管的开关速度。</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5006"/>
                                        </p:tgtEl>
                                        <p:attrNameLst>
                                          <p:attrName>style.visibility</p:attrName>
                                        </p:attrNameLst>
                                      </p:cBhvr>
                                      <p:to>
                                        <p:strVal val="visible"/>
                                      </p:to>
                                    </p:set>
                                    <p:anim calcmode="lin" valueType="num">
                                      <p:cBhvr additive="base">
                                        <p:cTn id="12" dur="500" fill="hold"/>
                                        <p:tgtEl>
                                          <p:spTgt spid="75006"/>
                                        </p:tgtEl>
                                        <p:attrNameLst>
                                          <p:attrName>ppt_x</p:attrName>
                                        </p:attrNameLst>
                                      </p:cBhvr>
                                      <p:tavLst>
                                        <p:tav tm="0">
                                          <p:val>
                                            <p:strVal val="#ppt_x"/>
                                          </p:val>
                                        </p:tav>
                                        <p:tav tm="100000">
                                          <p:val>
                                            <p:strVal val="#ppt_x"/>
                                          </p:val>
                                        </p:tav>
                                      </p:tavLst>
                                    </p:anim>
                                    <p:anim calcmode="lin" valueType="num">
                                      <p:cBhvr additive="base">
                                        <p:cTn id="13" dur="500" fill="hold"/>
                                        <p:tgtEl>
                                          <p:spTgt spid="75006"/>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12" fill="hold" nodeType="clickEffect">
                                  <p:stCondLst>
                                    <p:cond delay="0"/>
                                  </p:stCondLst>
                                  <p:childTnLst>
                                    <p:set>
                                      <p:cBhvr>
                                        <p:cTn id="17" dur="1" fill="hold">
                                          <p:stCondLst>
                                            <p:cond delay="0"/>
                                          </p:stCondLst>
                                        </p:cTn>
                                        <p:tgtEl>
                                          <p:spTgt spid="75010"/>
                                        </p:tgtEl>
                                        <p:attrNameLst>
                                          <p:attrName>style.visibility</p:attrName>
                                        </p:attrNameLst>
                                      </p:cBhvr>
                                      <p:to>
                                        <p:strVal val="visible"/>
                                      </p:to>
                                    </p:set>
                                    <p:animEffect transition="in" filter="strips(downLeft)">
                                      <p:cBhvr>
                                        <p:cTn id="18" dur="500"/>
                                        <p:tgtEl>
                                          <p:spTgt spid="7501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75007"/>
                                        </p:tgtEl>
                                        <p:attrNameLst>
                                          <p:attrName>style.visibility</p:attrName>
                                        </p:attrNameLst>
                                      </p:cBhvr>
                                      <p:to>
                                        <p:strVal val="visible"/>
                                      </p:to>
                                    </p:set>
                                    <p:animEffect transition="in" filter="box(in)">
                                      <p:cBhvr>
                                        <p:cTn id="23" dur="500"/>
                                        <p:tgtEl>
                                          <p:spTgt spid="7500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75011"/>
                                        </p:tgtEl>
                                        <p:attrNameLst>
                                          <p:attrName>style.visibility</p:attrName>
                                        </p:attrNameLst>
                                      </p:cBhvr>
                                      <p:to>
                                        <p:strVal val="visible"/>
                                      </p:to>
                                    </p:set>
                                    <p:animEffect transition="in" filter="blinds(horizontal)">
                                      <p:cBhvr>
                                        <p:cTn id="28" dur="500"/>
                                        <p:tgtEl>
                                          <p:spTgt spid="7501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75012"/>
                                        </p:tgtEl>
                                        <p:attrNameLst>
                                          <p:attrName>style.visibility</p:attrName>
                                        </p:attrNameLst>
                                      </p:cBhvr>
                                      <p:to>
                                        <p:strVal val="visible"/>
                                      </p:to>
                                    </p:set>
                                    <p:animEffect transition="in" filter="randombar(horizontal)">
                                      <p:cBhvr>
                                        <p:cTn id="33" dur="500"/>
                                        <p:tgtEl>
                                          <p:spTgt spid="75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06" grpId="0" animBg="1" autoUpdateAnimBg="0"/>
      <p:bldP spid="75007" grpId="0" animBg="1" autoUpdateAnimBg="0"/>
      <p:bldP spid="75012"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a:extLst>
              <a:ext uri="{FF2B5EF4-FFF2-40B4-BE49-F238E27FC236}">
                <a16:creationId xmlns:a16="http://schemas.microsoft.com/office/drawing/2014/main" id="{CDBCD733-7A00-466F-BB25-26C0E97C7B8E}"/>
              </a:ext>
            </a:extLst>
          </p:cNvPr>
          <p:cNvSpPr>
            <a:spLocks noGrp="1" noChangeArrowheads="1"/>
          </p:cNvSpPr>
          <p:nvPr>
            <p:ph type="subTitle" idx="1"/>
          </p:nvPr>
        </p:nvSpPr>
        <p:spPr>
          <a:xfrm>
            <a:off x="395288" y="44450"/>
            <a:ext cx="8001000" cy="1368425"/>
          </a:xfrm>
        </p:spPr>
        <p:txBody>
          <a:bodyPr/>
          <a:lstStyle/>
          <a:p>
            <a:pPr algn="just" eaLnBrk="1" hangingPunct="1">
              <a:lnSpc>
                <a:spcPct val="150000"/>
              </a:lnSpc>
            </a:pPr>
            <a:r>
              <a:rPr lang="en-US" altLang="zh-CN" sz="3600" b="1">
                <a:solidFill>
                  <a:srgbClr val="002060"/>
                </a:solidFill>
                <a:latin typeface="黑体" panose="02010609060101010101" pitchFamily="49" charset="-122"/>
                <a:ea typeface="黑体" panose="02010609060101010101" pitchFamily="49" charset="-122"/>
              </a:rPr>
              <a:t>7.4.2  </a:t>
            </a:r>
            <a:r>
              <a:rPr lang="zh-CN" altLang="en-US" sz="3600" b="1">
                <a:solidFill>
                  <a:srgbClr val="002060"/>
                </a:solidFill>
                <a:latin typeface="黑体" panose="02010609060101010101" pitchFamily="49" charset="-122"/>
                <a:ea typeface="黑体" panose="02010609060101010101" pitchFamily="49" charset="-122"/>
              </a:rPr>
              <a:t>二极管门电路</a:t>
            </a:r>
            <a:endParaRPr lang="zh-CN" altLang="en-US" b="1">
              <a:solidFill>
                <a:srgbClr val="002060"/>
              </a:solidFill>
            </a:endParaRPr>
          </a:p>
          <a:p>
            <a:pPr algn="just" eaLnBrk="1" hangingPunct="1">
              <a:lnSpc>
                <a:spcPct val="150000"/>
              </a:lnSpc>
            </a:pPr>
            <a:r>
              <a:rPr lang="en-US" altLang="zh-CN" b="1">
                <a:solidFill>
                  <a:srgbClr val="002060"/>
                </a:solidFill>
              </a:rPr>
              <a:t>1.   </a:t>
            </a:r>
            <a:r>
              <a:rPr lang="zh-CN" altLang="en-US" b="1">
                <a:solidFill>
                  <a:srgbClr val="002060"/>
                </a:solidFill>
              </a:rPr>
              <a:t>二极管与门</a:t>
            </a:r>
          </a:p>
        </p:txBody>
      </p:sp>
      <p:pic>
        <p:nvPicPr>
          <p:cNvPr id="7171" name="图片 4" descr="QQ截图20140513215218.jpg">
            <a:extLst>
              <a:ext uri="{FF2B5EF4-FFF2-40B4-BE49-F238E27FC236}">
                <a16:creationId xmlns:a16="http://schemas.microsoft.com/office/drawing/2014/main" id="{F5343FFE-CA33-478E-B4AC-47AC4D803F3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989138"/>
            <a:ext cx="6243637" cy="486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图片 3" descr="QQ截图20140513215440.jpg">
            <a:extLst>
              <a:ext uri="{FF2B5EF4-FFF2-40B4-BE49-F238E27FC236}">
                <a16:creationId xmlns:a16="http://schemas.microsoft.com/office/drawing/2014/main" id="{9093FFA9-A501-4F00-A10A-F0FC81A676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0513" y="260350"/>
            <a:ext cx="8380412"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图片 4" descr="QQ截图20140513215553.jpg">
            <a:extLst>
              <a:ext uri="{FF2B5EF4-FFF2-40B4-BE49-F238E27FC236}">
                <a16:creationId xmlns:a16="http://schemas.microsoft.com/office/drawing/2014/main" id="{CA4012EC-E829-4361-ADCF-AFD3B11E656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81300" y="5661025"/>
            <a:ext cx="30099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CBDD4A18-B2C0-4C99-B3E5-72754CF25493}"/>
              </a:ext>
            </a:extLst>
          </p:cNvPr>
          <p:cNvSpPr>
            <a:spLocks noGrp="1"/>
          </p:cNvSpPr>
          <p:nvPr>
            <p:ph type="title"/>
          </p:nvPr>
        </p:nvSpPr>
        <p:spPr>
          <a:xfrm>
            <a:off x="611188" y="260350"/>
            <a:ext cx="7772400" cy="1143000"/>
          </a:xfrm>
        </p:spPr>
        <p:txBody>
          <a:bodyPr/>
          <a:lstStyle/>
          <a:p>
            <a:pPr algn="l" eaLnBrk="1" hangingPunct="1"/>
            <a:r>
              <a:rPr lang="en-US" altLang="zh-CN" sz="3200" b="1">
                <a:solidFill>
                  <a:schemeClr val="tx1"/>
                </a:solidFill>
              </a:rPr>
              <a:t>2.  </a:t>
            </a:r>
            <a:r>
              <a:rPr lang="zh-CN" altLang="en-US" sz="3200" b="1">
                <a:solidFill>
                  <a:schemeClr val="tx1"/>
                </a:solidFill>
              </a:rPr>
              <a:t>二极管或门</a:t>
            </a:r>
            <a:br>
              <a:rPr lang="zh-CN" altLang="en-US" sz="3200" b="1">
                <a:solidFill>
                  <a:schemeClr val="tx1"/>
                </a:solidFill>
              </a:rPr>
            </a:br>
            <a:endParaRPr lang="zh-CN" altLang="en-US" sz="3200" b="1">
              <a:solidFill>
                <a:schemeClr val="tx1"/>
              </a:solidFill>
            </a:endParaRPr>
          </a:p>
        </p:txBody>
      </p:sp>
      <p:pic>
        <p:nvPicPr>
          <p:cNvPr id="9219" name="图片 3" descr="QQ截图20140513215741.jpg">
            <a:extLst>
              <a:ext uri="{FF2B5EF4-FFF2-40B4-BE49-F238E27FC236}">
                <a16:creationId xmlns:a16="http://schemas.microsoft.com/office/drawing/2014/main" id="{FE409671-5558-48DA-ABE5-C825FF9171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268413"/>
            <a:ext cx="6545263" cy="530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图片 3" descr="QQ截图20140513215927.jpg">
            <a:extLst>
              <a:ext uri="{FF2B5EF4-FFF2-40B4-BE49-F238E27FC236}">
                <a16:creationId xmlns:a16="http://schemas.microsoft.com/office/drawing/2014/main" id="{1D968FCB-1ACB-41E2-9EAE-7BF5399401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4000" y="404813"/>
            <a:ext cx="8890000" cy="479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图片 4" descr="QQ截图20140513220020.jpg">
            <a:extLst>
              <a:ext uri="{FF2B5EF4-FFF2-40B4-BE49-F238E27FC236}">
                <a16:creationId xmlns:a16="http://schemas.microsoft.com/office/drawing/2014/main" id="{CEB7CFDD-C03E-46B1-8127-AA2780D0AC3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5589588"/>
            <a:ext cx="3100387"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931B2D80-0FCC-4626-A4BD-49E44D46CB96}"/>
              </a:ext>
            </a:extLst>
          </p:cNvPr>
          <p:cNvSpPr>
            <a:spLocks noGrp="1" noChangeArrowheads="1"/>
          </p:cNvSpPr>
          <p:nvPr>
            <p:ph type="body" idx="1"/>
          </p:nvPr>
        </p:nvSpPr>
        <p:spPr>
          <a:xfrm>
            <a:off x="323850" y="333375"/>
            <a:ext cx="8362950" cy="5792788"/>
          </a:xfrm>
        </p:spPr>
        <p:txBody>
          <a:bodyPr/>
          <a:lstStyle/>
          <a:p>
            <a:pPr>
              <a:spcBef>
                <a:spcPct val="0"/>
              </a:spcBef>
              <a:buFontTx/>
              <a:buNone/>
            </a:pPr>
            <a:r>
              <a:rPr lang="en-US" altLang="zh-CN">
                <a:solidFill>
                  <a:srgbClr val="000066"/>
                </a:solidFill>
                <a:latin typeface="黑体" panose="02010609060101010101" pitchFamily="49" charset="-122"/>
                <a:ea typeface="黑体" panose="02010609060101010101" pitchFamily="49" charset="-122"/>
              </a:rPr>
              <a:t>3. </a:t>
            </a:r>
            <a:r>
              <a:rPr lang="zh-CN" altLang="en-US">
                <a:solidFill>
                  <a:srgbClr val="000066"/>
                </a:solidFill>
                <a:latin typeface="黑体" panose="02010609060101010101" pitchFamily="49" charset="-122"/>
                <a:ea typeface="黑体" panose="02010609060101010101" pitchFamily="49" charset="-122"/>
              </a:rPr>
              <a:t>正逻辑负逻辑</a:t>
            </a:r>
          </a:p>
          <a:p>
            <a:pPr>
              <a:spcBef>
                <a:spcPct val="0"/>
              </a:spcBef>
              <a:buFontTx/>
              <a:buNone/>
            </a:pPr>
            <a:r>
              <a:rPr lang="zh-CN" altLang="en-US">
                <a:solidFill>
                  <a:srgbClr val="000066"/>
                </a:solidFill>
                <a:latin typeface="黑体" panose="02010609060101010101" pitchFamily="49" charset="-122"/>
                <a:ea typeface="黑体" panose="02010609060101010101" pitchFamily="49" charset="-122"/>
              </a:rPr>
              <a:t>（</a:t>
            </a:r>
            <a:r>
              <a:rPr lang="en-US" altLang="zh-CN">
                <a:solidFill>
                  <a:srgbClr val="000066"/>
                </a:solidFill>
                <a:latin typeface="黑体" panose="02010609060101010101" pitchFamily="49" charset="-122"/>
                <a:ea typeface="黑体" panose="02010609060101010101" pitchFamily="49" charset="-122"/>
              </a:rPr>
              <a:t>1</a:t>
            </a:r>
            <a:r>
              <a:rPr lang="zh-CN" altLang="en-US">
                <a:solidFill>
                  <a:srgbClr val="000066"/>
                </a:solidFill>
                <a:latin typeface="黑体" panose="02010609060101010101" pitchFamily="49" charset="-122"/>
                <a:ea typeface="黑体" panose="02010609060101010101" pitchFamily="49" charset="-122"/>
              </a:rPr>
              <a:t>）正负逻辑的规定</a:t>
            </a:r>
          </a:p>
          <a:p>
            <a:pPr>
              <a:lnSpc>
                <a:spcPct val="130000"/>
              </a:lnSpc>
              <a:spcBef>
                <a:spcPct val="0"/>
              </a:spcBef>
              <a:buFontTx/>
              <a:buNone/>
            </a:pPr>
            <a:r>
              <a:rPr lang="zh-CN" altLang="en-US" sz="2800">
                <a:solidFill>
                  <a:srgbClr val="000066"/>
                </a:solidFill>
                <a:latin typeface="黑体" panose="02010609060101010101" pitchFamily="49" charset="-122"/>
                <a:ea typeface="黑体" panose="02010609060101010101" pitchFamily="49" charset="-122"/>
              </a:rPr>
              <a:t>  在逻辑电路中，输入和输出一般都用电平来表示。      </a:t>
            </a:r>
          </a:p>
          <a:p>
            <a:pPr>
              <a:lnSpc>
                <a:spcPct val="130000"/>
              </a:lnSpc>
              <a:spcBef>
                <a:spcPct val="0"/>
              </a:spcBef>
              <a:buFontTx/>
              <a:buNone/>
            </a:pPr>
            <a:r>
              <a:rPr lang="zh-CN" altLang="en-US" sz="2800">
                <a:solidFill>
                  <a:srgbClr val="000066"/>
                </a:solidFill>
                <a:latin typeface="黑体" panose="02010609060101010101" pitchFamily="49" charset="-122"/>
                <a:ea typeface="黑体" panose="02010609060101010101" pitchFamily="49" charset="-122"/>
              </a:rPr>
              <a:t>     </a:t>
            </a:r>
            <a:r>
              <a:rPr lang="zh-CN" altLang="en-US" sz="2800">
                <a:latin typeface="黑体" panose="02010609060101010101" pitchFamily="49" charset="-122"/>
                <a:ea typeface="黑体" panose="02010609060101010101" pitchFamily="49" charset="-122"/>
              </a:rPr>
              <a:t>正逻辑                  负逻辑</a:t>
            </a:r>
          </a:p>
        </p:txBody>
      </p:sp>
      <p:pic>
        <p:nvPicPr>
          <p:cNvPr id="11267" name="Picture 5">
            <a:extLst>
              <a:ext uri="{FF2B5EF4-FFF2-40B4-BE49-F238E27FC236}">
                <a16:creationId xmlns:a16="http://schemas.microsoft.com/office/drawing/2014/main" id="{8B162D84-C033-4F96-A04F-778851FB54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565400"/>
            <a:ext cx="2881312"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6">
            <a:extLst>
              <a:ext uri="{FF2B5EF4-FFF2-40B4-BE49-F238E27FC236}">
                <a16:creationId xmlns:a16="http://schemas.microsoft.com/office/drawing/2014/main" id="{0A5C2715-FBD1-4FCE-8AAE-588290DD5D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2565400"/>
            <a:ext cx="305117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7">
            <a:extLst>
              <a:ext uri="{FF2B5EF4-FFF2-40B4-BE49-F238E27FC236}">
                <a16:creationId xmlns:a16="http://schemas.microsoft.com/office/drawing/2014/main" id="{5C9F3766-E554-4578-8DE5-17008AD7CA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0488" y="3644900"/>
            <a:ext cx="1381125"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8">
            <a:extLst>
              <a:ext uri="{FF2B5EF4-FFF2-40B4-BE49-F238E27FC236}">
                <a16:creationId xmlns:a16="http://schemas.microsoft.com/office/drawing/2014/main" id="{3BBAE3A5-142E-4BB5-AB28-6E4B75FB38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1500" y="3716338"/>
            <a:ext cx="1241425" cy="284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theme/theme1.xml><?xml version="1.0" encoding="utf-8"?>
<a:theme xmlns:a="http://schemas.openxmlformats.org/drawingml/2006/main" name="默认设计模板">
  <a:themeElements>
    <a:clrScheme name="">
      <a:dk1>
        <a:srgbClr val="000000"/>
      </a:dk1>
      <a:lt1>
        <a:srgbClr val="FF00FF"/>
      </a:lt1>
      <a:dk2>
        <a:srgbClr val="000000"/>
      </a:dk2>
      <a:lt2>
        <a:srgbClr val="808080"/>
      </a:lt2>
      <a:accent1>
        <a:srgbClr val="00CC99"/>
      </a:accent1>
      <a:accent2>
        <a:srgbClr val="3333CC"/>
      </a:accent2>
      <a:accent3>
        <a:srgbClr val="FFAA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TotalTime>
  <Words>521</Words>
  <Application>Microsoft Office PowerPoint</Application>
  <PresentationFormat>全屏显示(4:3)</PresentationFormat>
  <Paragraphs>249</Paragraphs>
  <Slides>13</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1" baseType="lpstr">
      <vt:lpstr>Times New Roman</vt:lpstr>
      <vt:lpstr>宋体</vt:lpstr>
      <vt:lpstr>Arial</vt:lpstr>
      <vt:lpstr>Calibri</vt:lpstr>
      <vt:lpstr>黑体</vt:lpstr>
      <vt:lpstr>Symbol</vt:lpstr>
      <vt:lpstr>默认设计模板</vt:lpstr>
      <vt:lpstr>Microsoft 公式 3.0</vt:lpstr>
      <vt:lpstr>7.4  基本逻辑门电路</vt:lpstr>
      <vt:lpstr>PowerPoint 演示文稿</vt:lpstr>
      <vt:lpstr>      NPN 型 BJT 三种工作状态的特点</vt:lpstr>
      <vt:lpstr>2.  晶体三极管的开关时间</vt:lpstr>
      <vt:lpstr>PowerPoint 演示文稿</vt:lpstr>
      <vt:lpstr>PowerPoint 演示文稿</vt:lpstr>
      <vt:lpstr>2.  二极管或门 </vt:lpstr>
      <vt:lpstr>PowerPoint 演示文稿</vt:lpstr>
      <vt:lpstr>PowerPoint 演示文稿</vt:lpstr>
      <vt:lpstr>PowerPoint 演示文稿</vt:lpstr>
      <vt:lpstr>7.4.3  晶体三极管非门电路</vt:lpstr>
      <vt:lpstr>PowerPoint 演示文稿</vt:lpstr>
      <vt:lpstr>7.4.4  复合门电路 </vt:lpstr>
    </vt:vector>
  </TitlesOfParts>
  <Company>physics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组合逻辑电路</dc:title>
  <dc:creator>ylj</dc:creator>
  <cp:lastModifiedBy>张伯望</cp:lastModifiedBy>
  <cp:revision>73</cp:revision>
  <dcterms:created xsi:type="dcterms:W3CDTF">2005-11-20T12:00:46Z</dcterms:created>
  <dcterms:modified xsi:type="dcterms:W3CDTF">2017-09-07T11:43:23Z</dcterms:modified>
</cp:coreProperties>
</file>