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1" r:id="rId2"/>
    <p:sldId id="256" r:id="rId3"/>
    <p:sldId id="262" r:id="rId4"/>
    <p:sldId id="271" r:id="rId5"/>
    <p:sldId id="293" r:id="rId6"/>
    <p:sldId id="294" r:id="rId7"/>
    <p:sldId id="257" r:id="rId8"/>
    <p:sldId id="259" r:id="rId9"/>
    <p:sldId id="260" r:id="rId10"/>
    <p:sldId id="263" r:id="rId11"/>
    <p:sldId id="272" r:id="rId12"/>
    <p:sldId id="273" r:id="rId13"/>
    <p:sldId id="275" r:id="rId14"/>
    <p:sldId id="276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78" r:id="rId23"/>
    <p:sldId id="305" r:id="rId24"/>
    <p:sldId id="302" r:id="rId25"/>
    <p:sldId id="303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04" r:id="rId35"/>
    <p:sldId id="314" r:id="rId36"/>
    <p:sldId id="315" r:id="rId37"/>
    <p:sldId id="316" r:id="rId38"/>
    <p:sldId id="317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660033"/>
    <a:srgbClr val="000066"/>
    <a:srgbClr val="66FF33"/>
    <a:srgbClr val="99CCFF"/>
    <a:srgbClr val="FF0066"/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0862" autoAdjust="0"/>
  </p:normalViewPr>
  <p:slideViewPr>
    <p:cSldViewPr>
      <p:cViewPr varScale="1">
        <p:scale>
          <a:sx n="87" d="100"/>
          <a:sy n="87" d="100"/>
        </p:scale>
        <p:origin x="133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63.wmf"/><Relationship Id="rId1" Type="http://schemas.openxmlformats.org/officeDocument/2006/relationships/image" Target="../media/image62.jpeg"/><Relationship Id="rId5" Type="http://schemas.openxmlformats.org/officeDocument/2006/relationships/image" Target="../media/image64.wmf"/><Relationship Id="rId4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E874DA-78FE-4849-B4F0-C5F6277833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E04B53-EEE9-433A-91BF-274D33EF07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D3F0E8-A8D0-4A51-8ACF-C51C4E674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75438-F21E-4926-8BB4-30A456E2C1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48352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D0D652-B411-49EA-B810-08302341D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7E2936-8893-43A4-9924-609D3453F8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C48361-5C9D-4DEB-9925-7E3D966459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04478-439D-4AF4-8C85-F1CD850E15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65447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0EBCC1-D7E6-4B7A-B072-33CBD585C4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B52C6F-1335-4514-B86F-3D3E3B23DA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4EA797-8744-43C0-82AE-C6C7C7552E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582D7-C094-41FD-AE3D-8FD68A4EEB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04016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E695DE8-9B39-4488-BE93-501C2C6FE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F19C66-7247-4609-B6E2-7DDE38D648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A07423-F72D-4C99-A496-C22AE2537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FDCBE-CBDB-436A-9628-A29C94414F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95673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BD785ED-9438-419D-BCA7-AFD8A62B6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FA361A-5312-45B4-9CF3-246137C738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78A5580-2B6B-4083-9B2C-BBA56E067D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94D14-2CC4-459E-8FAE-E7A017AB14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33174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68C860-EFE8-4DA8-A8C1-DFE717E06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21211E-1B1C-4EF9-A9E8-702CAD1D4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D7561-3876-468F-AD21-F1FD1192D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97D09-0764-4982-8362-5A385C7F84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2465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035129-425E-4FBC-9A69-596F5A30BC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0F3638-6C08-41F4-A7CC-CCCC3320A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F20F25-EC12-4E36-B0E0-5EFD0DFDA8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A9E16-36B8-4118-9F57-5691C39074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1754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8BFC72-37CC-498E-9288-7F02C3580A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6E00D9-1A57-4DCD-9FFE-BDC78B5E41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E73E65-90AC-4C2F-B4A0-CC41EE3EC3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EFAB0-7A42-4BAB-81BB-7BA1CF9A23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1764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B2889F-D792-419D-8673-C07860BABC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4B195-B05B-48CC-BE21-038C687AF7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8547C-6C1E-4F9E-9D8B-FC795688A1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06327-98EF-4E45-89B8-FA8CFA17B5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09865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5B69377-7DB3-4A0C-B16D-DB0C116C0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FBD88AE-47F6-4477-83D2-C7FB03ED50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F203DB-C099-4357-A318-A006060DDB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7F459-F24D-4F1C-8A3F-83D3FBF01D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10980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16E290C-251D-4D0A-9668-3B14D75E85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C397F6-1247-4C46-8EAE-62410E35EF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B412AB-CE62-4931-9F66-B868DB48F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622E8-74F8-4067-B359-EC8C02D85F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65390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4768DAE-5230-4BD6-B70C-10D46E8766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334CF6B-FACD-4753-B9C7-9605CC3BE2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38B85E-80F0-4B6C-9734-C0EF52DB9C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A68D7-57B7-4004-BD20-E075078E1A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43023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24E12-51D8-4314-98D4-05BE02FD2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0E562-9ACC-4D5C-AF92-52F5487985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1C3FF-26C1-415F-AAAF-C23AB499A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76DE5-4B56-47C7-BD26-C332152C2D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9609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97B7B-9C16-49BE-8C63-6FBD08F74D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7E6DC-C6B2-4A89-85A1-1B7D6DF154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DB6A3-F43A-4747-A997-B8EA38A09D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091B0-1C43-46DA-8B43-28DEE9EA4A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37479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53882D-DE97-465C-9CE2-929E34A3D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E4B2748-58C6-4CF8-88C4-139BE186B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6DF68061-C3E2-41CC-9ACF-A51E426940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8B0ACB7A-AEB4-4666-BB06-B1F1FB14DE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262C66F6-F4CF-4B2F-B65B-0715C9F0CF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BB15D79-4533-409D-B7C4-04F417A868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6.png"/><Relationship Id="rId4" Type="http://schemas.openxmlformats.org/officeDocument/2006/relationships/image" Target="../media/image5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64.wmf"/><Relationship Id="rId5" Type="http://schemas.openxmlformats.org/officeDocument/2006/relationships/image" Target="../media/image62.jpeg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63.wmf"/><Relationship Id="rId9" Type="http://schemas.openxmlformats.org/officeDocument/2006/relationships/image" Target="../media/image5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9.jpeg"/><Relationship Id="rId4" Type="http://schemas.openxmlformats.org/officeDocument/2006/relationships/image" Target="../media/image6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jpeg"/><Relationship Id="rId3" Type="http://schemas.openxmlformats.org/officeDocument/2006/relationships/oleObject" Target="../embeddings/oleObject35.bin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7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6.png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3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jpeg"/><Relationship Id="rId5" Type="http://schemas.openxmlformats.org/officeDocument/2006/relationships/image" Target="../media/image79.jpeg"/><Relationship Id="rId4" Type="http://schemas.openxmlformats.org/officeDocument/2006/relationships/image" Target="../media/image7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83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8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053BCAD-1DBD-42E8-9563-5FBCFE802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5575" cy="1655763"/>
          </a:xfrm>
        </p:spPr>
        <p:txBody>
          <a:bodyPr/>
          <a:lstStyle/>
          <a:p>
            <a:pPr marL="762000" indent="-762000" eaLnBrk="1" hangingPunct="1"/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触发器和时序逻辑电路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D415EE5E-2537-4B64-8884-745E46129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60575"/>
            <a:ext cx="777716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9.1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9.2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时序逻辑电路分析方法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9.3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9.4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</a:p>
          <a:p>
            <a:pPr algn="just" eaLnBrk="1" hangingPunct="1">
              <a:spcBef>
                <a:spcPct val="20000"/>
              </a:spcBef>
            </a:pPr>
            <a:endParaRPr lang="en-US" altLang="zh-CN" sz="4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9">
            <a:extLst>
              <a:ext uri="{FF2B5EF4-FFF2-40B4-BE49-F238E27FC236}">
                <a16:creationId xmlns:a16="http://schemas.microsoft.com/office/drawing/2014/main" id="{E6D6A9A8-4EAD-4F1A-8544-6C615755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3600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ea typeface="黑体" panose="02010609060101010101" pitchFamily="49" charset="-122"/>
              </a:rPr>
              <a:t>3.  </a:t>
            </a:r>
            <a:r>
              <a:rPr lang="zh-CN" altLang="en-US" sz="3600">
                <a:solidFill>
                  <a:srgbClr val="000066"/>
                </a:solidFill>
                <a:ea typeface="黑体" panose="02010609060101010101" pitchFamily="49" charset="-122"/>
              </a:rPr>
              <a:t>主从触发器</a:t>
            </a:r>
          </a:p>
        </p:txBody>
      </p:sp>
      <p:sp>
        <p:nvSpPr>
          <p:cNvPr id="22" name="Rectangle 99">
            <a:extLst>
              <a:ext uri="{FF2B5EF4-FFF2-40B4-BE49-F238E27FC236}">
                <a16:creationId xmlns:a16="http://schemas.microsoft.com/office/drawing/2014/main" id="{DBA75206-BD51-4F84-8452-1A2C37AE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41036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）主从</a:t>
            </a:r>
            <a:r>
              <a:rPr lang="en-US" altLang="zh-CN" sz="3200" i="1">
                <a:solidFill>
                  <a:srgbClr val="000066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-</a:t>
            </a:r>
            <a:r>
              <a:rPr lang="en-US" altLang="zh-CN" sz="3200" i="1">
                <a:solidFill>
                  <a:srgbClr val="000066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触发器</a:t>
            </a:r>
          </a:p>
        </p:txBody>
      </p:sp>
      <p:pic>
        <p:nvPicPr>
          <p:cNvPr id="23" name="图片 22" descr="QQ截图20140606095841.jpg">
            <a:extLst>
              <a:ext uri="{FF2B5EF4-FFF2-40B4-BE49-F238E27FC236}">
                <a16:creationId xmlns:a16="http://schemas.microsoft.com/office/drawing/2014/main" id="{49C0C07D-0480-4E72-BBED-467C30496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2"/>
          <a:stretch>
            <a:fillRect/>
          </a:stretch>
        </p:blipFill>
        <p:spPr bwMode="auto">
          <a:xfrm>
            <a:off x="669925" y="1628775"/>
            <a:ext cx="8093075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9">
            <a:extLst>
              <a:ext uri="{FF2B5EF4-FFF2-40B4-BE49-F238E27FC236}">
                <a16:creationId xmlns:a16="http://schemas.microsoft.com/office/drawing/2014/main" id="{A78034E9-0D78-4705-8385-768EA1FFA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4105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）主从</a:t>
            </a:r>
            <a:r>
              <a:rPr lang="en-US" altLang="zh-CN" sz="3200" i="1">
                <a:solidFill>
                  <a:srgbClr val="000066"/>
                </a:solidFill>
                <a:ea typeface="黑体" panose="02010609060101010101" pitchFamily="49" charset="-122"/>
              </a:rPr>
              <a:t>J</a:t>
            </a:r>
            <a:r>
              <a:rPr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-</a:t>
            </a:r>
            <a:r>
              <a:rPr lang="en-US" altLang="zh-CN" sz="3200" i="1">
                <a:solidFill>
                  <a:srgbClr val="000066"/>
                </a:solidFill>
                <a:ea typeface="黑体" panose="02010609060101010101" pitchFamily="49" charset="-122"/>
              </a:rPr>
              <a:t>K</a:t>
            </a:r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触发器</a:t>
            </a:r>
          </a:p>
        </p:txBody>
      </p:sp>
      <p:pic>
        <p:nvPicPr>
          <p:cNvPr id="15" name="图片 14" descr="QQ截图20140606100140.jpg">
            <a:extLst>
              <a:ext uri="{FF2B5EF4-FFF2-40B4-BE49-F238E27FC236}">
                <a16:creationId xmlns:a16="http://schemas.microsoft.com/office/drawing/2014/main" id="{DF7E4E38-1A15-475F-BEBA-F7EE43DDC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8413"/>
            <a:ext cx="6437313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2" descr="QQ截图20140606100448.jpg">
            <a:extLst>
              <a:ext uri="{FF2B5EF4-FFF2-40B4-BE49-F238E27FC236}">
                <a16:creationId xmlns:a16="http://schemas.microsoft.com/office/drawing/2014/main" id="{76AB2136-D7F9-4FF9-A2E3-9C75A8E96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004888"/>
            <a:ext cx="8716962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Q截图20140606100604.jpg">
            <a:extLst>
              <a:ext uri="{FF2B5EF4-FFF2-40B4-BE49-F238E27FC236}">
                <a16:creationId xmlns:a16="http://schemas.microsoft.com/office/drawing/2014/main" id="{0824461E-EA61-48C0-8A3E-02B63172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26"/>
          <a:stretch>
            <a:fillRect/>
          </a:stretch>
        </p:blipFill>
        <p:spPr bwMode="auto">
          <a:xfrm>
            <a:off x="1763713" y="1341438"/>
            <a:ext cx="56007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QQ截图20140606100604.jpg">
            <a:extLst>
              <a:ext uri="{FF2B5EF4-FFF2-40B4-BE49-F238E27FC236}">
                <a16:creationId xmlns:a16="http://schemas.microsoft.com/office/drawing/2014/main" id="{FC68EC53-F1AF-4E80-B33E-B70F88D74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74"/>
          <a:stretch>
            <a:fillRect/>
          </a:stretch>
        </p:blipFill>
        <p:spPr bwMode="auto">
          <a:xfrm>
            <a:off x="1835150" y="3068638"/>
            <a:ext cx="5600700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9">
            <a:extLst>
              <a:ext uri="{FF2B5EF4-FFF2-40B4-BE49-F238E27FC236}">
                <a16:creationId xmlns:a16="http://schemas.microsoft.com/office/drawing/2014/main" id="{9E8AF67F-9D37-404C-9D32-D92D08A9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598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ea typeface="黑体" panose="02010609060101010101" pitchFamily="49" charset="-122"/>
              </a:rPr>
              <a:t>4.  </a:t>
            </a:r>
            <a:r>
              <a:rPr lang="zh-CN" altLang="en-US" sz="3600">
                <a:solidFill>
                  <a:srgbClr val="000066"/>
                </a:solidFill>
                <a:ea typeface="黑体" panose="02010609060101010101" pitchFamily="49" charset="-122"/>
              </a:rPr>
              <a:t>边沿触发器</a:t>
            </a:r>
          </a:p>
        </p:txBody>
      </p:sp>
      <p:sp>
        <p:nvSpPr>
          <p:cNvPr id="5" name="Rectangle 99">
            <a:extLst>
              <a:ext uri="{FF2B5EF4-FFF2-40B4-BE49-F238E27FC236}">
                <a16:creationId xmlns:a16="http://schemas.microsoft.com/office/drawing/2014/main" id="{7D42A94A-A724-4C36-9DBE-9C6FECF9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908050"/>
            <a:ext cx="46085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维持阻塞</a:t>
            </a:r>
            <a:r>
              <a:rPr lang="en-US" altLang="zh-CN" sz="32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320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BA2C1566-E5EC-4DFA-8342-0CB9B7A1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738" y="3586163"/>
            <a:ext cx="2746375" cy="1890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GB" altLang="zh-CN" sz="2000">
              <a:ea typeface="黑体" panose="02010609060101010101" pitchFamily="49" charset="-122"/>
            </a:endParaRPr>
          </a:p>
        </p:txBody>
      </p:sp>
      <p:sp>
        <p:nvSpPr>
          <p:cNvPr id="5127" name="AutoShape 13">
            <a:extLst>
              <a:ext uri="{FF2B5EF4-FFF2-40B4-BE49-F238E27FC236}">
                <a16:creationId xmlns:a16="http://schemas.microsoft.com/office/drawing/2014/main" id="{A2F846F9-C14D-4E85-8A37-6B0726054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2662238"/>
            <a:ext cx="5535613" cy="28352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GB" altLang="zh-CN" sz="2000">
              <a:ea typeface="黑体" panose="02010609060101010101" pitchFamily="49" charset="-122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B00C276C-2696-4DC3-B9DD-CB85D638D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557338"/>
            <a:ext cx="4249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电路结构和逻辑符号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129" name="Rectangle 16">
            <a:extLst>
              <a:ext uri="{FF2B5EF4-FFF2-40B4-BE49-F238E27FC236}">
                <a16:creationId xmlns:a16="http://schemas.microsoft.com/office/drawing/2014/main" id="{D95BDC3D-F8C4-4F1D-8531-E691ED4D1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863" y="274320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21E082C2-DA5F-4CE1-B0E5-5C962A266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88" y="2708275"/>
          <a:ext cx="4725987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Picture" r:id="rId3" imgW="4066032" imgH="2270760" progId="Word.Picture.8">
                  <p:embed/>
                </p:oleObj>
              </mc:Choice>
              <mc:Fallback>
                <p:oleObj name="Picture" r:id="rId3" imgW="4066032" imgH="227076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2708275"/>
                        <a:ext cx="4725987" cy="263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8">
            <a:extLst>
              <a:ext uri="{FF2B5EF4-FFF2-40B4-BE49-F238E27FC236}">
                <a16:creationId xmlns:a16="http://schemas.microsoft.com/office/drawing/2014/main" id="{EB1096EF-7D51-45A1-9697-02E1960FF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863" y="3462338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890F09CD-2F49-4880-971D-4439BB45B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7275" y="3722688"/>
          <a:ext cx="2636838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Picture" r:id="rId5" imgW="1427133" imgH="829198" progId="Word.Picture.8">
                  <p:embed/>
                </p:oleObj>
              </mc:Choice>
              <mc:Fallback>
                <p:oleObj name="Picture" r:id="rId5" imgW="1427133" imgH="82919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3722688"/>
                        <a:ext cx="2636838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20">
            <a:extLst>
              <a:ext uri="{FF2B5EF4-FFF2-40B4-BE49-F238E27FC236}">
                <a16:creationId xmlns:a16="http://schemas.microsoft.com/office/drawing/2014/main" id="{E4E8F845-3ED9-46AE-9B24-D8BA3F70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8" y="55530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逻辑图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7CEAD3A2-C0CB-4B75-8FD3-916B2129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555625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逻辑符</a:t>
            </a:r>
            <a:r>
              <a:rPr lang="zh-CN" altLang="en-US" sz="2400" b="1">
                <a:solidFill>
                  <a:srgbClr val="000066"/>
                </a:solidFill>
                <a:ea typeface="黑体" panose="02010609060101010101" pitchFamily="49" charset="-122"/>
              </a:rPr>
              <a:t>号</a:t>
            </a:r>
          </a:p>
        </p:txBody>
      </p:sp>
      <p:sp>
        <p:nvSpPr>
          <p:cNvPr id="16" name="AutoShape 22">
            <a:extLst>
              <a:ext uri="{FF2B5EF4-FFF2-40B4-BE49-F238E27FC236}">
                <a16:creationId xmlns:a16="http://schemas.microsoft.com/office/drawing/2014/main" id="{6DB238BA-B60F-4941-B001-76522BE36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3111500"/>
            <a:ext cx="1035050" cy="18002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CB55B145-EB10-47CB-85FC-47479B6A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5002213"/>
            <a:ext cx="315913" cy="3143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5E30FF34-9ED8-4D63-826F-DB7060FB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76788"/>
            <a:ext cx="404813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预</a:t>
            </a:r>
          </a:p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置</a:t>
            </a:r>
          </a:p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端</a:t>
            </a:r>
          </a:p>
        </p:txBody>
      </p:sp>
      <p:sp>
        <p:nvSpPr>
          <p:cNvPr id="19" name="AutoShape 25">
            <a:extLst>
              <a:ext uri="{FF2B5EF4-FFF2-40B4-BE49-F238E27FC236}">
                <a16:creationId xmlns:a16="http://schemas.microsoft.com/office/drawing/2014/main" id="{8A079139-030E-4FC3-BC40-11C7FA604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3338"/>
            <a:ext cx="449263" cy="10207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清</a:t>
            </a:r>
          </a:p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零</a:t>
            </a:r>
          </a:p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端</a:t>
            </a:r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id="{4E732E3A-143B-443C-B4DC-B97FB3BC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797175"/>
            <a:ext cx="315912" cy="314325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Oval 27">
            <a:extLst>
              <a:ext uri="{FF2B5EF4-FFF2-40B4-BE49-F238E27FC236}">
                <a16:creationId xmlns:a16="http://schemas.microsoft.com/office/drawing/2014/main" id="{FF39E412-5839-4284-A945-635B6A73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109913"/>
            <a:ext cx="341313" cy="323850"/>
          </a:xfrm>
          <a:prstGeom prst="ellipse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3FF0FDBC-FDE2-40DB-9AB0-1870208A8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641850"/>
            <a:ext cx="341313" cy="323850"/>
          </a:xfrm>
          <a:prstGeom prst="ellipse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9679C379-7CE3-410E-BA2F-70FF265ACA70}"/>
              </a:ext>
            </a:extLst>
          </p:cNvPr>
          <p:cNvGrpSpPr>
            <a:grpSpLocks/>
          </p:cNvGrpSpPr>
          <p:nvPr/>
        </p:nvGrpSpPr>
        <p:grpSpPr bwMode="auto">
          <a:xfrm>
            <a:off x="989013" y="4732338"/>
            <a:ext cx="3151187" cy="415925"/>
            <a:chOff x="8370" y="11408"/>
            <a:chExt cx="4249" cy="585"/>
          </a:xfrm>
        </p:grpSpPr>
        <p:sp>
          <p:nvSpPr>
            <p:cNvPr id="5159" name="Line 30">
              <a:extLst>
                <a:ext uri="{FF2B5EF4-FFF2-40B4-BE49-F238E27FC236}">
                  <a16:creationId xmlns:a16="http://schemas.microsoft.com/office/drawing/2014/main" id="{5E745396-D858-464A-9E48-752BFD223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70" y="11993"/>
              <a:ext cx="3963" cy="0"/>
            </a:xfrm>
            <a:prstGeom prst="line">
              <a:avLst/>
            </a:prstGeom>
            <a:noFill/>
            <a:ln w="762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0" name="Line 31">
              <a:extLst>
                <a:ext uri="{FF2B5EF4-FFF2-40B4-BE49-F238E27FC236}">
                  <a16:creationId xmlns:a16="http://schemas.microsoft.com/office/drawing/2014/main" id="{FA85861A-C53B-4A67-95EC-2367E9DB88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12047" y="11700"/>
              <a:ext cx="584" cy="0"/>
            </a:xfrm>
            <a:prstGeom prst="line">
              <a:avLst/>
            </a:prstGeom>
            <a:noFill/>
            <a:ln w="762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Line 32">
              <a:extLst>
                <a:ext uri="{FF2B5EF4-FFF2-40B4-BE49-F238E27FC236}">
                  <a16:creationId xmlns:a16="http://schemas.microsoft.com/office/drawing/2014/main" id="{2FED149B-D68E-4D01-9DA7-61C3BE2B8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340" y="11408"/>
              <a:ext cx="279" cy="0"/>
            </a:xfrm>
            <a:prstGeom prst="line">
              <a:avLst/>
            </a:prstGeom>
            <a:noFill/>
            <a:ln w="762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Oval 33">
            <a:extLst>
              <a:ext uri="{FF2B5EF4-FFF2-40B4-BE49-F238E27FC236}">
                <a16:creationId xmlns:a16="http://schemas.microsoft.com/office/drawing/2014/main" id="{4D6200C1-2AB5-4446-B5EF-BFFD62EA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686300"/>
            <a:ext cx="341313" cy="323850"/>
          </a:xfrm>
          <a:prstGeom prst="ellipse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F26F7F26-5A74-4836-9B0D-ED5A86E5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111500"/>
            <a:ext cx="341312" cy="323850"/>
          </a:xfrm>
          <a:prstGeom prst="ellipse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684BD8D9-67DC-470B-B979-EF7B4B45F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3111500"/>
            <a:ext cx="341313" cy="32385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55409C05-DEBB-42F6-B59C-7D4E802C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4641850"/>
            <a:ext cx="341313" cy="32385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3" name="Group 37">
            <a:extLst>
              <a:ext uri="{FF2B5EF4-FFF2-40B4-BE49-F238E27FC236}">
                <a16:creationId xmlns:a16="http://schemas.microsoft.com/office/drawing/2014/main" id="{C2315CD1-30D8-47B1-9C51-F06224C89F46}"/>
              </a:ext>
            </a:extLst>
          </p:cNvPr>
          <p:cNvGrpSpPr>
            <a:grpSpLocks/>
          </p:cNvGrpSpPr>
          <p:nvPr/>
        </p:nvGrpSpPr>
        <p:grpSpPr bwMode="auto">
          <a:xfrm>
            <a:off x="944563" y="2976563"/>
            <a:ext cx="3151187" cy="404812"/>
            <a:chOff x="8370" y="9039"/>
            <a:chExt cx="4249" cy="585"/>
          </a:xfrm>
        </p:grpSpPr>
        <p:sp>
          <p:nvSpPr>
            <p:cNvPr id="5156" name="Line 38">
              <a:extLst>
                <a:ext uri="{FF2B5EF4-FFF2-40B4-BE49-F238E27FC236}">
                  <a16:creationId xmlns:a16="http://schemas.microsoft.com/office/drawing/2014/main" id="{2ED2807E-3723-4E95-BFE2-71C4DEEAF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0" y="9039"/>
              <a:ext cx="3969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Line 39">
              <a:extLst>
                <a:ext uri="{FF2B5EF4-FFF2-40B4-BE49-F238E27FC236}">
                  <a16:creationId xmlns:a16="http://schemas.microsoft.com/office/drawing/2014/main" id="{082BE8EC-E774-4410-9725-8D441BBD0F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2047" y="9332"/>
              <a:ext cx="584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Line 40">
              <a:extLst>
                <a:ext uri="{FF2B5EF4-FFF2-40B4-BE49-F238E27FC236}">
                  <a16:creationId xmlns:a16="http://schemas.microsoft.com/office/drawing/2014/main" id="{FE73DD0D-90BC-4495-9666-3D8901F33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40" y="9624"/>
              <a:ext cx="279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Oval 41">
            <a:extLst>
              <a:ext uri="{FF2B5EF4-FFF2-40B4-BE49-F238E27FC236}">
                <a16:creationId xmlns:a16="http://schemas.microsoft.com/office/drawing/2014/main" id="{F129C871-B214-42D2-AA31-4D7D9AA2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194050"/>
            <a:ext cx="341312" cy="1889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DF2AADE0-FBAC-43C2-B72F-99230FAC1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419475"/>
            <a:ext cx="341312" cy="1889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9B9D87E3-2B70-4E7F-92A6-909576883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643313"/>
            <a:ext cx="341312" cy="18891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09B31C0-6C4D-4D88-9612-A42471D5F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281488"/>
            <a:ext cx="341312" cy="18891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2666E30B-A804-4E2D-B0EB-EA0B4F072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506913"/>
            <a:ext cx="341312" cy="18891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8EF00D45-5F49-40D5-814E-757C42FDE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730750"/>
            <a:ext cx="341312" cy="1889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41" name="Oval 47">
            <a:extLst>
              <a:ext uri="{FF2B5EF4-FFF2-40B4-BE49-F238E27FC236}">
                <a16:creationId xmlns:a16="http://schemas.microsoft.com/office/drawing/2014/main" id="{DEE7143F-58B2-4DC3-B5AA-3F53402F0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675" y="3111500"/>
            <a:ext cx="341313" cy="32385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42" name="Oval 48">
            <a:extLst>
              <a:ext uri="{FF2B5EF4-FFF2-40B4-BE49-F238E27FC236}">
                <a16:creationId xmlns:a16="http://schemas.microsoft.com/office/drawing/2014/main" id="{F2DEF697-D266-40AB-BC57-6943AFE00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5" y="4686300"/>
            <a:ext cx="341313" cy="32385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43" name="Rectangle 49">
            <a:extLst>
              <a:ext uri="{FF2B5EF4-FFF2-40B4-BE49-F238E27FC236}">
                <a16:creationId xmlns:a16="http://schemas.microsoft.com/office/drawing/2014/main" id="{E328DABC-9E19-49D2-9148-EB01A154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6378575"/>
            <a:ext cx="5721350" cy="434975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000" b="1" baseline="-250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0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i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000" b="1" baseline="-250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0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分别为直接置</a:t>
            </a:r>
            <a:r>
              <a:rPr lang="en-US" altLang="zh-CN" sz="20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和置</a:t>
            </a:r>
            <a:r>
              <a:rPr lang="en-US" altLang="zh-CN" sz="20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20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信号，低电平有效。 </a:t>
            </a:r>
          </a:p>
        </p:txBody>
      </p:sp>
      <p:sp>
        <p:nvSpPr>
          <p:cNvPr id="44" name="AutoShape 50">
            <a:extLst>
              <a:ext uri="{FF2B5EF4-FFF2-40B4-BE49-F238E27FC236}">
                <a16:creationId xmlns:a16="http://schemas.microsoft.com/office/drawing/2014/main" id="{1087CB18-1DD3-4AF9-BC56-A66797C57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090738"/>
            <a:ext cx="2057400" cy="457200"/>
          </a:xfrm>
          <a:prstGeom prst="wedgeRoundRectCallout">
            <a:avLst>
              <a:gd name="adj1" fmla="val -23611"/>
              <a:gd name="adj2" fmla="val 157639"/>
              <a:gd name="adj3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0066"/>
                </a:solidFill>
                <a:ea typeface="黑体" panose="02010609060101010101" pitchFamily="49" charset="-122"/>
              </a:rPr>
              <a:t>基本</a:t>
            </a:r>
            <a:r>
              <a:rPr lang="en-US" altLang="zh-CN" sz="2000">
                <a:solidFill>
                  <a:srgbClr val="000066"/>
                </a:solidFill>
                <a:ea typeface="黑体" panose="02010609060101010101" pitchFamily="49" charset="-122"/>
              </a:rPr>
              <a:t>SR</a:t>
            </a:r>
            <a:r>
              <a:rPr lang="zh-CN" altLang="en-US" sz="2000">
                <a:solidFill>
                  <a:srgbClr val="000066"/>
                </a:solidFill>
                <a:ea typeface="黑体" panose="02010609060101010101" pitchFamily="49" charset="-122"/>
              </a:rPr>
              <a:t>锁存器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nimBg="1" autoUpdateAnimBg="0"/>
      <p:bldP spid="9" grpId="0"/>
      <p:bldP spid="15" grpId="0" autoUpdateAnimBg="0"/>
      <p:bldP spid="16" grpId="0" animBg="1"/>
      <p:bldP spid="17" grpId="0" animBg="1"/>
      <p:bldP spid="18" grpId="0" animBg="1" autoUpdateAnimBg="0"/>
      <p:bldP spid="19" grpId="0" animBg="1" autoUpdateAnimBg="0"/>
      <p:bldP spid="20" grpId="0" animBg="1"/>
      <p:bldP spid="21" grpId="0" animBg="1" autoUpdateAnimBg="0"/>
      <p:bldP spid="22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5" grpId="0" animBg="1" autoUpdateAnimBg="0"/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6">
            <a:extLst>
              <a:ext uri="{FF2B5EF4-FFF2-40B4-BE49-F238E27FC236}">
                <a16:creationId xmlns:a16="http://schemas.microsoft.com/office/drawing/2014/main" id="{7FB0B42F-02E8-4FFD-8749-53F0FAB52BB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684213" y="692150"/>
            <a:ext cx="3233737" cy="685800"/>
          </a:xfrm>
          <a:noFill/>
        </p:spPr>
        <p:txBody>
          <a:bodyPr/>
          <a:lstStyle/>
          <a:p>
            <a:pPr algn="l"/>
            <a:r>
              <a:rPr lang="en-US" altLang="zh-CN"/>
              <a:t> 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  <a:r>
              <a:rPr lang="zh-CN" altLang="en-US"/>
              <a:t> </a:t>
            </a:r>
          </a:p>
        </p:txBody>
      </p:sp>
      <p:sp>
        <p:nvSpPr>
          <p:cNvPr id="6150" name="AutoShape 7">
            <a:extLst>
              <a:ext uri="{FF2B5EF4-FFF2-40B4-BE49-F238E27FC236}">
                <a16:creationId xmlns:a16="http://schemas.microsoft.com/office/drawing/2014/main" id="{00F196FE-BD67-4C9F-8AE0-1FA8D8A0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2365375"/>
            <a:ext cx="7245350" cy="3870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GB" altLang="zh-CN" sz="2000">
              <a:ea typeface="黑体" panose="02010609060101010101" pitchFamily="49" charset="-122"/>
            </a:endParaRPr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75406546-B9B8-41DB-9811-F456977EA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" y="2565400"/>
          <a:ext cx="6615113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Picture" r:id="rId3" imgW="4067280" imgH="2266920" progId="Word.Picture.8">
                  <p:embed/>
                </p:oleObj>
              </mc:Choice>
              <mc:Fallback>
                <p:oleObj name="Picture" r:id="rId3" imgW="4067280" imgH="226692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565400"/>
                        <a:ext cx="6615113" cy="368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5" name="Rectangle 9">
            <a:extLst>
              <a:ext uri="{FF2B5EF4-FFF2-40B4-BE49-F238E27FC236}">
                <a16:creationId xmlns:a16="http://schemas.microsoft.com/office/drawing/2014/main" id="{D18AC567-5FA8-43CA-BD86-0F88CFE5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2571750"/>
            <a:ext cx="1620837" cy="4953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ea typeface="黑体" panose="02010609060101010101" pitchFamily="49" charset="-122"/>
              </a:rPr>
              <a:t>S</a:t>
            </a:r>
            <a:r>
              <a:rPr lang="en-US" altLang="zh-CN" sz="2400" b="1" baseline="-25000">
                <a:ea typeface="黑体" panose="02010609060101010101" pitchFamily="49" charset="-122"/>
              </a:rPr>
              <a:t>D</a:t>
            </a:r>
            <a:r>
              <a:rPr lang="en-US" altLang="zh-CN" sz="2400" b="1">
                <a:ea typeface="黑体" panose="02010609060101010101" pitchFamily="49" charset="-122"/>
              </a:rPr>
              <a:t>=</a:t>
            </a:r>
            <a:r>
              <a:rPr lang="en-US" altLang="zh-CN" sz="2400" b="1" i="1">
                <a:ea typeface="黑体" panose="02010609060101010101" pitchFamily="49" charset="-122"/>
              </a:rPr>
              <a:t>R</a:t>
            </a:r>
            <a:r>
              <a:rPr lang="en-US" altLang="zh-CN" sz="2400" b="1" baseline="-25000">
                <a:ea typeface="黑体" panose="02010609060101010101" pitchFamily="49" charset="-122"/>
              </a:rPr>
              <a:t>D</a:t>
            </a:r>
            <a:r>
              <a:rPr lang="en-US" altLang="zh-CN" sz="2400" b="1">
                <a:ea typeface="黑体" panose="02010609060101010101" pitchFamily="49" charset="-122"/>
              </a:rPr>
              <a:t> =1 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9C12C032-AE74-45F3-BAEC-F1CA7F45B881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4886325"/>
            <a:ext cx="450850" cy="630238"/>
            <a:chOff x="3634" y="4080"/>
            <a:chExt cx="167" cy="245"/>
          </a:xfrm>
        </p:grpSpPr>
        <p:sp>
          <p:nvSpPr>
            <p:cNvPr id="6188" name="Rectangle 11">
              <a:extLst>
                <a:ext uri="{FF2B5EF4-FFF2-40B4-BE49-F238E27FC236}">
                  <a16:creationId xmlns:a16="http://schemas.microsoft.com/office/drawing/2014/main" id="{536BED72-648C-43F5-8681-5E9C6B6D2F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37" y="4080"/>
              <a:ext cx="164" cy="245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9" name="Text Box 12">
              <a:extLst>
                <a:ext uri="{FF2B5EF4-FFF2-40B4-BE49-F238E27FC236}">
                  <a16:creationId xmlns:a16="http://schemas.microsoft.com/office/drawing/2014/main" id="{CB3036A4-EDF0-4975-8B41-830B3E8E6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4091"/>
              <a:ext cx="15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latin typeface="Times New Roman" panose="02020603050405020304" pitchFamily="18" charset="0"/>
                </a:rPr>
                <a:t>&amp;</a:t>
              </a:r>
              <a:endParaRPr lang="en-US" altLang="zh-CN" sz="2000"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62AF3898-9425-4596-B3AD-292B5D31D194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3400425"/>
            <a:ext cx="450850" cy="676275"/>
            <a:chOff x="3634" y="4080"/>
            <a:chExt cx="167" cy="245"/>
          </a:xfrm>
        </p:grpSpPr>
        <p:sp>
          <p:nvSpPr>
            <p:cNvPr id="6186" name="Rectangle 14">
              <a:extLst>
                <a:ext uri="{FF2B5EF4-FFF2-40B4-BE49-F238E27FC236}">
                  <a16:creationId xmlns:a16="http://schemas.microsoft.com/office/drawing/2014/main" id="{4C404DA3-7FFC-4B53-9ECA-460080E180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37" y="4080"/>
              <a:ext cx="164" cy="245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7" name="Text Box 15">
              <a:extLst>
                <a:ext uri="{FF2B5EF4-FFF2-40B4-BE49-F238E27FC236}">
                  <a16:creationId xmlns:a16="http://schemas.microsoft.com/office/drawing/2014/main" id="{E28FD9D4-9AE2-4D64-BADD-4BDAADFE0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4091"/>
              <a:ext cx="15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latin typeface="Times New Roman" panose="02020603050405020304" pitchFamily="18" charset="0"/>
                </a:rPr>
                <a:t>&amp;</a:t>
              </a:r>
              <a:endParaRPr lang="en-US" altLang="zh-CN" sz="2000">
                <a:ea typeface="黑体" panose="02010609060101010101" pitchFamily="49" charset="-122"/>
              </a:endParaRPr>
            </a:p>
          </p:txBody>
        </p:sp>
      </p:grpSp>
      <p:sp>
        <p:nvSpPr>
          <p:cNvPr id="152592" name="Oval 16">
            <a:extLst>
              <a:ext uri="{FF2B5EF4-FFF2-40B4-BE49-F238E27FC236}">
                <a16:creationId xmlns:a16="http://schemas.microsoft.com/office/drawing/2014/main" id="{AE4C1BC7-7A24-45DD-9B17-C8B17201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2411413"/>
            <a:ext cx="341313" cy="32385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74684744-B846-4CB3-8007-402D6C888F98}"/>
              </a:ext>
            </a:extLst>
          </p:cNvPr>
          <p:cNvGrpSpPr>
            <a:grpSpLocks/>
          </p:cNvGrpSpPr>
          <p:nvPr/>
        </p:nvGrpSpPr>
        <p:grpSpPr bwMode="auto">
          <a:xfrm>
            <a:off x="3389313" y="2725738"/>
            <a:ext cx="449262" cy="2655887"/>
            <a:chOff x="6810" y="9863"/>
            <a:chExt cx="442" cy="2594"/>
          </a:xfrm>
        </p:grpSpPr>
        <p:sp>
          <p:nvSpPr>
            <p:cNvPr id="6183" name="Line 18">
              <a:extLst>
                <a:ext uri="{FF2B5EF4-FFF2-40B4-BE49-F238E27FC236}">
                  <a16:creationId xmlns:a16="http://schemas.microsoft.com/office/drawing/2014/main" id="{4D95A4A6-D24B-4F95-B5D7-00E6321327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3" y="11160"/>
              <a:ext cx="2594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19">
              <a:extLst>
                <a:ext uri="{FF2B5EF4-FFF2-40B4-BE49-F238E27FC236}">
                  <a16:creationId xmlns:a16="http://schemas.microsoft.com/office/drawing/2014/main" id="{8FE91F1B-860B-4AA3-833D-907E2137F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1" y="10673"/>
              <a:ext cx="441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Line 20">
              <a:extLst>
                <a:ext uri="{FF2B5EF4-FFF2-40B4-BE49-F238E27FC236}">
                  <a16:creationId xmlns:a16="http://schemas.microsoft.com/office/drawing/2014/main" id="{099FC945-DA1E-46FD-A271-E444CF97C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11" y="12457"/>
              <a:ext cx="441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597" name="Oval 21">
            <a:extLst>
              <a:ext uri="{FF2B5EF4-FFF2-40B4-BE49-F238E27FC236}">
                <a16:creationId xmlns:a16="http://schemas.microsoft.com/office/drawing/2014/main" id="{23B6FC3F-9A4B-4AC4-A648-9EB32FE7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3805238"/>
            <a:ext cx="255587" cy="179387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2598" name="Oval 22">
            <a:extLst>
              <a:ext uri="{FF2B5EF4-FFF2-40B4-BE49-F238E27FC236}">
                <a16:creationId xmlns:a16="http://schemas.microsoft.com/office/drawing/2014/main" id="{97236A0C-DD9C-4810-A38B-C04F40FBA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4930775"/>
            <a:ext cx="269875" cy="17621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2599" name="Oval 23">
            <a:extLst>
              <a:ext uri="{FF2B5EF4-FFF2-40B4-BE49-F238E27FC236}">
                <a16:creationId xmlns:a16="http://schemas.microsoft.com/office/drawing/2014/main" id="{07A8D346-FD0B-41C2-AAE6-6D79787A0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3311525"/>
            <a:ext cx="255587" cy="179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2600" name="Oval 24">
            <a:extLst>
              <a:ext uri="{FF2B5EF4-FFF2-40B4-BE49-F238E27FC236}">
                <a16:creationId xmlns:a16="http://schemas.microsoft.com/office/drawing/2014/main" id="{69988755-A47C-4D90-AA54-49D1B3D6E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5426075"/>
            <a:ext cx="269875" cy="1762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2601" name="Text Box 25">
            <a:extLst>
              <a:ext uri="{FF2B5EF4-FFF2-40B4-BE49-F238E27FC236}">
                <a16:creationId xmlns:a16="http://schemas.microsoft.com/office/drawing/2014/main" id="{2814BEF1-54DB-4D47-B430-84573D910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4224338"/>
            <a:ext cx="1616075" cy="45720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n+1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=Q</a:t>
            </a:r>
            <a:r>
              <a:rPr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51FB33AB-F9AD-47A4-A9F8-805FEDD27C9C}"/>
              </a:ext>
            </a:extLst>
          </p:cNvPr>
          <p:cNvGrpSpPr>
            <a:grpSpLocks/>
          </p:cNvGrpSpPr>
          <p:nvPr/>
        </p:nvGrpSpPr>
        <p:grpSpPr bwMode="auto">
          <a:xfrm>
            <a:off x="1589088" y="3176588"/>
            <a:ext cx="3105150" cy="584200"/>
            <a:chOff x="7779" y="13265"/>
            <a:chExt cx="3029" cy="523"/>
          </a:xfrm>
        </p:grpSpPr>
        <p:sp>
          <p:nvSpPr>
            <p:cNvPr id="6179" name="Line 27">
              <a:extLst>
                <a:ext uri="{FF2B5EF4-FFF2-40B4-BE49-F238E27FC236}">
                  <a16:creationId xmlns:a16="http://schemas.microsoft.com/office/drawing/2014/main" id="{985DAEA0-99BF-48AE-8DAC-8DE99C5C3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79" y="13608"/>
              <a:ext cx="272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28">
              <a:extLst>
                <a:ext uri="{FF2B5EF4-FFF2-40B4-BE49-F238E27FC236}">
                  <a16:creationId xmlns:a16="http://schemas.microsoft.com/office/drawing/2014/main" id="{D67D2E91-66CB-4AA5-A5F8-A0A8E5AC83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607" y="13438"/>
              <a:ext cx="345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29">
              <a:extLst>
                <a:ext uri="{FF2B5EF4-FFF2-40B4-BE49-F238E27FC236}">
                  <a16:creationId xmlns:a16="http://schemas.microsoft.com/office/drawing/2014/main" id="{B945F02A-EF78-44B7-9EFE-286EE0116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79" y="13266"/>
              <a:ext cx="3029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30">
              <a:extLst>
                <a:ext uri="{FF2B5EF4-FFF2-40B4-BE49-F238E27FC236}">
                  <a16:creationId xmlns:a16="http://schemas.microsoft.com/office/drawing/2014/main" id="{22CA91E8-DF7F-44DF-9FDE-FD2264BD3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0545" y="13527"/>
              <a:ext cx="522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1">
            <a:extLst>
              <a:ext uri="{FF2B5EF4-FFF2-40B4-BE49-F238E27FC236}">
                <a16:creationId xmlns:a16="http://schemas.microsoft.com/office/drawing/2014/main" id="{27DAFA8C-D69B-4458-A672-E304FA163323}"/>
              </a:ext>
            </a:extLst>
          </p:cNvPr>
          <p:cNvGrpSpPr>
            <a:grpSpLocks/>
          </p:cNvGrpSpPr>
          <p:nvPr/>
        </p:nvGrpSpPr>
        <p:grpSpPr bwMode="auto">
          <a:xfrm>
            <a:off x="1544638" y="5246688"/>
            <a:ext cx="3149600" cy="449262"/>
            <a:chOff x="9050" y="11280"/>
            <a:chExt cx="3027" cy="471"/>
          </a:xfrm>
        </p:grpSpPr>
        <p:sp>
          <p:nvSpPr>
            <p:cNvPr id="6175" name="Line 32">
              <a:extLst>
                <a:ext uri="{FF2B5EF4-FFF2-40B4-BE49-F238E27FC236}">
                  <a16:creationId xmlns:a16="http://schemas.microsoft.com/office/drawing/2014/main" id="{981BD71C-4216-47F2-88F2-DFA4CF69A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50" y="11408"/>
              <a:ext cx="278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33">
              <a:extLst>
                <a:ext uri="{FF2B5EF4-FFF2-40B4-BE49-F238E27FC236}">
                  <a16:creationId xmlns:a16="http://schemas.microsoft.com/office/drawing/2014/main" id="{A3FCBE97-9508-4E75-B895-0462BAD00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8880" y="11580"/>
              <a:ext cx="342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34">
              <a:extLst>
                <a:ext uri="{FF2B5EF4-FFF2-40B4-BE49-F238E27FC236}">
                  <a16:creationId xmlns:a16="http://schemas.microsoft.com/office/drawing/2014/main" id="{600A1C41-DBBF-4030-BC32-DAE475701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50" y="11749"/>
              <a:ext cx="3026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35">
              <a:extLst>
                <a:ext uri="{FF2B5EF4-FFF2-40B4-BE49-F238E27FC236}">
                  <a16:creationId xmlns:a16="http://schemas.microsoft.com/office/drawing/2014/main" id="{988FC6BA-E11B-4563-855E-A60F7834AD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1842" y="11514"/>
              <a:ext cx="469" cy="1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6">
            <a:extLst>
              <a:ext uri="{FF2B5EF4-FFF2-40B4-BE49-F238E27FC236}">
                <a16:creationId xmlns:a16="http://schemas.microsoft.com/office/drawing/2014/main" id="{185981E4-F1A9-46E9-81A4-6CDCA689A6D8}"/>
              </a:ext>
            </a:extLst>
          </p:cNvPr>
          <p:cNvGrpSpPr>
            <a:grpSpLocks/>
          </p:cNvGrpSpPr>
          <p:nvPr/>
        </p:nvGrpSpPr>
        <p:grpSpPr bwMode="auto">
          <a:xfrm>
            <a:off x="1858963" y="4886325"/>
            <a:ext cx="404812" cy="628650"/>
            <a:chOff x="3634" y="4080"/>
            <a:chExt cx="167" cy="245"/>
          </a:xfrm>
        </p:grpSpPr>
        <p:sp>
          <p:nvSpPr>
            <p:cNvPr id="6173" name="Rectangle 37">
              <a:extLst>
                <a:ext uri="{FF2B5EF4-FFF2-40B4-BE49-F238E27FC236}">
                  <a16:creationId xmlns:a16="http://schemas.microsoft.com/office/drawing/2014/main" id="{FA0636D4-5035-4D37-95AA-52E5A4FC2C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37" y="4080"/>
              <a:ext cx="164" cy="245"/>
            </a:xfrm>
            <a:prstGeom prst="rect">
              <a:avLst/>
            </a:prstGeom>
            <a:solidFill>
              <a:srgbClr val="66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4" name="Text Box 38">
              <a:extLst>
                <a:ext uri="{FF2B5EF4-FFF2-40B4-BE49-F238E27FC236}">
                  <a16:creationId xmlns:a16="http://schemas.microsoft.com/office/drawing/2014/main" id="{D852444D-E91B-49C7-8735-C4C0F9502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4091"/>
              <a:ext cx="154" cy="108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latin typeface="Times New Roman" panose="02020603050405020304" pitchFamily="18" charset="0"/>
                </a:rPr>
                <a:t>&amp;</a:t>
              </a:r>
              <a:endParaRPr lang="en-US" altLang="zh-CN" sz="2000"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id="{6BFD8917-842C-4986-B670-1CDAFD0DB01D}"/>
              </a:ext>
            </a:extLst>
          </p:cNvPr>
          <p:cNvGrpSpPr>
            <a:grpSpLocks/>
          </p:cNvGrpSpPr>
          <p:nvPr/>
        </p:nvGrpSpPr>
        <p:grpSpPr bwMode="auto">
          <a:xfrm>
            <a:off x="1858963" y="3403600"/>
            <a:ext cx="404812" cy="627063"/>
            <a:chOff x="3634" y="4080"/>
            <a:chExt cx="167" cy="245"/>
          </a:xfrm>
        </p:grpSpPr>
        <p:sp>
          <p:nvSpPr>
            <p:cNvPr id="6171" name="Rectangle 40">
              <a:extLst>
                <a:ext uri="{FF2B5EF4-FFF2-40B4-BE49-F238E27FC236}">
                  <a16:creationId xmlns:a16="http://schemas.microsoft.com/office/drawing/2014/main" id="{4D752514-CE63-4DBE-A3E7-61B9A14BE2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37" y="4080"/>
              <a:ext cx="164" cy="245"/>
            </a:xfrm>
            <a:prstGeom prst="rect">
              <a:avLst/>
            </a:prstGeom>
            <a:solidFill>
              <a:srgbClr val="66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2" name="Text Box 41">
              <a:extLst>
                <a:ext uri="{FF2B5EF4-FFF2-40B4-BE49-F238E27FC236}">
                  <a16:creationId xmlns:a16="http://schemas.microsoft.com/office/drawing/2014/main" id="{2CEE2B6A-5E5C-4EC5-B17A-73FD943F4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4091"/>
              <a:ext cx="154" cy="108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latin typeface="Times New Roman" panose="02020603050405020304" pitchFamily="18" charset="0"/>
                </a:rPr>
                <a:t>&amp;</a:t>
              </a:r>
              <a:endParaRPr lang="en-US" altLang="zh-CN" sz="2000">
                <a:ea typeface="黑体" panose="02010609060101010101" pitchFamily="49" charset="-122"/>
              </a:endParaRPr>
            </a:p>
          </p:txBody>
        </p:sp>
      </p:grpSp>
      <p:sp>
        <p:nvSpPr>
          <p:cNvPr id="152618" name="Oval 42">
            <a:extLst>
              <a:ext uri="{FF2B5EF4-FFF2-40B4-BE49-F238E27FC236}">
                <a16:creationId xmlns:a16="http://schemas.microsoft.com/office/drawing/2014/main" id="{507FC862-9244-4069-91AE-E845E128B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4795838"/>
            <a:ext cx="269875" cy="31591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grpSp>
        <p:nvGrpSpPr>
          <p:cNvPr id="9" name="Group 43">
            <a:extLst>
              <a:ext uri="{FF2B5EF4-FFF2-40B4-BE49-F238E27FC236}">
                <a16:creationId xmlns:a16="http://schemas.microsoft.com/office/drawing/2014/main" id="{214B0926-698A-420F-9DEA-85024A91C601}"/>
              </a:ext>
            </a:extLst>
          </p:cNvPr>
          <p:cNvGrpSpPr>
            <a:grpSpLocks/>
          </p:cNvGrpSpPr>
          <p:nvPr/>
        </p:nvGrpSpPr>
        <p:grpSpPr bwMode="auto">
          <a:xfrm>
            <a:off x="2759075" y="3355975"/>
            <a:ext cx="255588" cy="323850"/>
            <a:chOff x="2172" y="3129"/>
            <a:chExt cx="161" cy="204"/>
          </a:xfrm>
        </p:grpSpPr>
        <p:sp>
          <p:nvSpPr>
            <p:cNvPr id="6169" name="Oval 44">
              <a:extLst>
                <a:ext uri="{FF2B5EF4-FFF2-40B4-BE49-F238E27FC236}">
                  <a16:creationId xmlns:a16="http://schemas.microsoft.com/office/drawing/2014/main" id="{781B2EDA-E7B7-40E5-B1EB-1FB63D3BA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3129"/>
              <a:ext cx="161" cy="2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6170" name="Line 45">
              <a:extLst>
                <a:ext uri="{FF2B5EF4-FFF2-40B4-BE49-F238E27FC236}">
                  <a16:creationId xmlns:a16="http://schemas.microsoft.com/office/drawing/2014/main" id="{88C9A914-1A33-4907-8928-DF92CD8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152"/>
              <a:ext cx="8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2622" name="Rectangle 46">
            <a:extLst>
              <a:ext uri="{FF2B5EF4-FFF2-40B4-BE49-F238E27FC236}">
                <a16:creationId xmlns:a16="http://schemas.microsoft.com/office/drawing/2014/main" id="{029168AB-1DF1-48F9-BFF1-144254AA7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1838325"/>
            <a:ext cx="12080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ea typeface="黑体" panose="02010609060101010101" pitchFamily="49" charset="-122"/>
              </a:rPr>
              <a:t>CP = 0</a:t>
            </a:r>
            <a:r>
              <a:rPr lang="en-US" altLang="zh-CN" sz="2400" b="1"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52623" name="Object 3">
            <a:extLst>
              <a:ext uri="{FF2B5EF4-FFF2-40B4-BE49-F238E27FC236}">
                <a16:creationId xmlns:a16="http://schemas.microsoft.com/office/drawing/2014/main" id="{37729BCE-205F-4F78-BE9B-F0869CFB3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7925" y="2917825"/>
          <a:ext cx="16160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5" imgW="495000" imgH="253800" progId="Equation.3">
                  <p:embed/>
                </p:oleObj>
              </mc:Choice>
              <mc:Fallback>
                <p:oleObj name="Equation" r:id="rId5" imgW="4950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2917825"/>
                        <a:ext cx="1616075" cy="487363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24" name="Object 4">
            <a:extLst>
              <a:ext uri="{FF2B5EF4-FFF2-40B4-BE49-F238E27FC236}">
                <a16:creationId xmlns:a16="http://schemas.microsoft.com/office/drawing/2014/main" id="{1534D1B7-92E2-4A7B-9697-EEB28E52A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7925" y="3548063"/>
          <a:ext cx="16160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7" imgW="495000" imgH="228600" progId="Equation.3">
                  <p:embed/>
                </p:oleObj>
              </mc:Choice>
              <mc:Fallback>
                <p:oleObj name="Equation" r:id="rId7" imgW="495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3548063"/>
                        <a:ext cx="1616075" cy="496887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29" name="Rectangle 53">
            <a:extLst>
              <a:ext uri="{FF2B5EF4-FFF2-40B4-BE49-F238E27FC236}">
                <a16:creationId xmlns:a16="http://schemas.microsoft.com/office/drawing/2014/main" id="{21564C24-8EE7-4186-AC6D-7F1F7ED6A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1793875"/>
            <a:ext cx="4140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ea typeface="黑体" panose="02010609060101010101" pitchFamily="49" charset="-122"/>
              </a:rPr>
              <a:t>CP = 0</a:t>
            </a:r>
            <a:r>
              <a:rPr lang="en-US" altLang="zh-CN" sz="2400" b="1"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ea typeface="黑体" panose="02010609060101010101" pitchFamily="49" charset="-122"/>
              </a:rPr>
              <a:t>期间</a:t>
            </a:r>
            <a:r>
              <a:rPr lang="en-US" altLang="zh-CN" sz="2400" b="1">
                <a:solidFill>
                  <a:srgbClr val="000099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400" b="1">
                <a:solidFill>
                  <a:srgbClr val="000099"/>
                </a:solidFill>
                <a:ea typeface="黑体" panose="02010609060101010101" pitchFamily="49" charset="-122"/>
              </a:rPr>
              <a:t>信号存于</a:t>
            </a:r>
            <a:r>
              <a:rPr lang="en-US" altLang="zh-CN" sz="2400" b="1">
                <a:solidFill>
                  <a:srgbClr val="000099"/>
                </a:solidFill>
                <a:ea typeface="黑体" panose="02010609060101010101" pitchFamily="49" charset="-122"/>
              </a:rPr>
              <a:t>Q6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500"/>
                                        <p:tgtEl>
                                          <p:spTgt spid="15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3" dur="500"/>
                                        <p:tgtEl>
                                          <p:spTgt spid="1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5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5" grpId="0" animBg="1" autoUpdateAnimBg="0"/>
      <p:bldP spid="152592" grpId="0" animBg="1" autoUpdateAnimBg="0"/>
      <p:bldP spid="152597" grpId="0" animBg="1" autoUpdateAnimBg="0"/>
      <p:bldP spid="152598" grpId="0" animBg="1" autoUpdateAnimBg="0"/>
      <p:bldP spid="152599" grpId="0" animBg="1" autoUpdateAnimBg="0"/>
      <p:bldP spid="152600" grpId="0" animBg="1" autoUpdateAnimBg="0"/>
      <p:bldP spid="152601" grpId="0" animBg="1" autoUpdateAnimBg="0"/>
      <p:bldP spid="152618" grpId="0" animBg="1" autoUpdateAnimBg="0"/>
      <p:bldP spid="152622" grpId="0" animBg="1" autoUpdateAnimBg="0"/>
      <p:bldP spid="15262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AutoShape 4">
            <a:extLst>
              <a:ext uri="{FF2B5EF4-FFF2-40B4-BE49-F238E27FC236}">
                <a16:creationId xmlns:a16="http://schemas.microsoft.com/office/drawing/2014/main" id="{8C315E0D-F030-458B-B416-D05F78E0E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428750"/>
            <a:ext cx="7651750" cy="3870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GB" altLang="zh-CN" sz="2000">
              <a:ea typeface="黑体" panose="02010609060101010101" pitchFamily="49" charset="-122"/>
            </a:endParaRPr>
          </a:p>
        </p:txBody>
      </p:sp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C4B7530E-32AD-4E16-A01F-E99104F9B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6975" y="1628775"/>
          <a:ext cx="6615113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Picture" r:id="rId3" imgW="4067280" imgH="2266920" progId="Word.Picture.8">
                  <p:embed/>
                </p:oleObj>
              </mc:Choice>
              <mc:Fallback>
                <p:oleObj name="Picture" r:id="rId3" imgW="4067280" imgH="226692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628775"/>
                        <a:ext cx="6615113" cy="368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86219C89-9A67-47B4-990F-1461502CDB97}"/>
              </a:ext>
            </a:extLst>
          </p:cNvPr>
          <p:cNvGrpSpPr>
            <a:grpSpLocks/>
          </p:cNvGrpSpPr>
          <p:nvPr/>
        </p:nvGrpSpPr>
        <p:grpSpPr bwMode="auto">
          <a:xfrm>
            <a:off x="4167188" y="1789113"/>
            <a:ext cx="449262" cy="2655887"/>
            <a:chOff x="6810" y="9863"/>
            <a:chExt cx="442" cy="2594"/>
          </a:xfrm>
        </p:grpSpPr>
        <p:sp>
          <p:nvSpPr>
            <p:cNvPr id="7202" name="Line 7">
              <a:extLst>
                <a:ext uri="{FF2B5EF4-FFF2-40B4-BE49-F238E27FC236}">
                  <a16:creationId xmlns:a16="http://schemas.microsoft.com/office/drawing/2014/main" id="{5E8415CC-49FF-45E6-AB28-24E4A783AC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3" y="11160"/>
              <a:ext cx="2594" cy="0"/>
            </a:xfrm>
            <a:prstGeom prst="line">
              <a:avLst/>
            </a:prstGeom>
            <a:noFill/>
            <a:ln w="762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8">
              <a:extLst>
                <a:ext uri="{FF2B5EF4-FFF2-40B4-BE49-F238E27FC236}">
                  <a16:creationId xmlns:a16="http://schemas.microsoft.com/office/drawing/2014/main" id="{339AAD1F-51A9-43E8-BCE1-3DFB03B18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1" y="10673"/>
              <a:ext cx="441" cy="0"/>
            </a:xfrm>
            <a:prstGeom prst="line">
              <a:avLst/>
            </a:prstGeom>
            <a:noFill/>
            <a:ln w="762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9">
              <a:extLst>
                <a:ext uri="{FF2B5EF4-FFF2-40B4-BE49-F238E27FC236}">
                  <a16:creationId xmlns:a16="http://schemas.microsoft.com/office/drawing/2014/main" id="{D71B9C34-C0D5-4350-BECD-D113E81E1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11" y="12457"/>
              <a:ext cx="441" cy="0"/>
            </a:xfrm>
            <a:prstGeom prst="line">
              <a:avLst/>
            </a:prstGeom>
            <a:noFill/>
            <a:ln w="762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10" name="Rectangle 10">
            <a:extLst>
              <a:ext uri="{FF2B5EF4-FFF2-40B4-BE49-F238E27FC236}">
                <a16:creationId xmlns:a16="http://schemas.microsoft.com/office/drawing/2014/main" id="{59AFB05F-027A-4F41-9637-62E0CFFF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82700"/>
            <a:ext cx="14128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153611" name="Object 3">
            <a:extLst>
              <a:ext uri="{FF2B5EF4-FFF2-40B4-BE49-F238E27FC236}">
                <a16:creationId xmlns:a16="http://schemas.microsoft.com/office/drawing/2014/main" id="{03120BD9-C946-4339-806F-513CDF5F5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6450" y="1030288"/>
          <a:ext cx="16208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5" imgW="609480" imgH="266400" progId="Equation.3">
                  <p:embed/>
                </p:oleObj>
              </mc:Choice>
              <mc:Fallback>
                <p:oleObj name="Equation" r:id="rId5" imgW="60948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1030288"/>
                        <a:ext cx="1620838" cy="557212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2" name="Object 4">
            <a:extLst>
              <a:ext uri="{FF2B5EF4-FFF2-40B4-BE49-F238E27FC236}">
                <a16:creationId xmlns:a16="http://schemas.microsoft.com/office/drawing/2014/main" id="{005D31B8-880E-4EB4-A6F7-E25EF0616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984250"/>
          <a:ext cx="16208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7" imgW="609480" imgH="228600" progId="Equation.3">
                  <p:embed/>
                </p:oleObj>
              </mc:Choice>
              <mc:Fallback>
                <p:oleObj name="Equation" r:id="rId7" imgW="6094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984250"/>
                        <a:ext cx="1620837" cy="527050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>
            <a:extLst>
              <a:ext uri="{FF2B5EF4-FFF2-40B4-BE49-F238E27FC236}">
                <a16:creationId xmlns:a16="http://schemas.microsoft.com/office/drawing/2014/main" id="{5E4BEF98-6E0B-4D72-B044-6A02C33C43C0}"/>
              </a:ext>
            </a:extLst>
          </p:cNvPr>
          <p:cNvGrpSpPr>
            <a:grpSpLocks/>
          </p:cNvGrpSpPr>
          <p:nvPr/>
        </p:nvGrpSpPr>
        <p:grpSpPr bwMode="auto">
          <a:xfrm>
            <a:off x="4616450" y="3949700"/>
            <a:ext cx="450850" cy="630238"/>
            <a:chOff x="3634" y="4080"/>
            <a:chExt cx="167" cy="245"/>
          </a:xfrm>
        </p:grpSpPr>
        <p:sp>
          <p:nvSpPr>
            <p:cNvPr id="7200" name="Rectangle 14">
              <a:extLst>
                <a:ext uri="{FF2B5EF4-FFF2-40B4-BE49-F238E27FC236}">
                  <a16:creationId xmlns:a16="http://schemas.microsoft.com/office/drawing/2014/main" id="{7DA3D0B3-DE66-48DB-B377-3A99F43009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37" y="4080"/>
              <a:ext cx="164" cy="245"/>
            </a:xfrm>
            <a:prstGeom prst="rect">
              <a:avLst/>
            </a:prstGeom>
            <a:solidFill>
              <a:srgbClr val="66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1" name="Text Box 15">
              <a:extLst>
                <a:ext uri="{FF2B5EF4-FFF2-40B4-BE49-F238E27FC236}">
                  <a16:creationId xmlns:a16="http://schemas.microsoft.com/office/drawing/2014/main" id="{23E0C549-9F2A-4B66-90DD-F46A2288F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4091"/>
              <a:ext cx="154" cy="108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latin typeface="Times New Roman" panose="02020603050405020304" pitchFamily="18" charset="0"/>
                </a:rPr>
                <a:t>&amp;</a:t>
              </a:r>
              <a:endParaRPr lang="en-US" altLang="zh-CN" sz="2000"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510FF923-FEEF-47DF-B7D0-AF521619C8FE}"/>
              </a:ext>
            </a:extLst>
          </p:cNvPr>
          <p:cNvGrpSpPr>
            <a:grpSpLocks/>
          </p:cNvGrpSpPr>
          <p:nvPr/>
        </p:nvGrpSpPr>
        <p:grpSpPr bwMode="auto">
          <a:xfrm>
            <a:off x="4616450" y="2463800"/>
            <a:ext cx="450850" cy="676275"/>
            <a:chOff x="3634" y="4080"/>
            <a:chExt cx="167" cy="245"/>
          </a:xfrm>
        </p:grpSpPr>
        <p:sp>
          <p:nvSpPr>
            <p:cNvPr id="7198" name="Rectangle 17">
              <a:extLst>
                <a:ext uri="{FF2B5EF4-FFF2-40B4-BE49-F238E27FC236}">
                  <a16:creationId xmlns:a16="http://schemas.microsoft.com/office/drawing/2014/main" id="{A9B879AE-F175-4281-B835-12052E19CB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37" y="4080"/>
              <a:ext cx="164" cy="245"/>
            </a:xfrm>
            <a:prstGeom prst="rect">
              <a:avLst/>
            </a:prstGeom>
            <a:solidFill>
              <a:srgbClr val="66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9" name="Text Box 18">
              <a:extLst>
                <a:ext uri="{FF2B5EF4-FFF2-40B4-BE49-F238E27FC236}">
                  <a16:creationId xmlns:a16="http://schemas.microsoft.com/office/drawing/2014/main" id="{5B21F5AB-76C3-4BA8-9B67-2BB963AEB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4091"/>
              <a:ext cx="154" cy="108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latin typeface="Times New Roman" panose="02020603050405020304" pitchFamily="18" charset="0"/>
                </a:rPr>
                <a:t>&amp;</a:t>
              </a:r>
              <a:endParaRPr lang="en-US" altLang="zh-CN" sz="2000">
                <a:ea typeface="黑体" panose="02010609060101010101" pitchFamily="49" charset="-122"/>
              </a:endParaRPr>
            </a:p>
          </p:txBody>
        </p:sp>
      </p:grpSp>
      <p:sp>
        <p:nvSpPr>
          <p:cNvPr id="7178" name="Oval 19">
            <a:extLst>
              <a:ext uri="{FF2B5EF4-FFF2-40B4-BE49-F238E27FC236}">
                <a16:creationId xmlns:a16="http://schemas.microsoft.com/office/drawing/2014/main" id="{25105206-C38C-4FBE-A5CD-FFD1C6F18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3903663"/>
            <a:ext cx="269875" cy="31591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grpSp>
        <p:nvGrpSpPr>
          <p:cNvPr id="7179" name="Group 20">
            <a:extLst>
              <a:ext uri="{FF2B5EF4-FFF2-40B4-BE49-F238E27FC236}">
                <a16:creationId xmlns:a16="http://schemas.microsoft.com/office/drawing/2014/main" id="{84FC8043-AF89-4080-B538-E3C28B85F460}"/>
              </a:ext>
            </a:extLst>
          </p:cNvPr>
          <p:cNvGrpSpPr>
            <a:grpSpLocks/>
          </p:cNvGrpSpPr>
          <p:nvPr/>
        </p:nvGrpSpPr>
        <p:grpSpPr bwMode="auto">
          <a:xfrm>
            <a:off x="3446463" y="2419350"/>
            <a:ext cx="255587" cy="323850"/>
            <a:chOff x="2172" y="3129"/>
            <a:chExt cx="161" cy="204"/>
          </a:xfrm>
        </p:grpSpPr>
        <p:sp>
          <p:nvSpPr>
            <p:cNvPr id="7196" name="Oval 21">
              <a:extLst>
                <a:ext uri="{FF2B5EF4-FFF2-40B4-BE49-F238E27FC236}">
                  <a16:creationId xmlns:a16="http://schemas.microsoft.com/office/drawing/2014/main" id="{6897A00A-08E2-4A54-B5A5-5BDA39F10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3129"/>
              <a:ext cx="161" cy="2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7197" name="Line 22">
              <a:extLst>
                <a:ext uri="{FF2B5EF4-FFF2-40B4-BE49-F238E27FC236}">
                  <a16:creationId xmlns:a16="http://schemas.microsoft.com/office/drawing/2014/main" id="{9B7FDFF0-0FA1-43FB-8C14-C96EC5469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152"/>
              <a:ext cx="8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23" name="Oval 23">
            <a:extLst>
              <a:ext uri="{FF2B5EF4-FFF2-40B4-BE49-F238E27FC236}">
                <a16:creationId xmlns:a16="http://schemas.microsoft.com/office/drawing/2014/main" id="{E519B988-FCFD-44FA-BA84-522490FE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2868613"/>
            <a:ext cx="269875" cy="31591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4C872EE4-B8F8-4A65-B559-B9281BD92F93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3814763"/>
            <a:ext cx="255588" cy="323850"/>
            <a:chOff x="2172" y="3129"/>
            <a:chExt cx="161" cy="204"/>
          </a:xfrm>
        </p:grpSpPr>
        <p:sp>
          <p:nvSpPr>
            <p:cNvPr id="7194" name="Oval 25">
              <a:extLst>
                <a:ext uri="{FF2B5EF4-FFF2-40B4-BE49-F238E27FC236}">
                  <a16:creationId xmlns:a16="http://schemas.microsoft.com/office/drawing/2014/main" id="{116D428B-D5DB-48B4-9B5C-8E994E734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3129"/>
              <a:ext cx="161" cy="2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7195" name="Line 26">
              <a:extLst>
                <a:ext uri="{FF2B5EF4-FFF2-40B4-BE49-F238E27FC236}">
                  <a16:creationId xmlns:a16="http://schemas.microsoft.com/office/drawing/2014/main" id="{F140F17C-EF16-452F-9E26-92D850E10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152"/>
              <a:ext cx="8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27" name="Oval 27">
            <a:extLst>
              <a:ext uri="{FF2B5EF4-FFF2-40B4-BE49-F238E27FC236}">
                <a16:creationId xmlns:a16="http://schemas.microsoft.com/office/drawing/2014/main" id="{23BEC562-2E75-4F22-947F-79C0D585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3814763"/>
            <a:ext cx="269875" cy="31591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grpSp>
        <p:nvGrpSpPr>
          <p:cNvPr id="7" name="Group 28">
            <a:extLst>
              <a:ext uri="{FF2B5EF4-FFF2-40B4-BE49-F238E27FC236}">
                <a16:creationId xmlns:a16="http://schemas.microsoft.com/office/drawing/2014/main" id="{5D69CFB6-EBF1-4DE7-859B-7236899B1015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3005138"/>
            <a:ext cx="255588" cy="323850"/>
            <a:chOff x="2172" y="3129"/>
            <a:chExt cx="161" cy="204"/>
          </a:xfrm>
        </p:grpSpPr>
        <p:sp>
          <p:nvSpPr>
            <p:cNvPr id="7192" name="Oval 29">
              <a:extLst>
                <a:ext uri="{FF2B5EF4-FFF2-40B4-BE49-F238E27FC236}">
                  <a16:creationId xmlns:a16="http://schemas.microsoft.com/office/drawing/2014/main" id="{3217F48F-7625-422D-984B-0C8816002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3129"/>
              <a:ext cx="161" cy="2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7193" name="Line 30">
              <a:extLst>
                <a:ext uri="{FF2B5EF4-FFF2-40B4-BE49-F238E27FC236}">
                  <a16:creationId xmlns:a16="http://schemas.microsoft.com/office/drawing/2014/main" id="{1CEE8AE1-2B32-450A-951C-36B5BE7FC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152"/>
              <a:ext cx="8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id="{1784FEC8-A661-4D34-A0CB-2758C61A487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609725"/>
            <a:ext cx="314325" cy="314325"/>
            <a:chOff x="2767" y="3436"/>
            <a:chExt cx="198" cy="198"/>
          </a:xfrm>
        </p:grpSpPr>
        <p:sp>
          <p:nvSpPr>
            <p:cNvPr id="7187" name="Oval 32">
              <a:extLst>
                <a:ext uri="{FF2B5EF4-FFF2-40B4-BE49-F238E27FC236}">
                  <a16:creationId xmlns:a16="http://schemas.microsoft.com/office/drawing/2014/main" id="{58ACF059-8D45-4F1E-88E6-F930D2624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3436"/>
              <a:ext cx="198" cy="198"/>
            </a:xfrm>
            <a:prstGeom prst="ellipse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8" name="Line 33">
              <a:extLst>
                <a:ext uri="{FF2B5EF4-FFF2-40B4-BE49-F238E27FC236}">
                  <a16:creationId xmlns:a16="http://schemas.microsoft.com/office/drawing/2014/main" id="{B4055EE8-0814-4B84-965B-8103511E7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464"/>
              <a:ext cx="8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Freeform 34">
              <a:extLst>
                <a:ext uri="{FF2B5EF4-FFF2-40B4-BE49-F238E27FC236}">
                  <a16:creationId xmlns:a16="http://schemas.microsoft.com/office/drawing/2014/main" id="{72F4805E-566D-4C10-A585-F912479464C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36" y="3464"/>
              <a:ext cx="31" cy="105"/>
            </a:xfrm>
            <a:custGeom>
              <a:avLst/>
              <a:gdLst>
                <a:gd name="T0" fmla="*/ 0 w 31"/>
                <a:gd name="T1" fmla="*/ 0 h 122"/>
                <a:gd name="T2" fmla="*/ 31 w 31"/>
                <a:gd name="T3" fmla="*/ 0 h 122"/>
                <a:gd name="T4" fmla="*/ 16 w 31"/>
                <a:gd name="T5" fmla="*/ 77 h 122"/>
                <a:gd name="T6" fmla="*/ 0 w 31"/>
                <a:gd name="T7" fmla="*/ 0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22"/>
                <a:gd name="T14" fmla="*/ 31 w 31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22">
                  <a:moveTo>
                    <a:pt x="0" y="0"/>
                  </a:moveTo>
                  <a:lnTo>
                    <a:pt x="31" y="0"/>
                  </a:lnTo>
                  <a:lnTo>
                    <a:pt x="16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35">
              <a:extLst>
                <a:ext uri="{FF2B5EF4-FFF2-40B4-BE49-F238E27FC236}">
                  <a16:creationId xmlns:a16="http://schemas.microsoft.com/office/drawing/2014/main" id="{1A8909C6-4220-4571-B0FA-AAD861CC2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464"/>
              <a:ext cx="1" cy="1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36">
              <a:extLst>
                <a:ext uri="{FF2B5EF4-FFF2-40B4-BE49-F238E27FC236}">
                  <a16:creationId xmlns:a16="http://schemas.microsoft.com/office/drawing/2014/main" id="{D9D520A0-C73B-4A34-8CA1-0ECFAD9E4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3606"/>
              <a:ext cx="5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37" name="Rectangle 37">
            <a:extLst>
              <a:ext uri="{FF2B5EF4-FFF2-40B4-BE49-F238E27FC236}">
                <a16:creationId xmlns:a16="http://schemas.microsoft.com/office/drawing/2014/main" id="{C0573BA0-8981-4589-B147-ABF7E70AE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805488"/>
            <a:ext cx="8991600" cy="4953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脉冲的上升沿到来时，触法器的状态改变，且与</a:t>
            </a:r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信号相同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86" name="Rectangle 38">
            <a:extLst>
              <a:ext uri="{FF2B5EF4-FFF2-40B4-BE49-F238E27FC236}">
                <a16:creationId xmlns:a16="http://schemas.microsoft.com/office/drawing/2014/main" id="{9F82F19C-9667-456A-B168-B6963F8D0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68500"/>
            <a:ext cx="1620838" cy="4953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ea typeface="黑体" panose="02010609060101010101" pitchFamily="49" charset="-122"/>
              </a:rPr>
              <a:t>S</a:t>
            </a:r>
            <a:r>
              <a:rPr lang="en-US" altLang="zh-CN" sz="2400" b="1" baseline="-25000">
                <a:ea typeface="黑体" panose="02010609060101010101" pitchFamily="49" charset="-122"/>
              </a:rPr>
              <a:t>D</a:t>
            </a:r>
            <a:r>
              <a:rPr lang="en-US" altLang="zh-CN" sz="2400" b="1">
                <a:ea typeface="黑体" panose="02010609060101010101" pitchFamily="49" charset="-122"/>
              </a:rPr>
              <a:t>=</a:t>
            </a:r>
            <a:r>
              <a:rPr lang="en-US" altLang="zh-CN" sz="2400" b="1" i="1">
                <a:ea typeface="黑体" panose="02010609060101010101" pitchFamily="49" charset="-122"/>
              </a:rPr>
              <a:t>R</a:t>
            </a:r>
            <a:r>
              <a:rPr lang="en-US" altLang="zh-CN" sz="2400" b="1" baseline="-25000">
                <a:ea typeface="黑体" panose="02010609060101010101" pitchFamily="49" charset="-122"/>
              </a:rPr>
              <a:t>D</a:t>
            </a:r>
            <a:r>
              <a:rPr lang="en-US" altLang="zh-CN" sz="2400" b="1">
                <a:ea typeface="黑体" panose="02010609060101010101" pitchFamily="49" charset="-122"/>
              </a:rPr>
              <a:t> =1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15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500"/>
                                        <p:tgtEl>
                                          <p:spTgt spid="15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 animBg="1" autoUpdateAnimBg="0"/>
      <p:bldP spid="153623" grpId="0" animBg="1" autoUpdateAnimBg="0"/>
      <p:bldP spid="153627" grpId="0" animBg="1" autoUpdateAnimBg="0"/>
      <p:bldP spid="15363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4">
            <a:extLst>
              <a:ext uri="{FF2B5EF4-FFF2-40B4-BE49-F238E27FC236}">
                <a16:creationId xmlns:a16="http://schemas.microsoft.com/office/drawing/2014/main" id="{4EB57DC6-D6F5-42F8-ADBD-9C7CE980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1916113"/>
            <a:ext cx="7696200" cy="4095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GB" altLang="zh-CN" sz="2000">
              <a:ea typeface="黑体" panose="02010609060101010101" pitchFamily="49" charset="-122"/>
            </a:endParaRPr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853D7093-E66D-4652-BE0B-AB33F5C16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2116138"/>
          <a:ext cx="6615113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Picture" r:id="rId3" imgW="4067280" imgH="2266920" progId="Word.Picture.8">
                  <p:embed/>
                </p:oleObj>
              </mc:Choice>
              <mc:Fallback>
                <p:oleObj name="Picture" r:id="rId3" imgW="4067280" imgH="226692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116138"/>
                        <a:ext cx="6615113" cy="368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7">
            <a:extLst>
              <a:ext uri="{FF2B5EF4-FFF2-40B4-BE49-F238E27FC236}">
                <a16:creationId xmlns:a16="http://schemas.microsoft.com/office/drawing/2014/main" id="{BCF1CD93-CF76-47E2-B492-E35C912DF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2032000"/>
            <a:ext cx="1620837" cy="4953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ea typeface="黑体" panose="02010609060101010101" pitchFamily="49" charset="-122"/>
              </a:rPr>
              <a:t>S</a:t>
            </a:r>
            <a:r>
              <a:rPr lang="en-US" altLang="zh-CN" sz="2400" b="1" baseline="-25000">
                <a:ea typeface="黑体" panose="02010609060101010101" pitchFamily="49" charset="-122"/>
              </a:rPr>
              <a:t>D</a:t>
            </a:r>
            <a:r>
              <a:rPr lang="en-US" altLang="zh-CN" sz="2400" b="1">
                <a:ea typeface="黑体" panose="02010609060101010101" pitchFamily="49" charset="-122"/>
              </a:rPr>
              <a:t>=</a:t>
            </a:r>
            <a:r>
              <a:rPr lang="en-US" altLang="zh-CN" sz="2400" b="1" i="1">
                <a:ea typeface="黑体" panose="02010609060101010101" pitchFamily="49" charset="-122"/>
              </a:rPr>
              <a:t>R</a:t>
            </a:r>
            <a:r>
              <a:rPr lang="en-US" altLang="zh-CN" sz="2400" b="1" baseline="-25000">
                <a:ea typeface="黑体" panose="02010609060101010101" pitchFamily="49" charset="-122"/>
              </a:rPr>
              <a:t>D</a:t>
            </a:r>
            <a:r>
              <a:rPr lang="en-US" altLang="zh-CN" sz="2400" b="1">
                <a:ea typeface="黑体" panose="02010609060101010101" pitchFamily="49" charset="-122"/>
              </a:rPr>
              <a:t> =1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F75871D5-CC4E-4450-AC28-534FD870A4B3}"/>
              </a:ext>
            </a:extLst>
          </p:cNvPr>
          <p:cNvGrpSpPr>
            <a:grpSpLocks/>
          </p:cNvGrpSpPr>
          <p:nvPr/>
        </p:nvGrpSpPr>
        <p:grpSpPr bwMode="auto">
          <a:xfrm>
            <a:off x="4291013" y="2276475"/>
            <a:ext cx="449262" cy="2655888"/>
            <a:chOff x="6810" y="9863"/>
            <a:chExt cx="442" cy="2594"/>
          </a:xfrm>
        </p:grpSpPr>
        <p:sp>
          <p:nvSpPr>
            <p:cNvPr id="8222" name="Line 9">
              <a:extLst>
                <a:ext uri="{FF2B5EF4-FFF2-40B4-BE49-F238E27FC236}">
                  <a16:creationId xmlns:a16="http://schemas.microsoft.com/office/drawing/2014/main" id="{2FBE5CBA-1183-4E0E-A201-96191274F3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3" y="11160"/>
              <a:ext cx="2594" cy="0"/>
            </a:xfrm>
            <a:prstGeom prst="line">
              <a:avLst/>
            </a:prstGeom>
            <a:noFill/>
            <a:ln w="762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10">
              <a:extLst>
                <a:ext uri="{FF2B5EF4-FFF2-40B4-BE49-F238E27FC236}">
                  <a16:creationId xmlns:a16="http://schemas.microsoft.com/office/drawing/2014/main" id="{267F9173-6E2B-466A-85BE-2FFCCB0F2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1" y="10673"/>
              <a:ext cx="441" cy="0"/>
            </a:xfrm>
            <a:prstGeom prst="line">
              <a:avLst/>
            </a:prstGeom>
            <a:noFill/>
            <a:ln w="762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11">
              <a:extLst>
                <a:ext uri="{FF2B5EF4-FFF2-40B4-BE49-F238E27FC236}">
                  <a16:creationId xmlns:a16="http://schemas.microsoft.com/office/drawing/2014/main" id="{B1F258F8-EB2D-4387-9EF8-A07E577E34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11" y="12457"/>
              <a:ext cx="441" cy="0"/>
            </a:xfrm>
            <a:prstGeom prst="line">
              <a:avLst/>
            </a:prstGeom>
            <a:noFill/>
            <a:ln w="762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636" name="Rectangle 12">
            <a:extLst>
              <a:ext uri="{FF2B5EF4-FFF2-40B4-BE49-F238E27FC236}">
                <a16:creationId xmlns:a16="http://schemas.microsoft.com/office/drawing/2014/main" id="{AA4BB3C8-F2E9-4A69-8C66-A4BDE836B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73200"/>
            <a:ext cx="9556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ea typeface="黑体" panose="02010609060101010101" pitchFamily="49" charset="-122"/>
              </a:rPr>
              <a:t>CP=1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B2ACFB58-E0AD-4A50-AA5A-400081152628}"/>
              </a:ext>
            </a:extLst>
          </p:cNvPr>
          <p:cNvGrpSpPr>
            <a:grpSpLocks/>
          </p:cNvGrpSpPr>
          <p:nvPr/>
        </p:nvGrpSpPr>
        <p:grpSpPr bwMode="auto">
          <a:xfrm>
            <a:off x="2760663" y="2951163"/>
            <a:ext cx="449262" cy="630237"/>
            <a:chOff x="3634" y="4080"/>
            <a:chExt cx="167" cy="245"/>
          </a:xfrm>
        </p:grpSpPr>
        <p:sp>
          <p:nvSpPr>
            <p:cNvPr id="8220" name="Rectangle 14">
              <a:extLst>
                <a:ext uri="{FF2B5EF4-FFF2-40B4-BE49-F238E27FC236}">
                  <a16:creationId xmlns:a16="http://schemas.microsoft.com/office/drawing/2014/main" id="{9AAF7627-9E8A-4315-A1A0-D20D463D1E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37" y="4080"/>
              <a:ext cx="164" cy="245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1" name="Text Box 15">
              <a:extLst>
                <a:ext uri="{FF2B5EF4-FFF2-40B4-BE49-F238E27FC236}">
                  <a16:creationId xmlns:a16="http://schemas.microsoft.com/office/drawing/2014/main" id="{8BE998E3-4D9C-454F-95B4-068D00C9A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4091"/>
              <a:ext cx="15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latin typeface="Times New Roman" panose="02020603050405020304" pitchFamily="18" charset="0"/>
                </a:rPr>
                <a:t>&amp;</a:t>
              </a:r>
              <a:endParaRPr lang="en-US" altLang="zh-CN" sz="2000">
                <a:ea typeface="黑体" panose="02010609060101010101" pitchFamily="49" charset="-122"/>
              </a:endParaRPr>
            </a:p>
          </p:txBody>
        </p:sp>
      </p:grpSp>
      <p:sp>
        <p:nvSpPr>
          <p:cNvPr id="8200" name="Oval 16">
            <a:extLst>
              <a:ext uri="{FF2B5EF4-FFF2-40B4-BE49-F238E27FC236}">
                <a16:creationId xmlns:a16="http://schemas.microsoft.com/office/drawing/2014/main" id="{22796A04-6D39-43A8-997E-23ED7CD0B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3311525"/>
            <a:ext cx="269875" cy="31591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grpSp>
        <p:nvGrpSpPr>
          <p:cNvPr id="8201" name="Group 17">
            <a:extLst>
              <a:ext uri="{FF2B5EF4-FFF2-40B4-BE49-F238E27FC236}">
                <a16:creationId xmlns:a16="http://schemas.microsoft.com/office/drawing/2014/main" id="{EB104670-9221-4228-9887-5BCBF9D955A9}"/>
              </a:ext>
            </a:extLst>
          </p:cNvPr>
          <p:cNvGrpSpPr>
            <a:grpSpLocks/>
          </p:cNvGrpSpPr>
          <p:nvPr/>
        </p:nvGrpSpPr>
        <p:grpSpPr bwMode="auto">
          <a:xfrm>
            <a:off x="5281613" y="4346575"/>
            <a:ext cx="255587" cy="323850"/>
            <a:chOff x="2172" y="3129"/>
            <a:chExt cx="161" cy="204"/>
          </a:xfrm>
        </p:grpSpPr>
        <p:sp>
          <p:nvSpPr>
            <p:cNvPr id="8218" name="Oval 18">
              <a:extLst>
                <a:ext uri="{FF2B5EF4-FFF2-40B4-BE49-F238E27FC236}">
                  <a16:creationId xmlns:a16="http://schemas.microsoft.com/office/drawing/2014/main" id="{9E6E1217-D720-462F-ACA9-A401E7AEA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3129"/>
              <a:ext cx="161" cy="2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8219" name="Line 19">
              <a:extLst>
                <a:ext uri="{FF2B5EF4-FFF2-40B4-BE49-F238E27FC236}">
                  <a16:creationId xmlns:a16="http://schemas.microsoft.com/office/drawing/2014/main" id="{BAD9C861-6A08-49DA-8E68-9F883B429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152"/>
              <a:ext cx="8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44" name="Oval 20">
            <a:extLst>
              <a:ext uri="{FF2B5EF4-FFF2-40B4-BE49-F238E27FC236}">
                <a16:creationId xmlns:a16="http://schemas.microsoft.com/office/drawing/2014/main" id="{43FF35B4-FBEF-4469-9DA2-CA3752C81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2051050"/>
            <a:ext cx="341313" cy="323850"/>
          </a:xfrm>
          <a:prstGeom prst="ellipse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4645" name="Rectangle 21">
            <a:extLst>
              <a:ext uri="{FF2B5EF4-FFF2-40B4-BE49-F238E27FC236}">
                <a16:creationId xmlns:a16="http://schemas.microsoft.com/office/drawing/2014/main" id="{CC1C390D-E95A-4CCE-8988-AFEE25B0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1473200"/>
            <a:ext cx="2354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=1</a:t>
            </a:r>
            <a:r>
              <a:rPr lang="en-US" altLang="zh-CN" sz="24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54646" name="Oval 22">
            <a:extLst>
              <a:ext uri="{FF2B5EF4-FFF2-40B4-BE49-F238E27FC236}">
                <a16:creationId xmlns:a16="http://schemas.microsoft.com/office/drawing/2014/main" id="{5FBFA75C-A69C-4810-903A-3BE4A181F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355975"/>
            <a:ext cx="269875" cy="320675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4647" name="Oval 23">
            <a:extLst>
              <a:ext uri="{FF2B5EF4-FFF2-40B4-BE49-F238E27FC236}">
                <a16:creationId xmlns:a16="http://schemas.microsoft.com/office/drawing/2014/main" id="{BD1B4C12-202B-46CF-8AE3-DAB390A59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4346575"/>
            <a:ext cx="285750" cy="312738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E525991A-E732-4ACD-98E5-AF632205468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2727325"/>
            <a:ext cx="3149600" cy="539750"/>
            <a:chOff x="7779" y="13265"/>
            <a:chExt cx="3029" cy="523"/>
          </a:xfrm>
        </p:grpSpPr>
        <p:sp>
          <p:nvSpPr>
            <p:cNvPr id="8214" name="Line 25">
              <a:extLst>
                <a:ext uri="{FF2B5EF4-FFF2-40B4-BE49-F238E27FC236}">
                  <a16:creationId xmlns:a16="http://schemas.microsoft.com/office/drawing/2014/main" id="{515E460A-0EFD-42B9-8C5E-024696F7A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79" y="13608"/>
              <a:ext cx="272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26">
              <a:extLst>
                <a:ext uri="{FF2B5EF4-FFF2-40B4-BE49-F238E27FC236}">
                  <a16:creationId xmlns:a16="http://schemas.microsoft.com/office/drawing/2014/main" id="{A39EA456-1174-44EE-B001-4D86EF1369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607" y="13438"/>
              <a:ext cx="345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27">
              <a:extLst>
                <a:ext uri="{FF2B5EF4-FFF2-40B4-BE49-F238E27FC236}">
                  <a16:creationId xmlns:a16="http://schemas.microsoft.com/office/drawing/2014/main" id="{BA5C4DC4-CF2E-4C94-B00D-ECFE2172D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79" y="13266"/>
              <a:ext cx="3029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28">
              <a:extLst>
                <a:ext uri="{FF2B5EF4-FFF2-40B4-BE49-F238E27FC236}">
                  <a16:creationId xmlns:a16="http://schemas.microsoft.com/office/drawing/2014/main" id="{10955959-74BC-4A11-9BA2-AE37021A20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0545" y="13527"/>
              <a:ext cx="522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653" name="Oval 29">
            <a:extLst>
              <a:ext uri="{FF2B5EF4-FFF2-40B4-BE49-F238E27FC236}">
                <a16:creationId xmlns:a16="http://schemas.microsoft.com/office/drawing/2014/main" id="{BF6E1519-EB1A-4309-B69C-F33E2F3F1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0" y="3402013"/>
            <a:ext cx="269875" cy="320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4654" name="Oval 30">
            <a:extLst>
              <a:ext uri="{FF2B5EF4-FFF2-40B4-BE49-F238E27FC236}">
                <a16:creationId xmlns:a16="http://schemas.microsoft.com/office/drawing/2014/main" id="{73C91236-D827-4985-BB97-F9091387B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4302125"/>
            <a:ext cx="285750" cy="312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4655" name="AutoShape 31">
            <a:extLst>
              <a:ext uri="{FF2B5EF4-FFF2-40B4-BE49-F238E27FC236}">
                <a16:creationId xmlns:a16="http://schemas.microsoft.com/office/drawing/2014/main" id="{BDBC8120-2560-41A4-8FDE-E320DB616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1397000"/>
            <a:ext cx="1935163" cy="585788"/>
          </a:xfrm>
          <a:prstGeom prst="wedgeRoundRectCallout">
            <a:avLst>
              <a:gd name="adj1" fmla="val -88968"/>
              <a:gd name="adj2" fmla="val 176560"/>
              <a:gd name="adj3" fmla="val 16667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黑体" panose="02010609060101010101" pitchFamily="49" charset="-122"/>
              </a:rPr>
              <a:t>置</a:t>
            </a:r>
            <a:r>
              <a:rPr lang="en-US" altLang="zh-CN" sz="2000" b="1">
                <a:ea typeface="黑体" panose="02010609060101010101" pitchFamily="49" charset="-122"/>
              </a:rPr>
              <a:t>0</a:t>
            </a:r>
            <a:r>
              <a:rPr lang="zh-CN" altLang="en-US" sz="2000" b="1">
                <a:ea typeface="黑体" panose="02010609060101010101" pitchFamily="49" charset="-122"/>
              </a:rPr>
              <a:t>维持线，</a:t>
            </a:r>
          </a:p>
          <a:p>
            <a:pPr algn="ctr" eaLnBrk="1" hangingPunct="1"/>
            <a:r>
              <a:rPr lang="zh-CN" altLang="en-US" sz="2000" b="1">
                <a:ea typeface="黑体" panose="02010609060101010101" pitchFamily="49" charset="-122"/>
              </a:rPr>
              <a:t>置</a:t>
            </a:r>
            <a:r>
              <a:rPr lang="en-US" altLang="zh-CN" sz="2000" b="1">
                <a:ea typeface="黑体" panose="02010609060101010101" pitchFamily="49" charset="-122"/>
              </a:rPr>
              <a:t>1</a:t>
            </a:r>
            <a:r>
              <a:rPr lang="zh-CN" altLang="en-US" sz="2000" b="1">
                <a:ea typeface="黑体" panose="02010609060101010101" pitchFamily="49" charset="-122"/>
              </a:rPr>
              <a:t>阻塞线</a:t>
            </a:r>
          </a:p>
        </p:txBody>
      </p:sp>
      <p:sp>
        <p:nvSpPr>
          <p:cNvPr id="154656" name="Oval 32">
            <a:extLst>
              <a:ext uri="{FF2B5EF4-FFF2-40B4-BE49-F238E27FC236}">
                <a16:creationId xmlns:a16="http://schemas.microsoft.com/office/drawing/2014/main" id="{DA17E448-36E4-4AE3-87C8-2C68DEF9A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613" y="4211638"/>
            <a:ext cx="450850" cy="4953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657" name="Oval 33">
            <a:extLst>
              <a:ext uri="{FF2B5EF4-FFF2-40B4-BE49-F238E27FC236}">
                <a16:creationId xmlns:a16="http://schemas.microsoft.com/office/drawing/2014/main" id="{A9AB53B6-576B-46BE-A6B5-E57D5F33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3311525"/>
            <a:ext cx="269875" cy="323850"/>
          </a:xfrm>
          <a:prstGeom prst="ellipse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4658" name="Oval 34">
            <a:extLst>
              <a:ext uri="{FF2B5EF4-FFF2-40B4-BE49-F238E27FC236}">
                <a16:creationId xmlns:a16="http://schemas.microsoft.com/office/drawing/2014/main" id="{48B4A245-F017-43BC-A6D7-8AB5946C2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581400"/>
            <a:ext cx="269875" cy="3206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4659" name="Oval 35">
            <a:extLst>
              <a:ext uri="{FF2B5EF4-FFF2-40B4-BE49-F238E27FC236}">
                <a16:creationId xmlns:a16="http://schemas.microsoft.com/office/drawing/2014/main" id="{E843BB63-E350-454B-A7C7-02B68799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4032250"/>
            <a:ext cx="285750" cy="3127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6" grpId="0" animBg="1" autoUpdateAnimBg="0"/>
      <p:bldP spid="154644" grpId="0" animBg="1" autoUpdateAnimBg="0"/>
      <p:bldP spid="154645" grpId="0" autoUpdateAnimBg="0"/>
      <p:bldP spid="154646" grpId="0" animBg="1" autoUpdateAnimBg="0"/>
      <p:bldP spid="154647" grpId="0" animBg="1" autoUpdateAnimBg="0"/>
      <p:bldP spid="154653" grpId="0" animBg="1" autoUpdateAnimBg="0"/>
      <p:bldP spid="154654" grpId="0" animBg="1" autoUpdateAnimBg="0"/>
      <p:bldP spid="154655" grpId="0" animBg="1" autoUpdateAnimBg="0"/>
      <p:bldP spid="154656" grpId="0" animBg="1"/>
      <p:bldP spid="154657" grpId="0" animBg="1" autoUpdateAnimBg="0"/>
      <p:bldP spid="154658" grpId="0" animBg="1" autoUpdateAnimBg="0"/>
      <p:bldP spid="15465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4">
            <a:extLst>
              <a:ext uri="{FF2B5EF4-FFF2-40B4-BE49-F238E27FC236}">
                <a16:creationId xmlns:a16="http://schemas.microsoft.com/office/drawing/2014/main" id="{7F706F53-B997-4AD0-BC02-09E7C9F59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884363"/>
            <a:ext cx="7696200" cy="4095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GB" altLang="zh-CN" sz="2000">
              <a:ea typeface="黑体" panose="02010609060101010101" pitchFamily="49" charset="-122"/>
            </a:endParaRPr>
          </a:p>
        </p:txBody>
      </p:sp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8521BDDA-233F-4506-B667-5976F281D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133600"/>
          <a:ext cx="6615112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Picture" r:id="rId3" imgW="4067280" imgH="2266920" progId="Word.Picture.8">
                  <p:embed/>
                </p:oleObj>
              </mc:Choice>
              <mc:Fallback>
                <p:oleObj name="Picture" r:id="rId3" imgW="4067280" imgH="226692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6615112" cy="368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B89211D0-45A4-4084-8801-EF549811E4EE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2293938"/>
            <a:ext cx="449263" cy="2655887"/>
            <a:chOff x="6810" y="9863"/>
            <a:chExt cx="442" cy="2594"/>
          </a:xfrm>
        </p:grpSpPr>
        <p:sp>
          <p:nvSpPr>
            <p:cNvPr id="9253" name="Line 8">
              <a:extLst>
                <a:ext uri="{FF2B5EF4-FFF2-40B4-BE49-F238E27FC236}">
                  <a16:creationId xmlns:a16="http://schemas.microsoft.com/office/drawing/2014/main" id="{3C17855C-3CF3-469C-BE17-638FE7DA9B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3" y="11160"/>
              <a:ext cx="2594" cy="0"/>
            </a:xfrm>
            <a:prstGeom prst="line">
              <a:avLst/>
            </a:prstGeom>
            <a:noFill/>
            <a:ln w="762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9">
              <a:extLst>
                <a:ext uri="{FF2B5EF4-FFF2-40B4-BE49-F238E27FC236}">
                  <a16:creationId xmlns:a16="http://schemas.microsoft.com/office/drawing/2014/main" id="{CEF4EB5A-704C-4BF0-A1D4-213838AB9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1" y="10673"/>
              <a:ext cx="441" cy="0"/>
            </a:xfrm>
            <a:prstGeom prst="line">
              <a:avLst/>
            </a:prstGeom>
            <a:noFill/>
            <a:ln w="762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10">
              <a:extLst>
                <a:ext uri="{FF2B5EF4-FFF2-40B4-BE49-F238E27FC236}">
                  <a16:creationId xmlns:a16="http://schemas.microsoft.com/office/drawing/2014/main" id="{598AF38E-4FFE-469C-9B8B-90782D01F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11" y="12457"/>
              <a:ext cx="441" cy="0"/>
            </a:xfrm>
            <a:prstGeom prst="line">
              <a:avLst/>
            </a:prstGeom>
            <a:noFill/>
            <a:ln w="762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59" name="Rectangle 11">
            <a:extLst>
              <a:ext uri="{FF2B5EF4-FFF2-40B4-BE49-F238E27FC236}">
                <a16:creationId xmlns:a16="http://schemas.microsoft.com/office/drawing/2014/main" id="{EAF8823C-D460-48B2-9115-B94EB84C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1350963"/>
            <a:ext cx="95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ea typeface="黑体" panose="02010609060101010101" pitchFamily="49" charset="-122"/>
              </a:rPr>
              <a:t>CP=1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A0C4DFD8-16C9-4951-8EDE-BE2D224CE04F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4454525"/>
            <a:ext cx="404813" cy="630238"/>
            <a:chOff x="3634" y="4080"/>
            <a:chExt cx="167" cy="245"/>
          </a:xfrm>
        </p:grpSpPr>
        <p:sp>
          <p:nvSpPr>
            <p:cNvPr id="9251" name="Rectangle 13">
              <a:extLst>
                <a:ext uri="{FF2B5EF4-FFF2-40B4-BE49-F238E27FC236}">
                  <a16:creationId xmlns:a16="http://schemas.microsoft.com/office/drawing/2014/main" id="{A4C919AD-29AE-4AEE-82E7-CA27E4DE1A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37" y="4080"/>
              <a:ext cx="164" cy="245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2" name="Text Box 14">
              <a:extLst>
                <a:ext uri="{FF2B5EF4-FFF2-40B4-BE49-F238E27FC236}">
                  <a16:creationId xmlns:a16="http://schemas.microsoft.com/office/drawing/2014/main" id="{F2406220-5F66-4D29-A06F-672773253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4091"/>
              <a:ext cx="15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latin typeface="Times New Roman" panose="02020603050405020304" pitchFamily="18" charset="0"/>
                </a:rPr>
                <a:t>&amp;</a:t>
              </a:r>
              <a:endParaRPr lang="en-US" altLang="zh-CN" sz="2000">
                <a:ea typeface="黑体" panose="02010609060101010101" pitchFamily="49" charset="-122"/>
              </a:endParaRPr>
            </a:p>
          </p:txBody>
        </p:sp>
      </p:grpSp>
      <p:sp>
        <p:nvSpPr>
          <p:cNvPr id="9223" name="Oval 15">
            <a:extLst>
              <a:ext uri="{FF2B5EF4-FFF2-40B4-BE49-F238E27FC236}">
                <a16:creationId xmlns:a16="http://schemas.microsoft.com/office/drawing/2014/main" id="{B3633785-E529-4CA2-9B69-2730C6F8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328988"/>
            <a:ext cx="269875" cy="31591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grpSp>
        <p:nvGrpSpPr>
          <p:cNvPr id="9224" name="Group 16">
            <a:extLst>
              <a:ext uri="{FF2B5EF4-FFF2-40B4-BE49-F238E27FC236}">
                <a16:creationId xmlns:a16="http://schemas.microsoft.com/office/drawing/2014/main" id="{4902AB58-458D-4284-8D94-79E304AFDBC9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319588"/>
            <a:ext cx="255588" cy="323850"/>
            <a:chOff x="2172" y="3129"/>
            <a:chExt cx="161" cy="204"/>
          </a:xfrm>
        </p:grpSpPr>
        <p:sp>
          <p:nvSpPr>
            <p:cNvPr id="9249" name="Oval 17">
              <a:extLst>
                <a:ext uri="{FF2B5EF4-FFF2-40B4-BE49-F238E27FC236}">
                  <a16:creationId xmlns:a16="http://schemas.microsoft.com/office/drawing/2014/main" id="{440C60A5-C696-46B6-927A-B6CAB5B9A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3129"/>
              <a:ext cx="161" cy="2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9250" name="Line 18">
              <a:extLst>
                <a:ext uri="{FF2B5EF4-FFF2-40B4-BE49-F238E27FC236}">
                  <a16:creationId xmlns:a16="http://schemas.microsoft.com/office/drawing/2014/main" id="{7C30B91B-456F-4577-B696-2CCB6C933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152"/>
              <a:ext cx="8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67" name="Oval 19">
            <a:extLst>
              <a:ext uri="{FF2B5EF4-FFF2-40B4-BE49-F238E27FC236}">
                <a16:creationId xmlns:a16="http://schemas.microsoft.com/office/drawing/2014/main" id="{174E31A9-2467-4BB4-8E7C-F28C6C4D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2068513"/>
            <a:ext cx="341312" cy="323850"/>
          </a:xfrm>
          <a:prstGeom prst="ellipse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5668" name="Rectangle 20">
            <a:extLst>
              <a:ext uri="{FF2B5EF4-FFF2-40B4-BE49-F238E27FC236}">
                <a16:creationId xmlns:a16="http://schemas.microsoft.com/office/drawing/2014/main" id="{6A2DD191-F954-4BED-AFB7-21561B2A1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1350963"/>
            <a:ext cx="235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=0</a:t>
            </a:r>
            <a:r>
              <a:rPr lang="en-US" altLang="zh-CN" sz="2400" b="1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55669" name="Oval 21">
            <a:extLst>
              <a:ext uri="{FF2B5EF4-FFF2-40B4-BE49-F238E27FC236}">
                <a16:creationId xmlns:a16="http://schemas.microsoft.com/office/drawing/2014/main" id="{A83AD158-DEA0-4138-932E-402B7649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3328988"/>
            <a:ext cx="269875" cy="320675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5670" name="Oval 22">
            <a:extLst>
              <a:ext uri="{FF2B5EF4-FFF2-40B4-BE49-F238E27FC236}">
                <a16:creationId xmlns:a16="http://schemas.microsoft.com/office/drawing/2014/main" id="{BAF86628-87E8-4BAF-A30A-0A8F58AE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4364038"/>
            <a:ext cx="285750" cy="312737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5671" name="Oval 23">
            <a:extLst>
              <a:ext uri="{FF2B5EF4-FFF2-40B4-BE49-F238E27FC236}">
                <a16:creationId xmlns:a16="http://schemas.microsoft.com/office/drawing/2014/main" id="{FCF01AA1-B254-4D8F-B8DF-254763FD3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8" y="3463925"/>
            <a:ext cx="269875" cy="320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5672" name="AutoShape 24">
            <a:extLst>
              <a:ext uri="{FF2B5EF4-FFF2-40B4-BE49-F238E27FC236}">
                <a16:creationId xmlns:a16="http://schemas.microsoft.com/office/drawing/2014/main" id="{EEDFC1A1-B7C5-4B3B-B089-6D05A415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5668963"/>
            <a:ext cx="1979612" cy="584200"/>
          </a:xfrm>
          <a:prstGeom prst="wedgeRoundRectCallout">
            <a:avLst>
              <a:gd name="adj1" fmla="val 104852"/>
              <a:gd name="adj2" fmla="val -117662"/>
              <a:gd name="adj3" fmla="val 16667"/>
            </a:avLst>
          </a:prstGeom>
          <a:solidFill>
            <a:srgbClr val="FF66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置</a:t>
            </a:r>
            <a:r>
              <a:rPr lang="en-US" altLang="zh-CN" sz="2000" b="1">
                <a:solidFill>
                  <a:srgbClr val="000099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维持线，置</a:t>
            </a:r>
            <a:r>
              <a:rPr lang="en-US" altLang="zh-CN" sz="2000" b="1">
                <a:solidFill>
                  <a:srgbClr val="000099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阻塞线</a:t>
            </a:r>
          </a:p>
        </p:txBody>
      </p:sp>
      <p:sp>
        <p:nvSpPr>
          <p:cNvPr id="155673" name="Oval 25">
            <a:extLst>
              <a:ext uri="{FF2B5EF4-FFF2-40B4-BE49-F238E27FC236}">
                <a16:creationId xmlns:a16="http://schemas.microsoft.com/office/drawing/2014/main" id="{47E88EBB-C714-4F41-BAE5-E4CB978D3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4859338"/>
            <a:ext cx="269875" cy="323850"/>
          </a:xfrm>
          <a:prstGeom prst="ellipse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333DE48B-397C-45E6-99D3-79A681050689}"/>
              </a:ext>
            </a:extLst>
          </p:cNvPr>
          <p:cNvGrpSpPr>
            <a:grpSpLocks/>
          </p:cNvGrpSpPr>
          <p:nvPr/>
        </p:nvGrpSpPr>
        <p:grpSpPr bwMode="auto">
          <a:xfrm>
            <a:off x="2168525" y="4814888"/>
            <a:ext cx="3149600" cy="493712"/>
            <a:chOff x="9050" y="11280"/>
            <a:chExt cx="3027" cy="471"/>
          </a:xfrm>
        </p:grpSpPr>
        <p:sp>
          <p:nvSpPr>
            <p:cNvPr id="9245" name="Line 27">
              <a:extLst>
                <a:ext uri="{FF2B5EF4-FFF2-40B4-BE49-F238E27FC236}">
                  <a16:creationId xmlns:a16="http://schemas.microsoft.com/office/drawing/2014/main" id="{AB68D919-36AA-4EA8-86C8-1B4BBA835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50" y="11408"/>
              <a:ext cx="278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28">
              <a:extLst>
                <a:ext uri="{FF2B5EF4-FFF2-40B4-BE49-F238E27FC236}">
                  <a16:creationId xmlns:a16="http://schemas.microsoft.com/office/drawing/2014/main" id="{50B4F788-6661-4789-9D46-EFBD129982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8880" y="11580"/>
              <a:ext cx="342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29">
              <a:extLst>
                <a:ext uri="{FF2B5EF4-FFF2-40B4-BE49-F238E27FC236}">
                  <a16:creationId xmlns:a16="http://schemas.microsoft.com/office/drawing/2014/main" id="{07DAA134-84B5-411E-B62D-2FDF04B7B0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50" y="11749"/>
              <a:ext cx="3026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30">
              <a:extLst>
                <a:ext uri="{FF2B5EF4-FFF2-40B4-BE49-F238E27FC236}">
                  <a16:creationId xmlns:a16="http://schemas.microsoft.com/office/drawing/2014/main" id="{77ECA0AF-508A-40F3-9756-00E54D0632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1842" y="11514"/>
              <a:ext cx="469" cy="1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1">
            <a:extLst>
              <a:ext uri="{FF2B5EF4-FFF2-40B4-BE49-F238E27FC236}">
                <a16:creationId xmlns:a16="http://schemas.microsoft.com/office/drawing/2014/main" id="{51D262D0-5546-454E-B911-D5B67533B7E6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3509963"/>
            <a:ext cx="1079500" cy="1214437"/>
            <a:chOff x="11048" y="9983"/>
            <a:chExt cx="1032" cy="1207"/>
          </a:xfrm>
        </p:grpSpPr>
        <p:sp>
          <p:nvSpPr>
            <p:cNvPr id="9241" name="Line 32">
              <a:extLst>
                <a:ext uri="{FF2B5EF4-FFF2-40B4-BE49-F238E27FC236}">
                  <a16:creationId xmlns:a16="http://schemas.microsoft.com/office/drawing/2014/main" id="{2302237A-AD81-43D9-8FC5-01A433CC1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9" y="9984"/>
              <a:ext cx="213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33">
              <a:extLst>
                <a:ext uri="{FF2B5EF4-FFF2-40B4-BE49-F238E27FC236}">
                  <a16:creationId xmlns:a16="http://schemas.microsoft.com/office/drawing/2014/main" id="{084EE3C9-0B67-4C0A-9984-43955D2248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0897" y="10135"/>
              <a:ext cx="303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34">
              <a:extLst>
                <a:ext uri="{FF2B5EF4-FFF2-40B4-BE49-F238E27FC236}">
                  <a16:creationId xmlns:a16="http://schemas.microsoft.com/office/drawing/2014/main" id="{C29B196C-82BD-4680-8BE3-5DE8FD5A89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11853" y="10966"/>
              <a:ext cx="448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35">
              <a:extLst>
                <a:ext uri="{FF2B5EF4-FFF2-40B4-BE49-F238E27FC236}">
                  <a16:creationId xmlns:a16="http://schemas.microsoft.com/office/drawing/2014/main" id="{9BA7C727-6BA8-4BC7-BC2C-56F555FD2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8" y="10284"/>
              <a:ext cx="1032" cy="455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6">
            <a:extLst>
              <a:ext uri="{FF2B5EF4-FFF2-40B4-BE49-F238E27FC236}">
                <a16:creationId xmlns:a16="http://schemas.microsoft.com/office/drawing/2014/main" id="{51029072-7CBE-42E2-B8CF-5B2032416663}"/>
              </a:ext>
            </a:extLst>
          </p:cNvPr>
          <p:cNvGrpSpPr>
            <a:grpSpLocks/>
          </p:cNvGrpSpPr>
          <p:nvPr/>
        </p:nvGrpSpPr>
        <p:grpSpPr bwMode="auto">
          <a:xfrm>
            <a:off x="4462463" y="2968625"/>
            <a:ext cx="450850" cy="630238"/>
            <a:chOff x="3634" y="4080"/>
            <a:chExt cx="167" cy="245"/>
          </a:xfrm>
        </p:grpSpPr>
        <p:sp>
          <p:nvSpPr>
            <p:cNvPr id="9239" name="Rectangle 37">
              <a:extLst>
                <a:ext uri="{FF2B5EF4-FFF2-40B4-BE49-F238E27FC236}">
                  <a16:creationId xmlns:a16="http://schemas.microsoft.com/office/drawing/2014/main" id="{C4341E8B-1934-4702-8634-EFCFA69191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37" y="4080"/>
              <a:ext cx="164" cy="245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0" name="Text Box 38">
              <a:extLst>
                <a:ext uri="{FF2B5EF4-FFF2-40B4-BE49-F238E27FC236}">
                  <a16:creationId xmlns:a16="http://schemas.microsoft.com/office/drawing/2014/main" id="{2CE4C20C-6A62-43D8-80BD-4599413B3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4091"/>
              <a:ext cx="15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b="1">
                  <a:latin typeface="Times New Roman" panose="02020603050405020304" pitchFamily="18" charset="0"/>
                </a:rPr>
                <a:t>&amp;</a:t>
              </a:r>
              <a:endParaRPr lang="en-US" altLang="zh-CN" sz="2000">
                <a:ea typeface="黑体" panose="02010609060101010101" pitchFamily="49" charset="-122"/>
              </a:endParaRPr>
            </a:p>
          </p:txBody>
        </p:sp>
      </p:grpSp>
      <p:sp>
        <p:nvSpPr>
          <p:cNvPr id="155687" name="Oval 39">
            <a:extLst>
              <a:ext uri="{FF2B5EF4-FFF2-40B4-BE49-F238E27FC236}">
                <a16:creationId xmlns:a16="http://schemas.microsoft.com/office/drawing/2014/main" id="{9BDBBB3C-AA18-4FA5-BBFC-6A0D95F8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3" y="2744788"/>
            <a:ext cx="269875" cy="323850"/>
          </a:xfrm>
          <a:prstGeom prst="ellipse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236" name="Rectangle 40">
            <a:extLst>
              <a:ext uri="{FF2B5EF4-FFF2-40B4-BE49-F238E27FC236}">
                <a16:creationId xmlns:a16="http://schemas.microsoft.com/office/drawing/2014/main" id="{A5C98C4E-8F14-4B4E-8DE4-4484B944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2139950"/>
            <a:ext cx="1620838" cy="4953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000099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2400" b="1" baseline="-25000">
                <a:solidFill>
                  <a:srgbClr val="000099"/>
                </a:solidFill>
                <a:ea typeface="黑体" panose="02010609060101010101" pitchFamily="49" charset="-122"/>
              </a:rPr>
              <a:t>D</a:t>
            </a:r>
            <a:r>
              <a:rPr lang="en-US" altLang="zh-CN" sz="2400" b="1">
                <a:solidFill>
                  <a:srgbClr val="000099"/>
                </a:solidFill>
                <a:ea typeface="黑体" panose="02010609060101010101" pitchFamily="49" charset="-122"/>
              </a:rPr>
              <a:t>=</a:t>
            </a:r>
            <a:r>
              <a:rPr lang="en-US" altLang="zh-CN" sz="2400" b="1" i="1">
                <a:solidFill>
                  <a:srgbClr val="000099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ea typeface="黑体" panose="02010609060101010101" pitchFamily="49" charset="-122"/>
              </a:rPr>
              <a:t>D</a:t>
            </a:r>
            <a:r>
              <a:rPr lang="en-US" altLang="zh-CN" sz="2400" b="1">
                <a:solidFill>
                  <a:srgbClr val="000099"/>
                </a:solidFill>
                <a:ea typeface="黑体" panose="02010609060101010101" pitchFamily="49" charset="-122"/>
              </a:rPr>
              <a:t> =1</a:t>
            </a:r>
            <a:r>
              <a:rPr lang="en-US" altLang="zh-CN" sz="2400" b="1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5689" name="Oval 41">
            <a:extLst>
              <a:ext uri="{FF2B5EF4-FFF2-40B4-BE49-F238E27FC236}">
                <a16:creationId xmlns:a16="http://schemas.microsoft.com/office/drawing/2014/main" id="{8DA052D7-F193-46B8-81E1-367668E0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4229100"/>
            <a:ext cx="285750" cy="31273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5690" name="Oval 42">
            <a:extLst>
              <a:ext uri="{FF2B5EF4-FFF2-40B4-BE49-F238E27FC236}">
                <a16:creationId xmlns:a16="http://schemas.microsoft.com/office/drawing/2014/main" id="{7EA74F0B-1261-44A2-8C78-FC365994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138613"/>
            <a:ext cx="450850" cy="4953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5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1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500"/>
                                        <p:tgtEl>
                                          <p:spTgt spid="15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500"/>
                                        <p:tgtEl>
                                          <p:spTgt spid="1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9" grpId="0" autoUpdateAnimBg="0"/>
      <p:bldP spid="155667" grpId="0" animBg="1" autoUpdateAnimBg="0"/>
      <p:bldP spid="155668" grpId="0" autoUpdateAnimBg="0"/>
      <p:bldP spid="155669" grpId="0" animBg="1" autoUpdateAnimBg="0"/>
      <p:bldP spid="155670" grpId="0" animBg="1" autoUpdateAnimBg="0"/>
      <p:bldP spid="155671" grpId="0" animBg="1" autoUpdateAnimBg="0"/>
      <p:bldP spid="155672" grpId="0" animBg="1" autoUpdateAnimBg="0"/>
      <p:bldP spid="155673" grpId="0" animBg="1" autoUpdateAnimBg="0"/>
      <p:bldP spid="155687" grpId="0" animBg="1" autoUpdateAnimBg="0"/>
      <p:bldP spid="155689" grpId="0" animBg="1" autoUpdateAnimBg="0"/>
      <p:bldP spid="1556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8B2C9CD5-6714-4108-AE15-626883813D2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68313" y="908050"/>
            <a:ext cx="2895600" cy="533400"/>
          </a:xfrm>
          <a:noFill/>
        </p:spPr>
        <p:txBody>
          <a:bodyPr/>
          <a:lstStyle/>
          <a:p>
            <a:pPr algn="l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3)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触发方式</a:t>
            </a:r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E5DF8D51-F69F-4407-8E1C-E7E0B29F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5127625"/>
            <a:ext cx="88328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维持阻塞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触发器在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脉冲的上升沿产生状态变化，属上升沿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触发方式。其次态取决于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脉冲上升沿到达前瞬间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端的信号</a:t>
            </a: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0246" name="AutoShape 6">
            <a:extLst>
              <a:ext uri="{FF2B5EF4-FFF2-40B4-BE49-F238E27FC236}">
                <a16:creationId xmlns:a16="http://schemas.microsoft.com/office/drawing/2014/main" id="{989E8F27-D680-44C2-8209-144C97E30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5221287" cy="3060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GB" altLang="zh-CN" sz="2000">
              <a:ea typeface="黑体" panose="02010609060101010101" pitchFamily="49" charset="-122"/>
            </a:endParaRPr>
          </a:p>
        </p:txBody>
      </p:sp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B8B8583A-0C80-4BFE-A0A3-A84588E6B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065338"/>
          <a:ext cx="4814888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Picture" r:id="rId3" imgW="4066032" imgH="2270760" progId="Word.Picture.8">
                  <p:embed/>
                </p:oleObj>
              </mc:Choice>
              <mc:Fallback>
                <p:oleObj name="Picture" r:id="rId3" imgW="4066032" imgH="227076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65338"/>
                        <a:ext cx="4814888" cy="268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4" name="AutoShape 12">
            <a:extLst>
              <a:ext uri="{FF2B5EF4-FFF2-40B4-BE49-F238E27FC236}">
                <a16:creationId xmlns:a16="http://schemas.microsoft.com/office/drawing/2014/main" id="{4C314DE8-5C6B-46E1-B0B9-756F3D3E7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205038"/>
            <a:ext cx="2746375" cy="1890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GB" altLang="zh-CN" sz="2000">
              <a:ea typeface="黑体" panose="02010609060101010101" pitchFamily="49" charset="-122"/>
            </a:endParaRPr>
          </a:p>
        </p:txBody>
      </p:sp>
      <p:graphicFrame>
        <p:nvGraphicFramePr>
          <p:cNvPr id="156685" name="Object 3">
            <a:extLst>
              <a:ext uri="{FF2B5EF4-FFF2-40B4-BE49-F238E27FC236}">
                <a16:creationId xmlns:a16="http://schemas.microsoft.com/office/drawing/2014/main" id="{7FB0781C-B1D2-4C3E-A31D-5FB316C6A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2420938"/>
          <a:ext cx="2636837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Picture" r:id="rId5" imgW="1427133" imgH="829198" progId="Word.Picture.8">
                  <p:embed/>
                </p:oleObj>
              </mc:Choice>
              <mc:Fallback>
                <p:oleObj name="Picture" r:id="rId5" imgW="1427133" imgH="829198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420938"/>
                        <a:ext cx="2636837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6" name="Rectangle 14">
            <a:extLst>
              <a:ext uri="{FF2B5EF4-FFF2-40B4-BE49-F238E27FC236}">
                <a16:creationId xmlns:a16="http://schemas.microsoft.com/office/drawing/2014/main" id="{06F6E3C7-6BA4-4F7C-956E-F8BFF5D86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2926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逻辑符号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utoUpdateAnimBg="0"/>
      <p:bldP spid="156684" grpId="0" animBg="1" autoUpdateAnimBg="0"/>
      <p:bldP spid="15668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9995D7A-42C6-45B5-8917-078750DF41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1557338"/>
            <a:ext cx="7273925" cy="1008062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9.1 </a:t>
            </a:r>
            <a:r>
              <a:rPr lang="zh-CN" altLang="en-US" sz="4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</a:p>
        </p:txBody>
      </p:sp>
      <p:sp>
        <p:nvSpPr>
          <p:cNvPr id="24579" name="Line 11">
            <a:extLst>
              <a:ext uri="{FF2B5EF4-FFF2-40B4-BE49-F238E27FC236}">
                <a16:creationId xmlns:a16="http://schemas.microsoft.com/office/drawing/2014/main" id="{BC843C4A-B1F3-4A7F-9747-2C3FF0A74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2708275"/>
            <a:ext cx="7704138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Rectangle 15">
            <a:extLst>
              <a:ext uri="{FF2B5EF4-FFF2-40B4-BE49-F238E27FC236}">
                <a16:creationId xmlns:a16="http://schemas.microsoft.com/office/drawing/2014/main" id="{C45FA147-36BD-42D7-9F9F-CDB0FF84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08275"/>
            <a:ext cx="828040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9.1.1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触发器的电路结构</a:t>
            </a:r>
            <a:b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9.1.2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触发器的逻辑功能分类及其转换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AutoShape 4">
            <a:extLst>
              <a:ext uri="{FF2B5EF4-FFF2-40B4-BE49-F238E27FC236}">
                <a16:creationId xmlns:a16="http://schemas.microsoft.com/office/drawing/2014/main" id="{4DA09D74-099B-4CDF-A696-A3389BCD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791075"/>
            <a:ext cx="3825875" cy="1304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1" name="Rectangle 5">
            <a:extLst>
              <a:ext uri="{FF2B5EF4-FFF2-40B4-BE49-F238E27FC236}">
                <a16:creationId xmlns:a16="http://schemas.microsoft.com/office/drawing/2014/main" id="{028D0216-BE70-4486-B537-33A0D97B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836863"/>
            <a:ext cx="2790825" cy="324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6">
            <a:extLst>
              <a:ext uri="{FF2B5EF4-FFF2-40B4-BE49-F238E27FC236}">
                <a16:creationId xmlns:a16="http://schemas.microsoft.com/office/drawing/2014/main" id="{F3A7F843-C04D-49F8-B3E7-13F740884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268413"/>
            <a:ext cx="3044825" cy="768350"/>
          </a:xfrm>
          <a:noFill/>
        </p:spPr>
        <p:txBody>
          <a:bodyPr/>
          <a:lstStyle/>
          <a:p>
            <a:pPr algn="l"/>
            <a:r>
              <a:rPr lang="en-US" altLang="zh-CN"/>
              <a:t> 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4)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逻辑功能</a:t>
            </a:r>
            <a:r>
              <a:rPr lang="zh-CN" altLang="en-US"/>
              <a:t> </a:t>
            </a:r>
          </a:p>
        </p:txBody>
      </p:sp>
      <p:sp>
        <p:nvSpPr>
          <p:cNvPr id="157703" name="Rectangle 7">
            <a:extLst>
              <a:ext uri="{FF2B5EF4-FFF2-40B4-BE49-F238E27FC236}">
                <a16:creationId xmlns:a16="http://schemas.microsoft.com/office/drawing/2014/main" id="{74BB2269-19DD-44C6-B3A1-280048468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226695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逻辑功能表</a:t>
            </a:r>
            <a:endParaRPr lang="zh-CN" altLang="en-US" sz="24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73" name="Rectangle 8">
            <a:extLst>
              <a:ext uri="{FF2B5EF4-FFF2-40B4-BE49-F238E27FC236}">
                <a16:creationId xmlns:a16="http://schemas.microsoft.com/office/drawing/2014/main" id="{F26D54A3-9EE6-4713-BA77-689F58012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490788"/>
            <a:ext cx="6302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7705" name="Object 2">
            <a:extLst>
              <a:ext uri="{FF2B5EF4-FFF2-40B4-BE49-F238E27FC236}">
                <a16:creationId xmlns:a16="http://schemas.microsoft.com/office/drawing/2014/main" id="{AE373A47-90D1-4758-9B77-DDE87FA86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1138" y="3003550"/>
          <a:ext cx="511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3" imgW="215640" imgH="228600" progId="Equation.3">
                  <p:embed/>
                </p:oleObj>
              </mc:Choice>
              <mc:Fallback>
                <p:oleObj name="Equation" r:id="rId3" imgW="215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138" y="3003550"/>
                        <a:ext cx="5111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3">
            <a:extLst>
              <a:ext uri="{FF2B5EF4-FFF2-40B4-BE49-F238E27FC236}">
                <a16:creationId xmlns:a16="http://schemas.microsoft.com/office/drawing/2014/main" id="{AAA4F112-F234-4CF8-9871-715A9A81E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75" y="3005138"/>
          <a:ext cx="7731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5" imgW="317160" imgH="228600" progId="Equation.3">
                  <p:embed/>
                </p:oleObj>
              </mc:Choice>
              <mc:Fallback>
                <p:oleObj name="Equation" r:id="rId5" imgW="3171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3005138"/>
                        <a:ext cx="773113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7" name="Group 11">
            <a:extLst>
              <a:ext uri="{FF2B5EF4-FFF2-40B4-BE49-F238E27FC236}">
                <a16:creationId xmlns:a16="http://schemas.microsoft.com/office/drawing/2014/main" id="{C8959F62-2C42-45AE-9509-CA0F636F51C3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2884488"/>
          <a:ext cx="2700337" cy="3148012"/>
        </p:xfrm>
        <a:graphic>
          <a:graphicData uri="http://schemas.openxmlformats.org/drawingml/2006/table">
            <a:tbl>
              <a:tblPr/>
              <a:tblGrid>
                <a:gridCol w="638175">
                  <a:extLst>
                    <a:ext uri="{9D8B030D-6E8A-4147-A177-3AD203B41FA5}">
                      <a16:colId xmlns:a16="http://schemas.microsoft.com/office/drawing/2014/main" val="2652871222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37801483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763107526"/>
                    </a:ext>
                  </a:extLst>
                </a:gridCol>
              </a:tblGrid>
              <a:tr h="1071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zh-CN" sz="4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63680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18526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283735"/>
                  </a:ext>
                </a:extLst>
              </a:tr>
              <a:tr h="515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12332"/>
                  </a:ext>
                </a:extLst>
              </a:tr>
              <a:tr h="531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510156"/>
                  </a:ext>
                </a:extLst>
              </a:tr>
            </a:tbl>
          </a:graphicData>
        </a:graphic>
      </p:graphicFrame>
      <p:sp>
        <p:nvSpPr>
          <p:cNvPr id="157737" name="Rectangle 41">
            <a:extLst>
              <a:ext uri="{FF2B5EF4-FFF2-40B4-BE49-F238E27FC236}">
                <a16:creationId xmlns:a16="http://schemas.microsoft.com/office/drawing/2014/main" id="{FE019EC0-46F0-45D7-B0AE-C5E741DE5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6542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特性方程</a:t>
            </a:r>
          </a:p>
        </p:txBody>
      </p:sp>
      <p:sp>
        <p:nvSpPr>
          <p:cNvPr id="157738" name="Rectangle 42">
            <a:extLst>
              <a:ext uri="{FF2B5EF4-FFF2-40B4-BE49-F238E27FC236}">
                <a16:creationId xmlns:a16="http://schemas.microsoft.com/office/drawing/2014/main" id="{E7DCDB83-FA18-4E56-B7C6-2BB08A40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2720975"/>
            <a:ext cx="1157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30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n+1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57739" name="Rectangle 43">
            <a:extLst>
              <a:ext uri="{FF2B5EF4-FFF2-40B4-BE49-F238E27FC236}">
                <a16:creationId xmlns:a16="http://schemas.microsoft.com/office/drawing/2014/main" id="{73CDA9F5-0136-4BBA-9957-60C6EEDD1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02590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状态转换图</a:t>
            </a:r>
          </a:p>
        </p:txBody>
      </p:sp>
      <p:graphicFrame>
        <p:nvGraphicFramePr>
          <p:cNvPr id="157740" name="Object 4">
            <a:extLst>
              <a:ext uri="{FF2B5EF4-FFF2-40B4-BE49-F238E27FC236}">
                <a16:creationId xmlns:a16="http://schemas.microsoft.com/office/drawing/2014/main" id="{72AAB48D-46B8-4D24-8C2A-E2060B08F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4835525"/>
          <a:ext cx="333057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Picture" r:id="rId7" imgW="2666880" imgH="952560" progId="Word.Picture.8">
                  <p:embed/>
                </p:oleObj>
              </mc:Choice>
              <mc:Fallback>
                <p:oleObj name="Picture" r:id="rId7" imgW="2666880" imgH="95256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835525"/>
                        <a:ext cx="3330575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41" name="Line 45">
            <a:extLst>
              <a:ext uri="{FF2B5EF4-FFF2-40B4-BE49-F238E27FC236}">
                <a16:creationId xmlns:a16="http://schemas.microsoft.com/office/drawing/2014/main" id="{545D79B5-908A-412A-8C1C-4DE46CC0F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16338"/>
            <a:ext cx="2514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42" name="Rectangle 46">
            <a:extLst>
              <a:ext uri="{FF2B5EF4-FFF2-40B4-BE49-F238E27FC236}">
                <a16:creationId xmlns:a16="http://schemas.microsoft.com/office/drawing/2014/main" id="{45AFD540-D625-4454-B916-30453D3E5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068638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nimBg="1"/>
      <p:bldP spid="157701" grpId="0" animBg="1"/>
      <p:bldP spid="157703" grpId="0" autoUpdateAnimBg="0"/>
      <p:bldP spid="157737" grpId="0" autoUpdateAnimBg="0"/>
      <p:bldP spid="157738" grpId="0" autoUpdateAnimBg="0"/>
      <p:bldP spid="157739" grpId="0" autoUpdateAnimBg="0"/>
      <p:bldP spid="15774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AutoShape 4">
            <a:extLst>
              <a:ext uri="{FF2B5EF4-FFF2-40B4-BE49-F238E27FC236}">
                <a16:creationId xmlns:a16="http://schemas.microsoft.com/office/drawing/2014/main" id="{2274D78A-8BD8-4EAF-B767-993F4863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4276725"/>
            <a:ext cx="2655888" cy="17097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5" name="AutoShape 5">
            <a:extLst>
              <a:ext uri="{FF2B5EF4-FFF2-40B4-BE49-F238E27FC236}">
                <a16:creationId xmlns:a16="http://schemas.microsoft.com/office/drawing/2014/main" id="{D75EEE32-E8D4-49D9-B5DB-BDFBFE51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1816100"/>
            <a:ext cx="4859338" cy="26098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6" name="Rectangle 6">
            <a:extLst>
              <a:ext uri="{FF2B5EF4-FFF2-40B4-BE49-F238E27FC236}">
                <a16:creationId xmlns:a16="http://schemas.microsoft.com/office/drawing/2014/main" id="{9D7317C0-D887-4446-8672-B61A0DD8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25" y="1079500"/>
            <a:ext cx="2235200" cy="609600"/>
          </a:xfrm>
          <a:noFill/>
        </p:spPr>
        <p:txBody>
          <a:bodyPr/>
          <a:lstStyle/>
          <a:p>
            <a:pPr algn="l"/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工作波形</a:t>
            </a:r>
          </a:p>
        </p:txBody>
      </p:sp>
      <p:graphicFrame>
        <p:nvGraphicFramePr>
          <p:cNvPr id="158727" name="Object 2">
            <a:extLst>
              <a:ext uri="{FF2B5EF4-FFF2-40B4-BE49-F238E27FC236}">
                <a16:creationId xmlns:a16="http://schemas.microsoft.com/office/drawing/2014/main" id="{804BAFE7-5C18-442F-950C-3DD3D1A14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038" y="4411663"/>
          <a:ext cx="25654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Picture" r:id="rId3" imgW="1731426" imgH="877885" progId="Word.Picture.8">
                  <p:embed/>
                </p:oleObj>
              </mc:Choice>
              <mc:Fallback>
                <p:oleObj name="Picture" r:id="rId3" imgW="1731426" imgH="877885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411663"/>
                        <a:ext cx="2565400" cy="145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8" name="Object 3">
            <a:extLst>
              <a:ext uri="{FF2B5EF4-FFF2-40B4-BE49-F238E27FC236}">
                <a16:creationId xmlns:a16="http://schemas.microsoft.com/office/drawing/2014/main" id="{2E6F0038-63A5-43FE-BF78-1C4319CFD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6075" y="2071688"/>
          <a:ext cx="396557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Picture" r:id="rId5" imgW="2247840" imgH="1238400" progId="Word.Picture.8">
                  <p:embed/>
                </p:oleObj>
              </mc:Choice>
              <mc:Fallback>
                <p:oleObj name="Picture" r:id="rId5" imgW="2247840" imgH="12384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2071688"/>
                        <a:ext cx="3965575" cy="217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9" name="Rectangle 9">
            <a:extLst>
              <a:ext uri="{FF2B5EF4-FFF2-40B4-BE49-F238E27FC236}">
                <a16:creationId xmlns:a16="http://schemas.microsoft.com/office/drawing/2014/main" id="{2C42E1A0-23F8-4D57-9B33-8D9B35E7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1847850"/>
            <a:ext cx="2835275" cy="2293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30" name="Rectangle 10">
            <a:extLst>
              <a:ext uri="{FF2B5EF4-FFF2-40B4-BE49-F238E27FC236}">
                <a16:creationId xmlns:a16="http://schemas.microsoft.com/office/drawing/2014/main" id="{3BDA10BC-7BF0-4DEB-A662-6C1FEF9D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1395413"/>
            <a:ext cx="292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zh-CN" alt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触发器的逻辑功能表</a:t>
            </a:r>
            <a:endParaRPr lang="zh-CN" altLang="en-US" sz="40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8731" name="Object 4">
            <a:extLst>
              <a:ext uri="{FF2B5EF4-FFF2-40B4-BE49-F238E27FC236}">
                <a16:creationId xmlns:a16="http://schemas.microsoft.com/office/drawing/2014/main" id="{BA0CD345-4371-45C4-A90E-F5E09A74C8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1966913"/>
          <a:ext cx="511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7" imgW="215640" imgH="228600" progId="Equation.3">
                  <p:embed/>
                </p:oleObj>
              </mc:Choice>
              <mc:Fallback>
                <p:oleObj name="Equation" r:id="rId7" imgW="2156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1966913"/>
                        <a:ext cx="5111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5">
            <a:extLst>
              <a:ext uri="{FF2B5EF4-FFF2-40B4-BE49-F238E27FC236}">
                <a16:creationId xmlns:a16="http://schemas.microsoft.com/office/drawing/2014/main" id="{5C78BED9-CAE7-42D1-B443-EDB96B87B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968500"/>
          <a:ext cx="7731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9" imgW="317160" imgH="228600" progId="Equation.3">
                  <p:embed/>
                </p:oleObj>
              </mc:Choice>
              <mc:Fallback>
                <p:oleObj name="Equation" r:id="rId9" imgW="3171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68500"/>
                        <a:ext cx="77311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3" name="Group 13">
            <a:extLst>
              <a:ext uri="{FF2B5EF4-FFF2-40B4-BE49-F238E27FC236}">
                <a16:creationId xmlns:a16="http://schemas.microsoft.com/office/drawing/2014/main" id="{68271CC7-B6AA-4EE5-BAA3-E96FE377EA15}"/>
              </a:ext>
            </a:extLst>
          </p:cNvPr>
          <p:cNvGraphicFramePr>
            <a:graphicFrameLocks noGrp="1"/>
          </p:cNvGraphicFramePr>
          <p:nvPr/>
        </p:nvGraphicFramePr>
        <p:xfrm>
          <a:off x="915988" y="1847850"/>
          <a:ext cx="2520950" cy="2225675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4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4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8763" name="Rectangle 43">
            <a:extLst>
              <a:ext uri="{FF2B5EF4-FFF2-40B4-BE49-F238E27FC236}">
                <a16:creationId xmlns:a16="http://schemas.microsoft.com/office/drawing/2014/main" id="{884A46CE-0B64-44B8-BE98-F6A281AF5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4637088"/>
            <a:ext cx="4567238" cy="1044575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维持阻塞</a:t>
            </a:r>
            <a:r>
              <a:rPr lang="en-US" altLang="zh-CN" sz="2000" b="1" i="1">
                <a:solidFill>
                  <a:srgbClr val="000099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触发器状态变化产生在时钟</a:t>
            </a:r>
          </a:p>
          <a:p>
            <a:pPr eaLnBrk="1" hangingPunct="1"/>
            <a:r>
              <a:rPr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脉冲的上升沿，其次态决定于该时刻前</a:t>
            </a:r>
          </a:p>
          <a:p>
            <a:pPr eaLnBrk="1" hangingPunct="1"/>
            <a:r>
              <a:rPr lang="zh-CN" altLang="en-US" sz="2000" b="1">
                <a:solidFill>
                  <a:srgbClr val="000099"/>
                </a:solidFill>
                <a:ea typeface="黑体" panose="02010609060101010101" pitchFamily="49" charset="-122"/>
              </a:rPr>
              <a:t>瞬间输入信号</a:t>
            </a:r>
            <a:r>
              <a:rPr lang="en-US" altLang="zh-CN" sz="2000" b="1" i="1">
                <a:solidFill>
                  <a:srgbClr val="000099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000" b="1" i="1">
                <a:solidFill>
                  <a:srgbClr val="000099"/>
                </a:solidFill>
                <a:ea typeface="黑体" panose="02010609060101010101" pitchFamily="49" charset="-122"/>
              </a:rPr>
              <a:t>。</a:t>
            </a:r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58764" name="Line 44">
            <a:extLst>
              <a:ext uri="{FF2B5EF4-FFF2-40B4-BE49-F238E27FC236}">
                <a16:creationId xmlns:a16="http://schemas.microsoft.com/office/drawing/2014/main" id="{7004A834-CE56-41AD-8CE3-C8F69F2B08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8875" y="2041525"/>
            <a:ext cx="4763" cy="20701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65" name="Oval 45">
            <a:extLst>
              <a:ext uri="{FF2B5EF4-FFF2-40B4-BE49-F238E27FC236}">
                <a16:creationId xmlns:a16="http://schemas.microsoft.com/office/drawing/2014/main" id="{C83BFAF1-126D-4EC9-87A6-E615EBC97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3016250"/>
            <a:ext cx="225425" cy="225425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66" name="Oval 46">
            <a:extLst>
              <a:ext uri="{FF2B5EF4-FFF2-40B4-BE49-F238E27FC236}">
                <a16:creationId xmlns:a16="http://schemas.microsoft.com/office/drawing/2014/main" id="{2D0DCDBF-F67A-4774-A76F-DD7E7A9F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3376613"/>
            <a:ext cx="225425" cy="225425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C8829D3D-15B2-47CE-A771-38677548F4C4}"/>
              </a:ext>
            </a:extLst>
          </p:cNvPr>
          <p:cNvGrpSpPr>
            <a:grpSpLocks/>
          </p:cNvGrpSpPr>
          <p:nvPr/>
        </p:nvGrpSpPr>
        <p:grpSpPr bwMode="auto">
          <a:xfrm>
            <a:off x="4968875" y="3706813"/>
            <a:ext cx="720725" cy="404812"/>
            <a:chOff x="1548" y="2727"/>
            <a:chExt cx="396" cy="227"/>
          </a:xfrm>
        </p:grpSpPr>
        <p:sp>
          <p:nvSpPr>
            <p:cNvPr id="12339" name="Line 48">
              <a:extLst>
                <a:ext uri="{FF2B5EF4-FFF2-40B4-BE49-F238E27FC236}">
                  <a16:creationId xmlns:a16="http://schemas.microsoft.com/office/drawing/2014/main" id="{C9117762-5D9D-4A78-A10E-C30CE4C1B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2727"/>
              <a:ext cx="3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Line 49">
              <a:extLst>
                <a:ext uri="{FF2B5EF4-FFF2-40B4-BE49-F238E27FC236}">
                  <a16:creationId xmlns:a16="http://schemas.microsoft.com/office/drawing/2014/main" id="{3F1DFB03-14B8-44DF-A07A-6B9D687F3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2727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770" name="Line 50">
            <a:extLst>
              <a:ext uri="{FF2B5EF4-FFF2-40B4-BE49-F238E27FC236}">
                <a16:creationId xmlns:a16="http://schemas.microsoft.com/office/drawing/2014/main" id="{AF99855C-AC78-4E71-8D7B-F02A7A112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2130425"/>
            <a:ext cx="1588" cy="202565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71" name="Line 51">
            <a:extLst>
              <a:ext uri="{FF2B5EF4-FFF2-40B4-BE49-F238E27FC236}">
                <a16:creationId xmlns:a16="http://schemas.microsoft.com/office/drawing/2014/main" id="{0FD7EBA5-99F5-4AAB-9EA4-CF204AD12B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8738" y="2130425"/>
            <a:ext cx="4762" cy="202565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72" name="Line 52">
            <a:extLst>
              <a:ext uri="{FF2B5EF4-FFF2-40B4-BE49-F238E27FC236}">
                <a16:creationId xmlns:a16="http://schemas.microsoft.com/office/drawing/2014/main" id="{6C118054-7C0A-43BF-BE16-B47A8C1230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9463" y="2130425"/>
            <a:ext cx="4762" cy="20701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E0438C72-9AD8-470A-B420-96B2AEC5C628}"/>
              </a:ext>
            </a:extLst>
          </p:cNvPr>
          <p:cNvGrpSpPr>
            <a:grpSpLocks/>
          </p:cNvGrpSpPr>
          <p:nvPr/>
        </p:nvGrpSpPr>
        <p:grpSpPr bwMode="auto">
          <a:xfrm>
            <a:off x="5689600" y="3706813"/>
            <a:ext cx="719138" cy="404812"/>
            <a:chOff x="1548" y="3152"/>
            <a:chExt cx="396" cy="258"/>
          </a:xfrm>
        </p:grpSpPr>
        <p:sp>
          <p:nvSpPr>
            <p:cNvPr id="12337" name="Line 54">
              <a:extLst>
                <a:ext uri="{FF2B5EF4-FFF2-40B4-BE49-F238E27FC236}">
                  <a16:creationId xmlns:a16="http://schemas.microsoft.com/office/drawing/2014/main" id="{0B54BE70-4965-41FD-94C8-57EB372E7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3407"/>
              <a:ext cx="39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Line 55">
              <a:extLst>
                <a:ext uri="{FF2B5EF4-FFF2-40B4-BE49-F238E27FC236}">
                  <a16:creationId xmlns:a16="http://schemas.microsoft.com/office/drawing/2014/main" id="{1F79286E-1663-4D1D-B303-1EEB3CC1F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3152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6">
            <a:extLst>
              <a:ext uri="{FF2B5EF4-FFF2-40B4-BE49-F238E27FC236}">
                <a16:creationId xmlns:a16="http://schemas.microsoft.com/office/drawing/2014/main" id="{6F4A4810-A461-4800-B87F-38D7349B8DC3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3706813"/>
            <a:ext cx="720725" cy="404812"/>
            <a:chOff x="1548" y="2727"/>
            <a:chExt cx="396" cy="227"/>
          </a:xfrm>
        </p:grpSpPr>
        <p:sp>
          <p:nvSpPr>
            <p:cNvPr id="12335" name="Line 57">
              <a:extLst>
                <a:ext uri="{FF2B5EF4-FFF2-40B4-BE49-F238E27FC236}">
                  <a16:creationId xmlns:a16="http://schemas.microsoft.com/office/drawing/2014/main" id="{28A97626-7DAF-4310-AAC0-E40ED7E79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2727"/>
              <a:ext cx="3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Line 58">
              <a:extLst>
                <a:ext uri="{FF2B5EF4-FFF2-40B4-BE49-F238E27FC236}">
                  <a16:creationId xmlns:a16="http://schemas.microsoft.com/office/drawing/2014/main" id="{443CADFA-35B8-426D-BB3E-5ABE91BA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2727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9">
            <a:extLst>
              <a:ext uri="{FF2B5EF4-FFF2-40B4-BE49-F238E27FC236}">
                <a16:creationId xmlns:a16="http://schemas.microsoft.com/office/drawing/2014/main" id="{1D853CFA-66C8-4829-AEDE-1297A18F0866}"/>
              </a:ext>
            </a:extLst>
          </p:cNvPr>
          <p:cNvGrpSpPr>
            <a:grpSpLocks/>
          </p:cNvGrpSpPr>
          <p:nvPr/>
        </p:nvGrpSpPr>
        <p:grpSpPr bwMode="auto">
          <a:xfrm>
            <a:off x="7129463" y="3706813"/>
            <a:ext cx="719137" cy="404812"/>
            <a:chOff x="1548" y="3152"/>
            <a:chExt cx="396" cy="258"/>
          </a:xfrm>
        </p:grpSpPr>
        <p:sp>
          <p:nvSpPr>
            <p:cNvPr id="12333" name="Line 60">
              <a:extLst>
                <a:ext uri="{FF2B5EF4-FFF2-40B4-BE49-F238E27FC236}">
                  <a16:creationId xmlns:a16="http://schemas.microsoft.com/office/drawing/2014/main" id="{E8CB562B-211E-42DD-A5CE-DB6B8CFF1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3407"/>
              <a:ext cx="39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61">
              <a:extLst>
                <a:ext uri="{FF2B5EF4-FFF2-40B4-BE49-F238E27FC236}">
                  <a16:creationId xmlns:a16="http://schemas.microsoft.com/office/drawing/2014/main" id="{BF16B9D4-E509-4F4F-B630-9CBBB212D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3152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782" name="Oval 62">
            <a:extLst>
              <a:ext uri="{FF2B5EF4-FFF2-40B4-BE49-F238E27FC236}">
                <a16:creationId xmlns:a16="http://schemas.microsoft.com/office/drawing/2014/main" id="{650E911D-381D-435E-B3C1-2AAD081D6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3376613"/>
            <a:ext cx="225425" cy="225425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83" name="Oval 63">
            <a:extLst>
              <a:ext uri="{FF2B5EF4-FFF2-40B4-BE49-F238E27FC236}">
                <a16:creationId xmlns:a16="http://schemas.microsoft.com/office/drawing/2014/main" id="{B272A38E-AA4C-4AD2-AC4A-3E821051D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3016250"/>
            <a:ext cx="225425" cy="225425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84" name="Oval 64">
            <a:extLst>
              <a:ext uri="{FF2B5EF4-FFF2-40B4-BE49-F238E27FC236}">
                <a16:creationId xmlns:a16="http://schemas.microsoft.com/office/drawing/2014/main" id="{2E50EE96-EE94-4637-B39B-7FB0242D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4997450"/>
            <a:ext cx="314325" cy="269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15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500"/>
                                        <p:tgtEl>
                                          <p:spTgt spid="158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5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500"/>
                                        <p:tgtEl>
                                          <p:spTgt spid="158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5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500"/>
                                        <p:tgtEl>
                                          <p:spTgt spid="158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5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6" dur="500"/>
                                        <p:tgtEl>
                                          <p:spTgt spid="158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  <p:bldP spid="158725" grpId="0" animBg="1"/>
      <p:bldP spid="158729" grpId="0" animBg="1"/>
      <p:bldP spid="158730" grpId="0" autoUpdateAnimBg="0"/>
      <p:bldP spid="158763" grpId="0" animBg="1" autoUpdateAnimBg="0"/>
      <p:bldP spid="158765" grpId="0" animBg="1"/>
      <p:bldP spid="158766" grpId="0" animBg="1"/>
      <p:bldP spid="158782" grpId="0" animBg="1"/>
      <p:bldP spid="158783" grpId="0" animBg="1"/>
      <p:bldP spid="1587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9">
            <a:extLst>
              <a:ext uri="{FF2B5EF4-FFF2-40B4-BE49-F238E27FC236}">
                <a16:creationId xmlns:a16="http://schemas.microsoft.com/office/drawing/2014/main" id="{3EE96CD7-CC2F-4DE9-9F07-39DACFAF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4813"/>
            <a:ext cx="4608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r>
              <a:rPr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CMOS</a:t>
            </a:r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边沿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320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pic>
        <p:nvPicPr>
          <p:cNvPr id="12" name="图片 11" descr="QQ截图20140606104236.jpg">
            <a:extLst>
              <a:ext uri="{FF2B5EF4-FFF2-40B4-BE49-F238E27FC236}">
                <a16:creationId xmlns:a16="http://schemas.microsoft.com/office/drawing/2014/main" id="{CFD2312D-3857-4C7F-82D0-3F426EC8A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8914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97" name="Picture 17">
            <a:extLst>
              <a:ext uri="{FF2B5EF4-FFF2-40B4-BE49-F238E27FC236}">
                <a16:creationId xmlns:a16="http://schemas.microsoft.com/office/drawing/2014/main" id="{03B0197C-17AD-4671-86D2-285803F51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8" b="23256"/>
          <a:stretch>
            <a:fillRect/>
          </a:stretch>
        </p:blipFill>
        <p:spPr bwMode="auto">
          <a:xfrm>
            <a:off x="395288" y="1628775"/>
            <a:ext cx="38877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98" name="Picture 18">
            <a:extLst>
              <a:ext uri="{FF2B5EF4-FFF2-40B4-BE49-F238E27FC236}">
                <a16:creationId xmlns:a16="http://schemas.microsoft.com/office/drawing/2014/main" id="{42C10B89-906F-4562-90EA-09EA61CD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060575"/>
            <a:ext cx="23717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99" name="Picture 19">
            <a:extLst>
              <a:ext uri="{FF2B5EF4-FFF2-40B4-BE49-F238E27FC236}">
                <a16:creationId xmlns:a16="http://schemas.microsoft.com/office/drawing/2014/main" id="{A6C23964-33CD-4D9D-97F4-AC3B9DC3E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6838"/>
            <a:ext cx="223361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500" name="Picture 20">
            <a:extLst>
              <a:ext uri="{FF2B5EF4-FFF2-40B4-BE49-F238E27FC236}">
                <a16:creationId xmlns:a16="http://schemas.microsoft.com/office/drawing/2014/main" id="{7C11D36C-A185-4BEC-9A77-EFBD69D08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446563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40606104722.jpg">
            <a:extLst>
              <a:ext uri="{FF2B5EF4-FFF2-40B4-BE49-F238E27FC236}">
                <a16:creationId xmlns:a16="http://schemas.microsoft.com/office/drawing/2014/main" id="{2894F282-9B6A-479A-B672-AEB83D480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49275"/>
            <a:ext cx="63944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QQ截图20140606104831.jpg">
            <a:extLst>
              <a:ext uri="{FF2B5EF4-FFF2-40B4-BE49-F238E27FC236}">
                <a16:creationId xmlns:a16="http://schemas.microsoft.com/office/drawing/2014/main" id="{A262AB59-B4DD-4741-97EC-308DCA638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445125"/>
            <a:ext cx="39227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">
            <a:extLst>
              <a:ext uri="{FF2B5EF4-FFF2-40B4-BE49-F238E27FC236}">
                <a16:creationId xmlns:a16="http://schemas.microsoft.com/office/drawing/2014/main" id="{E9E39BA5-7C45-49E2-AFD2-9E93F4EDD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4813"/>
            <a:ext cx="8264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9.1.2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触发器的逻辑功能分类及其转换</a:t>
            </a:r>
            <a:endParaRPr lang="zh-CN" altLang="en-US" sz="3600"/>
          </a:p>
        </p:txBody>
      </p:sp>
      <p:sp>
        <p:nvSpPr>
          <p:cNvPr id="3" name="Rectangle 99">
            <a:extLst>
              <a:ext uri="{FF2B5EF4-FFF2-40B4-BE49-F238E27FC236}">
                <a16:creationId xmlns:a16="http://schemas.microsoft.com/office/drawing/2014/main" id="{A05A65BE-905C-4AF3-B0B8-D425F50E6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698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1. 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触发器的逻辑功能及其表示方式</a:t>
            </a:r>
            <a:endParaRPr lang="zh-CN" altLang="en-US" sz="320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pic>
        <p:nvPicPr>
          <p:cNvPr id="4" name="Picture 129">
            <a:extLst>
              <a:ext uri="{FF2B5EF4-FFF2-40B4-BE49-F238E27FC236}">
                <a16:creationId xmlns:a16="http://schemas.microsoft.com/office/drawing/2014/main" id="{8F372D72-3152-4DA3-90A5-05226FB1C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0"/>
          <a:stretch>
            <a:fillRect/>
          </a:stretch>
        </p:blipFill>
        <p:spPr bwMode="auto">
          <a:xfrm>
            <a:off x="323850" y="1916113"/>
            <a:ext cx="5834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2">
            <a:extLst>
              <a:ext uri="{FF2B5EF4-FFF2-40B4-BE49-F238E27FC236}">
                <a16:creationId xmlns:a16="http://schemas.microsoft.com/office/drawing/2014/main" id="{6CC79083-E4A9-42F8-B188-4E613D041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724400"/>
            <a:ext cx="266382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8">
            <a:extLst>
              <a:ext uri="{FF2B5EF4-FFF2-40B4-BE49-F238E27FC236}">
                <a16:creationId xmlns:a16="http://schemas.microsoft.com/office/drawing/2014/main" id="{15B4C42A-ED5B-4492-A409-44826D1FB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"/>
          <a:stretch>
            <a:fillRect/>
          </a:stretch>
        </p:blipFill>
        <p:spPr bwMode="auto">
          <a:xfrm>
            <a:off x="1476375" y="2722563"/>
            <a:ext cx="2776538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0">
            <a:extLst>
              <a:ext uri="{FF2B5EF4-FFF2-40B4-BE49-F238E27FC236}">
                <a16:creationId xmlns:a16="http://schemas.microsoft.com/office/drawing/2014/main" id="{B3B82D51-F986-465C-B540-969A57D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9"/>
          <a:stretch>
            <a:fillRect/>
          </a:stretch>
        </p:blipFill>
        <p:spPr bwMode="auto">
          <a:xfrm>
            <a:off x="4716463" y="2759075"/>
            <a:ext cx="252095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1">
            <a:extLst>
              <a:ext uri="{FF2B5EF4-FFF2-40B4-BE49-F238E27FC236}">
                <a16:creationId xmlns:a16="http://schemas.microsoft.com/office/drawing/2014/main" id="{0EC7D346-B39D-404F-9E57-E29A48CD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652963"/>
            <a:ext cx="273685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05">
            <a:extLst>
              <a:ext uri="{FF2B5EF4-FFF2-40B4-BE49-F238E27FC236}">
                <a16:creationId xmlns:a16="http://schemas.microsoft.com/office/drawing/2014/main" id="{5502DB23-CD0B-4C35-A1F3-7F018440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3375"/>
            <a:ext cx="5988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106">
            <a:extLst>
              <a:ext uri="{FF2B5EF4-FFF2-40B4-BE49-F238E27FC236}">
                <a16:creationId xmlns:a16="http://schemas.microsoft.com/office/drawing/2014/main" id="{17875934-5C4E-4D9F-9264-0658E2B8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12875"/>
            <a:ext cx="3011487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07">
            <a:extLst>
              <a:ext uri="{FF2B5EF4-FFF2-40B4-BE49-F238E27FC236}">
                <a16:creationId xmlns:a16="http://schemas.microsoft.com/office/drawing/2014/main" id="{FFA387B1-DFBF-4EBC-A9BD-56823665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412875"/>
            <a:ext cx="2808288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08">
            <a:extLst>
              <a:ext uri="{FF2B5EF4-FFF2-40B4-BE49-F238E27FC236}">
                <a16:creationId xmlns:a16="http://schemas.microsoft.com/office/drawing/2014/main" id="{9DAA1B93-7C16-4D3E-ADC5-6969B4E20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789363"/>
            <a:ext cx="2989262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10">
            <a:extLst>
              <a:ext uri="{FF2B5EF4-FFF2-40B4-BE49-F238E27FC236}">
                <a16:creationId xmlns:a16="http://schemas.microsoft.com/office/drawing/2014/main" id="{8C499E7F-33B3-44BC-A46D-AF88B110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33825"/>
            <a:ext cx="27352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6">
            <a:extLst>
              <a:ext uri="{FF2B5EF4-FFF2-40B4-BE49-F238E27FC236}">
                <a16:creationId xmlns:a16="http://schemas.microsoft.com/office/drawing/2014/main" id="{A8904DB7-1091-412B-AB58-17513779D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3375"/>
            <a:ext cx="38830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b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6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Rectangle 48">
            <a:extLst>
              <a:ext uri="{FF2B5EF4-FFF2-40B4-BE49-F238E27FC236}">
                <a16:creationId xmlns:a16="http://schemas.microsoft.com/office/drawing/2014/main" id="{0960E64A-D174-418C-8D30-9AE4448BD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04900"/>
            <a:ext cx="20320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特性表</a:t>
            </a:r>
            <a:b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6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8897" name="Picture 49">
            <a:extLst>
              <a:ext uri="{FF2B5EF4-FFF2-40B4-BE49-F238E27FC236}">
                <a16:creationId xmlns:a16="http://schemas.microsoft.com/office/drawing/2014/main" id="{C5DDE451-1AFC-47C1-B343-F171D5971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33375"/>
            <a:ext cx="23717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98" name="Rectangle 50">
            <a:extLst>
              <a:ext uri="{FF2B5EF4-FFF2-40B4-BE49-F238E27FC236}">
                <a16:creationId xmlns:a16="http://schemas.microsoft.com/office/drawing/2014/main" id="{65770462-BF88-4805-8920-8D9CDA770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1989138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特性方程</a:t>
            </a:r>
            <a:endParaRPr lang="zh-CN" altLang="en-US" sz="36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8899" name="Picture 51">
            <a:extLst>
              <a:ext uri="{FF2B5EF4-FFF2-40B4-BE49-F238E27FC236}">
                <a16:creationId xmlns:a16="http://schemas.microsoft.com/office/drawing/2014/main" id="{BD5C03DC-42A5-4CD5-8676-EA598CC87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0" t="19028" b="23256"/>
          <a:stretch>
            <a:fillRect/>
          </a:stretch>
        </p:blipFill>
        <p:spPr bwMode="auto">
          <a:xfrm>
            <a:off x="1116013" y="2781300"/>
            <a:ext cx="18018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900" name="Rectangle 52">
            <a:extLst>
              <a:ext uri="{FF2B5EF4-FFF2-40B4-BE49-F238E27FC236}">
                <a16:creationId xmlns:a16="http://schemas.microsoft.com/office/drawing/2014/main" id="{68CEE181-AD32-4566-BAF5-AA3FEABB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3573463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状态图</a:t>
            </a:r>
            <a:endParaRPr lang="zh-CN" altLang="en-US" sz="36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8901" name="Picture 53">
            <a:extLst>
              <a:ext uri="{FF2B5EF4-FFF2-40B4-BE49-F238E27FC236}">
                <a16:creationId xmlns:a16="http://schemas.microsoft.com/office/drawing/2014/main" id="{AEFBCC1B-9795-4929-878F-64AD673AA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652963"/>
            <a:ext cx="4465637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98" grpId="0"/>
      <p:bldP spid="789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86">
            <a:extLst>
              <a:ext uri="{FF2B5EF4-FFF2-40B4-BE49-F238E27FC236}">
                <a16:creationId xmlns:a16="http://schemas.microsoft.com/office/drawing/2014/main" id="{B3B537BB-CF03-4D9B-87E0-7529A3F71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1881188"/>
            <a:ext cx="4160837" cy="3600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7" name="Rectangle 87">
            <a:extLst>
              <a:ext uri="{FF2B5EF4-FFF2-40B4-BE49-F238E27FC236}">
                <a16:creationId xmlns:a16="http://schemas.microsoft.com/office/drawing/2014/main" id="{A11E5AED-3E29-4A6B-9794-29C41F133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422525"/>
            <a:ext cx="976313" cy="314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8" name="Rectangle 88">
            <a:extLst>
              <a:ext uri="{FF2B5EF4-FFF2-40B4-BE49-F238E27FC236}">
                <a16:creationId xmlns:a16="http://schemas.microsoft.com/office/drawing/2014/main" id="{5B4624E6-A294-40D8-AD24-CD7F66B43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122863"/>
            <a:ext cx="976313" cy="360362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9" name="Rectangle 89">
            <a:extLst>
              <a:ext uri="{FF2B5EF4-FFF2-40B4-BE49-F238E27FC236}">
                <a16:creationId xmlns:a16="http://schemas.microsoft.com/office/drawing/2014/main" id="{FE794A18-216E-4956-8AF8-6371980A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02138"/>
            <a:ext cx="976313" cy="3508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50" name="Rectangle 90">
            <a:extLst>
              <a:ext uri="{FF2B5EF4-FFF2-40B4-BE49-F238E27FC236}">
                <a16:creationId xmlns:a16="http://schemas.microsoft.com/office/drawing/2014/main" id="{2AFAF6AC-1878-44F5-A6D6-8B655D214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806950"/>
            <a:ext cx="976313" cy="3603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51" name="Rectangle 91">
            <a:extLst>
              <a:ext uri="{FF2B5EF4-FFF2-40B4-BE49-F238E27FC236}">
                <a16:creationId xmlns:a16="http://schemas.microsoft.com/office/drawing/2014/main" id="{154BD256-EF5E-4B50-9095-A9CFA19F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781300"/>
            <a:ext cx="976313" cy="315913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52" name="Rectangle 92">
            <a:extLst>
              <a:ext uri="{FF2B5EF4-FFF2-40B4-BE49-F238E27FC236}">
                <a16:creationId xmlns:a16="http://schemas.microsoft.com/office/drawing/2014/main" id="{C8F3D8AF-2867-4A35-BF8B-6C237321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92513"/>
            <a:ext cx="930275" cy="31432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53" name="Rectangle 93">
            <a:extLst>
              <a:ext uri="{FF2B5EF4-FFF2-40B4-BE49-F238E27FC236}">
                <a16:creationId xmlns:a16="http://schemas.microsoft.com/office/drawing/2014/main" id="{E0D17D32-403D-4A13-935D-26FA0B7E1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32150"/>
            <a:ext cx="976313" cy="314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54" name="Rectangle 94">
            <a:extLst>
              <a:ext uri="{FF2B5EF4-FFF2-40B4-BE49-F238E27FC236}">
                <a16:creationId xmlns:a16="http://schemas.microsoft.com/office/drawing/2014/main" id="{389AE7F2-D253-4943-8BCC-DC2537839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030663"/>
            <a:ext cx="976313" cy="3508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4" name="Object 95">
            <a:extLst>
              <a:ext uri="{FF2B5EF4-FFF2-40B4-BE49-F238E27FC236}">
                <a16:creationId xmlns:a16="http://schemas.microsoft.com/office/drawing/2014/main" id="{AC867735-3B70-4DEC-BF6D-972E85324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2688" y="2422525"/>
          <a:ext cx="558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3" imgW="368300" imgH="419100" progId="Equation.3">
                  <p:embed/>
                </p:oleObj>
              </mc:Choice>
              <mc:Fallback>
                <p:oleObj name="Equation" r:id="rId3" imgW="368300" imgH="4191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422525"/>
                        <a:ext cx="55880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96">
            <a:extLst>
              <a:ext uri="{FF2B5EF4-FFF2-40B4-BE49-F238E27FC236}">
                <a16:creationId xmlns:a16="http://schemas.microsoft.com/office/drawing/2014/main" id="{38D64FC9-9FB4-47BB-838A-F65EDC029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3232150"/>
          <a:ext cx="3921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quation" r:id="rId5" imgW="253890" imgH="418918" progId="Equation.3">
                  <p:embed/>
                </p:oleObj>
              </mc:Choice>
              <mc:Fallback>
                <p:oleObj name="Equation" r:id="rId5" imgW="253890" imgH="418918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232150"/>
                        <a:ext cx="39211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7" name="Group 97">
            <a:extLst>
              <a:ext uri="{FF2B5EF4-FFF2-40B4-BE49-F238E27FC236}">
                <a16:creationId xmlns:a16="http://schemas.microsoft.com/office/drawing/2014/main" id="{02F1CB07-8BC9-41D5-9F1D-2F508864D5B8}"/>
              </a:ext>
            </a:extLst>
          </p:cNvPr>
          <p:cNvGraphicFramePr>
            <a:graphicFrameLocks noGrp="1"/>
          </p:cNvGraphicFramePr>
          <p:nvPr/>
        </p:nvGraphicFramePr>
        <p:xfrm>
          <a:off x="311150" y="1881188"/>
          <a:ext cx="4184650" cy="3608387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n+1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  明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1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状态不变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   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  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endParaRPr kumimoji="0" lang="en-GB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翻  转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64" name="Group 135">
            <a:extLst>
              <a:ext uri="{FF2B5EF4-FFF2-40B4-BE49-F238E27FC236}">
                <a16:creationId xmlns:a16="http://schemas.microsoft.com/office/drawing/2014/main" id="{4762C4CC-921E-49BA-B96E-8B6D6DE6FD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3638" y="4041775"/>
            <a:ext cx="404812" cy="719138"/>
            <a:chOff x="2000" y="2756"/>
            <a:chExt cx="289" cy="453"/>
          </a:xfrm>
        </p:grpSpPr>
        <p:sp>
          <p:nvSpPr>
            <p:cNvPr id="13403" name="AutoShape 136">
              <a:extLst>
                <a:ext uri="{FF2B5EF4-FFF2-40B4-BE49-F238E27FC236}">
                  <a16:creationId xmlns:a16="http://schemas.microsoft.com/office/drawing/2014/main" id="{D40588E5-3DD7-4226-9280-2913B311274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00" y="2756"/>
              <a:ext cx="274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4" name="Rectangle 137">
              <a:extLst>
                <a:ext uri="{FF2B5EF4-FFF2-40B4-BE49-F238E27FC236}">
                  <a16:creationId xmlns:a16="http://schemas.microsoft.com/office/drawing/2014/main" id="{770D1DB7-E5E7-494D-8940-00D1AC3C3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2889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13405" name="Rectangle 138">
              <a:extLst>
                <a:ext uri="{FF2B5EF4-FFF2-40B4-BE49-F238E27FC236}">
                  <a16:creationId xmlns:a16="http://schemas.microsoft.com/office/drawing/2014/main" id="{00A56BEE-DE46-4F67-B5CA-A83708D85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2999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13406" name="Rectangle 139">
              <a:extLst>
                <a:ext uri="{FF2B5EF4-FFF2-40B4-BE49-F238E27FC236}">
                  <a16:creationId xmlns:a16="http://schemas.microsoft.com/office/drawing/2014/main" id="{C6BDFA34-DE7B-4E27-A086-6CEBE20EC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2783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13407" name="Rectangle 140">
              <a:extLst>
                <a:ext uri="{FF2B5EF4-FFF2-40B4-BE49-F238E27FC236}">
                  <a16:creationId xmlns:a16="http://schemas.microsoft.com/office/drawing/2014/main" id="{3DE7CD01-85EA-4100-8393-7598EF317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3019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þ</a:t>
              </a:r>
              <a:endParaRPr lang="en-US" altLang="zh-CN" sz="2000"/>
            </a:p>
          </p:txBody>
        </p:sp>
        <p:sp>
          <p:nvSpPr>
            <p:cNvPr id="13408" name="Rectangle 141">
              <a:extLst>
                <a:ext uri="{FF2B5EF4-FFF2-40B4-BE49-F238E27FC236}">
                  <a16:creationId xmlns:a16="http://schemas.microsoft.com/office/drawing/2014/main" id="{88168791-DE8A-45AD-A59B-FDC744C59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89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ý</a:t>
              </a:r>
              <a:endParaRPr lang="en-US" altLang="zh-CN" sz="2000"/>
            </a:p>
          </p:txBody>
        </p:sp>
        <p:sp>
          <p:nvSpPr>
            <p:cNvPr id="13409" name="Rectangle 142">
              <a:extLst>
                <a:ext uri="{FF2B5EF4-FFF2-40B4-BE49-F238E27FC236}">
                  <a16:creationId xmlns:a16="http://schemas.microsoft.com/office/drawing/2014/main" id="{C5E627BA-B7D5-4EEC-82AD-E6602DC8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77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ü</a:t>
              </a:r>
              <a:endParaRPr lang="en-US" altLang="zh-CN" sz="2000"/>
            </a:p>
          </p:txBody>
        </p:sp>
      </p:grpSp>
      <p:sp>
        <p:nvSpPr>
          <p:cNvPr id="13365" name="Rectangle 143">
            <a:extLst>
              <a:ext uri="{FF2B5EF4-FFF2-40B4-BE49-F238E27FC236}">
                <a16:creationId xmlns:a16="http://schemas.microsoft.com/office/drawing/2014/main" id="{A2577D5C-58B5-48C4-9F5D-37666B744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38250"/>
            <a:ext cx="2025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功能表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13366" name="Group 144">
            <a:extLst>
              <a:ext uri="{FF2B5EF4-FFF2-40B4-BE49-F238E27FC236}">
                <a16:creationId xmlns:a16="http://schemas.microsoft.com/office/drawing/2014/main" id="{D65F8013-FEBA-4D62-9E3D-3A3A51A37205}"/>
              </a:ext>
            </a:extLst>
          </p:cNvPr>
          <p:cNvGrpSpPr>
            <a:grpSpLocks/>
          </p:cNvGrpSpPr>
          <p:nvPr/>
        </p:nvGrpSpPr>
        <p:grpSpPr bwMode="auto">
          <a:xfrm>
            <a:off x="2290763" y="4762500"/>
            <a:ext cx="814387" cy="719138"/>
            <a:chOff x="5006" y="3492"/>
            <a:chExt cx="513" cy="453"/>
          </a:xfrm>
        </p:grpSpPr>
        <p:grpSp>
          <p:nvGrpSpPr>
            <p:cNvPr id="13394" name="Group 145">
              <a:extLst>
                <a:ext uri="{FF2B5EF4-FFF2-40B4-BE49-F238E27FC236}">
                  <a16:creationId xmlns:a16="http://schemas.microsoft.com/office/drawing/2014/main" id="{D0001DB1-D21B-461B-AC17-E0755E941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6" y="3577"/>
              <a:ext cx="343" cy="288"/>
              <a:chOff x="4184" y="3691"/>
              <a:chExt cx="343" cy="288"/>
            </a:xfrm>
          </p:grpSpPr>
          <p:sp>
            <p:nvSpPr>
              <p:cNvPr id="13401" name="Rectangle 146">
                <a:extLst>
                  <a:ext uri="{FF2B5EF4-FFF2-40B4-BE49-F238E27FC236}">
                    <a16:creationId xmlns:a16="http://schemas.microsoft.com/office/drawing/2014/main" id="{1033E8E4-2159-4A9D-A376-E9C79C34C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691"/>
                <a:ext cx="3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 i="1">
                    <a:ea typeface="黑体" panose="02010609060101010101" pitchFamily="49" charset="-122"/>
                  </a:rPr>
                  <a:t>Q</a:t>
                </a:r>
                <a:r>
                  <a:rPr lang="en-US" altLang="zh-CN" sz="2400" b="1" baseline="30000">
                    <a:ea typeface="黑体" panose="02010609060101010101" pitchFamily="49" charset="-122"/>
                  </a:rPr>
                  <a:t>n</a:t>
                </a:r>
              </a:p>
            </p:txBody>
          </p:sp>
          <p:sp>
            <p:nvSpPr>
              <p:cNvPr id="13402" name="Line 147">
                <a:extLst>
                  <a:ext uri="{FF2B5EF4-FFF2-40B4-BE49-F238E27FC236}">
                    <a16:creationId xmlns:a16="http://schemas.microsoft.com/office/drawing/2014/main" id="{B985BBC6-5311-4150-98D5-F5709174E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1" y="3724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95" name="AutoShape 148">
              <a:extLst>
                <a:ext uri="{FF2B5EF4-FFF2-40B4-BE49-F238E27FC236}">
                  <a16:creationId xmlns:a16="http://schemas.microsoft.com/office/drawing/2014/main" id="{41B2CC14-AFFB-4C1F-83AD-ADF23DD9B07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06" y="3492"/>
              <a:ext cx="274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6" name="Rectangle 149">
              <a:extLst>
                <a:ext uri="{FF2B5EF4-FFF2-40B4-BE49-F238E27FC236}">
                  <a16:creationId xmlns:a16="http://schemas.microsoft.com/office/drawing/2014/main" id="{C46DBD55-D4D8-4C90-92A7-8ECF354EE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373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/>
            </a:p>
          </p:txBody>
        </p:sp>
        <p:sp>
          <p:nvSpPr>
            <p:cNvPr id="13397" name="Rectangle 150">
              <a:extLst>
                <a:ext uri="{FF2B5EF4-FFF2-40B4-BE49-F238E27FC236}">
                  <a16:creationId xmlns:a16="http://schemas.microsoft.com/office/drawing/2014/main" id="{A978FFDD-A6DA-4CC9-B7E6-3985CECA9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351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13398" name="Rectangle 151">
              <a:extLst>
                <a:ext uri="{FF2B5EF4-FFF2-40B4-BE49-F238E27FC236}">
                  <a16:creationId xmlns:a16="http://schemas.microsoft.com/office/drawing/2014/main" id="{B8F1AD03-76AE-4ABA-AB9C-38D939D8D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5" y="3755"/>
              <a:ext cx="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þ</a:t>
              </a:r>
              <a:endParaRPr lang="en-US" altLang="zh-CN" sz="2000"/>
            </a:p>
          </p:txBody>
        </p:sp>
        <p:sp>
          <p:nvSpPr>
            <p:cNvPr id="13399" name="Rectangle 152">
              <a:extLst>
                <a:ext uri="{FF2B5EF4-FFF2-40B4-BE49-F238E27FC236}">
                  <a16:creationId xmlns:a16="http://schemas.microsoft.com/office/drawing/2014/main" id="{D3EEABC2-03AA-495A-95F8-74413094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5" y="3633"/>
              <a:ext cx="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ý</a:t>
              </a:r>
              <a:endParaRPr lang="en-US" altLang="zh-CN" sz="2000"/>
            </a:p>
          </p:txBody>
        </p:sp>
        <p:sp>
          <p:nvSpPr>
            <p:cNvPr id="13400" name="Rectangle 153">
              <a:extLst>
                <a:ext uri="{FF2B5EF4-FFF2-40B4-BE49-F238E27FC236}">
                  <a16:creationId xmlns:a16="http://schemas.microsoft.com/office/drawing/2014/main" id="{2C7C8E5A-CF4B-4B49-A6A8-6178BF946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5" y="3510"/>
              <a:ext cx="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ü</a:t>
              </a:r>
              <a:endParaRPr lang="en-US" altLang="zh-CN" sz="2000"/>
            </a:p>
          </p:txBody>
        </p:sp>
      </p:grpSp>
      <p:sp>
        <p:nvSpPr>
          <p:cNvPr id="143514" name="AutoShape 154">
            <a:extLst>
              <a:ext uri="{FF2B5EF4-FFF2-40B4-BE49-F238E27FC236}">
                <a16:creationId xmlns:a16="http://schemas.microsoft.com/office/drawing/2014/main" id="{22B40643-0E42-47AF-B1FF-EE4E04BF4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124200"/>
            <a:ext cx="4267200" cy="2362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15" name="Text Box 155">
            <a:extLst>
              <a:ext uri="{FF2B5EF4-FFF2-40B4-BE49-F238E27FC236}">
                <a16:creationId xmlns:a16="http://schemas.microsoft.com/office/drawing/2014/main" id="{5EFE0AE0-7C68-4E01-8298-94001416F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200400"/>
            <a:ext cx="8382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J=</a:t>
            </a:r>
            <a:r>
              <a:rPr lang="en-US" altLang="zh-CN" sz="2000" b="1"/>
              <a:t>X</a:t>
            </a:r>
          </a:p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K=1</a:t>
            </a:r>
            <a:endParaRPr lang="en-US" altLang="zh-CN" sz="2000"/>
          </a:p>
        </p:txBody>
      </p:sp>
      <p:sp>
        <p:nvSpPr>
          <p:cNvPr id="143516" name="Text Box 156">
            <a:extLst>
              <a:ext uri="{FF2B5EF4-FFF2-40B4-BE49-F238E27FC236}">
                <a16:creationId xmlns:a16="http://schemas.microsoft.com/office/drawing/2014/main" id="{8F5B2C2E-379E-4809-B19B-906258A74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838" y="4810125"/>
            <a:ext cx="58896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J=1</a:t>
            </a:r>
          </a:p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K=</a:t>
            </a:r>
            <a:r>
              <a:rPr lang="en-US" altLang="zh-CN" sz="2000" b="1"/>
              <a:t>X</a:t>
            </a:r>
            <a:endParaRPr lang="en-US" altLang="zh-CN" sz="2000"/>
          </a:p>
        </p:txBody>
      </p:sp>
      <p:sp>
        <p:nvSpPr>
          <p:cNvPr id="143517" name="Text Box 157">
            <a:extLst>
              <a:ext uri="{FF2B5EF4-FFF2-40B4-BE49-F238E27FC236}">
                <a16:creationId xmlns:a16="http://schemas.microsoft.com/office/drawing/2014/main" id="{3A8D8710-E6E3-483F-8743-CA0A26588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060825"/>
            <a:ext cx="6397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J=</a:t>
            </a:r>
            <a:r>
              <a:rPr lang="en-US" altLang="zh-CN" sz="2000" b="1"/>
              <a:t>X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K=0</a:t>
            </a:r>
          </a:p>
        </p:txBody>
      </p:sp>
      <p:sp>
        <p:nvSpPr>
          <p:cNvPr id="143518" name="Text Box 158">
            <a:extLst>
              <a:ext uri="{FF2B5EF4-FFF2-40B4-BE49-F238E27FC236}">
                <a16:creationId xmlns:a16="http://schemas.microsoft.com/office/drawing/2014/main" id="{9C9B7C91-6B5E-48C5-86BA-E032A9954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9763" y="4014788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J=0</a:t>
            </a:r>
            <a:endParaRPr lang="en-US" altLang="zh-CN" sz="2000" b="1"/>
          </a:p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K=</a:t>
            </a:r>
            <a:r>
              <a:rPr lang="en-US" altLang="zh-CN" sz="2000" b="1"/>
              <a:t>X</a:t>
            </a:r>
          </a:p>
        </p:txBody>
      </p:sp>
      <p:sp>
        <p:nvSpPr>
          <p:cNvPr id="143519" name="Rectangle 159">
            <a:extLst>
              <a:ext uri="{FF2B5EF4-FFF2-40B4-BE49-F238E27FC236}">
                <a16:creationId xmlns:a16="http://schemas.microsoft.com/office/drawing/2014/main" id="{360CBF16-BDBC-40C2-AC64-8AF4B695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516563"/>
            <a:ext cx="7848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任何结构的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JK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触发器都具有与以上相同的功能表、特性方程及状态转换图。</a:t>
            </a:r>
          </a:p>
        </p:txBody>
      </p:sp>
      <p:sp>
        <p:nvSpPr>
          <p:cNvPr id="13373" name="Rectangle 160">
            <a:extLst>
              <a:ext uri="{FF2B5EF4-FFF2-40B4-BE49-F238E27FC236}">
                <a16:creationId xmlns:a16="http://schemas.microsoft.com/office/drawing/2014/main" id="{80059859-9C38-4159-A23C-EA17157E2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484438"/>
            <a:ext cx="216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状态转换图</a:t>
            </a:r>
          </a:p>
        </p:txBody>
      </p:sp>
      <p:sp>
        <p:nvSpPr>
          <p:cNvPr id="13374" name="Rectangle 162">
            <a:extLst>
              <a:ext uri="{FF2B5EF4-FFF2-40B4-BE49-F238E27FC236}">
                <a16:creationId xmlns:a16="http://schemas.microsoft.com/office/drawing/2014/main" id="{7803818B-8C24-49BB-91B4-E991C1CE4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22275"/>
            <a:ext cx="3416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en-US" altLang="zh-CN" sz="36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JK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GB" altLang="zh-CN" sz="36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166">
            <a:extLst>
              <a:ext uri="{FF2B5EF4-FFF2-40B4-BE49-F238E27FC236}">
                <a16:creationId xmlns:a16="http://schemas.microsoft.com/office/drawing/2014/main" id="{D3154440-CD6A-414B-AEEA-BAEB7AA0148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984625"/>
            <a:ext cx="635000" cy="630238"/>
            <a:chOff x="816" y="1968"/>
            <a:chExt cx="400" cy="397"/>
          </a:xfrm>
        </p:grpSpPr>
        <p:sp>
          <p:nvSpPr>
            <p:cNvPr id="13392" name="Freeform 167">
              <a:extLst>
                <a:ext uri="{FF2B5EF4-FFF2-40B4-BE49-F238E27FC236}">
                  <a16:creationId xmlns:a16="http://schemas.microsoft.com/office/drawing/2014/main" id="{9C91347A-A211-403E-BF8B-DFBE2D335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968"/>
              <a:ext cx="400" cy="397"/>
            </a:xfrm>
            <a:custGeom>
              <a:avLst/>
              <a:gdLst>
                <a:gd name="T0" fmla="*/ 291 w 261"/>
                <a:gd name="T1" fmla="*/ 0 h 259"/>
                <a:gd name="T2" fmla="*/ 259 w 261"/>
                <a:gd name="T3" fmla="*/ 3 h 259"/>
                <a:gd name="T4" fmla="*/ 230 w 261"/>
                <a:gd name="T5" fmla="*/ 9 h 259"/>
                <a:gd name="T6" fmla="*/ 202 w 261"/>
                <a:gd name="T7" fmla="*/ 17 h 259"/>
                <a:gd name="T8" fmla="*/ 173 w 261"/>
                <a:gd name="T9" fmla="*/ 31 h 259"/>
                <a:gd name="T10" fmla="*/ 133 w 261"/>
                <a:gd name="T11" fmla="*/ 52 h 259"/>
                <a:gd name="T12" fmla="*/ 92 w 261"/>
                <a:gd name="T13" fmla="*/ 89 h 259"/>
                <a:gd name="T14" fmla="*/ 52 w 261"/>
                <a:gd name="T15" fmla="*/ 133 h 259"/>
                <a:gd name="T16" fmla="*/ 31 w 261"/>
                <a:gd name="T17" fmla="*/ 172 h 259"/>
                <a:gd name="T18" fmla="*/ 18 w 261"/>
                <a:gd name="T19" fmla="*/ 198 h 259"/>
                <a:gd name="T20" fmla="*/ 12 w 261"/>
                <a:gd name="T21" fmla="*/ 228 h 259"/>
                <a:gd name="T22" fmla="*/ 5 w 261"/>
                <a:gd name="T23" fmla="*/ 256 h 259"/>
                <a:gd name="T24" fmla="*/ 0 w 261"/>
                <a:gd name="T25" fmla="*/ 290 h 259"/>
                <a:gd name="T26" fmla="*/ 0 w 261"/>
                <a:gd name="T27" fmla="*/ 319 h 259"/>
                <a:gd name="T28" fmla="*/ 5 w 261"/>
                <a:gd name="T29" fmla="*/ 349 h 259"/>
                <a:gd name="T30" fmla="*/ 12 w 261"/>
                <a:gd name="T31" fmla="*/ 380 h 259"/>
                <a:gd name="T32" fmla="*/ 18 w 261"/>
                <a:gd name="T33" fmla="*/ 409 h 259"/>
                <a:gd name="T34" fmla="*/ 31 w 261"/>
                <a:gd name="T35" fmla="*/ 435 h 259"/>
                <a:gd name="T36" fmla="*/ 52 w 261"/>
                <a:gd name="T37" fmla="*/ 475 h 259"/>
                <a:gd name="T38" fmla="*/ 92 w 261"/>
                <a:gd name="T39" fmla="*/ 521 h 259"/>
                <a:gd name="T40" fmla="*/ 133 w 261"/>
                <a:gd name="T41" fmla="*/ 556 h 259"/>
                <a:gd name="T42" fmla="*/ 173 w 261"/>
                <a:gd name="T43" fmla="*/ 581 h 259"/>
                <a:gd name="T44" fmla="*/ 202 w 261"/>
                <a:gd name="T45" fmla="*/ 590 h 259"/>
                <a:gd name="T46" fmla="*/ 230 w 261"/>
                <a:gd name="T47" fmla="*/ 601 h 259"/>
                <a:gd name="T48" fmla="*/ 259 w 261"/>
                <a:gd name="T49" fmla="*/ 605 h 259"/>
                <a:gd name="T50" fmla="*/ 291 w 261"/>
                <a:gd name="T51" fmla="*/ 609 h 259"/>
                <a:gd name="T52" fmla="*/ 322 w 261"/>
                <a:gd name="T53" fmla="*/ 609 h 259"/>
                <a:gd name="T54" fmla="*/ 352 w 261"/>
                <a:gd name="T55" fmla="*/ 605 h 259"/>
                <a:gd name="T56" fmla="*/ 383 w 261"/>
                <a:gd name="T57" fmla="*/ 601 h 259"/>
                <a:gd name="T58" fmla="*/ 411 w 261"/>
                <a:gd name="T59" fmla="*/ 590 h 259"/>
                <a:gd name="T60" fmla="*/ 440 w 261"/>
                <a:gd name="T61" fmla="*/ 581 h 259"/>
                <a:gd name="T62" fmla="*/ 477 w 261"/>
                <a:gd name="T63" fmla="*/ 556 h 259"/>
                <a:gd name="T64" fmla="*/ 524 w 261"/>
                <a:gd name="T65" fmla="*/ 521 h 259"/>
                <a:gd name="T66" fmla="*/ 559 w 261"/>
                <a:gd name="T67" fmla="*/ 475 h 259"/>
                <a:gd name="T68" fmla="*/ 582 w 261"/>
                <a:gd name="T69" fmla="*/ 435 h 259"/>
                <a:gd name="T70" fmla="*/ 592 w 261"/>
                <a:gd name="T71" fmla="*/ 409 h 259"/>
                <a:gd name="T72" fmla="*/ 604 w 261"/>
                <a:gd name="T73" fmla="*/ 380 h 259"/>
                <a:gd name="T74" fmla="*/ 608 w 261"/>
                <a:gd name="T75" fmla="*/ 349 h 259"/>
                <a:gd name="T76" fmla="*/ 610 w 261"/>
                <a:gd name="T77" fmla="*/ 319 h 259"/>
                <a:gd name="T78" fmla="*/ 610 w 261"/>
                <a:gd name="T79" fmla="*/ 290 h 259"/>
                <a:gd name="T80" fmla="*/ 608 w 261"/>
                <a:gd name="T81" fmla="*/ 256 h 259"/>
                <a:gd name="T82" fmla="*/ 604 w 261"/>
                <a:gd name="T83" fmla="*/ 228 h 259"/>
                <a:gd name="T84" fmla="*/ 592 w 261"/>
                <a:gd name="T85" fmla="*/ 198 h 259"/>
                <a:gd name="T86" fmla="*/ 582 w 261"/>
                <a:gd name="T87" fmla="*/ 172 h 259"/>
                <a:gd name="T88" fmla="*/ 559 w 261"/>
                <a:gd name="T89" fmla="*/ 133 h 259"/>
                <a:gd name="T90" fmla="*/ 524 w 261"/>
                <a:gd name="T91" fmla="*/ 89 h 259"/>
                <a:gd name="T92" fmla="*/ 477 w 261"/>
                <a:gd name="T93" fmla="*/ 52 h 259"/>
                <a:gd name="T94" fmla="*/ 440 w 261"/>
                <a:gd name="T95" fmla="*/ 31 h 259"/>
                <a:gd name="T96" fmla="*/ 411 w 261"/>
                <a:gd name="T97" fmla="*/ 17 h 259"/>
                <a:gd name="T98" fmla="*/ 383 w 261"/>
                <a:gd name="T99" fmla="*/ 9 h 259"/>
                <a:gd name="T100" fmla="*/ 352 w 261"/>
                <a:gd name="T101" fmla="*/ 3 h 259"/>
                <a:gd name="T102" fmla="*/ 322 w 261"/>
                <a:gd name="T103" fmla="*/ 0 h 25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1"/>
                <a:gd name="T157" fmla="*/ 0 h 259"/>
                <a:gd name="T158" fmla="*/ 261 w 261"/>
                <a:gd name="T159" fmla="*/ 259 h 25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1" h="259">
                  <a:moveTo>
                    <a:pt x="130" y="0"/>
                  </a:moveTo>
                  <a:lnTo>
                    <a:pt x="124" y="0"/>
                  </a:lnTo>
                  <a:lnTo>
                    <a:pt x="117" y="1"/>
                  </a:lnTo>
                  <a:lnTo>
                    <a:pt x="110" y="1"/>
                  </a:lnTo>
                  <a:lnTo>
                    <a:pt x="105" y="2"/>
                  </a:lnTo>
                  <a:lnTo>
                    <a:pt x="98" y="4"/>
                  </a:lnTo>
                  <a:lnTo>
                    <a:pt x="92" y="5"/>
                  </a:lnTo>
                  <a:lnTo>
                    <a:pt x="86" y="7"/>
                  </a:lnTo>
                  <a:lnTo>
                    <a:pt x="79" y="10"/>
                  </a:lnTo>
                  <a:lnTo>
                    <a:pt x="74" y="13"/>
                  </a:lnTo>
                  <a:lnTo>
                    <a:pt x="68" y="15"/>
                  </a:lnTo>
                  <a:lnTo>
                    <a:pt x="57" y="22"/>
                  </a:lnTo>
                  <a:lnTo>
                    <a:pt x="48" y="29"/>
                  </a:lnTo>
                  <a:lnTo>
                    <a:pt x="39" y="38"/>
                  </a:lnTo>
                  <a:lnTo>
                    <a:pt x="30" y="47"/>
                  </a:lnTo>
                  <a:lnTo>
                    <a:pt x="22" y="57"/>
                  </a:lnTo>
                  <a:lnTo>
                    <a:pt x="17" y="68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8" y="84"/>
                  </a:lnTo>
                  <a:lnTo>
                    <a:pt x="7" y="91"/>
                  </a:lnTo>
                  <a:lnTo>
                    <a:pt x="5" y="97"/>
                  </a:lnTo>
                  <a:lnTo>
                    <a:pt x="3" y="103"/>
                  </a:lnTo>
                  <a:lnTo>
                    <a:pt x="2" y="109"/>
                  </a:lnTo>
                  <a:lnTo>
                    <a:pt x="1" y="116"/>
                  </a:lnTo>
                  <a:lnTo>
                    <a:pt x="0" y="123"/>
                  </a:lnTo>
                  <a:lnTo>
                    <a:pt x="0" y="129"/>
                  </a:lnTo>
                  <a:lnTo>
                    <a:pt x="0" y="136"/>
                  </a:lnTo>
                  <a:lnTo>
                    <a:pt x="1" y="142"/>
                  </a:lnTo>
                  <a:lnTo>
                    <a:pt x="2" y="149"/>
                  </a:lnTo>
                  <a:lnTo>
                    <a:pt x="3" y="156"/>
                  </a:lnTo>
                  <a:lnTo>
                    <a:pt x="5" y="162"/>
                  </a:lnTo>
                  <a:lnTo>
                    <a:pt x="7" y="168"/>
                  </a:lnTo>
                  <a:lnTo>
                    <a:pt x="8" y="174"/>
                  </a:lnTo>
                  <a:lnTo>
                    <a:pt x="11" y="180"/>
                  </a:lnTo>
                  <a:lnTo>
                    <a:pt x="13" y="185"/>
                  </a:lnTo>
                  <a:lnTo>
                    <a:pt x="17" y="191"/>
                  </a:lnTo>
                  <a:lnTo>
                    <a:pt x="22" y="202"/>
                  </a:lnTo>
                  <a:lnTo>
                    <a:pt x="30" y="212"/>
                  </a:lnTo>
                  <a:lnTo>
                    <a:pt x="39" y="222"/>
                  </a:lnTo>
                  <a:lnTo>
                    <a:pt x="48" y="229"/>
                  </a:lnTo>
                  <a:lnTo>
                    <a:pt x="57" y="237"/>
                  </a:lnTo>
                  <a:lnTo>
                    <a:pt x="68" y="243"/>
                  </a:lnTo>
                  <a:lnTo>
                    <a:pt x="74" y="247"/>
                  </a:lnTo>
                  <a:lnTo>
                    <a:pt x="79" y="249"/>
                  </a:lnTo>
                  <a:lnTo>
                    <a:pt x="86" y="251"/>
                  </a:lnTo>
                  <a:lnTo>
                    <a:pt x="92" y="253"/>
                  </a:lnTo>
                  <a:lnTo>
                    <a:pt x="98" y="256"/>
                  </a:lnTo>
                  <a:lnTo>
                    <a:pt x="105" y="257"/>
                  </a:lnTo>
                  <a:lnTo>
                    <a:pt x="110" y="258"/>
                  </a:lnTo>
                  <a:lnTo>
                    <a:pt x="117" y="259"/>
                  </a:lnTo>
                  <a:lnTo>
                    <a:pt x="124" y="259"/>
                  </a:lnTo>
                  <a:lnTo>
                    <a:pt x="130" y="259"/>
                  </a:lnTo>
                  <a:lnTo>
                    <a:pt x="137" y="259"/>
                  </a:lnTo>
                  <a:lnTo>
                    <a:pt x="143" y="259"/>
                  </a:lnTo>
                  <a:lnTo>
                    <a:pt x="150" y="258"/>
                  </a:lnTo>
                  <a:lnTo>
                    <a:pt x="157" y="257"/>
                  </a:lnTo>
                  <a:lnTo>
                    <a:pt x="163" y="256"/>
                  </a:lnTo>
                  <a:lnTo>
                    <a:pt x="170" y="253"/>
                  </a:lnTo>
                  <a:lnTo>
                    <a:pt x="175" y="251"/>
                  </a:lnTo>
                  <a:lnTo>
                    <a:pt x="181" y="249"/>
                  </a:lnTo>
                  <a:lnTo>
                    <a:pt x="187" y="247"/>
                  </a:lnTo>
                  <a:lnTo>
                    <a:pt x="193" y="243"/>
                  </a:lnTo>
                  <a:lnTo>
                    <a:pt x="203" y="237"/>
                  </a:lnTo>
                  <a:lnTo>
                    <a:pt x="214" y="229"/>
                  </a:lnTo>
                  <a:lnTo>
                    <a:pt x="223" y="222"/>
                  </a:lnTo>
                  <a:lnTo>
                    <a:pt x="231" y="212"/>
                  </a:lnTo>
                  <a:lnTo>
                    <a:pt x="238" y="202"/>
                  </a:lnTo>
                  <a:lnTo>
                    <a:pt x="245" y="191"/>
                  </a:lnTo>
                  <a:lnTo>
                    <a:pt x="248" y="185"/>
                  </a:lnTo>
                  <a:lnTo>
                    <a:pt x="250" y="180"/>
                  </a:lnTo>
                  <a:lnTo>
                    <a:pt x="252" y="174"/>
                  </a:lnTo>
                  <a:lnTo>
                    <a:pt x="255" y="168"/>
                  </a:lnTo>
                  <a:lnTo>
                    <a:pt x="257" y="162"/>
                  </a:lnTo>
                  <a:lnTo>
                    <a:pt x="258" y="156"/>
                  </a:lnTo>
                  <a:lnTo>
                    <a:pt x="259" y="149"/>
                  </a:lnTo>
                  <a:lnTo>
                    <a:pt x="260" y="142"/>
                  </a:lnTo>
                  <a:lnTo>
                    <a:pt x="260" y="136"/>
                  </a:lnTo>
                  <a:lnTo>
                    <a:pt x="261" y="129"/>
                  </a:lnTo>
                  <a:lnTo>
                    <a:pt x="260" y="123"/>
                  </a:lnTo>
                  <a:lnTo>
                    <a:pt x="260" y="116"/>
                  </a:lnTo>
                  <a:lnTo>
                    <a:pt x="259" y="109"/>
                  </a:lnTo>
                  <a:lnTo>
                    <a:pt x="258" y="103"/>
                  </a:lnTo>
                  <a:lnTo>
                    <a:pt x="257" y="97"/>
                  </a:lnTo>
                  <a:lnTo>
                    <a:pt x="255" y="91"/>
                  </a:lnTo>
                  <a:lnTo>
                    <a:pt x="252" y="84"/>
                  </a:lnTo>
                  <a:lnTo>
                    <a:pt x="250" y="79"/>
                  </a:lnTo>
                  <a:lnTo>
                    <a:pt x="248" y="73"/>
                  </a:lnTo>
                  <a:lnTo>
                    <a:pt x="245" y="68"/>
                  </a:lnTo>
                  <a:lnTo>
                    <a:pt x="238" y="57"/>
                  </a:lnTo>
                  <a:lnTo>
                    <a:pt x="231" y="47"/>
                  </a:lnTo>
                  <a:lnTo>
                    <a:pt x="223" y="38"/>
                  </a:lnTo>
                  <a:lnTo>
                    <a:pt x="214" y="29"/>
                  </a:lnTo>
                  <a:lnTo>
                    <a:pt x="203" y="22"/>
                  </a:lnTo>
                  <a:lnTo>
                    <a:pt x="193" y="15"/>
                  </a:lnTo>
                  <a:lnTo>
                    <a:pt x="187" y="13"/>
                  </a:lnTo>
                  <a:lnTo>
                    <a:pt x="181" y="10"/>
                  </a:lnTo>
                  <a:lnTo>
                    <a:pt x="175" y="7"/>
                  </a:lnTo>
                  <a:lnTo>
                    <a:pt x="170" y="5"/>
                  </a:lnTo>
                  <a:lnTo>
                    <a:pt x="163" y="4"/>
                  </a:lnTo>
                  <a:lnTo>
                    <a:pt x="157" y="2"/>
                  </a:lnTo>
                  <a:lnTo>
                    <a:pt x="150" y="1"/>
                  </a:lnTo>
                  <a:lnTo>
                    <a:pt x="143" y="1"/>
                  </a:lnTo>
                  <a:lnTo>
                    <a:pt x="137" y="0"/>
                  </a:lnTo>
                  <a:lnTo>
                    <a:pt x="130" y="0"/>
                  </a:lnTo>
                </a:path>
              </a:pathLst>
            </a:cu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Rectangle 168">
              <a:extLst>
                <a:ext uri="{FF2B5EF4-FFF2-40B4-BE49-F238E27FC236}">
                  <a16:creationId xmlns:a16="http://schemas.microsoft.com/office/drawing/2014/main" id="{83E809F5-FD26-4090-9378-D4F4A18F2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053"/>
              <a:ext cx="1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4800" b="1">
                <a:solidFill>
                  <a:srgbClr val="000099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Group 169">
            <a:extLst>
              <a:ext uri="{FF2B5EF4-FFF2-40B4-BE49-F238E27FC236}">
                <a16:creationId xmlns:a16="http://schemas.microsoft.com/office/drawing/2014/main" id="{4452A10E-A7EF-4F87-B1FD-0844826C38E9}"/>
              </a:ext>
            </a:extLst>
          </p:cNvPr>
          <p:cNvGrpSpPr>
            <a:grpSpLocks/>
          </p:cNvGrpSpPr>
          <p:nvPr/>
        </p:nvGrpSpPr>
        <p:grpSpPr bwMode="auto">
          <a:xfrm>
            <a:off x="7388225" y="3981450"/>
            <a:ext cx="612775" cy="612775"/>
            <a:chOff x="1918" y="1966"/>
            <a:chExt cx="386" cy="386"/>
          </a:xfrm>
        </p:grpSpPr>
        <p:sp>
          <p:nvSpPr>
            <p:cNvPr id="13390" name="Freeform 170">
              <a:extLst>
                <a:ext uri="{FF2B5EF4-FFF2-40B4-BE49-F238E27FC236}">
                  <a16:creationId xmlns:a16="http://schemas.microsoft.com/office/drawing/2014/main" id="{1FCE4485-8529-4D1D-92EA-C59223700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1966"/>
              <a:ext cx="386" cy="386"/>
            </a:xfrm>
            <a:custGeom>
              <a:avLst/>
              <a:gdLst>
                <a:gd name="T0" fmla="*/ 272 w 260"/>
                <a:gd name="T1" fmla="*/ 0 h 260"/>
                <a:gd name="T2" fmla="*/ 242 w 260"/>
                <a:gd name="T3" fmla="*/ 4 h 260"/>
                <a:gd name="T4" fmla="*/ 214 w 260"/>
                <a:gd name="T5" fmla="*/ 9 h 260"/>
                <a:gd name="T6" fmla="*/ 187 w 260"/>
                <a:gd name="T7" fmla="*/ 18 h 260"/>
                <a:gd name="T8" fmla="*/ 163 w 260"/>
                <a:gd name="T9" fmla="*/ 28 h 260"/>
                <a:gd name="T10" fmla="*/ 126 w 260"/>
                <a:gd name="T11" fmla="*/ 49 h 260"/>
                <a:gd name="T12" fmla="*/ 83 w 260"/>
                <a:gd name="T13" fmla="*/ 83 h 260"/>
                <a:gd name="T14" fmla="*/ 49 w 260"/>
                <a:gd name="T15" fmla="*/ 126 h 260"/>
                <a:gd name="T16" fmla="*/ 27 w 260"/>
                <a:gd name="T17" fmla="*/ 163 h 260"/>
                <a:gd name="T18" fmla="*/ 18 w 260"/>
                <a:gd name="T19" fmla="*/ 190 h 260"/>
                <a:gd name="T20" fmla="*/ 6 w 260"/>
                <a:gd name="T21" fmla="*/ 215 h 260"/>
                <a:gd name="T22" fmla="*/ 1 w 260"/>
                <a:gd name="T23" fmla="*/ 242 h 260"/>
                <a:gd name="T24" fmla="*/ 0 w 260"/>
                <a:gd name="T25" fmla="*/ 272 h 260"/>
                <a:gd name="T26" fmla="*/ 0 w 260"/>
                <a:gd name="T27" fmla="*/ 300 h 260"/>
                <a:gd name="T28" fmla="*/ 1 w 260"/>
                <a:gd name="T29" fmla="*/ 328 h 260"/>
                <a:gd name="T30" fmla="*/ 6 w 260"/>
                <a:gd name="T31" fmla="*/ 359 h 260"/>
                <a:gd name="T32" fmla="*/ 18 w 260"/>
                <a:gd name="T33" fmla="*/ 386 h 260"/>
                <a:gd name="T34" fmla="*/ 27 w 260"/>
                <a:gd name="T35" fmla="*/ 413 h 260"/>
                <a:gd name="T36" fmla="*/ 49 w 260"/>
                <a:gd name="T37" fmla="*/ 445 h 260"/>
                <a:gd name="T38" fmla="*/ 83 w 260"/>
                <a:gd name="T39" fmla="*/ 490 h 260"/>
                <a:gd name="T40" fmla="*/ 126 w 260"/>
                <a:gd name="T41" fmla="*/ 523 h 260"/>
                <a:gd name="T42" fmla="*/ 163 w 260"/>
                <a:gd name="T43" fmla="*/ 545 h 260"/>
                <a:gd name="T44" fmla="*/ 187 w 260"/>
                <a:gd name="T45" fmla="*/ 554 h 260"/>
                <a:gd name="T46" fmla="*/ 214 w 260"/>
                <a:gd name="T47" fmla="*/ 564 h 260"/>
                <a:gd name="T48" fmla="*/ 242 w 260"/>
                <a:gd name="T49" fmla="*/ 569 h 260"/>
                <a:gd name="T50" fmla="*/ 272 w 260"/>
                <a:gd name="T51" fmla="*/ 572 h 260"/>
                <a:gd name="T52" fmla="*/ 301 w 260"/>
                <a:gd name="T53" fmla="*/ 572 h 260"/>
                <a:gd name="T54" fmla="*/ 331 w 260"/>
                <a:gd name="T55" fmla="*/ 569 h 260"/>
                <a:gd name="T56" fmla="*/ 358 w 260"/>
                <a:gd name="T57" fmla="*/ 564 h 260"/>
                <a:gd name="T58" fmla="*/ 383 w 260"/>
                <a:gd name="T59" fmla="*/ 554 h 260"/>
                <a:gd name="T60" fmla="*/ 410 w 260"/>
                <a:gd name="T61" fmla="*/ 545 h 260"/>
                <a:gd name="T62" fmla="*/ 447 w 260"/>
                <a:gd name="T63" fmla="*/ 523 h 260"/>
                <a:gd name="T64" fmla="*/ 487 w 260"/>
                <a:gd name="T65" fmla="*/ 490 h 260"/>
                <a:gd name="T66" fmla="*/ 524 w 260"/>
                <a:gd name="T67" fmla="*/ 445 h 260"/>
                <a:gd name="T68" fmla="*/ 545 w 260"/>
                <a:gd name="T69" fmla="*/ 413 h 260"/>
                <a:gd name="T70" fmla="*/ 555 w 260"/>
                <a:gd name="T71" fmla="*/ 386 h 260"/>
                <a:gd name="T72" fmla="*/ 564 w 260"/>
                <a:gd name="T73" fmla="*/ 359 h 260"/>
                <a:gd name="T74" fmla="*/ 572 w 260"/>
                <a:gd name="T75" fmla="*/ 328 h 260"/>
                <a:gd name="T76" fmla="*/ 573 w 260"/>
                <a:gd name="T77" fmla="*/ 300 h 260"/>
                <a:gd name="T78" fmla="*/ 573 w 260"/>
                <a:gd name="T79" fmla="*/ 272 h 260"/>
                <a:gd name="T80" fmla="*/ 572 w 260"/>
                <a:gd name="T81" fmla="*/ 242 h 260"/>
                <a:gd name="T82" fmla="*/ 564 w 260"/>
                <a:gd name="T83" fmla="*/ 215 h 260"/>
                <a:gd name="T84" fmla="*/ 555 w 260"/>
                <a:gd name="T85" fmla="*/ 190 h 260"/>
                <a:gd name="T86" fmla="*/ 545 w 260"/>
                <a:gd name="T87" fmla="*/ 163 h 260"/>
                <a:gd name="T88" fmla="*/ 524 w 260"/>
                <a:gd name="T89" fmla="*/ 126 h 260"/>
                <a:gd name="T90" fmla="*/ 487 w 260"/>
                <a:gd name="T91" fmla="*/ 83 h 260"/>
                <a:gd name="T92" fmla="*/ 447 w 260"/>
                <a:gd name="T93" fmla="*/ 49 h 260"/>
                <a:gd name="T94" fmla="*/ 410 w 260"/>
                <a:gd name="T95" fmla="*/ 28 h 260"/>
                <a:gd name="T96" fmla="*/ 383 w 260"/>
                <a:gd name="T97" fmla="*/ 18 h 260"/>
                <a:gd name="T98" fmla="*/ 358 w 260"/>
                <a:gd name="T99" fmla="*/ 9 h 260"/>
                <a:gd name="T100" fmla="*/ 331 w 260"/>
                <a:gd name="T101" fmla="*/ 4 h 260"/>
                <a:gd name="T102" fmla="*/ 301 w 260"/>
                <a:gd name="T103" fmla="*/ 0 h 2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0"/>
                <a:gd name="T157" fmla="*/ 0 h 260"/>
                <a:gd name="T158" fmla="*/ 260 w 260"/>
                <a:gd name="T159" fmla="*/ 260 h 2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0" h="260">
                  <a:moveTo>
                    <a:pt x="130" y="0"/>
                  </a:moveTo>
                  <a:lnTo>
                    <a:pt x="123" y="0"/>
                  </a:lnTo>
                  <a:lnTo>
                    <a:pt x="117" y="1"/>
                  </a:lnTo>
                  <a:lnTo>
                    <a:pt x="110" y="2"/>
                  </a:lnTo>
                  <a:lnTo>
                    <a:pt x="104" y="3"/>
                  </a:lnTo>
                  <a:lnTo>
                    <a:pt x="97" y="4"/>
                  </a:lnTo>
                  <a:lnTo>
                    <a:pt x="92" y="7"/>
                  </a:lnTo>
                  <a:lnTo>
                    <a:pt x="85" y="8"/>
                  </a:lnTo>
                  <a:lnTo>
                    <a:pt x="79" y="11"/>
                  </a:lnTo>
                  <a:lnTo>
                    <a:pt x="74" y="13"/>
                  </a:lnTo>
                  <a:lnTo>
                    <a:pt x="68" y="16"/>
                  </a:lnTo>
                  <a:lnTo>
                    <a:pt x="57" y="22"/>
                  </a:lnTo>
                  <a:lnTo>
                    <a:pt x="48" y="30"/>
                  </a:lnTo>
                  <a:lnTo>
                    <a:pt x="38" y="38"/>
                  </a:lnTo>
                  <a:lnTo>
                    <a:pt x="30" y="47"/>
                  </a:lnTo>
                  <a:lnTo>
                    <a:pt x="22" y="57"/>
                  </a:lnTo>
                  <a:lnTo>
                    <a:pt x="16" y="68"/>
                  </a:lnTo>
                  <a:lnTo>
                    <a:pt x="12" y="74"/>
                  </a:lnTo>
                  <a:lnTo>
                    <a:pt x="10" y="79"/>
                  </a:lnTo>
                  <a:lnTo>
                    <a:pt x="8" y="86"/>
                  </a:lnTo>
                  <a:lnTo>
                    <a:pt x="6" y="91"/>
                  </a:lnTo>
                  <a:lnTo>
                    <a:pt x="3" y="98"/>
                  </a:lnTo>
                  <a:lnTo>
                    <a:pt x="2" y="104"/>
                  </a:lnTo>
                  <a:lnTo>
                    <a:pt x="1" y="110"/>
                  </a:lnTo>
                  <a:lnTo>
                    <a:pt x="0" y="116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136"/>
                  </a:lnTo>
                  <a:lnTo>
                    <a:pt x="0" y="143"/>
                  </a:lnTo>
                  <a:lnTo>
                    <a:pt x="1" y="149"/>
                  </a:lnTo>
                  <a:lnTo>
                    <a:pt x="2" y="156"/>
                  </a:lnTo>
                  <a:lnTo>
                    <a:pt x="3" y="163"/>
                  </a:lnTo>
                  <a:lnTo>
                    <a:pt x="6" y="169"/>
                  </a:lnTo>
                  <a:lnTo>
                    <a:pt x="8" y="175"/>
                  </a:lnTo>
                  <a:lnTo>
                    <a:pt x="10" y="180"/>
                  </a:lnTo>
                  <a:lnTo>
                    <a:pt x="12" y="187"/>
                  </a:lnTo>
                  <a:lnTo>
                    <a:pt x="16" y="192"/>
                  </a:lnTo>
                  <a:lnTo>
                    <a:pt x="22" y="202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7" y="237"/>
                  </a:lnTo>
                  <a:lnTo>
                    <a:pt x="68" y="244"/>
                  </a:lnTo>
                  <a:lnTo>
                    <a:pt x="74" y="247"/>
                  </a:lnTo>
                  <a:lnTo>
                    <a:pt x="79" y="249"/>
                  </a:lnTo>
                  <a:lnTo>
                    <a:pt x="85" y="251"/>
                  </a:lnTo>
                  <a:lnTo>
                    <a:pt x="92" y="254"/>
                  </a:lnTo>
                  <a:lnTo>
                    <a:pt x="97" y="256"/>
                  </a:lnTo>
                  <a:lnTo>
                    <a:pt x="104" y="257"/>
                  </a:lnTo>
                  <a:lnTo>
                    <a:pt x="110" y="258"/>
                  </a:lnTo>
                  <a:lnTo>
                    <a:pt x="117" y="259"/>
                  </a:lnTo>
                  <a:lnTo>
                    <a:pt x="123" y="259"/>
                  </a:lnTo>
                  <a:lnTo>
                    <a:pt x="130" y="260"/>
                  </a:lnTo>
                  <a:lnTo>
                    <a:pt x="137" y="259"/>
                  </a:lnTo>
                  <a:lnTo>
                    <a:pt x="143" y="259"/>
                  </a:lnTo>
                  <a:lnTo>
                    <a:pt x="150" y="258"/>
                  </a:lnTo>
                  <a:lnTo>
                    <a:pt x="157" y="257"/>
                  </a:lnTo>
                  <a:lnTo>
                    <a:pt x="162" y="256"/>
                  </a:lnTo>
                  <a:lnTo>
                    <a:pt x="169" y="254"/>
                  </a:lnTo>
                  <a:lnTo>
                    <a:pt x="174" y="251"/>
                  </a:lnTo>
                  <a:lnTo>
                    <a:pt x="181" y="249"/>
                  </a:lnTo>
                  <a:lnTo>
                    <a:pt x="186" y="247"/>
                  </a:lnTo>
                  <a:lnTo>
                    <a:pt x="192" y="244"/>
                  </a:lnTo>
                  <a:lnTo>
                    <a:pt x="203" y="237"/>
                  </a:lnTo>
                  <a:lnTo>
                    <a:pt x="213" y="231"/>
                  </a:lnTo>
                  <a:lnTo>
                    <a:pt x="221" y="222"/>
                  </a:lnTo>
                  <a:lnTo>
                    <a:pt x="230" y="213"/>
                  </a:lnTo>
                  <a:lnTo>
                    <a:pt x="238" y="202"/>
                  </a:lnTo>
                  <a:lnTo>
                    <a:pt x="245" y="192"/>
                  </a:lnTo>
                  <a:lnTo>
                    <a:pt x="247" y="187"/>
                  </a:lnTo>
                  <a:lnTo>
                    <a:pt x="250" y="180"/>
                  </a:lnTo>
                  <a:lnTo>
                    <a:pt x="252" y="175"/>
                  </a:lnTo>
                  <a:lnTo>
                    <a:pt x="255" y="169"/>
                  </a:lnTo>
                  <a:lnTo>
                    <a:pt x="256" y="163"/>
                  </a:lnTo>
                  <a:lnTo>
                    <a:pt x="258" y="156"/>
                  </a:lnTo>
                  <a:lnTo>
                    <a:pt x="259" y="149"/>
                  </a:lnTo>
                  <a:lnTo>
                    <a:pt x="259" y="143"/>
                  </a:lnTo>
                  <a:lnTo>
                    <a:pt x="260" y="136"/>
                  </a:lnTo>
                  <a:lnTo>
                    <a:pt x="260" y="130"/>
                  </a:lnTo>
                  <a:lnTo>
                    <a:pt x="260" y="123"/>
                  </a:lnTo>
                  <a:lnTo>
                    <a:pt x="259" y="116"/>
                  </a:lnTo>
                  <a:lnTo>
                    <a:pt x="259" y="110"/>
                  </a:lnTo>
                  <a:lnTo>
                    <a:pt x="258" y="104"/>
                  </a:lnTo>
                  <a:lnTo>
                    <a:pt x="256" y="98"/>
                  </a:lnTo>
                  <a:lnTo>
                    <a:pt x="255" y="91"/>
                  </a:lnTo>
                  <a:lnTo>
                    <a:pt x="252" y="86"/>
                  </a:lnTo>
                  <a:lnTo>
                    <a:pt x="250" y="79"/>
                  </a:lnTo>
                  <a:lnTo>
                    <a:pt x="247" y="74"/>
                  </a:lnTo>
                  <a:lnTo>
                    <a:pt x="245" y="68"/>
                  </a:lnTo>
                  <a:lnTo>
                    <a:pt x="238" y="57"/>
                  </a:lnTo>
                  <a:lnTo>
                    <a:pt x="230" y="47"/>
                  </a:lnTo>
                  <a:lnTo>
                    <a:pt x="221" y="38"/>
                  </a:lnTo>
                  <a:lnTo>
                    <a:pt x="213" y="30"/>
                  </a:lnTo>
                  <a:lnTo>
                    <a:pt x="203" y="22"/>
                  </a:lnTo>
                  <a:lnTo>
                    <a:pt x="192" y="16"/>
                  </a:lnTo>
                  <a:lnTo>
                    <a:pt x="186" y="13"/>
                  </a:lnTo>
                  <a:lnTo>
                    <a:pt x="181" y="11"/>
                  </a:lnTo>
                  <a:lnTo>
                    <a:pt x="174" y="8"/>
                  </a:lnTo>
                  <a:lnTo>
                    <a:pt x="169" y="7"/>
                  </a:lnTo>
                  <a:lnTo>
                    <a:pt x="162" y="4"/>
                  </a:lnTo>
                  <a:lnTo>
                    <a:pt x="157" y="3"/>
                  </a:lnTo>
                  <a:lnTo>
                    <a:pt x="150" y="2"/>
                  </a:lnTo>
                  <a:lnTo>
                    <a:pt x="143" y="1"/>
                  </a:lnTo>
                  <a:lnTo>
                    <a:pt x="137" y="0"/>
                  </a:lnTo>
                  <a:lnTo>
                    <a:pt x="130" y="0"/>
                  </a:lnTo>
                </a:path>
              </a:pathLst>
            </a:cu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1" name="Rectangle 171">
              <a:extLst>
                <a:ext uri="{FF2B5EF4-FFF2-40B4-BE49-F238E27FC236}">
                  <a16:creationId xmlns:a16="http://schemas.microsoft.com/office/drawing/2014/main" id="{9494EAE2-6B31-46E6-B7BC-483ED04E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1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4800" b="1">
                <a:solidFill>
                  <a:srgbClr val="000099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172">
            <a:extLst>
              <a:ext uri="{FF2B5EF4-FFF2-40B4-BE49-F238E27FC236}">
                <a16:creationId xmlns:a16="http://schemas.microsoft.com/office/drawing/2014/main" id="{BA3C3381-D45A-4C3B-ADF2-2033D7FFD360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3756025"/>
            <a:ext cx="1393825" cy="304800"/>
            <a:chOff x="1716" y="2419"/>
            <a:chExt cx="668" cy="92"/>
          </a:xfrm>
        </p:grpSpPr>
        <p:sp>
          <p:nvSpPr>
            <p:cNvPr id="13388" name="Arc 173">
              <a:extLst>
                <a:ext uri="{FF2B5EF4-FFF2-40B4-BE49-F238E27FC236}">
                  <a16:creationId xmlns:a16="http://schemas.microsoft.com/office/drawing/2014/main" id="{B55F53DE-721F-40FC-83E7-0A75527550A6}"/>
                </a:ext>
              </a:extLst>
            </p:cNvPr>
            <p:cNvSpPr>
              <a:spLocks/>
            </p:cNvSpPr>
            <p:nvPr/>
          </p:nvSpPr>
          <p:spPr bwMode="auto">
            <a:xfrm rot="5405860" flipH="1">
              <a:off x="1973" y="2162"/>
              <a:ext cx="92" cy="606"/>
            </a:xfrm>
            <a:custGeom>
              <a:avLst/>
              <a:gdLst>
                <a:gd name="T0" fmla="*/ 0 w 21600"/>
                <a:gd name="T1" fmla="*/ 0 h 40674"/>
                <a:gd name="T2" fmla="*/ 0 w 21600"/>
                <a:gd name="T3" fmla="*/ 0 h 40674"/>
                <a:gd name="T4" fmla="*/ 0 w 21600"/>
                <a:gd name="T5" fmla="*/ 0 h 40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674"/>
                <a:gd name="T11" fmla="*/ 21600 w 21600"/>
                <a:gd name="T12" fmla="*/ 40674 h 40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674" fill="none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</a:path>
                <a:path w="21600" h="40674" stroke="0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  <a:lnTo>
                    <a:pt x="0" y="1937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Freeform 174">
              <a:extLst>
                <a:ext uri="{FF2B5EF4-FFF2-40B4-BE49-F238E27FC236}">
                  <a16:creationId xmlns:a16="http://schemas.microsoft.com/office/drawing/2014/main" id="{71888AE3-84AA-4CBA-9D6D-AFE66B05C4F7}"/>
                </a:ext>
              </a:extLst>
            </p:cNvPr>
            <p:cNvSpPr>
              <a:spLocks/>
            </p:cNvSpPr>
            <p:nvPr/>
          </p:nvSpPr>
          <p:spPr bwMode="auto">
            <a:xfrm rot="-9177385">
              <a:off x="2309" y="2472"/>
              <a:ext cx="75" cy="23"/>
            </a:xfrm>
            <a:custGeom>
              <a:avLst/>
              <a:gdLst>
                <a:gd name="T0" fmla="*/ 4 w 1530"/>
                <a:gd name="T1" fmla="*/ 0 h 570"/>
                <a:gd name="T2" fmla="*/ 4 w 1530"/>
                <a:gd name="T3" fmla="*/ 1 h 570"/>
                <a:gd name="T4" fmla="*/ 0 w 1530"/>
                <a:gd name="T5" fmla="*/ 0 h 570"/>
                <a:gd name="T6" fmla="*/ 4 w 1530"/>
                <a:gd name="T7" fmla="*/ 0 h 5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0"/>
                <a:gd name="T13" fmla="*/ 0 h 570"/>
                <a:gd name="T14" fmla="*/ 1530 w 1530"/>
                <a:gd name="T15" fmla="*/ 570 h 5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75">
            <a:extLst>
              <a:ext uri="{FF2B5EF4-FFF2-40B4-BE49-F238E27FC236}">
                <a16:creationId xmlns:a16="http://schemas.microsoft.com/office/drawing/2014/main" id="{610974E4-EA16-4886-B9C3-14816668B9CA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518025"/>
            <a:ext cx="1349375" cy="307975"/>
            <a:chOff x="2212" y="2302"/>
            <a:chExt cx="668" cy="92"/>
          </a:xfrm>
        </p:grpSpPr>
        <p:sp>
          <p:nvSpPr>
            <p:cNvPr id="13386" name="Arc 176">
              <a:extLst>
                <a:ext uri="{FF2B5EF4-FFF2-40B4-BE49-F238E27FC236}">
                  <a16:creationId xmlns:a16="http://schemas.microsoft.com/office/drawing/2014/main" id="{85293725-8F68-472F-A074-1D2C953F5543}"/>
                </a:ext>
              </a:extLst>
            </p:cNvPr>
            <p:cNvSpPr>
              <a:spLocks/>
            </p:cNvSpPr>
            <p:nvPr/>
          </p:nvSpPr>
          <p:spPr bwMode="auto">
            <a:xfrm rot="5405860" flipV="1">
              <a:off x="2531" y="2045"/>
              <a:ext cx="92" cy="606"/>
            </a:xfrm>
            <a:custGeom>
              <a:avLst/>
              <a:gdLst>
                <a:gd name="T0" fmla="*/ 0 w 21600"/>
                <a:gd name="T1" fmla="*/ 0 h 40674"/>
                <a:gd name="T2" fmla="*/ 0 w 21600"/>
                <a:gd name="T3" fmla="*/ 0 h 40674"/>
                <a:gd name="T4" fmla="*/ 0 w 21600"/>
                <a:gd name="T5" fmla="*/ 0 h 40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674"/>
                <a:gd name="T11" fmla="*/ 21600 w 21600"/>
                <a:gd name="T12" fmla="*/ 40674 h 40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674" fill="none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</a:path>
                <a:path w="21600" h="40674" stroke="0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  <a:lnTo>
                    <a:pt x="0" y="1937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Freeform 177">
              <a:extLst>
                <a:ext uri="{FF2B5EF4-FFF2-40B4-BE49-F238E27FC236}">
                  <a16:creationId xmlns:a16="http://schemas.microsoft.com/office/drawing/2014/main" id="{60CA2A28-074C-4DC6-902E-540F4FB60B3E}"/>
                </a:ext>
              </a:extLst>
            </p:cNvPr>
            <p:cNvSpPr>
              <a:spLocks/>
            </p:cNvSpPr>
            <p:nvPr/>
          </p:nvSpPr>
          <p:spPr bwMode="auto">
            <a:xfrm rot="-9177385" flipH="1" flipV="1">
              <a:off x="2212" y="2318"/>
              <a:ext cx="75" cy="23"/>
            </a:xfrm>
            <a:custGeom>
              <a:avLst/>
              <a:gdLst>
                <a:gd name="T0" fmla="*/ 4 w 1530"/>
                <a:gd name="T1" fmla="*/ 0 h 570"/>
                <a:gd name="T2" fmla="*/ 4 w 1530"/>
                <a:gd name="T3" fmla="*/ 1 h 570"/>
                <a:gd name="T4" fmla="*/ 0 w 1530"/>
                <a:gd name="T5" fmla="*/ 0 h 570"/>
                <a:gd name="T6" fmla="*/ 4 w 1530"/>
                <a:gd name="T7" fmla="*/ 0 h 5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0"/>
                <a:gd name="T13" fmla="*/ 0 h 570"/>
                <a:gd name="T14" fmla="*/ 1530 w 1530"/>
                <a:gd name="T15" fmla="*/ 570 h 5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8">
            <a:extLst>
              <a:ext uri="{FF2B5EF4-FFF2-40B4-BE49-F238E27FC236}">
                <a16:creationId xmlns:a16="http://schemas.microsoft.com/office/drawing/2014/main" id="{8D5996AB-5C6F-4E24-BC6F-414FEEFA0F78}"/>
              </a:ext>
            </a:extLst>
          </p:cNvPr>
          <p:cNvGrpSpPr>
            <a:grpSpLocks/>
          </p:cNvGrpSpPr>
          <p:nvPr/>
        </p:nvGrpSpPr>
        <p:grpSpPr bwMode="auto">
          <a:xfrm>
            <a:off x="5233988" y="4010025"/>
            <a:ext cx="531812" cy="561975"/>
            <a:chOff x="678" y="3210"/>
            <a:chExt cx="161" cy="170"/>
          </a:xfrm>
        </p:grpSpPr>
        <p:sp>
          <p:nvSpPr>
            <p:cNvPr id="13384" name="Freeform 179">
              <a:extLst>
                <a:ext uri="{FF2B5EF4-FFF2-40B4-BE49-F238E27FC236}">
                  <a16:creationId xmlns:a16="http://schemas.microsoft.com/office/drawing/2014/main" id="{681759BF-6992-4F2E-ADDD-F21811717CB9}"/>
                </a:ext>
              </a:extLst>
            </p:cNvPr>
            <p:cNvSpPr>
              <a:spLocks/>
            </p:cNvSpPr>
            <p:nvPr/>
          </p:nvSpPr>
          <p:spPr bwMode="auto">
            <a:xfrm rot="147644" flipH="1" flipV="1">
              <a:off x="752" y="3210"/>
              <a:ext cx="75" cy="23"/>
            </a:xfrm>
            <a:custGeom>
              <a:avLst/>
              <a:gdLst>
                <a:gd name="T0" fmla="*/ 4 w 1530"/>
                <a:gd name="T1" fmla="*/ 0 h 570"/>
                <a:gd name="T2" fmla="*/ 4 w 1530"/>
                <a:gd name="T3" fmla="*/ 1 h 570"/>
                <a:gd name="T4" fmla="*/ 0 w 1530"/>
                <a:gd name="T5" fmla="*/ 0 h 570"/>
                <a:gd name="T6" fmla="*/ 4 w 1530"/>
                <a:gd name="T7" fmla="*/ 0 h 5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0"/>
                <a:gd name="T13" fmla="*/ 0 h 570"/>
                <a:gd name="T14" fmla="*/ 1530 w 1530"/>
                <a:gd name="T15" fmla="*/ 570 h 5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Arc 180">
              <a:extLst>
                <a:ext uri="{FF2B5EF4-FFF2-40B4-BE49-F238E27FC236}">
                  <a16:creationId xmlns:a16="http://schemas.microsoft.com/office/drawing/2014/main" id="{E9B1142D-D717-429F-9FA3-9168E5137D26}"/>
                </a:ext>
              </a:extLst>
            </p:cNvPr>
            <p:cNvSpPr>
              <a:spLocks/>
            </p:cNvSpPr>
            <p:nvPr/>
          </p:nvSpPr>
          <p:spPr bwMode="auto">
            <a:xfrm rot="2200598" flipH="1">
              <a:off x="678" y="3230"/>
              <a:ext cx="161" cy="150"/>
            </a:xfrm>
            <a:custGeom>
              <a:avLst/>
              <a:gdLst>
                <a:gd name="T0" fmla="*/ 0 w 42974"/>
                <a:gd name="T1" fmla="*/ 0 h 40088"/>
                <a:gd name="T2" fmla="*/ 0 w 42974"/>
                <a:gd name="T3" fmla="*/ 0 h 40088"/>
                <a:gd name="T4" fmla="*/ 0 w 42974"/>
                <a:gd name="T5" fmla="*/ 0 h 40088"/>
                <a:gd name="T6" fmla="*/ 0 60000 65536"/>
                <a:gd name="T7" fmla="*/ 0 60000 65536"/>
                <a:gd name="T8" fmla="*/ 0 60000 65536"/>
                <a:gd name="T9" fmla="*/ 0 w 42974"/>
                <a:gd name="T10" fmla="*/ 0 h 40088"/>
                <a:gd name="T11" fmla="*/ 42974 w 42974"/>
                <a:gd name="T12" fmla="*/ 40088 h 400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74" h="40088" fill="none" extrusionOk="0">
                  <a:moveTo>
                    <a:pt x="32543" y="-1"/>
                  </a:moveTo>
                  <a:cubicBezTo>
                    <a:pt x="39017" y="3911"/>
                    <a:pt x="42974" y="10924"/>
                    <a:pt x="42974" y="18488"/>
                  </a:cubicBezTo>
                  <a:cubicBezTo>
                    <a:pt x="42974" y="30417"/>
                    <a:pt x="33303" y="40088"/>
                    <a:pt x="21374" y="40088"/>
                  </a:cubicBezTo>
                  <a:cubicBezTo>
                    <a:pt x="10647" y="40088"/>
                    <a:pt x="1546" y="32216"/>
                    <a:pt x="-1" y="21602"/>
                  </a:cubicBezTo>
                </a:path>
                <a:path w="42974" h="40088" stroke="0" extrusionOk="0">
                  <a:moveTo>
                    <a:pt x="32543" y="-1"/>
                  </a:moveTo>
                  <a:cubicBezTo>
                    <a:pt x="39017" y="3911"/>
                    <a:pt x="42974" y="10924"/>
                    <a:pt x="42974" y="18488"/>
                  </a:cubicBezTo>
                  <a:cubicBezTo>
                    <a:pt x="42974" y="30417"/>
                    <a:pt x="33303" y="40088"/>
                    <a:pt x="21374" y="40088"/>
                  </a:cubicBezTo>
                  <a:cubicBezTo>
                    <a:pt x="10647" y="40088"/>
                    <a:pt x="1546" y="32216"/>
                    <a:pt x="-1" y="21602"/>
                  </a:cubicBezTo>
                  <a:lnTo>
                    <a:pt x="21374" y="18488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81">
            <a:extLst>
              <a:ext uri="{FF2B5EF4-FFF2-40B4-BE49-F238E27FC236}">
                <a16:creationId xmlns:a16="http://schemas.microsoft.com/office/drawing/2014/main" id="{1940BA08-184F-4F6B-BB88-DF54B1FB7F37}"/>
              </a:ext>
            </a:extLst>
          </p:cNvPr>
          <p:cNvGrpSpPr>
            <a:grpSpLocks/>
          </p:cNvGrpSpPr>
          <p:nvPr/>
        </p:nvGrpSpPr>
        <p:grpSpPr bwMode="auto">
          <a:xfrm>
            <a:off x="7880350" y="4010025"/>
            <a:ext cx="501650" cy="533400"/>
            <a:chOff x="3702" y="2812"/>
            <a:chExt cx="161" cy="171"/>
          </a:xfrm>
        </p:grpSpPr>
        <p:sp>
          <p:nvSpPr>
            <p:cNvPr id="13382" name="Freeform 182">
              <a:extLst>
                <a:ext uri="{FF2B5EF4-FFF2-40B4-BE49-F238E27FC236}">
                  <a16:creationId xmlns:a16="http://schemas.microsoft.com/office/drawing/2014/main" id="{AC312702-C17F-445E-8A09-9C93A87381B2}"/>
                </a:ext>
              </a:extLst>
            </p:cNvPr>
            <p:cNvSpPr>
              <a:spLocks/>
            </p:cNvSpPr>
            <p:nvPr/>
          </p:nvSpPr>
          <p:spPr bwMode="auto">
            <a:xfrm rot="70416">
              <a:off x="3716" y="2960"/>
              <a:ext cx="74" cy="23"/>
            </a:xfrm>
            <a:custGeom>
              <a:avLst/>
              <a:gdLst>
                <a:gd name="T0" fmla="*/ 4 w 1530"/>
                <a:gd name="T1" fmla="*/ 0 h 570"/>
                <a:gd name="T2" fmla="*/ 4 w 1530"/>
                <a:gd name="T3" fmla="*/ 1 h 570"/>
                <a:gd name="T4" fmla="*/ 0 w 1530"/>
                <a:gd name="T5" fmla="*/ 0 h 570"/>
                <a:gd name="T6" fmla="*/ 4 w 1530"/>
                <a:gd name="T7" fmla="*/ 0 h 5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0"/>
                <a:gd name="T13" fmla="*/ 0 h 570"/>
                <a:gd name="T14" fmla="*/ 1530 w 1530"/>
                <a:gd name="T15" fmla="*/ 570 h 5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Arc 183">
              <a:extLst>
                <a:ext uri="{FF2B5EF4-FFF2-40B4-BE49-F238E27FC236}">
                  <a16:creationId xmlns:a16="http://schemas.microsoft.com/office/drawing/2014/main" id="{1FEFF9ED-989C-41C0-9C72-B111946D11CA}"/>
                </a:ext>
              </a:extLst>
            </p:cNvPr>
            <p:cNvSpPr>
              <a:spLocks/>
            </p:cNvSpPr>
            <p:nvPr/>
          </p:nvSpPr>
          <p:spPr bwMode="auto">
            <a:xfrm rot="2123370" flipV="1">
              <a:off x="3702" y="2812"/>
              <a:ext cx="161" cy="150"/>
            </a:xfrm>
            <a:custGeom>
              <a:avLst/>
              <a:gdLst>
                <a:gd name="T0" fmla="*/ 0 w 42974"/>
                <a:gd name="T1" fmla="*/ 0 h 40088"/>
                <a:gd name="T2" fmla="*/ 0 w 42974"/>
                <a:gd name="T3" fmla="*/ 0 h 40088"/>
                <a:gd name="T4" fmla="*/ 0 w 42974"/>
                <a:gd name="T5" fmla="*/ 0 h 40088"/>
                <a:gd name="T6" fmla="*/ 0 60000 65536"/>
                <a:gd name="T7" fmla="*/ 0 60000 65536"/>
                <a:gd name="T8" fmla="*/ 0 60000 65536"/>
                <a:gd name="T9" fmla="*/ 0 w 42974"/>
                <a:gd name="T10" fmla="*/ 0 h 40088"/>
                <a:gd name="T11" fmla="*/ 42974 w 42974"/>
                <a:gd name="T12" fmla="*/ 40088 h 400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74" h="40088" fill="none" extrusionOk="0">
                  <a:moveTo>
                    <a:pt x="32543" y="-1"/>
                  </a:moveTo>
                  <a:cubicBezTo>
                    <a:pt x="39017" y="3911"/>
                    <a:pt x="42974" y="10924"/>
                    <a:pt x="42974" y="18488"/>
                  </a:cubicBezTo>
                  <a:cubicBezTo>
                    <a:pt x="42974" y="30417"/>
                    <a:pt x="33303" y="40088"/>
                    <a:pt x="21374" y="40088"/>
                  </a:cubicBezTo>
                  <a:cubicBezTo>
                    <a:pt x="10647" y="40088"/>
                    <a:pt x="1546" y="32216"/>
                    <a:pt x="-1" y="21602"/>
                  </a:cubicBezTo>
                </a:path>
                <a:path w="42974" h="40088" stroke="0" extrusionOk="0">
                  <a:moveTo>
                    <a:pt x="32543" y="-1"/>
                  </a:moveTo>
                  <a:cubicBezTo>
                    <a:pt x="39017" y="3911"/>
                    <a:pt x="42974" y="10924"/>
                    <a:pt x="42974" y="18488"/>
                  </a:cubicBezTo>
                  <a:cubicBezTo>
                    <a:pt x="42974" y="30417"/>
                    <a:pt x="33303" y="40088"/>
                    <a:pt x="21374" y="40088"/>
                  </a:cubicBezTo>
                  <a:cubicBezTo>
                    <a:pt x="10647" y="40088"/>
                    <a:pt x="1546" y="32216"/>
                    <a:pt x="-1" y="21602"/>
                  </a:cubicBezTo>
                  <a:lnTo>
                    <a:pt x="21374" y="18488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316" name="Object 184">
            <a:extLst>
              <a:ext uri="{FF2B5EF4-FFF2-40B4-BE49-F238E27FC236}">
                <a16:creationId xmlns:a16="http://schemas.microsoft.com/office/drawing/2014/main" id="{9334B918-2DB0-4177-809A-BE3F36867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4788" y="1676400"/>
          <a:ext cx="29448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Equation" r:id="rId7" imgW="1193760" imgH="266400" progId="Equation.3">
                  <p:embed/>
                </p:oleObj>
              </mc:Choice>
              <mc:Fallback>
                <p:oleObj name="Equation" r:id="rId7" imgW="1193760" imgH="266400" progId="Equation.3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1676400"/>
                        <a:ext cx="2944812" cy="658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81" name="Rectangle 185">
            <a:extLst>
              <a:ext uri="{FF2B5EF4-FFF2-40B4-BE49-F238E27FC236}">
                <a16:creationId xmlns:a16="http://schemas.microsoft.com/office/drawing/2014/main" id="{C9880351-1AD0-409E-B2FB-44953619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1112838"/>
            <a:ext cx="3021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特性方程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4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7" grpId="0" animBg="1"/>
      <p:bldP spid="143448" grpId="0" animBg="1"/>
      <p:bldP spid="143449" grpId="0" animBg="1"/>
      <p:bldP spid="143450" grpId="0" animBg="1"/>
      <p:bldP spid="143451" grpId="0" animBg="1"/>
      <p:bldP spid="143452" grpId="0" animBg="1"/>
      <p:bldP spid="143453" grpId="0" animBg="1"/>
      <p:bldP spid="143454" grpId="0" animBg="1"/>
      <p:bldP spid="143514" grpId="0" animBg="1"/>
      <p:bldP spid="143515" grpId="0" autoUpdateAnimBg="0"/>
      <p:bldP spid="143516" grpId="0" autoUpdateAnimBg="0"/>
      <p:bldP spid="143517" grpId="0" autoUpdateAnimBg="0"/>
      <p:bldP spid="143518" grpId="0" autoUpdateAnimBg="0"/>
      <p:bldP spid="14351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F967B4D0-B96A-4071-A621-3DC5EBCD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29543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en-US" altLang="zh-CN" sz="36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GB" altLang="zh-CN" sz="36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585F0B5E-D0FB-4C30-85C4-F0811B93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856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solidFill>
                  <a:srgbClr val="0000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只要将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端连接在一起作为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(J = K = T)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就构成了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pic>
        <p:nvPicPr>
          <p:cNvPr id="38916" name="Picture 6">
            <a:extLst>
              <a:ext uri="{FF2B5EF4-FFF2-40B4-BE49-F238E27FC236}">
                <a16:creationId xmlns:a16="http://schemas.microsoft.com/office/drawing/2014/main" id="{76806657-4276-4028-8587-72C0D4F1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08275"/>
            <a:ext cx="3959225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>
            <a:extLst>
              <a:ext uri="{FF2B5EF4-FFF2-40B4-BE49-F238E27FC236}">
                <a16:creationId xmlns:a16="http://schemas.microsoft.com/office/drawing/2014/main" id="{E12A23F0-39F3-4B73-B21B-FB52ABF26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852738"/>
            <a:ext cx="31686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">
            <a:extLst>
              <a:ext uri="{FF2B5EF4-FFF2-40B4-BE49-F238E27FC236}">
                <a16:creationId xmlns:a16="http://schemas.microsoft.com/office/drawing/2014/main" id="{9BB39D10-65B8-4C2B-93A4-8C20C2A8D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3">
            <a:extLst>
              <a:ext uri="{FF2B5EF4-FFF2-40B4-BE49-F238E27FC236}">
                <a16:creationId xmlns:a16="http://schemas.microsoft.com/office/drawing/2014/main" id="{3E269971-FE73-4E45-A4D8-5715B954A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582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9.1.1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触发器的电路结构</a:t>
            </a:r>
          </a:p>
        </p:txBody>
      </p:sp>
      <p:sp>
        <p:nvSpPr>
          <p:cNvPr id="78883" name="Rectangle 35">
            <a:extLst>
              <a:ext uri="{FF2B5EF4-FFF2-40B4-BE49-F238E27FC236}">
                <a16:creationId xmlns:a16="http://schemas.microsoft.com/office/drawing/2014/main" id="{D1AA5003-1542-4224-8181-9CF8983FA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57338"/>
            <a:ext cx="4175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ea typeface="黑体" panose="02010609060101010101" pitchFamily="49" charset="-122"/>
              </a:rPr>
              <a:t>1. </a:t>
            </a:r>
            <a:r>
              <a:rPr lang="zh-CN" altLang="en-US" sz="3600">
                <a:solidFill>
                  <a:srgbClr val="000066"/>
                </a:solidFill>
                <a:ea typeface="黑体" panose="02010609060101010101" pitchFamily="49" charset="-122"/>
              </a:rPr>
              <a:t>基本</a:t>
            </a:r>
            <a:r>
              <a:rPr lang="en-US" altLang="zh-CN" sz="3600" i="1">
                <a:solidFill>
                  <a:srgbClr val="000066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3600">
                <a:solidFill>
                  <a:srgbClr val="000066"/>
                </a:solidFill>
                <a:ea typeface="黑体" panose="02010609060101010101" pitchFamily="49" charset="-122"/>
              </a:rPr>
              <a:t>-</a:t>
            </a:r>
            <a:r>
              <a:rPr lang="en-US" altLang="zh-CN" sz="3600" i="1">
                <a:solidFill>
                  <a:srgbClr val="000066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3600">
                <a:solidFill>
                  <a:srgbClr val="000066"/>
                </a:solidFill>
                <a:ea typeface="黑体" panose="02010609060101010101" pitchFamily="49" charset="-122"/>
              </a:rPr>
              <a:t>触发器</a:t>
            </a:r>
            <a:endParaRPr lang="zh-CN" altLang="en-US" sz="3600" i="1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pic>
        <p:nvPicPr>
          <p:cNvPr id="1029" name="图片 9" descr="QQ截图20140603214650.jpg">
            <a:extLst>
              <a:ext uri="{FF2B5EF4-FFF2-40B4-BE49-F238E27FC236}">
                <a16:creationId xmlns:a16="http://schemas.microsoft.com/office/drawing/2014/main" id="{90BB7589-9F8E-4922-9BD9-CAE2AD950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349500"/>
            <a:ext cx="4932363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8">
            <a:extLst>
              <a:ext uri="{FF2B5EF4-FFF2-40B4-BE49-F238E27FC236}">
                <a16:creationId xmlns:a16="http://schemas.microsoft.com/office/drawing/2014/main" id="{811A058A-6939-4723-BCCB-F1CA755AB8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908050"/>
          <a:ext cx="23764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908050"/>
                        <a:ext cx="23764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9">
            <a:extLst>
              <a:ext uri="{FF2B5EF4-FFF2-40B4-BE49-F238E27FC236}">
                <a16:creationId xmlns:a16="http://schemas.microsoft.com/office/drawing/2014/main" id="{3635B596-0338-484E-88B1-12E5647A8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83661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特性方程</a:t>
            </a:r>
            <a:r>
              <a:rPr lang="zh-CN" altLang="en-US" sz="28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4340" name="Rectangle 11">
            <a:extLst>
              <a:ext uri="{FF2B5EF4-FFF2-40B4-BE49-F238E27FC236}">
                <a16:creationId xmlns:a16="http://schemas.microsoft.com/office/drawing/2014/main" id="{15E2948D-C1DA-45A8-99DA-1607964F4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5661025"/>
            <a:ext cx="849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30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触发器的功能是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时，为计数状态，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时为保持状态。</a:t>
            </a:r>
          </a:p>
        </p:txBody>
      </p:sp>
      <p:sp>
        <p:nvSpPr>
          <p:cNvPr id="14341" name="Rectangle 12">
            <a:extLst>
              <a:ext uri="{FF2B5EF4-FFF2-40B4-BE49-F238E27FC236}">
                <a16:creationId xmlns:a16="http://schemas.microsoft.com/office/drawing/2014/main" id="{66A43623-F83F-4736-B6C2-DD343B07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3657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逻辑功能表</a:t>
            </a:r>
          </a:p>
          <a:p>
            <a:endParaRPr lang="en-US" altLang="zh-CN" sz="2400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pic>
        <p:nvPicPr>
          <p:cNvPr id="14342" name="Picture 66">
            <a:extLst>
              <a:ext uri="{FF2B5EF4-FFF2-40B4-BE49-F238E27FC236}">
                <a16:creationId xmlns:a16="http://schemas.microsoft.com/office/drawing/2014/main" id="{82701833-C450-42B1-9C53-4EB6FC46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420938"/>
            <a:ext cx="2462212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>
            <a:extLst>
              <a:ext uri="{FF2B5EF4-FFF2-40B4-BE49-F238E27FC236}">
                <a16:creationId xmlns:a16="http://schemas.microsoft.com/office/drawing/2014/main" id="{579EAEB2-6702-412E-B67E-93BD81FB4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1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状态图</a:t>
            </a:r>
            <a:r>
              <a:rPr lang="zh-CN" altLang="en-US" sz="28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39939" name="Picture 6">
            <a:extLst>
              <a:ext uri="{FF2B5EF4-FFF2-40B4-BE49-F238E27FC236}">
                <a16:creationId xmlns:a16="http://schemas.microsoft.com/office/drawing/2014/main" id="{496E30D6-C821-4DEE-B16E-C7D294D2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33375"/>
            <a:ext cx="532923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7">
            <a:extLst>
              <a:ext uri="{FF2B5EF4-FFF2-40B4-BE49-F238E27FC236}">
                <a16:creationId xmlns:a16="http://schemas.microsoft.com/office/drawing/2014/main" id="{E0D18A32-A142-45CC-BDB6-74DF5554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76475"/>
            <a:ext cx="287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sz="28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39941" name="Picture 8">
            <a:extLst>
              <a:ext uri="{FF2B5EF4-FFF2-40B4-BE49-F238E27FC236}">
                <a16:creationId xmlns:a16="http://schemas.microsoft.com/office/drawing/2014/main" id="{43AC5DB5-1B8D-43F3-9A60-1257A80F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924175"/>
            <a:ext cx="309721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>
            <a:extLst>
              <a:ext uri="{FF2B5EF4-FFF2-40B4-BE49-F238E27FC236}">
                <a16:creationId xmlns:a16="http://schemas.microsoft.com/office/drawing/2014/main" id="{0B717B01-8554-47BF-BAA4-0E161229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24175"/>
            <a:ext cx="29527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0">
            <a:extLst>
              <a:ext uri="{FF2B5EF4-FFF2-40B4-BE49-F238E27FC236}">
                <a16:creationId xmlns:a16="http://schemas.microsoft.com/office/drawing/2014/main" id="{94CB60B0-3221-4797-8543-0AC8B5E81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084763"/>
            <a:ext cx="61214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1">
            <a:extLst>
              <a:ext uri="{FF2B5EF4-FFF2-40B4-BE49-F238E27FC236}">
                <a16:creationId xmlns:a16="http://schemas.microsoft.com/office/drawing/2014/main" id="{9BDE3A94-5084-405A-B052-FED80321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734050"/>
            <a:ext cx="518477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4">
            <a:extLst>
              <a:ext uri="{FF2B5EF4-FFF2-40B4-BE49-F238E27FC236}">
                <a16:creationId xmlns:a16="http://schemas.microsoft.com/office/drawing/2014/main" id="{73044468-0E0C-4077-8EEF-974F7E643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3186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lang="en-US" altLang="zh-CN" sz="36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GB" altLang="zh-CN" sz="36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9126" name="Rectangle 166">
            <a:extLst>
              <a:ext uri="{FF2B5EF4-FFF2-40B4-BE49-F238E27FC236}">
                <a16:creationId xmlns:a16="http://schemas.microsoft.com/office/drawing/2014/main" id="{A67F0BAB-3C9E-40B5-B5BB-050C2E98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93788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特性方程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368" name="Rectangle 167">
            <a:extLst>
              <a:ext uri="{FF2B5EF4-FFF2-40B4-BE49-F238E27FC236}">
                <a16:creationId xmlns:a16="http://schemas.microsoft.com/office/drawing/2014/main" id="{458C32F4-80EC-43D3-A4B4-802ACCDC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9128" name="Object 168" descr="羊皮纸">
            <a:extLst>
              <a:ext uri="{FF2B5EF4-FFF2-40B4-BE49-F238E27FC236}">
                <a16:creationId xmlns:a16="http://schemas.microsoft.com/office/drawing/2014/main" id="{0FCB58FC-BB09-4940-BE3D-C06761863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38338"/>
          <a:ext cx="31242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3" imgW="1130040" imgH="482400" progId="Equation.3">
                  <p:embed/>
                </p:oleObj>
              </mc:Choice>
              <mc:Fallback>
                <p:oleObj name="Equation" r:id="rId3" imgW="1130040" imgH="482400" progId="Equation.3">
                  <p:embed/>
                  <p:pic>
                    <p:nvPicPr>
                      <p:cNvPr id="0" name="Object 168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38338"/>
                        <a:ext cx="3124200" cy="1033462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129" name="Text Box 169">
            <a:extLst>
              <a:ext uri="{FF2B5EF4-FFF2-40B4-BE49-F238E27FC236}">
                <a16:creationId xmlns:a16="http://schemas.microsoft.com/office/drawing/2014/main" id="{3C7E4D97-9C92-434A-98EB-F8C83B4EB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420938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a typeface="黑体" panose="02010609060101010101" pitchFamily="49" charset="-122"/>
              </a:rPr>
              <a:t>（约束条件）</a:t>
            </a:r>
          </a:p>
        </p:txBody>
      </p:sp>
      <p:sp>
        <p:nvSpPr>
          <p:cNvPr id="169133" name="Rectangle 173">
            <a:extLst>
              <a:ext uri="{FF2B5EF4-FFF2-40B4-BE49-F238E27FC236}">
                <a16:creationId xmlns:a16="http://schemas.microsoft.com/office/drawing/2014/main" id="{5E2CBAF0-DE21-4DFD-8B49-61BA7129C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92250"/>
            <a:ext cx="24241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逻辑功能表</a:t>
            </a:r>
            <a:r>
              <a:rPr lang="zh-CN" altLang="en-US" sz="2400"/>
              <a:t> </a:t>
            </a:r>
          </a:p>
        </p:txBody>
      </p:sp>
      <p:grpSp>
        <p:nvGrpSpPr>
          <p:cNvPr id="2" name="Group 174">
            <a:extLst>
              <a:ext uri="{FF2B5EF4-FFF2-40B4-BE49-F238E27FC236}">
                <a16:creationId xmlns:a16="http://schemas.microsoft.com/office/drawing/2014/main" id="{AC957FC1-A2C2-4DA7-A48F-7A608FFA573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068513"/>
            <a:ext cx="4410075" cy="3646487"/>
            <a:chOff x="2742" y="823"/>
            <a:chExt cx="2778" cy="2297"/>
          </a:xfrm>
        </p:grpSpPr>
        <p:sp>
          <p:nvSpPr>
            <p:cNvPr id="15390" name="Rectangle 175">
              <a:extLst>
                <a:ext uri="{FF2B5EF4-FFF2-40B4-BE49-F238E27FC236}">
                  <a16:creationId xmlns:a16="http://schemas.microsoft.com/office/drawing/2014/main" id="{71AE578E-1F08-4BA6-B04C-4258812A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823"/>
              <a:ext cx="2778" cy="2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1" name="Rectangle 176">
              <a:extLst>
                <a:ext uri="{FF2B5EF4-FFF2-40B4-BE49-F238E27FC236}">
                  <a16:creationId xmlns:a16="http://schemas.microsoft.com/office/drawing/2014/main" id="{E4EE549D-2403-49A2-B7AA-F21F0F5F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641"/>
              <a:ext cx="1660" cy="42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364" name="Object 177">
              <a:extLst>
                <a:ext uri="{FF2B5EF4-FFF2-40B4-BE49-F238E27FC236}">
                  <a16:creationId xmlns:a16="http://schemas.microsoft.com/office/drawing/2014/main" id="{E430257F-A701-4845-BD86-6F917321D5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2" y="1168"/>
            <a:ext cx="352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7" name="Equation" r:id="rId6" imgW="368300" imgH="419100" progId="Equation.3">
                    <p:embed/>
                  </p:oleObj>
                </mc:Choice>
                <mc:Fallback>
                  <p:oleObj name="Equation" r:id="rId6" imgW="368300" imgH="419100" progId="Equation.3">
                    <p:embed/>
                    <p:pic>
                      <p:nvPicPr>
                        <p:cNvPr id="0" name="Object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1168"/>
                          <a:ext cx="352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178">
              <a:extLst>
                <a:ext uri="{FF2B5EF4-FFF2-40B4-BE49-F238E27FC236}">
                  <a16:creationId xmlns:a16="http://schemas.microsoft.com/office/drawing/2014/main" id="{EC465B01-DD35-4643-857E-531CC737EB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7" y="1678"/>
            <a:ext cx="279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8" name="Equation" r:id="rId8" imgW="253890" imgH="418918" progId="Equation.3">
                    <p:embed/>
                  </p:oleObj>
                </mc:Choice>
                <mc:Fallback>
                  <p:oleObj name="Equation" r:id="rId8" imgW="253890" imgH="418918" progId="Equation.3">
                    <p:embed/>
                    <p:pic>
                      <p:nvPicPr>
                        <p:cNvPr id="0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7" y="1678"/>
                          <a:ext cx="279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2" name="Rectangle 179">
              <a:extLst>
                <a:ext uri="{FF2B5EF4-FFF2-40B4-BE49-F238E27FC236}">
                  <a16:creationId xmlns:a16="http://schemas.microsoft.com/office/drawing/2014/main" id="{CEBA5E33-D85D-4EDB-83B6-EEF863B13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657"/>
              <a:ext cx="987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状态不定</a:t>
              </a:r>
              <a:endParaRPr lang="zh-CN" altLang="en-US" sz="3600" b="1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93" name="Rectangle 180">
              <a:extLst>
                <a:ext uri="{FF2B5EF4-FFF2-40B4-BE49-F238E27FC236}">
                  <a16:creationId xmlns:a16="http://schemas.microsoft.com/office/drawing/2014/main" id="{D7AB4B5E-B785-4626-A964-1D5D6740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2657"/>
              <a:ext cx="419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－</a:t>
              </a:r>
              <a:endParaRPr lang="zh-CN" altLang="en-US" sz="2000" b="1"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－</a:t>
              </a:r>
              <a:endParaRPr lang="zh-CN" altLang="en-US" sz="3600" b="1"/>
            </a:p>
          </p:txBody>
        </p:sp>
        <p:sp>
          <p:nvSpPr>
            <p:cNvPr id="15394" name="Rectangle 181">
              <a:extLst>
                <a:ext uri="{FF2B5EF4-FFF2-40B4-BE49-F238E27FC236}">
                  <a16:creationId xmlns:a16="http://schemas.microsoft.com/office/drawing/2014/main" id="{A19CD76B-6AF4-4455-BC43-8F5F75C18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2657"/>
              <a:ext cx="42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 b="1"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3600" b="1"/>
            </a:p>
          </p:txBody>
        </p:sp>
        <p:sp>
          <p:nvSpPr>
            <p:cNvPr id="15395" name="Rectangle 182">
              <a:extLst>
                <a:ext uri="{FF2B5EF4-FFF2-40B4-BE49-F238E27FC236}">
                  <a16:creationId xmlns:a16="http://schemas.microsoft.com/office/drawing/2014/main" id="{C195FFE8-4CBF-4BDE-A39B-EEB14453B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657"/>
              <a:ext cx="418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3600" b="1"/>
            </a:p>
          </p:txBody>
        </p:sp>
        <p:sp>
          <p:nvSpPr>
            <p:cNvPr id="15396" name="Rectangle 183">
              <a:extLst>
                <a:ext uri="{FF2B5EF4-FFF2-40B4-BE49-F238E27FC236}">
                  <a16:creationId xmlns:a16="http://schemas.microsoft.com/office/drawing/2014/main" id="{1B1CBAB4-E13E-4AE0-9968-EDF7BF628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657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3600" b="1"/>
            </a:p>
          </p:txBody>
        </p:sp>
        <p:sp>
          <p:nvSpPr>
            <p:cNvPr id="15397" name="Rectangle 184">
              <a:extLst>
                <a:ext uri="{FF2B5EF4-FFF2-40B4-BE49-F238E27FC236}">
                  <a16:creationId xmlns:a16="http://schemas.microsoft.com/office/drawing/2014/main" id="{7AFAB76C-9B11-402B-A62B-A722B1038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139"/>
              <a:ext cx="98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状态同</a:t>
              </a:r>
              <a:r>
                <a:rPr lang="en-US" altLang="zh-CN" sz="2400" b="1" i="1">
                  <a:solidFill>
                    <a:srgbClr val="0000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5398" name="Rectangle 185">
              <a:extLst>
                <a:ext uri="{FF2B5EF4-FFF2-40B4-BE49-F238E27FC236}">
                  <a16:creationId xmlns:a16="http://schemas.microsoft.com/office/drawing/2014/main" id="{091FA468-980D-40C5-858B-79F9BF73E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2139"/>
              <a:ext cx="41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GB" altLang="zh-CN" sz="4800" b="1"/>
            </a:p>
          </p:txBody>
        </p:sp>
        <p:sp>
          <p:nvSpPr>
            <p:cNvPr id="15399" name="Rectangle 186">
              <a:extLst>
                <a:ext uri="{FF2B5EF4-FFF2-40B4-BE49-F238E27FC236}">
                  <a16:creationId xmlns:a16="http://schemas.microsoft.com/office/drawing/2014/main" id="{F0981D2B-1A60-4CAF-8A3E-651F5AC4E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2139"/>
              <a:ext cx="42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 b="1"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3600" b="1"/>
            </a:p>
          </p:txBody>
        </p:sp>
        <p:sp>
          <p:nvSpPr>
            <p:cNvPr id="15400" name="Rectangle 187">
              <a:extLst>
                <a:ext uri="{FF2B5EF4-FFF2-40B4-BE49-F238E27FC236}">
                  <a16:creationId xmlns:a16="http://schemas.microsoft.com/office/drawing/2014/main" id="{6E30B40F-CEF8-47D6-B1FA-ECCB9F949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139"/>
              <a:ext cx="41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 b="1"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3600" b="1"/>
            </a:p>
          </p:txBody>
        </p:sp>
        <p:sp>
          <p:nvSpPr>
            <p:cNvPr id="15401" name="Rectangle 188">
              <a:extLst>
                <a:ext uri="{FF2B5EF4-FFF2-40B4-BE49-F238E27FC236}">
                  <a16:creationId xmlns:a16="http://schemas.microsoft.com/office/drawing/2014/main" id="{B7C0C640-60A7-43B1-8B22-B6D8B9EFB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139"/>
              <a:ext cx="44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3600" b="1"/>
            </a:p>
          </p:txBody>
        </p:sp>
        <p:sp>
          <p:nvSpPr>
            <p:cNvPr id="15402" name="Rectangle 189">
              <a:extLst>
                <a:ext uri="{FF2B5EF4-FFF2-40B4-BE49-F238E27FC236}">
                  <a16:creationId xmlns:a16="http://schemas.microsoft.com/office/drawing/2014/main" id="{F3A58396-7204-4CC0-8DC8-5B8731BF1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1621"/>
              <a:ext cx="98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状态同</a:t>
              </a:r>
              <a:r>
                <a:rPr lang="en-US" altLang="zh-CN" sz="2400" b="1" i="1">
                  <a:solidFill>
                    <a:srgbClr val="0000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03" name="Rectangle 190">
              <a:extLst>
                <a:ext uri="{FF2B5EF4-FFF2-40B4-BE49-F238E27FC236}">
                  <a16:creationId xmlns:a16="http://schemas.microsoft.com/office/drawing/2014/main" id="{F18B06B1-93C3-4B42-A446-47DCF450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1621"/>
              <a:ext cx="41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GB" altLang="zh-CN" sz="4800" b="1"/>
            </a:p>
          </p:txBody>
        </p:sp>
        <p:sp>
          <p:nvSpPr>
            <p:cNvPr id="15404" name="Rectangle 191">
              <a:extLst>
                <a:ext uri="{FF2B5EF4-FFF2-40B4-BE49-F238E27FC236}">
                  <a16:creationId xmlns:a16="http://schemas.microsoft.com/office/drawing/2014/main" id="{C27608DB-4BB6-4897-81A7-F585007F5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621"/>
              <a:ext cx="42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 b="1"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3600" b="1"/>
            </a:p>
          </p:txBody>
        </p:sp>
        <p:sp>
          <p:nvSpPr>
            <p:cNvPr id="15405" name="Rectangle 192">
              <a:extLst>
                <a:ext uri="{FF2B5EF4-FFF2-40B4-BE49-F238E27FC236}">
                  <a16:creationId xmlns:a16="http://schemas.microsoft.com/office/drawing/2014/main" id="{9DEA8027-BC68-445C-A679-0C53A528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1621"/>
              <a:ext cx="41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="1"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3600" b="1"/>
            </a:p>
          </p:txBody>
        </p:sp>
        <p:sp>
          <p:nvSpPr>
            <p:cNvPr id="15406" name="Rectangle 193">
              <a:extLst>
                <a:ext uri="{FF2B5EF4-FFF2-40B4-BE49-F238E27FC236}">
                  <a16:creationId xmlns:a16="http://schemas.microsoft.com/office/drawing/2014/main" id="{17FF3214-C2AC-40B4-B5F7-4D05107B8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621"/>
              <a:ext cx="44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 b="1"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3600" b="1"/>
            </a:p>
          </p:txBody>
        </p:sp>
        <p:sp>
          <p:nvSpPr>
            <p:cNvPr id="15407" name="Rectangle 194">
              <a:extLst>
                <a:ext uri="{FF2B5EF4-FFF2-40B4-BE49-F238E27FC236}">
                  <a16:creationId xmlns:a16="http://schemas.microsoft.com/office/drawing/2014/main" id="{3C7A575A-A784-4494-A509-AAABDF235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1076"/>
              <a:ext cx="987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状态不变</a:t>
              </a:r>
              <a:endParaRPr lang="zh-CN" altLang="en-US" sz="3600" b="1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08" name="Rectangle 195">
              <a:extLst>
                <a:ext uri="{FF2B5EF4-FFF2-40B4-BE49-F238E27FC236}">
                  <a16:creationId xmlns:a16="http://schemas.microsoft.com/office/drawing/2014/main" id="{18C7D88D-8884-43EB-9F51-4956393E7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1076"/>
              <a:ext cx="41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GB" altLang="zh-CN" sz="4800" b="1"/>
            </a:p>
          </p:txBody>
        </p:sp>
        <p:sp>
          <p:nvSpPr>
            <p:cNvPr id="15409" name="Rectangle 196">
              <a:extLst>
                <a:ext uri="{FF2B5EF4-FFF2-40B4-BE49-F238E27FC236}">
                  <a16:creationId xmlns:a16="http://schemas.microsoft.com/office/drawing/2014/main" id="{552ED892-FD82-4E4C-946F-17603BB0B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076"/>
              <a:ext cx="421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 b="1"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3600" b="1"/>
            </a:p>
          </p:txBody>
        </p:sp>
        <p:sp>
          <p:nvSpPr>
            <p:cNvPr id="15410" name="Rectangle 197">
              <a:extLst>
                <a:ext uri="{FF2B5EF4-FFF2-40B4-BE49-F238E27FC236}">
                  <a16:creationId xmlns:a16="http://schemas.microsoft.com/office/drawing/2014/main" id="{33CC700D-5840-4EFA-9F17-A509E1B2C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1076"/>
              <a:ext cx="418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 b="1"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3600" b="1"/>
            </a:p>
          </p:txBody>
        </p:sp>
        <p:sp>
          <p:nvSpPr>
            <p:cNvPr id="15411" name="Rectangle 198">
              <a:extLst>
                <a:ext uri="{FF2B5EF4-FFF2-40B4-BE49-F238E27FC236}">
                  <a16:creationId xmlns:a16="http://schemas.microsoft.com/office/drawing/2014/main" id="{481368B3-5854-41DB-983D-DC1DF7E7A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076"/>
              <a:ext cx="441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 b="1"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3600" b="1"/>
            </a:p>
          </p:txBody>
        </p:sp>
        <p:sp>
          <p:nvSpPr>
            <p:cNvPr id="15412" name="Rectangle 199">
              <a:extLst>
                <a:ext uri="{FF2B5EF4-FFF2-40B4-BE49-F238E27FC236}">
                  <a16:creationId xmlns:a16="http://schemas.microsoft.com/office/drawing/2014/main" id="{B199E7D1-BA8C-42A4-9121-0248E2A69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827"/>
              <a:ext cx="98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zh-CN" altLang="en-US" sz="2000" b="1">
                  <a:solidFill>
                    <a:srgbClr val="0000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说  明</a:t>
              </a:r>
              <a:endParaRPr lang="zh-CN" altLang="en-US" sz="36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413" name="Rectangle 200">
              <a:extLst>
                <a:ext uri="{FF2B5EF4-FFF2-40B4-BE49-F238E27FC236}">
                  <a16:creationId xmlns:a16="http://schemas.microsoft.com/office/drawing/2014/main" id="{CEFBF356-D266-47D7-98CA-45A1F0318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827"/>
              <a:ext cx="41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0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n+1</a:t>
              </a:r>
              <a:endParaRPr lang="en-US" altLang="zh-CN" sz="3600" b="1"/>
            </a:p>
          </p:txBody>
        </p:sp>
        <p:sp>
          <p:nvSpPr>
            <p:cNvPr id="15414" name="Rectangle 201">
              <a:extLst>
                <a:ext uri="{FF2B5EF4-FFF2-40B4-BE49-F238E27FC236}">
                  <a16:creationId xmlns:a16="http://schemas.microsoft.com/office/drawing/2014/main" id="{378F9B2B-E087-4278-8B26-E23DBB1E8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827"/>
              <a:ext cx="42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000" b="1" baseline="300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3600" b="1">
                <a:solidFill>
                  <a:srgbClr val="000099"/>
                </a:solidFill>
              </a:endParaRPr>
            </a:p>
          </p:txBody>
        </p:sp>
        <p:sp>
          <p:nvSpPr>
            <p:cNvPr id="15415" name="Rectangle 202">
              <a:extLst>
                <a:ext uri="{FF2B5EF4-FFF2-40B4-BE49-F238E27FC236}">
                  <a16:creationId xmlns:a16="http://schemas.microsoft.com/office/drawing/2014/main" id="{2E5CA9F3-9031-4D7F-85B3-4FA789C13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827"/>
              <a:ext cx="41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3600" b="1">
                <a:solidFill>
                  <a:srgbClr val="000099"/>
                </a:solidFill>
              </a:endParaRPr>
            </a:p>
          </p:txBody>
        </p:sp>
        <p:sp>
          <p:nvSpPr>
            <p:cNvPr id="15416" name="Rectangle 203">
              <a:extLst>
                <a:ext uri="{FF2B5EF4-FFF2-40B4-BE49-F238E27FC236}">
                  <a16:creationId xmlns:a16="http://schemas.microsoft.com/office/drawing/2014/main" id="{EF5ADA99-C5C3-4D12-B7F5-5DCE35AD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827"/>
              <a:ext cx="44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308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zh-CN" sz="3600" b="1">
                <a:solidFill>
                  <a:srgbClr val="000099"/>
                </a:solidFill>
              </a:endParaRPr>
            </a:p>
          </p:txBody>
        </p:sp>
        <p:sp>
          <p:nvSpPr>
            <p:cNvPr id="15417" name="Line 204">
              <a:extLst>
                <a:ext uri="{FF2B5EF4-FFF2-40B4-BE49-F238E27FC236}">
                  <a16:creationId xmlns:a16="http://schemas.microsoft.com/office/drawing/2014/main" id="{77A8A95F-90C0-4E42-96A7-B1B0F9FA4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827"/>
              <a:ext cx="2686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8" name="Line 205">
              <a:extLst>
                <a:ext uri="{FF2B5EF4-FFF2-40B4-BE49-F238E27FC236}">
                  <a16:creationId xmlns:a16="http://schemas.microsoft.com/office/drawing/2014/main" id="{3D133BDB-7445-4C5D-93CE-FA8F621BF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3098"/>
              <a:ext cx="2686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9" name="Line 206">
              <a:extLst>
                <a:ext uri="{FF2B5EF4-FFF2-40B4-BE49-F238E27FC236}">
                  <a16:creationId xmlns:a16="http://schemas.microsoft.com/office/drawing/2014/main" id="{57C1EE47-60E6-4875-8DED-70A881CD0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827"/>
              <a:ext cx="0" cy="227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0" name="Line 207">
              <a:extLst>
                <a:ext uri="{FF2B5EF4-FFF2-40B4-BE49-F238E27FC236}">
                  <a16:creationId xmlns:a16="http://schemas.microsoft.com/office/drawing/2014/main" id="{24DE621E-EAA6-48D9-97CB-88F098478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" y="827"/>
              <a:ext cx="0" cy="227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1" name="Line 208">
              <a:extLst>
                <a:ext uri="{FF2B5EF4-FFF2-40B4-BE49-F238E27FC236}">
                  <a16:creationId xmlns:a16="http://schemas.microsoft.com/office/drawing/2014/main" id="{F9C40457-09B1-4125-BEEC-C413B6979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1076"/>
              <a:ext cx="268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2" name="Line 209">
              <a:extLst>
                <a:ext uri="{FF2B5EF4-FFF2-40B4-BE49-F238E27FC236}">
                  <a16:creationId xmlns:a16="http://schemas.microsoft.com/office/drawing/2014/main" id="{E821C0E2-BD0F-45EF-BCC0-0165398A0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827"/>
              <a:ext cx="0" cy="227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3" name="Line 210">
              <a:extLst>
                <a:ext uri="{FF2B5EF4-FFF2-40B4-BE49-F238E27FC236}">
                  <a16:creationId xmlns:a16="http://schemas.microsoft.com/office/drawing/2014/main" id="{9BBD6325-145E-4755-B612-7C3F8ABF4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" y="827"/>
              <a:ext cx="0" cy="227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4" name="Line 211">
              <a:extLst>
                <a:ext uri="{FF2B5EF4-FFF2-40B4-BE49-F238E27FC236}">
                  <a16:creationId xmlns:a16="http://schemas.microsoft.com/office/drawing/2014/main" id="{CE7986D6-FAC6-4EC6-ACF2-E6A789126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827"/>
              <a:ext cx="0" cy="227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5" name="Line 212">
              <a:extLst>
                <a:ext uri="{FF2B5EF4-FFF2-40B4-BE49-F238E27FC236}">
                  <a16:creationId xmlns:a16="http://schemas.microsoft.com/office/drawing/2014/main" id="{BF0E7D7D-C1AF-4226-B9C2-D8B83EF36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9" y="827"/>
              <a:ext cx="0" cy="227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6" name="Line 213">
              <a:extLst>
                <a:ext uri="{FF2B5EF4-FFF2-40B4-BE49-F238E27FC236}">
                  <a16:creationId xmlns:a16="http://schemas.microsoft.com/office/drawing/2014/main" id="{1C69B564-B4FE-4DE7-9C00-EC0AB1723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1621"/>
              <a:ext cx="268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7" name="Line 214">
              <a:extLst>
                <a:ext uri="{FF2B5EF4-FFF2-40B4-BE49-F238E27FC236}">
                  <a16:creationId xmlns:a16="http://schemas.microsoft.com/office/drawing/2014/main" id="{CEFE18F2-B12A-463F-AF3F-D92DDEA9A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2139"/>
              <a:ext cx="268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8" name="Line 215">
              <a:extLst>
                <a:ext uri="{FF2B5EF4-FFF2-40B4-BE49-F238E27FC236}">
                  <a16:creationId xmlns:a16="http://schemas.microsoft.com/office/drawing/2014/main" id="{BB98F2B8-706D-48AD-9C1C-E1A7B5D0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2657"/>
              <a:ext cx="268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9" name="AutoShape 216">
              <a:extLst>
                <a:ext uri="{FF2B5EF4-FFF2-40B4-BE49-F238E27FC236}">
                  <a16:creationId xmlns:a16="http://schemas.microsoft.com/office/drawing/2014/main" id="{CA5E853E-3293-43C5-9D77-B9287D688E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87" y="2188"/>
              <a:ext cx="274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0" name="Rectangle 217">
              <a:extLst>
                <a:ext uri="{FF2B5EF4-FFF2-40B4-BE49-F238E27FC236}">
                  <a16:creationId xmlns:a16="http://schemas.microsoft.com/office/drawing/2014/main" id="{57F7E8EC-1C4F-472B-8A2F-594459496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32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15431" name="Rectangle 218">
              <a:extLst>
                <a:ext uri="{FF2B5EF4-FFF2-40B4-BE49-F238E27FC236}">
                  <a16:creationId xmlns:a16="http://schemas.microsoft.com/office/drawing/2014/main" id="{FA2B6BDA-389F-4D80-9056-44849B1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243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15432" name="Rectangle 219">
              <a:extLst>
                <a:ext uri="{FF2B5EF4-FFF2-40B4-BE49-F238E27FC236}">
                  <a16:creationId xmlns:a16="http://schemas.microsoft.com/office/drawing/2014/main" id="{ECD23005-EDB1-46C6-B1EF-F214CE736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221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15433" name="Rectangle 220">
              <a:extLst>
                <a:ext uri="{FF2B5EF4-FFF2-40B4-BE49-F238E27FC236}">
                  <a16:creationId xmlns:a16="http://schemas.microsoft.com/office/drawing/2014/main" id="{6E0333CF-53E6-4424-90E9-9744E135A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2451"/>
              <a:ext cx="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þ</a:t>
              </a:r>
              <a:endParaRPr lang="en-US" altLang="zh-CN" sz="2000"/>
            </a:p>
          </p:txBody>
        </p:sp>
        <p:sp>
          <p:nvSpPr>
            <p:cNvPr id="15434" name="Rectangle 221">
              <a:extLst>
                <a:ext uri="{FF2B5EF4-FFF2-40B4-BE49-F238E27FC236}">
                  <a16:creationId xmlns:a16="http://schemas.microsoft.com/office/drawing/2014/main" id="{45603451-0509-4E99-AEE2-8846825BC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2329"/>
              <a:ext cx="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ý</a:t>
              </a:r>
              <a:endParaRPr lang="en-US" altLang="zh-CN" sz="2000"/>
            </a:p>
          </p:txBody>
        </p:sp>
        <p:sp>
          <p:nvSpPr>
            <p:cNvPr id="15435" name="Rectangle 222">
              <a:extLst>
                <a:ext uri="{FF2B5EF4-FFF2-40B4-BE49-F238E27FC236}">
                  <a16:creationId xmlns:a16="http://schemas.microsoft.com/office/drawing/2014/main" id="{1E92A89F-5C3C-4E39-8BCC-F54B1C109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2206"/>
              <a:ext cx="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ü</a:t>
              </a:r>
              <a:endParaRPr lang="en-US" altLang="zh-CN" sz="2000"/>
            </a:p>
          </p:txBody>
        </p:sp>
      </p:grpSp>
      <p:sp>
        <p:nvSpPr>
          <p:cNvPr id="169183" name="Rectangle 223">
            <a:extLst>
              <a:ext uri="{FF2B5EF4-FFF2-40B4-BE49-F238E27FC236}">
                <a16:creationId xmlns:a16="http://schemas.microsoft.com/office/drawing/2014/main" id="{6A913760-2F92-42CD-B03D-D32C67347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40075"/>
            <a:ext cx="2244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状态转换图</a:t>
            </a:r>
            <a:r>
              <a:rPr lang="zh-CN" altLang="en-US" sz="2400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69184" name="AutoShape 224">
            <a:extLst>
              <a:ext uri="{FF2B5EF4-FFF2-40B4-BE49-F238E27FC236}">
                <a16:creationId xmlns:a16="http://schemas.microsoft.com/office/drawing/2014/main" id="{62344BFB-927D-4BF6-8988-D6AE12E43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14775"/>
            <a:ext cx="3509963" cy="1800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9185" name="Object 225">
            <a:extLst>
              <a:ext uri="{FF2B5EF4-FFF2-40B4-BE49-F238E27FC236}">
                <a16:creationId xmlns:a16="http://schemas.microsoft.com/office/drawing/2014/main" id="{2195E5B3-7AAD-4519-AEAA-A2B40332E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4178300"/>
          <a:ext cx="30607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Picture" r:id="rId10" imgW="2790444" imgH="1068324" progId="Word.Picture.8">
                  <p:embed/>
                </p:oleObj>
              </mc:Choice>
              <mc:Fallback>
                <p:oleObj name="Picture" r:id="rId10" imgW="2790444" imgH="1068324" progId="Word.Picture.8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4178300"/>
                        <a:ext cx="3060700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6">
            <a:extLst>
              <a:ext uri="{FF2B5EF4-FFF2-40B4-BE49-F238E27FC236}">
                <a16:creationId xmlns:a16="http://schemas.microsoft.com/office/drawing/2014/main" id="{CB0C3C72-86F7-48AE-874C-6C8D6A3B3E6A}"/>
              </a:ext>
            </a:extLst>
          </p:cNvPr>
          <p:cNvGrpSpPr>
            <a:grpSpLocks/>
          </p:cNvGrpSpPr>
          <p:nvPr/>
        </p:nvGrpSpPr>
        <p:grpSpPr bwMode="auto">
          <a:xfrm>
            <a:off x="1462088" y="4454525"/>
            <a:ext cx="1393825" cy="134938"/>
            <a:chOff x="1716" y="2419"/>
            <a:chExt cx="668" cy="92"/>
          </a:xfrm>
        </p:grpSpPr>
        <p:sp>
          <p:nvSpPr>
            <p:cNvPr id="15388" name="Arc 227">
              <a:extLst>
                <a:ext uri="{FF2B5EF4-FFF2-40B4-BE49-F238E27FC236}">
                  <a16:creationId xmlns:a16="http://schemas.microsoft.com/office/drawing/2014/main" id="{62C8426A-63D8-4389-B0C3-C048C4B4F1EA}"/>
                </a:ext>
              </a:extLst>
            </p:cNvPr>
            <p:cNvSpPr>
              <a:spLocks/>
            </p:cNvSpPr>
            <p:nvPr/>
          </p:nvSpPr>
          <p:spPr bwMode="auto">
            <a:xfrm rot="5405860" flipH="1">
              <a:off x="1973" y="2162"/>
              <a:ext cx="92" cy="606"/>
            </a:xfrm>
            <a:custGeom>
              <a:avLst/>
              <a:gdLst>
                <a:gd name="T0" fmla="*/ 0 w 21600"/>
                <a:gd name="T1" fmla="*/ 0 h 40674"/>
                <a:gd name="T2" fmla="*/ 0 w 21600"/>
                <a:gd name="T3" fmla="*/ 0 h 40674"/>
                <a:gd name="T4" fmla="*/ 0 w 21600"/>
                <a:gd name="T5" fmla="*/ 0 h 40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674"/>
                <a:gd name="T11" fmla="*/ 21600 w 21600"/>
                <a:gd name="T12" fmla="*/ 40674 h 40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674" fill="none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</a:path>
                <a:path w="21600" h="40674" stroke="0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  <a:lnTo>
                    <a:pt x="0" y="19376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Freeform 228">
              <a:extLst>
                <a:ext uri="{FF2B5EF4-FFF2-40B4-BE49-F238E27FC236}">
                  <a16:creationId xmlns:a16="http://schemas.microsoft.com/office/drawing/2014/main" id="{B4E39D0E-3336-4575-B244-D2A38EED034B}"/>
                </a:ext>
              </a:extLst>
            </p:cNvPr>
            <p:cNvSpPr>
              <a:spLocks/>
            </p:cNvSpPr>
            <p:nvPr/>
          </p:nvSpPr>
          <p:spPr bwMode="auto">
            <a:xfrm rot="-9177385">
              <a:off x="2309" y="2472"/>
              <a:ext cx="75" cy="23"/>
            </a:xfrm>
            <a:custGeom>
              <a:avLst/>
              <a:gdLst>
                <a:gd name="T0" fmla="*/ 4 w 1530"/>
                <a:gd name="T1" fmla="*/ 0 h 570"/>
                <a:gd name="T2" fmla="*/ 4 w 1530"/>
                <a:gd name="T3" fmla="*/ 1 h 570"/>
                <a:gd name="T4" fmla="*/ 0 w 1530"/>
                <a:gd name="T5" fmla="*/ 0 h 570"/>
                <a:gd name="T6" fmla="*/ 4 w 1530"/>
                <a:gd name="T7" fmla="*/ 0 h 5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0"/>
                <a:gd name="T13" fmla="*/ 0 h 570"/>
                <a:gd name="T14" fmla="*/ 1530 w 1530"/>
                <a:gd name="T15" fmla="*/ 570 h 5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9189" name="Text Box 229">
            <a:extLst>
              <a:ext uri="{FF2B5EF4-FFF2-40B4-BE49-F238E27FC236}">
                <a16:creationId xmlns:a16="http://schemas.microsoft.com/office/drawing/2014/main" id="{FB79EDE6-FAB2-4CB6-BD3C-CF0065224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3959225"/>
            <a:ext cx="428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</a:rPr>
              <a:t>S=0</a:t>
            </a:r>
          </a:p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</a:rPr>
              <a:t>R=1</a:t>
            </a:r>
            <a:endParaRPr lang="en-US" altLang="zh-CN" sz="1600"/>
          </a:p>
        </p:txBody>
      </p:sp>
      <p:grpSp>
        <p:nvGrpSpPr>
          <p:cNvPr id="4" name="Group 230">
            <a:extLst>
              <a:ext uri="{FF2B5EF4-FFF2-40B4-BE49-F238E27FC236}">
                <a16:creationId xmlns:a16="http://schemas.microsoft.com/office/drawing/2014/main" id="{6D327580-B8C0-491E-B141-47FAE16D6CA9}"/>
              </a:ext>
            </a:extLst>
          </p:cNvPr>
          <p:cNvGrpSpPr>
            <a:grpSpLocks/>
          </p:cNvGrpSpPr>
          <p:nvPr/>
        </p:nvGrpSpPr>
        <p:grpSpPr bwMode="auto">
          <a:xfrm>
            <a:off x="1506538" y="4949825"/>
            <a:ext cx="1349375" cy="192088"/>
            <a:chOff x="2212" y="2302"/>
            <a:chExt cx="668" cy="92"/>
          </a:xfrm>
        </p:grpSpPr>
        <p:sp>
          <p:nvSpPr>
            <p:cNvPr id="15386" name="Arc 231">
              <a:extLst>
                <a:ext uri="{FF2B5EF4-FFF2-40B4-BE49-F238E27FC236}">
                  <a16:creationId xmlns:a16="http://schemas.microsoft.com/office/drawing/2014/main" id="{87984FD4-1B77-4084-9DF6-300F57D8923B}"/>
                </a:ext>
              </a:extLst>
            </p:cNvPr>
            <p:cNvSpPr>
              <a:spLocks/>
            </p:cNvSpPr>
            <p:nvPr/>
          </p:nvSpPr>
          <p:spPr bwMode="auto">
            <a:xfrm rot="5405860" flipV="1">
              <a:off x="2531" y="2045"/>
              <a:ext cx="92" cy="606"/>
            </a:xfrm>
            <a:custGeom>
              <a:avLst/>
              <a:gdLst>
                <a:gd name="T0" fmla="*/ 0 w 21600"/>
                <a:gd name="T1" fmla="*/ 0 h 40674"/>
                <a:gd name="T2" fmla="*/ 0 w 21600"/>
                <a:gd name="T3" fmla="*/ 0 h 40674"/>
                <a:gd name="T4" fmla="*/ 0 w 21600"/>
                <a:gd name="T5" fmla="*/ 0 h 406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674"/>
                <a:gd name="T11" fmla="*/ 21600 w 21600"/>
                <a:gd name="T12" fmla="*/ 40674 h 40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674" fill="none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</a:path>
                <a:path w="21600" h="40674" stroke="0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  <a:lnTo>
                    <a:pt x="0" y="19376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Freeform 232">
              <a:extLst>
                <a:ext uri="{FF2B5EF4-FFF2-40B4-BE49-F238E27FC236}">
                  <a16:creationId xmlns:a16="http://schemas.microsoft.com/office/drawing/2014/main" id="{6E4AD2D7-9516-4C35-925B-7B637A5F75C6}"/>
                </a:ext>
              </a:extLst>
            </p:cNvPr>
            <p:cNvSpPr>
              <a:spLocks/>
            </p:cNvSpPr>
            <p:nvPr/>
          </p:nvSpPr>
          <p:spPr bwMode="auto">
            <a:xfrm rot="-9177385" flipH="1" flipV="1">
              <a:off x="2212" y="2318"/>
              <a:ext cx="75" cy="23"/>
            </a:xfrm>
            <a:custGeom>
              <a:avLst/>
              <a:gdLst>
                <a:gd name="T0" fmla="*/ 4 w 1530"/>
                <a:gd name="T1" fmla="*/ 0 h 570"/>
                <a:gd name="T2" fmla="*/ 4 w 1530"/>
                <a:gd name="T3" fmla="*/ 1 h 570"/>
                <a:gd name="T4" fmla="*/ 0 w 1530"/>
                <a:gd name="T5" fmla="*/ 0 h 570"/>
                <a:gd name="T6" fmla="*/ 4 w 1530"/>
                <a:gd name="T7" fmla="*/ 0 h 5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0"/>
                <a:gd name="T13" fmla="*/ 0 h 570"/>
                <a:gd name="T14" fmla="*/ 1530 w 1530"/>
                <a:gd name="T15" fmla="*/ 570 h 5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9193" name="Text Box 233">
            <a:extLst>
              <a:ext uri="{FF2B5EF4-FFF2-40B4-BE49-F238E27FC236}">
                <a16:creationId xmlns:a16="http://schemas.microsoft.com/office/drawing/2014/main" id="{5D90D40C-2DD0-4C01-9722-9533090AF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5264150"/>
            <a:ext cx="4286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</a:rPr>
              <a:t>S=1</a:t>
            </a:r>
          </a:p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</a:rPr>
              <a:t>R=0</a:t>
            </a:r>
            <a:endParaRPr lang="en-US" altLang="zh-CN" sz="1600"/>
          </a:p>
        </p:txBody>
      </p:sp>
      <p:grpSp>
        <p:nvGrpSpPr>
          <p:cNvPr id="5" name="Group 234">
            <a:extLst>
              <a:ext uri="{FF2B5EF4-FFF2-40B4-BE49-F238E27FC236}">
                <a16:creationId xmlns:a16="http://schemas.microsoft.com/office/drawing/2014/main" id="{4F8C3F06-18E4-4457-B227-57FB6D5C71F2}"/>
              </a:ext>
            </a:extLst>
          </p:cNvPr>
          <p:cNvGrpSpPr>
            <a:grpSpLocks/>
          </p:cNvGrpSpPr>
          <p:nvPr/>
        </p:nvGrpSpPr>
        <p:grpSpPr bwMode="auto">
          <a:xfrm>
            <a:off x="1011238" y="4635500"/>
            <a:ext cx="255587" cy="269875"/>
            <a:chOff x="678" y="3210"/>
            <a:chExt cx="161" cy="170"/>
          </a:xfrm>
        </p:grpSpPr>
        <p:sp>
          <p:nvSpPr>
            <p:cNvPr id="15384" name="Freeform 235">
              <a:extLst>
                <a:ext uri="{FF2B5EF4-FFF2-40B4-BE49-F238E27FC236}">
                  <a16:creationId xmlns:a16="http://schemas.microsoft.com/office/drawing/2014/main" id="{A490F575-4388-4754-83FB-7ACB13786CA5}"/>
                </a:ext>
              </a:extLst>
            </p:cNvPr>
            <p:cNvSpPr>
              <a:spLocks/>
            </p:cNvSpPr>
            <p:nvPr/>
          </p:nvSpPr>
          <p:spPr bwMode="auto">
            <a:xfrm rot="147644" flipH="1" flipV="1">
              <a:off x="752" y="3210"/>
              <a:ext cx="75" cy="23"/>
            </a:xfrm>
            <a:custGeom>
              <a:avLst/>
              <a:gdLst>
                <a:gd name="T0" fmla="*/ 4 w 1530"/>
                <a:gd name="T1" fmla="*/ 0 h 570"/>
                <a:gd name="T2" fmla="*/ 4 w 1530"/>
                <a:gd name="T3" fmla="*/ 1 h 570"/>
                <a:gd name="T4" fmla="*/ 0 w 1530"/>
                <a:gd name="T5" fmla="*/ 0 h 570"/>
                <a:gd name="T6" fmla="*/ 4 w 1530"/>
                <a:gd name="T7" fmla="*/ 0 h 5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0"/>
                <a:gd name="T13" fmla="*/ 0 h 570"/>
                <a:gd name="T14" fmla="*/ 1530 w 1530"/>
                <a:gd name="T15" fmla="*/ 570 h 5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Arc 236">
              <a:extLst>
                <a:ext uri="{FF2B5EF4-FFF2-40B4-BE49-F238E27FC236}">
                  <a16:creationId xmlns:a16="http://schemas.microsoft.com/office/drawing/2014/main" id="{04BBCB86-5398-4D3B-A326-DB5B1D31EB3A}"/>
                </a:ext>
              </a:extLst>
            </p:cNvPr>
            <p:cNvSpPr>
              <a:spLocks/>
            </p:cNvSpPr>
            <p:nvPr/>
          </p:nvSpPr>
          <p:spPr bwMode="auto">
            <a:xfrm rot="2200598" flipH="1">
              <a:off x="678" y="3230"/>
              <a:ext cx="161" cy="150"/>
            </a:xfrm>
            <a:custGeom>
              <a:avLst/>
              <a:gdLst>
                <a:gd name="T0" fmla="*/ 0 w 42974"/>
                <a:gd name="T1" fmla="*/ 0 h 40088"/>
                <a:gd name="T2" fmla="*/ 0 w 42974"/>
                <a:gd name="T3" fmla="*/ 0 h 40088"/>
                <a:gd name="T4" fmla="*/ 0 w 42974"/>
                <a:gd name="T5" fmla="*/ 0 h 40088"/>
                <a:gd name="T6" fmla="*/ 0 60000 65536"/>
                <a:gd name="T7" fmla="*/ 0 60000 65536"/>
                <a:gd name="T8" fmla="*/ 0 60000 65536"/>
                <a:gd name="T9" fmla="*/ 0 w 42974"/>
                <a:gd name="T10" fmla="*/ 0 h 40088"/>
                <a:gd name="T11" fmla="*/ 42974 w 42974"/>
                <a:gd name="T12" fmla="*/ 40088 h 400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74" h="40088" fill="none" extrusionOk="0">
                  <a:moveTo>
                    <a:pt x="32543" y="-1"/>
                  </a:moveTo>
                  <a:cubicBezTo>
                    <a:pt x="39017" y="3911"/>
                    <a:pt x="42974" y="10924"/>
                    <a:pt x="42974" y="18488"/>
                  </a:cubicBezTo>
                  <a:cubicBezTo>
                    <a:pt x="42974" y="30417"/>
                    <a:pt x="33303" y="40088"/>
                    <a:pt x="21374" y="40088"/>
                  </a:cubicBezTo>
                  <a:cubicBezTo>
                    <a:pt x="10647" y="40088"/>
                    <a:pt x="1546" y="32216"/>
                    <a:pt x="-1" y="21602"/>
                  </a:cubicBezTo>
                </a:path>
                <a:path w="42974" h="40088" stroke="0" extrusionOk="0">
                  <a:moveTo>
                    <a:pt x="32543" y="-1"/>
                  </a:moveTo>
                  <a:cubicBezTo>
                    <a:pt x="39017" y="3911"/>
                    <a:pt x="42974" y="10924"/>
                    <a:pt x="42974" y="18488"/>
                  </a:cubicBezTo>
                  <a:cubicBezTo>
                    <a:pt x="42974" y="30417"/>
                    <a:pt x="33303" y="40088"/>
                    <a:pt x="21374" y="40088"/>
                  </a:cubicBezTo>
                  <a:cubicBezTo>
                    <a:pt x="10647" y="40088"/>
                    <a:pt x="1546" y="32216"/>
                    <a:pt x="-1" y="21602"/>
                  </a:cubicBezTo>
                  <a:lnTo>
                    <a:pt x="21374" y="1848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9197" name="Text Box 237">
            <a:extLst>
              <a:ext uri="{FF2B5EF4-FFF2-40B4-BE49-F238E27FC236}">
                <a16:creationId xmlns:a16="http://schemas.microsoft.com/office/drawing/2014/main" id="{AD31A9FF-4031-4EAF-9242-52020CD6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545013"/>
            <a:ext cx="4286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</a:rPr>
              <a:t>S=x</a:t>
            </a:r>
          </a:p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</a:rPr>
              <a:t>R=0</a:t>
            </a:r>
            <a:endParaRPr lang="en-US" altLang="zh-CN" sz="1600"/>
          </a:p>
        </p:txBody>
      </p:sp>
      <p:sp>
        <p:nvSpPr>
          <p:cNvPr id="169198" name="Text Box 238">
            <a:extLst>
              <a:ext uri="{FF2B5EF4-FFF2-40B4-BE49-F238E27FC236}">
                <a16:creationId xmlns:a16="http://schemas.microsoft.com/office/drawing/2014/main" id="{41058BEF-83BF-4CD1-BDAD-7F7023313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4545013"/>
            <a:ext cx="4286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</a:rPr>
              <a:t>S=0</a:t>
            </a:r>
          </a:p>
          <a:p>
            <a:pPr algn="ctr" eaLnBrk="1" hangingPunct="1"/>
            <a:r>
              <a:rPr lang="en-US" altLang="zh-CN" sz="1600" b="1">
                <a:latin typeface="Times New Roman" panose="02020603050405020304" pitchFamily="18" charset="0"/>
              </a:rPr>
              <a:t>R=x</a:t>
            </a:r>
            <a:endParaRPr lang="en-US" altLang="zh-CN" sz="1600"/>
          </a:p>
        </p:txBody>
      </p:sp>
      <p:grpSp>
        <p:nvGrpSpPr>
          <p:cNvPr id="6" name="Group 239">
            <a:extLst>
              <a:ext uri="{FF2B5EF4-FFF2-40B4-BE49-F238E27FC236}">
                <a16:creationId xmlns:a16="http://schemas.microsoft.com/office/drawing/2014/main" id="{839E0544-5CCF-4620-ACDB-A3B09C8EEACF}"/>
              </a:ext>
            </a:extLst>
          </p:cNvPr>
          <p:cNvGrpSpPr>
            <a:grpSpLocks/>
          </p:cNvGrpSpPr>
          <p:nvPr/>
        </p:nvGrpSpPr>
        <p:grpSpPr bwMode="auto">
          <a:xfrm>
            <a:off x="2990850" y="4635500"/>
            <a:ext cx="255588" cy="271463"/>
            <a:chOff x="3702" y="2812"/>
            <a:chExt cx="161" cy="171"/>
          </a:xfrm>
        </p:grpSpPr>
        <p:sp>
          <p:nvSpPr>
            <p:cNvPr id="15382" name="Freeform 240">
              <a:extLst>
                <a:ext uri="{FF2B5EF4-FFF2-40B4-BE49-F238E27FC236}">
                  <a16:creationId xmlns:a16="http://schemas.microsoft.com/office/drawing/2014/main" id="{4A2E4AE0-C354-4B81-AF35-332E03B54468}"/>
                </a:ext>
              </a:extLst>
            </p:cNvPr>
            <p:cNvSpPr>
              <a:spLocks/>
            </p:cNvSpPr>
            <p:nvPr/>
          </p:nvSpPr>
          <p:spPr bwMode="auto">
            <a:xfrm rot="70416">
              <a:off x="3716" y="2960"/>
              <a:ext cx="74" cy="23"/>
            </a:xfrm>
            <a:custGeom>
              <a:avLst/>
              <a:gdLst>
                <a:gd name="T0" fmla="*/ 4 w 1530"/>
                <a:gd name="T1" fmla="*/ 0 h 570"/>
                <a:gd name="T2" fmla="*/ 4 w 1530"/>
                <a:gd name="T3" fmla="*/ 1 h 570"/>
                <a:gd name="T4" fmla="*/ 0 w 1530"/>
                <a:gd name="T5" fmla="*/ 0 h 570"/>
                <a:gd name="T6" fmla="*/ 4 w 1530"/>
                <a:gd name="T7" fmla="*/ 0 h 5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0"/>
                <a:gd name="T13" fmla="*/ 0 h 570"/>
                <a:gd name="T14" fmla="*/ 1530 w 1530"/>
                <a:gd name="T15" fmla="*/ 570 h 5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Arc 241">
              <a:extLst>
                <a:ext uri="{FF2B5EF4-FFF2-40B4-BE49-F238E27FC236}">
                  <a16:creationId xmlns:a16="http://schemas.microsoft.com/office/drawing/2014/main" id="{5138964A-541F-40A5-A6F1-B7E202458585}"/>
                </a:ext>
              </a:extLst>
            </p:cNvPr>
            <p:cNvSpPr>
              <a:spLocks/>
            </p:cNvSpPr>
            <p:nvPr/>
          </p:nvSpPr>
          <p:spPr bwMode="auto">
            <a:xfrm rot="2123370" flipV="1">
              <a:off x="3702" y="2812"/>
              <a:ext cx="161" cy="150"/>
            </a:xfrm>
            <a:custGeom>
              <a:avLst/>
              <a:gdLst>
                <a:gd name="T0" fmla="*/ 0 w 42974"/>
                <a:gd name="T1" fmla="*/ 0 h 40088"/>
                <a:gd name="T2" fmla="*/ 0 w 42974"/>
                <a:gd name="T3" fmla="*/ 0 h 40088"/>
                <a:gd name="T4" fmla="*/ 0 w 42974"/>
                <a:gd name="T5" fmla="*/ 0 h 40088"/>
                <a:gd name="T6" fmla="*/ 0 60000 65536"/>
                <a:gd name="T7" fmla="*/ 0 60000 65536"/>
                <a:gd name="T8" fmla="*/ 0 60000 65536"/>
                <a:gd name="T9" fmla="*/ 0 w 42974"/>
                <a:gd name="T10" fmla="*/ 0 h 40088"/>
                <a:gd name="T11" fmla="*/ 42974 w 42974"/>
                <a:gd name="T12" fmla="*/ 40088 h 400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74" h="40088" fill="none" extrusionOk="0">
                  <a:moveTo>
                    <a:pt x="32543" y="-1"/>
                  </a:moveTo>
                  <a:cubicBezTo>
                    <a:pt x="39017" y="3911"/>
                    <a:pt x="42974" y="10924"/>
                    <a:pt x="42974" y="18488"/>
                  </a:cubicBezTo>
                  <a:cubicBezTo>
                    <a:pt x="42974" y="30417"/>
                    <a:pt x="33303" y="40088"/>
                    <a:pt x="21374" y="40088"/>
                  </a:cubicBezTo>
                  <a:cubicBezTo>
                    <a:pt x="10647" y="40088"/>
                    <a:pt x="1546" y="32216"/>
                    <a:pt x="-1" y="21602"/>
                  </a:cubicBezTo>
                </a:path>
                <a:path w="42974" h="40088" stroke="0" extrusionOk="0">
                  <a:moveTo>
                    <a:pt x="32543" y="-1"/>
                  </a:moveTo>
                  <a:cubicBezTo>
                    <a:pt x="39017" y="3911"/>
                    <a:pt x="42974" y="10924"/>
                    <a:pt x="42974" y="18488"/>
                  </a:cubicBezTo>
                  <a:cubicBezTo>
                    <a:pt x="42974" y="30417"/>
                    <a:pt x="33303" y="40088"/>
                    <a:pt x="21374" y="40088"/>
                  </a:cubicBezTo>
                  <a:cubicBezTo>
                    <a:pt x="10647" y="40088"/>
                    <a:pt x="1546" y="32216"/>
                    <a:pt x="-1" y="21602"/>
                  </a:cubicBezTo>
                  <a:lnTo>
                    <a:pt x="21374" y="1848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26" grpId="0" autoUpdateAnimBg="0"/>
      <p:bldP spid="169129" grpId="0" autoUpdateAnimBg="0"/>
      <p:bldP spid="169133" grpId="0" autoUpdateAnimBg="0"/>
      <p:bldP spid="169183" grpId="0" autoUpdateAnimBg="0"/>
      <p:bldP spid="169184" grpId="0" animBg="1"/>
      <p:bldP spid="169189" grpId="0" autoUpdateAnimBg="0"/>
      <p:bldP spid="169193" grpId="0" autoUpdateAnimBg="0"/>
      <p:bldP spid="169197" grpId="0" autoUpdateAnimBg="0"/>
      <p:bldP spid="16919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>
            <a:extLst>
              <a:ext uri="{FF2B5EF4-FFF2-40B4-BE49-F238E27FC236}">
                <a16:creationId xmlns:a16="http://schemas.microsoft.com/office/drawing/2014/main" id="{831EC399-C0E4-4275-B4D8-8856F8D7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6416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不同类型触发器之间的转换</a:t>
            </a:r>
            <a:endParaRPr lang="en-GB" altLang="zh-CN" sz="36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9989" name="Rectangle 5">
            <a:extLst>
              <a:ext uri="{FF2B5EF4-FFF2-40B4-BE49-F238E27FC236}">
                <a16:creationId xmlns:a16="http://schemas.microsoft.com/office/drawing/2014/main" id="{4F984849-DF17-47D2-9FF1-EF826882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482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触发器构成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</a:p>
        </p:txBody>
      </p:sp>
      <p:graphicFrame>
        <p:nvGraphicFramePr>
          <p:cNvPr id="169990" name="Object 6">
            <a:extLst>
              <a:ext uri="{FF2B5EF4-FFF2-40B4-BE49-F238E27FC236}">
                <a16:creationId xmlns:a16="http://schemas.microsoft.com/office/drawing/2014/main" id="{6880D572-72D0-4002-A5C8-35BEFC2463CE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827088" y="1844675"/>
          <a:ext cx="30480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3" imgW="1155600" imgH="507960" progId="Equation.3">
                  <p:embed/>
                </p:oleObj>
              </mc:Choice>
              <mc:Fallback>
                <p:oleObj name="公式" r:id="rId3" imgW="115560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44675"/>
                        <a:ext cx="30480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9992" name="Picture 8">
            <a:extLst>
              <a:ext uri="{FF2B5EF4-FFF2-40B4-BE49-F238E27FC236}">
                <a16:creationId xmlns:a16="http://schemas.microsoft.com/office/drawing/2014/main" id="{16FB8297-B1FB-4CEF-AFC1-2982D67C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76475"/>
            <a:ext cx="266541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3" name="AutoShape 9">
            <a:extLst>
              <a:ext uri="{FF2B5EF4-FFF2-40B4-BE49-F238E27FC236}">
                <a16:creationId xmlns:a16="http://schemas.microsoft.com/office/drawing/2014/main" id="{734CC08E-A05F-426B-A293-4CBE5066E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492375"/>
            <a:ext cx="1265238" cy="485775"/>
          </a:xfrm>
          <a:prstGeom prst="rightArrow">
            <a:avLst>
              <a:gd name="adj1" fmla="val 50000"/>
              <a:gd name="adj2" fmla="val 65114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69995" name="Picture 11">
            <a:extLst>
              <a:ext uri="{FF2B5EF4-FFF2-40B4-BE49-F238E27FC236}">
                <a16:creationId xmlns:a16="http://schemas.microsoft.com/office/drawing/2014/main" id="{33AE1B42-D019-48F9-ADAF-0310DD27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573463"/>
            <a:ext cx="6048375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90" name="Object 6">
            <a:extLst>
              <a:ext uri="{FF2B5EF4-FFF2-40B4-BE49-F238E27FC236}">
                <a16:creationId xmlns:a16="http://schemas.microsoft.com/office/drawing/2014/main" id="{7BD72BBD-F2F9-4C4A-AF85-AC340EBE3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765175"/>
          <a:ext cx="29146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1104840" imgH="317160" progId="Equation.DSMT4">
                  <p:embed/>
                </p:oleObj>
              </mc:Choice>
              <mc:Fallback>
                <p:oleObj name="Equation" r:id="rId3" imgW="110484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765175"/>
                        <a:ext cx="29146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QQ截图20140608101327.jpg">
            <a:extLst>
              <a:ext uri="{FF2B5EF4-FFF2-40B4-BE49-F238E27FC236}">
                <a16:creationId xmlns:a16="http://schemas.microsoft.com/office/drawing/2014/main" id="{B146703B-1B67-4181-98D9-9887E89A8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127250"/>
            <a:ext cx="5472113" cy="369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42" name="Object 10">
            <a:extLst>
              <a:ext uri="{FF2B5EF4-FFF2-40B4-BE49-F238E27FC236}">
                <a16:creationId xmlns:a16="http://schemas.microsoft.com/office/drawing/2014/main" id="{F85335D0-6F7C-4961-AAF2-14024F7B6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196975"/>
          <a:ext cx="2979737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公式" r:id="rId3" imgW="1130040" imgH="507960" progId="Equation.3">
                  <p:embed/>
                </p:oleObj>
              </mc:Choice>
              <mc:Fallback>
                <p:oleObj name="公式" r:id="rId3" imgW="113004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96975"/>
                        <a:ext cx="2979737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5" name="Object 13">
            <a:extLst>
              <a:ext uri="{FF2B5EF4-FFF2-40B4-BE49-F238E27FC236}">
                <a16:creationId xmlns:a16="http://schemas.microsoft.com/office/drawing/2014/main" id="{9E6020D2-FA3E-43E4-92D9-B7C334B5B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628775"/>
          <a:ext cx="415131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公式" r:id="rId5" imgW="1574640" imgH="253800" progId="Equation.3">
                  <p:embed/>
                </p:oleObj>
              </mc:Choice>
              <mc:Fallback>
                <p:oleObj name="公式" r:id="rId5" imgW="157464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628775"/>
                        <a:ext cx="4151313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6" name="AutoShape 14">
            <a:extLst>
              <a:ext uri="{FF2B5EF4-FFF2-40B4-BE49-F238E27FC236}">
                <a16:creationId xmlns:a16="http://schemas.microsoft.com/office/drawing/2014/main" id="{3E10CA78-60E7-4079-8034-B7B509537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773238"/>
            <a:ext cx="863600" cy="485775"/>
          </a:xfrm>
          <a:prstGeom prst="rightArrow">
            <a:avLst>
              <a:gd name="adj1" fmla="val 50000"/>
              <a:gd name="adj2" fmla="val 44444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2047" name="Picture 15">
            <a:extLst>
              <a:ext uri="{FF2B5EF4-FFF2-40B4-BE49-F238E27FC236}">
                <a16:creationId xmlns:a16="http://schemas.microsoft.com/office/drawing/2014/main" id="{A8A19D31-4A83-4724-AA77-3EC6C97A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500438"/>
            <a:ext cx="341153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A3EF51D9-7FD5-4360-ACA7-8CB0FBA9B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4813"/>
            <a:ext cx="482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触发器构成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</a:p>
        </p:txBody>
      </p:sp>
      <p:pic>
        <p:nvPicPr>
          <p:cNvPr id="9" name="图片 8" descr="QQ截图20140608101718.jpg">
            <a:extLst>
              <a:ext uri="{FF2B5EF4-FFF2-40B4-BE49-F238E27FC236}">
                <a16:creationId xmlns:a16="http://schemas.microsoft.com/office/drawing/2014/main" id="{0483B85B-4DEE-4B6C-9B6D-E39F2EA8FF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141663"/>
            <a:ext cx="4214812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6" grpId="0" animBg="1"/>
      <p:bldP spid="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>
            <a:extLst>
              <a:ext uri="{FF2B5EF4-FFF2-40B4-BE49-F238E27FC236}">
                <a16:creationId xmlns:a16="http://schemas.microsoft.com/office/drawing/2014/main" id="{5511E435-27D8-48F9-A92B-7DD8CE838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/>
          <a:stretch>
            <a:fillRect/>
          </a:stretch>
        </p:blipFill>
        <p:spPr bwMode="auto">
          <a:xfrm>
            <a:off x="539750" y="333375"/>
            <a:ext cx="3960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5111" name="Object 7">
            <a:extLst>
              <a:ext uri="{FF2B5EF4-FFF2-40B4-BE49-F238E27FC236}">
                <a16:creationId xmlns:a16="http://schemas.microsoft.com/office/drawing/2014/main" id="{76DF480A-2E79-43F4-A80D-595833579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196975"/>
          <a:ext cx="1706562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公式" r:id="rId4" imgW="647640" imgH="507960" progId="Equation.3">
                  <p:embed/>
                </p:oleObj>
              </mc:Choice>
              <mc:Fallback>
                <p:oleObj name="公式" r:id="rId4" imgW="64764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975"/>
                        <a:ext cx="1706562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2" name="AutoShape 8">
            <a:extLst>
              <a:ext uri="{FF2B5EF4-FFF2-40B4-BE49-F238E27FC236}">
                <a16:creationId xmlns:a16="http://schemas.microsoft.com/office/drawing/2014/main" id="{0249F01F-111E-4B3E-A695-6D11CCD08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557338"/>
            <a:ext cx="1265238" cy="485775"/>
          </a:xfrm>
          <a:prstGeom prst="rightArrow">
            <a:avLst>
              <a:gd name="adj1" fmla="val 50000"/>
              <a:gd name="adj2" fmla="val 65114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5115" name="Object 11">
            <a:extLst>
              <a:ext uri="{FF2B5EF4-FFF2-40B4-BE49-F238E27FC236}">
                <a16:creationId xmlns:a16="http://schemas.microsoft.com/office/drawing/2014/main" id="{D1A9F256-9C64-4577-BE47-041D9388E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1484313"/>
          <a:ext cx="13049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公式" r:id="rId6" imgW="495000" imgH="253800" progId="Equation.3">
                  <p:embed/>
                </p:oleObj>
              </mc:Choice>
              <mc:Fallback>
                <p:oleObj name="公式" r:id="rId6" imgW="49500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484313"/>
                        <a:ext cx="13049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5117" name="Picture 13">
            <a:extLst>
              <a:ext uri="{FF2B5EF4-FFF2-40B4-BE49-F238E27FC236}">
                <a16:creationId xmlns:a16="http://schemas.microsoft.com/office/drawing/2014/main" id="{BCA7383F-BABB-43C2-BB40-2B1243C8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357563"/>
            <a:ext cx="4103687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Rectangle 5">
            <a:extLst>
              <a:ext uri="{FF2B5EF4-FFF2-40B4-BE49-F238E27FC236}">
                <a16:creationId xmlns:a16="http://schemas.microsoft.com/office/drawing/2014/main" id="{DA854247-8AFE-4B51-AD63-1E9E6A3B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3375"/>
            <a:ext cx="482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JK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触发器构成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</a:p>
        </p:txBody>
      </p:sp>
      <p:graphicFrame>
        <p:nvGraphicFramePr>
          <p:cNvPr id="169990" name="Object 6">
            <a:extLst>
              <a:ext uri="{FF2B5EF4-FFF2-40B4-BE49-F238E27FC236}">
                <a16:creationId xmlns:a16="http://schemas.microsoft.com/office/drawing/2014/main" id="{71B89524-C006-4365-9B27-C2A0926CFFB9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84213" y="1052513"/>
          <a:ext cx="583247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2311200" imgH="533160" progId="Equation.DSMT4">
                  <p:embed/>
                </p:oleObj>
              </mc:Choice>
              <mc:Fallback>
                <p:oleObj name="Equation" r:id="rId3" imgW="231120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5832475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3" name="AutoShape 9">
            <a:extLst>
              <a:ext uri="{FF2B5EF4-FFF2-40B4-BE49-F238E27FC236}">
                <a16:creationId xmlns:a16="http://schemas.microsoft.com/office/drawing/2014/main" id="{3D89CC7A-186B-4989-8F99-9F2AD283F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1557338"/>
            <a:ext cx="615950" cy="287337"/>
          </a:xfrm>
          <a:prstGeom prst="rightArrow">
            <a:avLst>
              <a:gd name="adj1" fmla="val 50000"/>
              <a:gd name="adj2" fmla="val 65143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图片 7" descr="QQ截图20140608104947.jpg">
            <a:extLst>
              <a:ext uri="{FF2B5EF4-FFF2-40B4-BE49-F238E27FC236}">
                <a16:creationId xmlns:a16="http://schemas.microsoft.com/office/drawing/2014/main" id="{B4B9B5E0-49DA-4C3E-839B-104D91AA3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65400"/>
            <a:ext cx="16668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QQ截图20140608105048.jpg">
            <a:extLst>
              <a:ext uri="{FF2B5EF4-FFF2-40B4-BE49-F238E27FC236}">
                <a16:creationId xmlns:a16="http://schemas.microsoft.com/office/drawing/2014/main" id="{E4C4EB89-F897-4B79-B92A-93F61995F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800475"/>
            <a:ext cx="4392613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Rectangle 5">
            <a:extLst>
              <a:ext uri="{FF2B5EF4-FFF2-40B4-BE49-F238E27FC236}">
                <a16:creationId xmlns:a16="http://schemas.microsoft.com/office/drawing/2014/main" id="{205B52DA-96ED-4AD5-9CAA-3ECB2C588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533400"/>
            <a:ext cx="482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 4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JK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触发器构成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</a:p>
        </p:txBody>
      </p:sp>
      <p:graphicFrame>
        <p:nvGraphicFramePr>
          <p:cNvPr id="169990" name="Object 6">
            <a:extLst>
              <a:ext uri="{FF2B5EF4-FFF2-40B4-BE49-F238E27FC236}">
                <a16:creationId xmlns:a16="http://schemas.microsoft.com/office/drawing/2014/main" id="{666CF005-5584-450B-B257-73F66A80D99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84213" y="1484313"/>
          <a:ext cx="288448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1143000" imgH="533160" progId="Equation.DSMT4">
                  <p:embed/>
                </p:oleObj>
              </mc:Choice>
              <mc:Fallback>
                <p:oleObj name="Equation" r:id="rId3" imgW="114300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84313"/>
                        <a:ext cx="2884487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3" name="AutoShape 9">
            <a:extLst>
              <a:ext uri="{FF2B5EF4-FFF2-40B4-BE49-F238E27FC236}">
                <a16:creationId xmlns:a16="http://schemas.microsoft.com/office/drawing/2014/main" id="{17BB2434-5675-4980-B355-3D50329D4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844675"/>
            <a:ext cx="936625" cy="288925"/>
          </a:xfrm>
          <a:prstGeom prst="rightArrow">
            <a:avLst>
              <a:gd name="adj1" fmla="val 50000"/>
              <a:gd name="adj2" fmla="val 64955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58288986-DDED-43AA-956D-D426A0D48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1844675"/>
          <a:ext cx="16668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5" imgW="660240" imgH="177480" progId="Equation.DSMT4">
                  <p:embed/>
                </p:oleObj>
              </mc:Choice>
              <mc:Fallback>
                <p:oleObj name="Equation" r:id="rId5" imgW="66024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844675"/>
                        <a:ext cx="16668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图片 9" descr="QQ截图20140608105507.jpg">
            <a:extLst>
              <a:ext uri="{FF2B5EF4-FFF2-40B4-BE49-F238E27FC236}">
                <a16:creationId xmlns:a16="http://schemas.microsoft.com/office/drawing/2014/main" id="{38250173-066B-478A-AF82-DC05BDC602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892425"/>
            <a:ext cx="3887788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 descr="QQ截图20140606094240.jpg">
            <a:extLst>
              <a:ext uri="{FF2B5EF4-FFF2-40B4-BE49-F238E27FC236}">
                <a16:creationId xmlns:a16="http://schemas.microsoft.com/office/drawing/2014/main" id="{D3468351-3707-43CD-A23D-F49555066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152525"/>
            <a:ext cx="80581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AutoShape 4">
            <a:extLst>
              <a:ext uri="{FF2B5EF4-FFF2-40B4-BE49-F238E27FC236}">
                <a16:creationId xmlns:a16="http://schemas.microsoft.com/office/drawing/2014/main" id="{2A01D5F1-878A-4928-B9D7-98344660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405063"/>
            <a:ext cx="6751638" cy="4005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9270" name="Object 6">
            <a:extLst>
              <a:ext uri="{FF2B5EF4-FFF2-40B4-BE49-F238E27FC236}">
                <a16:creationId xmlns:a16="http://schemas.microsoft.com/office/drawing/2014/main" id="{1592D01D-1E5C-44E1-A8B3-7005795D3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362200"/>
          <a:ext cx="6435725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Picture" r:id="rId3" imgW="3086280" imgH="2086200" progId="Word.Picture.8">
                  <p:embed/>
                </p:oleObj>
              </mc:Choice>
              <mc:Fallback>
                <p:oleObj name="Picture" r:id="rId3" imgW="3086280" imgH="2086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6435725" cy="389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1" name="Line 7">
            <a:extLst>
              <a:ext uri="{FF2B5EF4-FFF2-40B4-BE49-F238E27FC236}">
                <a16:creationId xmlns:a16="http://schemas.microsoft.com/office/drawing/2014/main" id="{AA721A6B-7787-4394-B8FC-21A2044AF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7450" y="3170238"/>
            <a:ext cx="4763" cy="28352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2" name="Oval 8">
            <a:extLst>
              <a:ext uri="{FF2B5EF4-FFF2-40B4-BE49-F238E27FC236}">
                <a16:creationId xmlns:a16="http://schemas.microsoft.com/office/drawing/2014/main" id="{BCA1BE3A-5A14-4A28-9658-99C91C564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4340225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39273" name="Oval 9">
            <a:extLst>
              <a:ext uri="{FF2B5EF4-FFF2-40B4-BE49-F238E27FC236}">
                <a16:creationId xmlns:a16="http://schemas.microsoft.com/office/drawing/2014/main" id="{5B18A279-814D-450A-92A6-74F1CB88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5195888"/>
            <a:ext cx="406400" cy="414337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9274" name="Oval 10">
            <a:extLst>
              <a:ext uri="{FF2B5EF4-FFF2-40B4-BE49-F238E27FC236}">
                <a16:creationId xmlns:a16="http://schemas.microsoft.com/office/drawing/2014/main" id="{419B65E4-CF5A-442C-8289-A342F0C1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2697163"/>
            <a:ext cx="406400" cy="414337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9275" name="Oval 11">
            <a:extLst>
              <a:ext uri="{FF2B5EF4-FFF2-40B4-BE49-F238E27FC236}">
                <a16:creationId xmlns:a16="http://schemas.microsoft.com/office/drawing/2014/main" id="{E6F815FC-FE0B-477D-B2B4-D988B8CD2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3530600"/>
            <a:ext cx="406400" cy="414338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9276" name="Line 12">
            <a:extLst>
              <a:ext uri="{FF2B5EF4-FFF2-40B4-BE49-F238E27FC236}">
                <a16:creationId xmlns:a16="http://schemas.microsoft.com/office/drawing/2014/main" id="{59C073F4-9AE6-4905-BF19-1C8C348E8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6100" y="3170238"/>
            <a:ext cx="4763" cy="28352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7" name="Line 13">
            <a:extLst>
              <a:ext uri="{FF2B5EF4-FFF2-40B4-BE49-F238E27FC236}">
                <a16:creationId xmlns:a16="http://schemas.microsoft.com/office/drawing/2014/main" id="{D5560750-BF6A-4022-98E4-D756DF8A76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2375" y="3170238"/>
            <a:ext cx="4763" cy="28352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8" name="Line 14">
            <a:extLst>
              <a:ext uri="{FF2B5EF4-FFF2-40B4-BE49-F238E27FC236}">
                <a16:creationId xmlns:a16="http://schemas.microsoft.com/office/drawing/2014/main" id="{059531C0-1E6F-42EB-8457-837209004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3170238"/>
            <a:ext cx="4762" cy="28352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9" name="Line 15">
            <a:extLst>
              <a:ext uri="{FF2B5EF4-FFF2-40B4-BE49-F238E27FC236}">
                <a16:creationId xmlns:a16="http://schemas.microsoft.com/office/drawing/2014/main" id="{03AE7CAE-1F9D-424E-85EA-3F435A6611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6450" y="2630488"/>
            <a:ext cx="0" cy="3376612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80" name="Line 16">
            <a:extLst>
              <a:ext uri="{FF2B5EF4-FFF2-40B4-BE49-F238E27FC236}">
                <a16:creationId xmlns:a16="http://schemas.microsoft.com/office/drawing/2014/main" id="{D7AFD7DA-AA2A-45E5-AE0D-0F6C34B465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6563" y="2674938"/>
            <a:ext cx="0" cy="33305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81" name="Line 17">
            <a:extLst>
              <a:ext uri="{FF2B5EF4-FFF2-40B4-BE49-F238E27FC236}">
                <a16:creationId xmlns:a16="http://schemas.microsoft.com/office/drawing/2014/main" id="{5413CDFD-8F1C-4358-AD8A-25D013A2BA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7413" y="3171825"/>
            <a:ext cx="4762" cy="28352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82" name="Oval 18">
            <a:extLst>
              <a:ext uri="{FF2B5EF4-FFF2-40B4-BE49-F238E27FC236}">
                <a16:creationId xmlns:a16="http://schemas.microsoft.com/office/drawing/2014/main" id="{8F65C4C9-9181-401C-BB97-FCDB4976F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2684463"/>
            <a:ext cx="406400" cy="414337"/>
          </a:xfrm>
          <a:prstGeom prst="ellipse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39283" name="Oval 19">
            <a:extLst>
              <a:ext uri="{FF2B5EF4-FFF2-40B4-BE49-F238E27FC236}">
                <a16:creationId xmlns:a16="http://schemas.microsoft.com/office/drawing/2014/main" id="{716F4048-ED29-4C2C-9DCE-41B81CD88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3530600"/>
            <a:ext cx="406400" cy="414338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9284" name="Oval 20">
            <a:extLst>
              <a:ext uri="{FF2B5EF4-FFF2-40B4-BE49-F238E27FC236}">
                <a16:creationId xmlns:a16="http://schemas.microsoft.com/office/drawing/2014/main" id="{B274F223-4757-4780-B53F-7775E4478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2686050"/>
            <a:ext cx="406400" cy="414338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9285" name="Oval 21">
            <a:extLst>
              <a:ext uri="{FF2B5EF4-FFF2-40B4-BE49-F238E27FC236}">
                <a16:creationId xmlns:a16="http://schemas.microsoft.com/office/drawing/2014/main" id="{A2758E89-AE7E-4D83-AA7F-418D80CB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3530600"/>
            <a:ext cx="406400" cy="414338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01765CE4-3F07-401A-BA24-68705994CE28}"/>
              </a:ext>
            </a:extLst>
          </p:cNvPr>
          <p:cNvGrpSpPr>
            <a:grpSpLocks/>
          </p:cNvGrpSpPr>
          <p:nvPr/>
        </p:nvGrpSpPr>
        <p:grpSpPr bwMode="auto">
          <a:xfrm>
            <a:off x="2457450" y="4430713"/>
            <a:ext cx="628650" cy="360362"/>
            <a:chOff x="1548" y="2727"/>
            <a:chExt cx="396" cy="227"/>
          </a:xfrm>
        </p:grpSpPr>
        <p:sp>
          <p:nvSpPr>
            <p:cNvPr id="2116" name="Line 23">
              <a:extLst>
                <a:ext uri="{FF2B5EF4-FFF2-40B4-BE49-F238E27FC236}">
                  <a16:creationId xmlns:a16="http://schemas.microsoft.com/office/drawing/2014/main" id="{DEF37309-3970-4A94-AC6A-61CA7FC98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2727"/>
              <a:ext cx="3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Line 24">
              <a:extLst>
                <a:ext uri="{FF2B5EF4-FFF2-40B4-BE49-F238E27FC236}">
                  <a16:creationId xmlns:a16="http://schemas.microsoft.com/office/drawing/2014/main" id="{C6F512A0-D34A-4103-AEEF-11718121E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2727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422527A3-36EC-4A32-87D6-3D12D295237A}"/>
              </a:ext>
            </a:extLst>
          </p:cNvPr>
          <p:cNvGrpSpPr>
            <a:grpSpLocks/>
          </p:cNvGrpSpPr>
          <p:nvPr/>
        </p:nvGrpSpPr>
        <p:grpSpPr bwMode="auto">
          <a:xfrm>
            <a:off x="2457450" y="5105400"/>
            <a:ext cx="628650" cy="409575"/>
            <a:chOff x="1548" y="3152"/>
            <a:chExt cx="396" cy="258"/>
          </a:xfrm>
        </p:grpSpPr>
        <p:sp>
          <p:nvSpPr>
            <p:cNvPr id="2114" name="Line 26">
              <a:extLst>
                <a:ext uri="{FF2B5EF4-FFF2-40B4-BE49-F238E27FC236}">
                  <a16:creationId xmlns:a16="http://schemas.microsoft.com/office/drawing/2014/main" id="{D91CBA5D-5062-43E6-98B1-BBB9CC277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3407"/>
              <a:ext cx="39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Line 27">
              <a:extLst>
                <a:ext uri="{FF2B5EF4-FFF2-40B4-BE49-F238E27FC236}">
                  <a16:creationId xmlns:a16="http://schemas.microsoft.com/office/drawing/2014/main" id="{3F1BD43C-5382-49D6-9482-98E041C54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3152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292" name="Line 28">
            <a:extLst>
              <a:ext uri="{FF2B5EF4-FFF2-40B4-BE49-F238E27FC236}">
                <a16:creationId xmlns:a16="http://schemas.microsoft.com/office/drawing/2014/main" id="{9A7FFE9C-9D3A-415E-BD34-A2A7821C4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4430713"/>
            <a:ext cx="676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3" name="Line 29">
            <a:extLst>
              <a:ext uri="{FF2B5EF4-FFF2-40B4-BE49-F238E27FC236}">
                <a16:creationId xmlns:a16="http://schemas.microsoft.com/office/drawing/2014/main" id="{E8A4F130-E303-42F5-BF0D-934F3D7F0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5510213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4" name="Oval 30">
            <a:extLst>
              <a:ext uri="{FF2B5EF4-FFF2-40B4-BE49-F238E27FC236}">
                <a16:creationId xmlns:a16="http://schemas.microsoft.com/office/drawing/2014/main" id="{0EBB7C44-A56B-4C76-94A1-DD10BF52A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2684463"/>
            <a:ext cx="406400" cy="414337"/>
          </a:xfrm>
          <a:prstGeom prst="ellipse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39295" name="Oval 31">
            <a:extLst>
              <a:ext uri="{FF2B5EF4-FFF2-40B4-BE49-F238E27FC236}">
                <a16:creationId xmlns:a16="http://schemas.microsoft.com/office/drawing/2014/main" id="{B819FB87-FFCF-4E75-8B34-361290A2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3530600"/>
            <a:ext cx="406400" cy="414338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9296" name="Line 32">
            <a:extLst>
              <a:ext uri="{FF2B5EF4-FFF2-40B4-BE49-F238E27FC236}">
                <a16:creationId xmlns:a16="http://schemas.microsoft.com/office/drawing/2014/main" id="{15D6E1D6-A6CF-486D-923E-88E455AB2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75" y="4430713"/>
            <a:ext cx="449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7" name="Line 33">
            <a:extLst>
              <a:ext uri="{FF2B5EF4-FFF2-40B4-BE49-F238E27FC236}">
                <a16:creationId xmlns:a16="http://schemas.microsoft.com/office/drawing/2014/main" id="{778DC382-253E-4F7A-90DE-4C5405DBC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6825" y="5510213"/>
            <a:ext cx="404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8" name="Oval 34">
            <a:extLst>
              <a:ext uri="{FF2B5EF4-FFF2-40B4-BE49-F238E27FC236}">
                <a16:creationId xmlns:a16="http://schemas.microsoft.com/office/drawing/2014/main" id="{A0CF81D4-528D-40D1-9D37-B1E353D89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75" y="2684463"/>
            <a:ext cx="406400" cy="414337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9299" name="Oval 35">
            <a:extLst>
              <a:ext uri="{FF2B5EF4-FFF2-40B4-BE49-F238E27FC236}">
                <a16:creationId xmlns:a16="http://schemas.microsoft.com/office/drawing/2014/main" id="{E4821ACC-DE24-4881-81E0-1514892E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530600"/>
            <a:ext cx="406400" cy="414338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9300" name="Line 36">
            <a:extLst>
              <a:ext uri="{FF2B5EF4-FFF2-40B4-BE49-F238E27FC236}">
                <a16:creationId xmlns:a16="http://schemas.microsoft.com/office/drawing/2014/main" id="{A91BEBB4-CB27-4D6F-A05B-674FBFED5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430713"/>
            <a:ext cx="449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1" name="Line 37">
            <a:extLst>
              <a:ext uri="{FF2B5EF4-FFF2-40B4-BE49-F238E27FC236}">
                <a16:creationId xmlns:a16="http://schemas.microsoft.com/office/drawing/2014/main" id="{8A71AE4C-8F04-4CCE-8656-9C0C9CA25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510213"/>
            <a:ext cx="449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2" name="Oval 38">
            <a:extLst>
              <a:ext uri="{FF2B5EF4-FFF2-40B4-BE49-F238E27FC236}">
                <a16:creationId xmlns:a16="http://schemas.microsoft.com/office/drawing/2014/main" id="{276BA284-A1F9-442B-AA26-2899E4110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530600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39303" name="Oval 39">
            <a:extLst>
              <a:ext uri="{FF2B5EF4-FFF2-40B4-BE49-F238E27FC236}">
                <a16:creationId xmlns:a16="http://schemas.microsoft.com/office/drawing/2014/main" id="{A8E2BC08-F681-4AC4-BFBD-056AC2E6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2686050"/>
            <a:ext cx="406400" cy="414338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0884EC7B-88C8-4849-89CD-B9C8A9A2237F}"/>
              </a:ext>
            </a:extLst>
          </p:cNvPr>
          <p:cNvGrpSpPr>
            <a:grpSpLocks/>
          </p:cNvGrpSpPr>
          <p:nvPr/>
        </p:nvGrpSpPr>
        <p:grpSpPr bwMode="auto">
          <a:xfrm>
            <a:off x="4616450" y="4430713"/>
            <a:ext cx="900113" cy="404812"/>
            <a:chOff x="1548" y="3152"/>
            <a:chExt cx="396" cy="258"/>
          </a:xfrm>
        </p:grpSpPr>
        <p:sp>
          <p:nvSpPr>
            <p:cNvPr id="2112" name="Line 41">
              <a:extLst>
                <a:ext uri="{FF2B5EF4-FFF2-40B4-BE49-F238E27FC236}">
                  <a16:creationId xmlns:a16="http://schemas.microsoft.com/office/drawing/2014/main" id="{AE2EE6C2-6734-416A-B577-483DDF27C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3407"/>
              <a:ext cx="39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Line 42">
              <a:extLst>
                <a:ext uri="{FF2B5EF4-FFF2-40B4-BE49-F238E27FC236}">
                  <a16:creationId xmlns:a16="http://schemas.microsoft.com/office/drawing/2014/main" id="{763AA557-2F7D-4475-B26E-71B753F48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3152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3">
            <a:extLst>
              <a:ext uri="{FF2B5EF4-FFF2-40B4-BE49-F238E27FC236}">
                <a16:creationId xmlns:a16="http://schemas.microsoft.com/office/drawing/2014/main" id="{F0073F5A-52AB-4159-940D-405C3B7C59E5}"/>
              </a:ext>
            </a:extLst>
          </p:cNvPr>
          <p:cNvGrpSpPr>
            <a:grpSpLocks/>
          </p:cNvGrpSpPr>
          <p:nvPr/>
        </p:nvGrpSpPr>
        <p:grpSpPr bwMode="auto">
          <a:xfrm>
            <a:off x="4616450" y="5151438"/>
            <a:ext cx="900113" cy="360362"/>
            <a:chOff x="1548" y="2727"/>
            <a:chExt cx="396" cy="227"/>
          </a:xfrm>
        </p:grpSpPr>
        <p:sp>
          <p:nvSpPr>
            <p:cNvPr id="2110" name="Line 44">
              <a:extLst>
                <a:ext uri="{FF2B5EF4-FFF2-40B4-BE49-F238E27FC236}">
                  <a16:creationId xmlns:a16="http://schemas.microsoft.com/office/drawing/2014/main" id="{DDD9B8B8-17D1-4726-943E-3F91B12DD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2727"/>
              <a:ext cx="3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Line 45">
              <a:extLst>
                <a:ext uri="{FF2B5EF4-FFF2-40B4-BE49-F238E27FC236}">
                  <a16:creationId xmlns:a16="http://schemas.microsoft.com/office/drawing/2014/main" id="{1FD1A0C1-F3FE-41F4-8871-2F1DEC818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2727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310" name="Oval 46">
            <a:extLst>
              <a:ext uri="{FF2B5EF4-FFF2-40B4-BE49-F238E27FC236}">
                <a16:creationId xmlns:a16="http://schemas.microsoft.com/office/drawing/2014/main" id="{DAC62B32-DBC8-4E82-81B5-93E2C45A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2684463"/>
            <a:ext cx="406400" cy="414337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9311" name="Oval 47">
            <a:extLst>
              <a:ext uri="{FF2B5EF4-FFF2-40B4-BE49-F238E27FC236}">
                <a16:creationId xmlns:a16="http://schemas.microsoft.com/office/drawing/2014/main" id="{DF06A293-3724-441C-8B6F-E5B9052D9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3530600"/>
            <a:ext cx="406400" cy="414338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6" name="Group 48">
            <a:extLst>
              <a:ext uri="{FF2B5EF4-FFF2-40B4-BE49-F238E27FC236}">
                <a16:creationId xmlns:a16="http://schemas.microsoft.com/office/drawing/2014/main" id="{7251CB02-145E-48E8-B743-99BCD4AAFE82}"/>
              </a:ext>
            </a:extLst>
          </p:cNvPr>
          <p:cNvGrpSpPr>
            <a:grpSpLocks/>
          </p:cNvGrpSpPr>
          <p:nvPr/>
        </p:nvGrpSpPr>
        <p:grpSpPr bwMode="auto">
          <a:xfrm>
            <a:off x="5967413" y="4475163"/>
            <a:ext cx="450850" cy="360362"/>
            <a:chOff x="1548" y="2727"/>
            <a:chExt cx="396" cy="227"/>
          </a:xfrm>
        </p:grpSpPr>
        <p:sp>
          <p:nvSpPr>
            <p:cNvPr id="2108" name="Line 49">
              <a:extLst>
                <a:ext uri="{FF2B5EF4-FFF2-40B4-BE49-F238E27FC236}">
                  <a16:creationId xmlns:a16="http://schemas.microsoft.com/office/drawing/2014/main" id="{6427DF26-B198-4169-AD08-15D7D7987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2727"/>
              <a:ext cx="3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Line 50">
              <a:extLst>
                <a:ext uri="{FF2B5EF4-FFF2-40B4-BE49-F238E27FC236}">
                  <a16:creationId xmlns:a16="http://schemas.microsoft.com/office/drawing/2014/main" id="{7B94D185-10DB-4A67-9565-E1A9741F8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2727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315" name="Oval 51">
            <a:extLst>
              <a:ext uri="{FF2B5EF4-FFF2-40B4-BE49-F238E27FC236}">
                <a16:creationId xmlns:a16="http://schemas.microsoft.com/office/drawing/2014/main" id="{5F04DDF8-D387-411E-90C2-3D2D9999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2684463"/>
            <a:ext cx="406400" cy="414337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39316" name="Oval 52">
            <a:extLst>
              <a:ext uri="{FF2B5EF4-FFF2-40B4-BE49-F238E27FC236}">
                <a16:creationId xmlns:a16="http://schemas.microsoft.com/office/drawing/2014/main" id="{8E42EAF7-C553-4BAC-8207-0C9117BA2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530600"/>
            <a:ext cx="406400" cy="414338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39317" name="Rectangle 53" descr="宽上对角线">
            <a:extLst>
              <a:ext uri="{FF2B5EF4-FFF2-40B4-BE49-F238E27FC236}">
                <a16:creationId xmlns:a16="http://schemas.microsoft.com/office/drawing/2014/main" id="{DC008356-9104-48F8-8EAF-7ECEE236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475163"/>
            <a:ext cx="449262" cy="360362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18" name="AutoShape 54">
            <a:extLst>
              <a:ext uri="{FF2B5EF4-FFF2-40B4-BE49-F238E27FC236}">
                <a16:creationId xmlns:a16="http://schemas.microsoft.com/office/drawing/2014/main" id="{9F3C23D0-CC04-4947-93F2-F0CA53260FE3}"/>
              </a:ext>
            </a:extLst>
          </p:cNvPr>
          <p:cNvSpPr>
            <a:spLocks/>
          </p:cNvSpPr>
          <p:nvPr/>
        </p:nvSpPr>
        <p:spPr bwMode="auto">
          <a:xfrm>
            <a:off x="7080250" y="4660900"/>
            <a:ext cx="114300" cy="688975"/>
          </a:xfrm>
          <a:prstGeom prst="rightBrace">
            <a:avLst>
              <a:gd name="adj1" fmla="val 50231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19" name="Text Box 55">
            <a:extLst>
              <a:ext uri="{FF2B5EF4-FFF2-40B4-BE49-F238E27FC236}">
                <a16:creationId xmlns:a16="http://schemas.microsoft.com/office/drawing/2014/main" id="{93F46844-7E7E-4D5C-8E37-063B20B67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724400"/>
            <a:ext cx="38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</a:rPr>
              <a:t>不定</a:t>
            </a:r>
            <a:endParaRPr lang="zh-CN" altLang="en-US" sz="3600" b="1"/>
          </a:p>
        </p:txBody>
      </p:sp>
      <p:sp>
        <p:nvSpPr>
          <p:cNvPr id="139320" name="Rectangle 56" descr="宽上对角线">
            <a:extLst>
              <a:ext uri="{FF2B5EF4-FFF2-40B4-BE49-F238E27FC236}">
                <a16:creationId xmlns:a16="http://schemas.microsoft.com/office/drawing/2014/main" id="{4A2ACC41-30DC-4D5B-B10D-5266586C2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5151438"/>
            <a:ext cx="449262" cy="360362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21" name="Line 57">
            <a:extLst>
              <a:ext uri="{FF2B5EF4-FFF2-40B4-BE49-F238E27FC236}">
                <a16:creationId xmlns:a16="http://schemas.microsoft.com/office/drawing/2014/main" id="{2AB3A9FE-3A7F-44AB-A9B9-A1BB7B5FF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563" y="4835525"/>
            <a:ext cx="449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22" name="Line 58">
            <a:extLst>
              <a:ext uri="{FF2B5EF4-FFF2-40B4-BE49-F238E27FC236}">
                <a16:creationId xmlns:a16="http://schemas.microsoft.com/office/drawing/2014/main" id="{123EE00A-3299-4F6A-AC04-468FD50E7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563" y="5151438"/>
            <a:ext cx="449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23" name="Line 59">
            <a:extLst>
              <a:ext uri="{FF2B5EF4-FFF2-40B4-BE49-F238E27FC236}">
                <a16:creationId xmlns:a16="http://schemas.microsoft.com/office/drawing/2014/main" id="{68343197-21EC-4C4C-ACF5-A0A8C14AC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7413" y="5151438"/>
            <a:ext cx="449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24" name="Line 60">
            <a:extLst>
              <a:ext uri="{FF2B5EF4-FFF2-40B4-BE49-F238E27FC236}">
                <a16:creationId xmlns:a16="http://schemas.microsoft.com/office/drawing/2014/main" id="{54FE9BF4-9B74-4F5D-B2BE-6EAF3D0C20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6675" y="3170238"/>
            <a:ext cx="4763" cy="28352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325" name="Text Box 61">
            <a:extLst>
              <a:ext uri="{FF2B5EF4-FFF2-40B4-BE49-F238E27FC236}">
                <a16:creationId xmlns:a16="http://schemas.microsoft.com/office/drawing/2014/main" id="{54CD0920-6990-4BAD-BF94-686DBF407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5942013"/>
            <a:ext cx="6302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不变</a:t>
            </a:r>
            <a:endParaRPr lang="zh-CN" altLang="en-US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26" name="Text Box 62">
            <a:extLst>
              <a:ext uri="{FF2B5EF4-FFF2-40B4-BE49-F238E27FC236}">
                <a16:creationId xmlns:a16="http://schemas.microsoft.com/office/drawing/2014/main" id="{34FC81A2-EAC1-4D43-93BE-41D8F262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5961063"/>
            <a:ext cx="63023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不定</a:t>
            </a:r>
            <a:endParaRPr lang="zh-CN" altLang="en-US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27" name="Text Box 63">
            <a:extLst>
              <a:ext uri="{FF2B5EF4-FFF2-40B4-BE49-F238E27FC236}">
                <a16:creationId xmlns:a16="http://schemas.microsoft.com/office/drawing/2014/main" id="{B7D445CF-CE79-4A1A-89EB-D35023759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961063"/>
            <a:ext cx="6302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</a:t>
            </a:r>
            <a:r>
              <a:rPr lang="en-US" altLang="zh-CN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28" name="Text Box 64">
            <a:extLst>
              <a:ext uri="{FF2B5EF4-FFF2-40B4-BE49-F238E27FC236}">
                <a16:creationId xmlns:a16="http://schemas.microsoft.com/office/drawing/2014/main" id="{4ADC3989-49B9-4B3E-9FD3-B63F58DD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943600"/>
            <a:ext cx="6302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不变</a:t>
            </a:r>
            <a:endParaRPr lang="zh-CN" altLang="en-US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29" name="Text Box 65">
            <a:extLst>
              <a:ext uri="{FF2B5EF4-FFF2-40B4-BE49-F238E27FC236}">
                <a16:creationId xmlns:a16="http://schemas.microsoft.com/office/drawing/2014/main" id="{7EEB80B6-2C02-4F4F-9E2E-33E5118A1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5961063"/>
            <a:ext cx="6302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</a:t>
            </a:r>
            <a:r>
              <a:rPr lang="en-US" altLang="zh-CN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30" name="Text Box 66">
            <a:extLst>
              <a:ext uri="{FF2B5EF4-FFF2-40B4-BE49-F238E27FC236}">
                <a16:creationId xmlns:a16="http://schemas.microsoft.com/office/drawing/2014/main" id="{7557A902-4751-41FC-8CF2-7B75DE5C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188" y="5961063"/>
            <a:ext cx="6302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不变</a:t>
            </a:r>
            <a:endParaRPr lang="zh-CN" altLang="en-US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31" name="Text Box 67">
            <a:extLst>
              <a:ext uri="{FF2B5EF4-FFF2-40B4-BE49-F238E27FC236}">
                <a16:creationId xmlns:a16="http://schemas.microsoft.com/office/drawing/2014/main" id="{AA5C9D62-B7FF-4A8C-AB37-F7E2C637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425" y="5961063"/>
            <a:ext cx="5857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</a:t>
            </a:r>
            <a:r>
              <a:rPr lang="en-US" altLang="zh-CN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32" name="Text Box 68">
            <a:extLst>
              <a:ext uri="{FF2B5EF4-FFF2-40B4-BE49-F238E27FC236}">
                <a16:creationId xmlns:a16="http://schemas.microsoft.com/office/drawing/2014/main" id="{9053469C-0E11-4AAD-A96C-C6A52194D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5961063"/>
            <a:ext cx="6302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不变</a:t>
            </a:r>
            <a:endParaRPr lang="zh-CN" altLang="en-US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33" name="Rectangle 69">
            <a:extLst>
              <a:ext uri="{FF2B5EF4-FFF2-40B4-BE49-F238E27FC236}">
                <a16:creationId xmlns:a16="http://schemas.microsoft.com/office/drawing/2014/main" id="{F2955D58-1D1E-4BC0-A535-6D2531793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05000"/>
            <a:ext cx="7620000" cy="4953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ea typeface="黑体" panose="02010609060101010101" pitchFamily="49" charset="-122"/>
              </a:rPr>
              <a:t>工作波形能直观地表示其输入信号与输出的时序关系。</a:t>
            </a:r>
            <a:r>
              <a:rPr lang="zh-CN" altLang="en-US" sz="2400" b="1"/>
              <a:t> </a:t>
            </a:r>
          </a:p>
        </p:txBody>
      </p:sp>
      <p:pic>
        <p:nvPicPr>
          <p:cNvPr id="2105" name="Picture 78">
            <a:extLst>
              <a:ext uri="{FF2B5EF4-FFF2-40B4-BE49-F238E27FC236}">
                <a16:creationId xmlns:a16="http://schemas.microsoft.com/office/drawing/2014/main" id="{6A27D44E-8F25-47C9-BE6D-A6EB69F2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4"/>
          <a:stretch>
            <a:fillRect/>
          </a:stretch>
        </p:blipFill>
        <p:spPr bwMode="auto">
          <a:xfrm>
            <a:off x="2987675" y="188913"/>
            <a:ext cx="26638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6" name="Line 79">
            <a:extLst>
              <a:ext uri="{FF2B5EF4-FFF2-40B4-BE49-F238E27FC236}">
                <a16:creationId xmlns:a16="http://schemas.microsoft.com/office/drawing/2014/main" id="{CD765BF8-38AC-4A56-8696-7F48DBB8D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249237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" name="Line 80">
            <a:extLst>
              <a:ext uri="{FF2B5EF4-FFF2-40B4-BE49-F238E27FC236}">
                <a16:creationId xmlns:a16="http://schemas.microsoft.com/office/drawing/2014/main" id="{511C0C68-2BDD-46F1-A85B-0C26C1503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3575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3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3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2" dur="500"/>
                                        <p:tgtEl>
                                          <p:spTgt spid="13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6" dur="500"/>
                                        <p:tgtEl>
                                          <p:spTgt spid="13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3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13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1" dur="500"/>
                                        <p:tgtEl>
                                          <p:spTgt spid="1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5" dur="500"/>
                                        <p:tgtEl>
                                          <p:spTgt spid="1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0" dur="500"/>
                                        <p:tgtEl>
                                          <p:spTgt spid="13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1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0" dur="5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0" dur="5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4" dur="500"/>
                                        <p:tgtEl>
                                          <p:spTgt spid="1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4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9" dur="500"/>
                                        <p:tgtEl>
                                          <p:spTgt spid="1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3" dur="500"/>
                                        <p:tgtEl>
                                          <p:spTgt spid="1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8" dur="500"/>
                                        <p:tgtEl>
                                          <p:spTgt spid="1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3" dur="500"/>
                                        <p:tgtEl>
                                          <p:spTgt spid="13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8" dur="500"/>
                                        <p:tgtEl>
                                          <p:spTgt spid="13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3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8" dur="500"/>
                                        <p:tgtEl>
                                          <p:spTgt spid="13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2" dur="500"/>
                                        <p:tgtEl>
                                          <p:spTgt spid="1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3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7" dur="500"/>
                                        <p:tgtEl>
                                          <p:spTgt spid="13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2" dur="500"/>
                                        <p:tgtEl>
                                          <p:spTgt spid="13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7" dur="500"/>
                                        <p:tgtEl>
                                          <p:spTgt spid="1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1" dur="500"/>
                                        <p:tgtEl>
                                          <p:spTgt spid="13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6" dur="500"/>
                                        <p:tgtEl>
                                          <p:spTgt spid="13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0" dur="500"/>
                                        <p:tgtEl>
                                          <p:spTgt spid="13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5" dur="500"/>
                                        <p:tgtEl>
                                          <p:spTgt spid="13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72" grpId="0" animBg="1" autoUpdateAnimBg="0"/>
      <p:bldP spid="139273" grpId="0" animBg="1" autoUpdateAnimBg="0"/>
      <p:bldP spid="139274" grpId="0" animBg="1" autoUpdateAnimBg="0"/>
      <p:bldP spid="139275" grpId="0" animBg="1" autoUpdateAnimBg="0"/>
      <p:bldP spid="139282" grpId="0" animBg="1" autoUpdateAnimBg="0"/>
      <p:bldP spid="139283" grpId="0" animBg="1" autoUpdateAnimBg="0"/>
      <p:bldP spid="139284" grpId="0" animBg="1" autoUpdateAnimBg="0"/>
      <p:bldP spid="139285" grpId="0" animBg="1" autoUpdateAnimBg="0"/>
      <p:bldP spid="139294" grpId="0" animBg="1" autoUpdateAnimBg="0"/>
      <p:bldP spid="139295" grpId="0" animBg="1" autoUpdateAnimBg="0"/>
      <p:bldP spid="139298" grpId="0" animBg="1" autoUpdateAnimBg="0"/>
      <p:bldP spid="139299" grpId="0" animBg="1" autoUpdateAnimBg="0"/>
      <p:bldP spid="139302" grpId="0" animBg="1" autoUpdateAnimBg="0"/>
      <p:bldP spid="139303" grpId="0" animBg="1" autoUpdateAnimBg="0"/>
      <p:bldP spid="139310" grpId="0" animBg="1" autoUpdateAnimBg="0"/>
      <p:bldP spid="139311" grpId="0" animBg="1" autoUpdateAnimBg="0"/>
      <p:bldP spid="139315" grpId="0" animBg="1" autoUpdateAnimBg="0"/>
      <p:bldP spid="139316" grpId="0" animBg="1" autoUpdateAnimBg="0"/>
      <p:bldP spid="139317" grpId="0" animBg="1"/>
      <p:bldP spid="139318" grpId="0" animBg="1"/>
      <p:bldP spid="139319" grpId="0" autoUpdateAnimBg="0"/>
      <p:bldP spid="139320" grpId="0" animBg="1"/>
      <p:bldP spid="139325" grpId="0" autoUpdateAnimBg="0"/>
      <p:bldP spid="139326" grpId="0" autoUpdateAnimBg="0"/>
      <p:bldP spid="139327" grpId="0" autoUpdateAnimBg="0"/>
      <p:bldP spid="139328" grpId="0" autoUpdateAnimBg="0"/>
      <p:bldP spid="139329" grpId="0" autoUpdateAnimBg="0"/>
      <p:bldP spid="139330" grpId="0" autoUpdateAnimBg="0"/>
      <p:bldP spid="139331" grpId="0" autoUpdateAnimBg="0"/>
      <p:bldP spid="139332" grpId="0" autoUpdateAnimBg="0"/>
      <p:bldP spid="13933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4" name="AutoShape 74">
            <a:extLst>
              <a:ext uri="{FF2B5EF4-FFF2-40B4-BE49-F238E27FC236}">
                <a16:creationId xmlns:a16="http://schemas.microsoft.com/office/drawing/2014/main" id="{5CF60914-853E-49A6-8F83-D17B06BA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76600"/>
            <a:ext cx="3105150" cy="32845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315" name="Oval 75">
            <a:extLst>
              <a:ext uri="{FF2B5EF4-FFF2-40B4-BE49-F238E27FC236}">
                <a16:creationId xmlns:a16="http://schemas.microsoft.com/office/drawing/2014/main" id="{11C6486E-688B-449C-85CC-414935D1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4537075"/>
            <a:ext cx="269875" cy="269875"/>
          </a:xfrm>
          <a:prstGeom prst="ellipse">
            <a:avLst/>
          </a:prstGeom>
          <a:noFill/>
          <a:ln w="38100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316" name="Oval 76">
            <a:extLst>
              <a:ext uri="{FF2B5EF4-FFF2-40B4-BE49-F238E27FC236}">
                <a16:creationId xmlns:a16="http://schemas.microsoft.com/office/drawing/2014/main" id="{0CEE6389-63D4-41AD-8596-FDD6207DE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5121275"/>
            <a:ext cx="269875" cy="269875"/>
          </a:xfrm>
          <a:prstGeom prst="ellipse">
            <a:avLst/>
          </a:prstGeom>
          <a:noFill/>
          <a:ln w="38100" algn="ctr">
            <a:solidFill>
              <a:srgbClr val="CC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317" name="AutoShape 77">
            <a:extLst>
              <a:ext uri="{FF2B5EF4-FFF2-40B4-BE49-F238E27FC236}">
                <a16:creationId xmlns:a16="http://schemas.microsoft.com/office/drawing/2014/main" id="{F459AFDF-E5AB-4792-9591-FF4AC86C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3848100"/>
            <a:ext cx="3914775" cy="2476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318" name="Rectangle 78">
            <a:extLst>
              <a:ext uri="{FF2B5EF4-FFF2-40B4-BE49-F238E27FC236}">
                <a16:creationId xmlns:a16="http://schemas.microsoft.com/office/drawing/2014/main" id="{8E9A023C-7CAD-4CF1-B7C8-CC9B3D58E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292600"/>
            <a:ext cx="539750" cy="1846263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319" name="Rectangle 79">
            <a:extLst>
              <a:ext uri="{FF2B5EF4-FFF2-40B4-BE49-F238E27FC236}">
                <a16:creationId xmlns:a16="http://schemas.microsoft.com/office/drawing/2014/main" id="{60C417ED-CF4A-4B6C-B841-99BE76FE8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292600"/>
            <a:ext cx="287338" cy="1774825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320" name="Rectangle 80" descr="深色木质">
            <a:extLst>
              <a:ext uri="{FF2B5EF4-FFF2-40B4-BE49-F238E27FC236}">
                <a16:creationId xmlns:a16="http://schemas.microsoft.com/office/drawing/2014/main" id="{70BF1C9A-F28D-4221-8BFF-4AFA8C966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292600"/>
            <a:ext cx="333375" cy="18462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321" name="Rectangle 81">
            <a:extLst>
              <a:ext uri="{FF2B5EF4-FFF2-40B4-BE49-F238E27FC236}">
                <a16:creationId xmlns:a16="http://schemas.microsoft.com/office/drawing/2014/main" id="{5F45312D-7A04-4865-A39A-C361CBE52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292600"/>
            <a:ext cx="1125537" cy="1846263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322" name="Rectangle 82" descr="斜纹布">
            <a:extLst>
              <a:ext uri="{FF2B5EF4-FFF2-40B4-BE49-F238E27FC236}">
                <a16:creationId xmlns:a16="http://schemas.microsoft.com/office/drawing/2014/main" id="{43C4ED95-35BF-439A-8D35-974FC24E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4292600"/>
            <a:ext cx="314325" cy="18462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323" name="Rectangle 83">
            <a:extLst>
              <a:ext uri="{FF2B5EF4-FFF2-40B4-BE49-F238E27FC236}">
                <a16:creationId xmlns:a16="http://schemas.microsoft.com/office/drawing/2014/main" id="{86EF4FD9-4E38-4C22-8C04-C984E8E5A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4252913"/>
            <a:ext cx="495300" cy="1846262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6" name="AutoShape 84">
            <a:extLst>
              <a:ext uri="{FF2B5EF4-FFF2-40B4-BE49-F238E27FC236}">
                <a16:creationId xmlns:a16="http://schemas.microsoft.com/office/drawing/2014/main" id="{9C003134-ED03-4194-9506-9E618F20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63" y="1143000"/>
            <a:ext cx="4275137" cy="23860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7" name="Rectangle 85">
            <a:extLst>
              <a:ext uri="{FF2B5EF4-FFF2-40B4-BE49-F238E27FC236}">
                <a16:creationId xmlns:a16="http://schemas.microsoft.com/office/drawing/2014/main" id="{373FE2C1-0D77-4372-ABFF-2EE52971A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4392613" cy="954088"/>
          </a:xfrm>
          <a:noFill/>
        </p:spPr>
        <p:txBody>
          <a:bodyPr/>
          <a:lstStyle/>
          <a:p>
            <a:pPr algn="just" eaLnBrk="1" hangingPunct="1"/>
            <a:r>
              <a:rPr lang="en-US" altLang="zh-CN"/>
              <a:t>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：消除机械开关振动引起的抖动现象。</a:t>
            </a:r>
            <a:r>
              <a:rPr lang="zh-CN" altLang="en-US"/>
              <a:t> </a:t>
            </a:r>
          </a:p>
        </p:txBody>
      </p:sp>
      <p:graphicFrame>
        <p:nvGraphicFramePr>
          <p:cNvPr id="3074" name="Object 86">
            <a:extLst>
              <a:ext uri="{FF2B5EF4-FFF2-40B4-BE49-F238E27FC236}">
                <a16:creationId xmlns:a16="http://schemas.microsoft.com/office/drawing/2014/main" id="{9BB6A734-80F8-4F30-9527-CA18BFF6F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1325563"/>
          <a:ext cx="418465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Picture" r:id="rId5" imgW="3267000" imgH="1724040" progId="Word.Picture.8">
                  <p:embed/>
                </p:oleObj>
              </mc:Choice>
              <mc:Fallback>
                <p:oleObj name="Picture" r:id="rId5" imgW="3267000" imgH="1724040" progId="Word.Picture.8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1325563"/>
                        <a:ext cx="4184650" cy="220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Rectangle 87">
            <a:extLst>
              <a:ext uri="{FF2B5EF4-FFF2-40B4-BE49-F238E27FC236}">
                <a16:creationId xmlns:a16="http://schemas.microsoft.com/office/drawing/2014/main" id="{B6C08B48-D327-469A-8D88-3702B9E98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8328" name="Object 88">
            <a:extLst>
              <a:ext uri="{FF2B5EF4-FFF2-40B4-BE49-F238E27FC236}">
                <a16:creationId xmlns:a16="http://schemas.microsoft.com/office/drawing/2014/main" id="{AD4252F2-BA04-4D6D-8F3C-B4043A09B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3455988"/>
          <a:ext cx="2659063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Picture" r:id="rId7" imgW="2035719" imgH="2353705" progId="Word.Picture.8">
                  <p:embed/>
                </p:oleObj>
              </mc:Choice>
              <mc:Fallback>
                <p:oleObj name="Picture" r:id="rId7" imgW="2035719" imgH="2353705" progId="Word.Picture.8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455988"/>
                        <a:ext cx="2659063" cy="306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330" name="Oval 90">
            <a:extLst>
              <a:ext uri="{FF2B5EF4-FFF2-40B4-BE49-F238E27FC236}">
                <a16:creationId xmlns:a16="http://schemas.microsoft.com/office/drawing/2014/main" id="{A42CEDD9-714D-432D-858F-352CD6F8D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181225"/>
            <a:ext cx="900112" cy="719138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331" name="Oval 91">
            <a:extLst>
              <a:ext uri="{FF2B5EF4-FFF2-40B4-BE49-F238E27FC236}">
                <a16:creationId xmlns:a16="http://schemas.microsoft.com/office/drawing/2014/main" id="{5B7434BE-37F2-48EF-96EF-475080AE0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2405063"/>
            <a:ext cx="495300" cy="493712"/>
          </a:xfrm>
          <a:prstGeom prst="ellipse">
            <a:avLst/>
          </a:prstGeom>
          <a:noFill/>
          <a:ln w="38100" algn="ctr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332" name="Text Box 92">
            <a:extLst>
              <a:ext uri="{FF2B5EF4-FFF2-40B4-BE49-F238E27FC236}">
                <a16:creationId xmlns:a16="http://schemas.microsoft.com/office/drawing/2014/main" id="{FF210B46-FCE0-40BA-AE7C-E5D300A84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3860800"/>
            <a:ext cx="44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38333" name="Text Box 93">
            <a:extLst>
              <a:ext uri="{FF2B5EF4-FFF2-40B4-BE49-F238E27FC236}">
                <a16:creationId xmlns:a16="http://schemas.microsoft.com/office/drawing/2014/main" id="{1558708F-9EDD-4859-9ECD-7718BCDC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5751513"/>
            <a:ext cx="44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38334" name="Rectangle 94">
            <a:extLst>
              <a:ext uri="{FF2B5EF4-FFF2-40B4-BE49-F238E27FC236}">
                <a16:creationId xmlns:a16="http://schemas.microsoft.com/office/drawing/2014/main" id="{F4A46F74-C09B-43F6-B8A4-50FDD7DA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1355725" cy="396875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</a:rPr>
              <a:t>S</a:t>
            </a:r>
            <a:r>
              <a:rPr lang="zh-CN" altLang="en-US" sz="2000" b="1">
                <a:solidFill>
                  <a:schemeClr val="bg1"/>
                </a:solidFill>
              </a:rPr>
              <a:t>接</a:t>
            </a:r>
            <a:r>
              <a:rPr lang="en-US" altLang="zh-CN" sz="20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8335" name="Rectangle 95" descr="深色木质">
            <a:extLst>
              <a:ext uri="{FF2B5EF4-FFF2-40B4-BE49-F238E27FC236}">
                <a16:creationId xmlns:a16="http://schemas.microsoft.com/office/drawing/2014/main" id="{0442723E-E943-4D8F-980D-CA1224B20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08275"/>
            <a:ext cx="1355725" cy="3968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</a:rPr>
              <a:t>S </a:t>
            </a:r>
            <a:r>
              <a:rPr lang="zh-CN" altLang="en-US" sz="2000" b="1">
                <a:solidFill>
                  <a:schemeClr val="bg1"/>
                </a:solidFill>
                <a:ea typeface="黑体" panose="02010609060101010101" pitchFamily="49" charset="-122"/>
              </a:rPr>
              <a:t>接</a:t>
            </a:r>
            <a:r>
              <a:rPr lang="en-US" altLang="zh-CN" sz="2000" b="1">
                <a:solidFill>
                  <a:schemeClr val="bg1"/>
                </a:solidFill>
              </a:rPr>
              <a:t>A</a:t>
            </a:r>
            <a:r>
              <a:rPr lang="zh-CN" altLang="en-US" b="1">
                <a:solidFill>
                  <a:schemeClr val="bg1"/>
                </a:solidFill>
              </a:rPr>
              <a:t>振动</a:t>
            </a:r>
            <a:r>
              <a:rPr lang="zh-CN" altLang="en-US"/>
              <a:t> </a:t>
            </a:r>
          </a:p>
        </p:txBody>
      </p:sp>
      <p:sp>
        <p:nvSpPr>
          <p:cNvPr id="138336" name="Rectangle 96">
            <a:extLst>
              <a:ext uri="{FF2B5EF4-FFF2-40B4-BE49-F238E27FC236}">
                <a16:creationId xmlns:a16="http://schemas.microsoft.com/office/drawing/2014/main" id="{2C3039EF-B297-42A6-849A-7A79A1DEE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05038"/>
            <a:ext cx="1358900" cy="396875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悬空时间</a:t>
            </a:r>
          </a:p>
        </p:txBody>
      </p:sp>
      <p:sp>
        <p:nvSpPr>
          <p:cNvPr id="138337" name="Rectangle 97">
            <a:extLst>
              <a:ext uri="{FF2B5EF4-FFF2-40B4-BE49-F238E27FC236}">
                <a16:creationId xmlns:a16="http://schemas.microsoft.com/office/drawing/2014/main" id="{5185E1E3-994A-4FEF-9A67-48510ADD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288" y="1752600"/>
            <a:ext cx="1355725" cy="396875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</a:rPr>
              <a:t>S</a:t>
            </a:r>
            <a:r>
              <a:rPr lang="zh-CN" altLang="en-US" sz="2000" b="1">
                <a:solidFill>
                  <a:schemeClr val="bg1"/>
                </a:solidFill>
              </a:rPr>
              <a:t>接</a:t>
            </a:r>
            <a:r>
              <a:rPr lang="en-US" altLang="zh-CN" sz="20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8338" name="Rectangle 98" descr="斜纹布">
            <a:extLst>
              <a:ext uri="{FF2B5EF4-FFF2-40B4-BE49-F238E27FC236}">
                <a16:creationId xmlns:a16="http://schemas.microsoft.com/office/drawing/2014/main" id="{E8F446F1-3AD9-4C01-8E8C-5B9E99D44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288" y="2209800"/>
            <a:ext cx="1485900" cy="3968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</a:rPr>
              <a:t>S</a:t>
            </a:r>
            <a:r>
              <a:rPr lang="zh-CN" altLang="en-US" sz="2000" b="1">
                <a:solidFill>
                  <a:schemeClr val="bg1"/>
                </a:solidFill>
              </a:rPr>
              <a:t>悬空时间</a:t>
            </a:r>
          </a:p>
        </p:txBody>
      </p:sp>
      <p:sp>
        <p:nvSpPr>
          <p:cNvPr id="138339" name="Rectangle 99">
            <a:extLst>
              <a:ext uri="{FF2B5EF4-FFF2-40B4-BE49-F238E27FC236}">
                <a16:creationId xmlns:a16="http://schemas.microsoft.com/office/drawing/2014/main" id="{EB97A75B-E64A-4D16-B64D-5267D92E7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288" y="2667000"/>
            <a:ext cx="1355725" cy="396875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接 </a:t>
            </a:r>
            <a:r>
              <a:rPr lang="en-US" altLang="zh-CN" sz="2000" b="1">
                <a:solidFill>
                  <a:schemeClr val="bg1"/>
                </a:solidFill>
              </a:rPr>
              <a:t>B</a:t>
            </a:r>
            <a:r>
              <a:rPr lang="zh-CN" altLang="en-US" sz="2000" b="1">
                <a:solidFill>
                  <a:schemeClr val="bg1"/>
                </a:solidFill>
              </a:rPr>
              <a:t>振动</a:t>
            </a:r>
          </a:p>
        </p:txBody>
      </p:sp>
      <p:sp>
        <p:nvSpPr>
          <p:cNvPr id="138340" name="Text Box 100">
            <a:extLst>
              <a:ext uri="{FF2B5EF4-FFF2-40B4-BE49-F238E27FC236}">
                <a16:creationId xmlns:a16="http://schemas.microsoft.com/office/drawing/2014/main" id="{85583678-1CE2-47F1-9B1B-A8610DBB2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17975"/>
            <a:ext cx="44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38341" name="Text Box 101">
            <a:extLst>
              <a:ext uri="{FF2B5EF4-FFF2-40B4-BE49-F238E27FC236}">
                <a16:creationId xmlns:a16="http://schemas.microsoft.com/office/drawing/2014/main" id="{C3A170AA-58EB-426F-9BDF-8BE749255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29188"/>
            <a:ext cx="44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38342" name="AutoShape 102">
            <a:extLst>
              <a:ext uri="{FF2B5EF4-FFF2-40B4-BE49-F238E27FC236}">
                <a16:creationId xmlns:a16="http://schemas.microsoft.com/office/drawing/2014/main" id="{2733FC59-F899-4C8E-BE1A-0266889C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5513388"/>
            <a:ext cx="3240088" cy="7207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02" name="AutoShape 109">
            <a:extLst>
              <a:ext uri="{FF2B5EF4-FFF2-40B4-BE49-F238E27FC236}">
                <a16:creationId xmlns:a16="http://schemas.microsoft.com/office/drawing/2014/main" id="{032035F2-2BE6-47D6-A982-BA0CD918798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787900" y="5748338"/>
            <a:ext cx="3554413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" name="Rectangle 111">
            <a:extLst>
              <a:ext uri="{FF2B5EF4-FFF2-40B4-BE49-F238E27FC236}">
                <a16:creationId xmlns:a16="http://schemas.microsoft.com/office/drawing/2014/main" id="{783C19D0-35A2-4A07-8CC0-43CA0879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97192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3104" name="Line 112">
            <a:extLst>
              <a:ext uri="{FF2B5EF4-FFF2-40B4-BE49-F238E27FC236}">
                <a16:creationId xmlns:a16="http://schemas.microsoft.com/office/drawing/2014/main" id="{42FDF60F-1AC0-445A-AEA4-FA1EBE15B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4273550"/>
            <a:ext cx="723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5" name="Line 113">
            <a:extLst>
              <a:ext uri="{FF2B5EF4-FFF2-40B4-BE49-F238E27FC236}">
                <a16:creationId xmlns:a16="http://schemas.microsoft.com/office/drawing/2014/main" id="{F66BA02D-33BD-494A-B2CA-6FBEEFE01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7113" y="4697413"/>
            <a:ext cx="111283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6" name="Line 114">
            <a:extLst>
              <a:ext uri="{FF2B5EF4-FFF2-40B4-BE49-F238E27FC236}">
                <a16:creationId xmlns:a16="http://schemas.microsoft.com/office/drawing/2014/main" id="{A89938D8-1017-4285-BF22-E719849C4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8838" y="4260850"/>
            <a:ext cx="1587" cy="438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7" name="Line 115">
            <a:extLst>
              <a:ext uri="{FF2B5EF4-FFF2-40B4-BE49-F238E27FC236}">
                <a16:creationId xmlns:a16="http://schemas.microsoft.com/office/drawing/2014/main" id="{03DB7214-E244-497D-BB79-FCE40B517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38" y="4273550"/>
            <a:ext cx="7302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8" name="Line 116">
            <a:extLst>
              <a:ext uri="{FF2B5EF4-FFF2-40B4-BE49-F238E27FC236}">
                <a16:creationId xmlns:a16="http://schemas.microsoft.com/office/drawing/2014/main" id="{A52992E7-7CE3-4FBA-91D0-2877D6616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4941888"/>
            <a:ext cx="19415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9" name="Line 117">
            <a:extLst>
              <a:ext uri="{FF2B5EF4-FFF2-40B4-BE49-F238E27FC236}">
                <a16:creationId xmlns:a16="http://schemas.microsoft.com/office/drawing/2014/main" id="{10F82A2D-46F6-48CD-91AF-313927D1D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5364163"/>
            <a:ext cx="4762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0" name="Line 118">
            <a:extLst>
              <a:ext uri="{FF2B5EF4-FFF2-40B4-BE49-F238E27FC236}">
                <a16:creationId xmlns:a16="http://schemas.microsoft.com/office/drawing/2014/main" id="{A6B9BF7B-FC61-4EE6-8D2F-249F9B5F6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5661025"/>
            <a:ext cx="1735137" cy="17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1" name="Line 119">
            <a:extLst>
              <a:ext uri="{FF2B5EF4-FFF2-40B4-BE49-F238E27FC236}">
                <a16:creationId xmlns:a16="http://schemas.microsoft.com/office/drawing/2014/main" id="{7A5EDBB3-C35A-4AB8-919C-ADB4DC5EC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6092825"/>
            <a:ext cx="6286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2" name="Line 120">
            <a:extLst>
              <a:ext uri="{FF2B5EF4-FFF2-40B4-BE49-F238E27FC236}">
                <a16:creationId xmlns:a16="http://schemas.microsoft.com/office/drawing/2014/main" id="{C4A306DE-A4F4-42FE-975A-4FF8D136C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050" y="6108700"/>
            <a:ext cx="4413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" name="Line 121">
            <a:extLst>
              <a:ext uri="{FF2B5EF4-FFF2-40B4-BE49-F238E27FC236}">
                <a16:creationId xmlns:a16="http://schemas.microsoft.com/office/drawing/2014/main" id="{34972F64-425A-4806-BDB8-97A6655B6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8313" y="4919663"/>
            <a:ext cx="1587" cy="4524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4" name="Line 122">
            <a:extLst>
              <a:ext uri="{FF2B5EF4-FFF2-40B4-BE49-F238E27FC236}">
                <a16:creationId xmlns:a16="http://schemas.microsoft.com/office/drawing/2014/main" id="{D5352BA8-37FB-4F9C-9A71-39FE26256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5661025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5" name="Line 123">
            <a:extLst>
              <a:ext uri="{FF2B5EF4-FFF2-40B4-BE49-F238E27FC236}">
                <a16:creationId xmlns:a16="http://schemas.microsoft.com/office/drawing/2014/main" id="{31763F6C-9AB8-4B51-99AF-82DA0D1DC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3" y="5670550"/>
            <a:ext cx="1587" cy="438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6" name="Freeform 124">
            <a:extLst>
              <a:ext uri="{FF2B5EF4-FFF2-40B4-BE49-F238E27FC236}">
                <a16:creationId xmlns:a16="http://schemas.microsoft.com/office/drawing/2014/main" id="{68C9D5AA-B3A5-47DA-822F-C24EA32563CD}"/>
              </a:ext>
            </a:extLst>
          </p:cNvPr>
          <p:cNvSpPr>
            <a:spLocks/>
          </p:cNvSpPr>
          <p:nvPr/>
        </p:nvSpPr>
        <p:spPr bwMode="auto">
          <a:xfrm>
            <a:off x="7480300" y="4932363"/>
            <a:ext cx="46038" cy="420687"/>
          </a:xfrm>
          <a:custGeom>
            <a:avLst/>
            <a:gdLst>
              <a:gd name="T0" fmla="*/ 0 w 29"/>
              <a:gd name="T1" fmla="*/ 0 h 265"/>
              <a:gd name="T2" fmla="*/ 2147483647 w 29"/>
              <a:gd name="T3" fmla="*/ 2147483647 h 265"/>
              <a:gd name="T4" fmla="*/ 2147483647 w 29"/>
              <a:gd name="T5" fmla="*/ 2147483647 h 265"/>
              <a:gd name="T6" fmla="*/ 2147483647 w 29"/>
              <a:gd name="T7" fmla="*/ 2147483647 h 265"/>
              <a:gd name="T8" fmla="*/ 2147483647 w 29"/>
              <a:gd name="T9" fmla="*/ 2147483647 h 265"/>
              <a:gd name="T10" fmla="*/ 2147483647 w 29"/>
              <a:gd name="T11" fmla="*/ 2147483647 h 265"/>
              <a:gd name="T12" fmla="*/ 2147483647 w 29"/>
              <a:gd name="T13" fmla="*/ 2147483647 h 265"/>
              <a:gd name="T14" fmla="*/ 2147483647 w 29"/>
              <a:gd name="T15" fmla="*/ 2147483647 h 265"/>
              <a:gd name="T16" fmla="*/ 2147483647 w 29"/>
              <a:gd name="T17" fmla="*/ 2147483647 h 265"/>
              <a:gd name="T18" fmla="*/ 2147483647 w 29"/>
              <a:gd name="T19" fmla="*/ 2147483647 h 265"/>
              <a:gd name="T20" fmla="*/ 2147483647 w 29"/>
              <a:gd name="T21" fmla="*/ 2147483647 h 265"/>
              <a:gd name="T22" fmla="*/ 2147483647 w 29"/>
              <a:gd name="T23" fmla="*/ 2147483647 h 265"/>
              <a:gd name="T24" fmla="*/ 2147483647 w 29"/>
              <a:gd name="T25" fmla="*/ 2147483647 h 265"/>
              <a:gd name="T26" fmla="*/ 2147483647 w 29"/>
              <a:gd name="T27" fmla="*/ 2147483647 h 265"/>
              <a:gd name="T28" fmla="*/ 2147483647 w 29"/>
              <a:gd name="T29" fmla="*/ 2147483647 h 265"/>
              <a:gd name="T30" fmla="*/ 2147483647 w 29"/>
              <a:gd name="T31" fmla="*/ 2147483647 h 265"/>
              <a:gd name="T32" fmla="*/ 2147483647 w 29"/>
              <a:gd name="T33" fmla="*/ 2147483647 h 265"/>
              <a:gd name="T34" fmla="*/ 2147483647 w 29"/>
              <a:gd name="T35" fmla="*/ 2147483647 h 265"/>
              <a:gd name="T36" fmla="*/ 2147483647 w 29"/>
              <a:gd name="T37" fmla="*/ 2147483647 h 265"/>
              <a:gd name="T38" fmla="*/ 2147483647 w 29"/>
              <a:gd name="T39" fmla="*/ 2147483647 h 265"/>
              <a:gd name="T40" fmla="*/ 2147483647 w 29"/>
              <a:gd name="T41" fmla="*/ 2147483647 h 265"/>
              <a:gd name="T42" fmla="*/ 2147483647 w 29"/>
              <a:gd name="T43" fmla="*/ 2147483647 h 265"/>
              <a:gd name="T44" fmla="*/ 2147483647 w 29"/>
              <a:gd name="T45" fmla="*/ 2147483647 h 265"/>
              <a:gd name="T46" fmla="*/ 2147483647 w 29"/>
              <a:gd name="T47" fmla="*/ 2147483647 h 265"/>
              <a:gd name="T48" fmla="*/ 2147483647 w 29"/>
              <a:gd name="T49" fmla="*/ 2147483647 h 265"/>
              <a:gd name="T50" fmla="*/ 2147483647 w 29"/>
              <a:gd name="T51" fmla="*/ 2147483647 h 265"/>
              <a:gd name="T52" fmla="*/ 2147483647 w 29"/>
              <a:gd name="T53" fmla="*/ 2147483647 h 265"/>
              <a:gd name="T54" fmla="*/ 2147483647 w 29"/>
              <a:gd name="T55" fmla="*/ 2147483647 h 265"/>
              <a:gd name="T56" fmla="*/ 2147483647 w 29"/>
              <a:gd name="T57" fmla="*/ 2147483647 h 26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9"/>
              <a:gd name="T88" fmla="*/ 0 h 265"/>
              <a:gd name="T89" fmla="*/ 29 w 29"/>
              <a:gd name="T90" fmla="*/ 265 h 26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9" h="265">
                <a:moveTo>
                  <a:pt x="0" y="0"/>
                </a:moveTo>
                <a:lnTo>
                  <a:pt x="5" y="10"/>
                </a:lnTo>
                <a:lnTo>
                  <a:pt x="10" y="20"/>
                </a:lnTo>
                <a:lnTo>
                  <a:pt x="12" y="25"/>
                </a:lnTo>
                <a:lnTo>
                  <a:pt x="13" y="31"/>
                </a:lnTo>
                <a:lnTo>
                  <a:pt x="14" y="37"/>
                </a:lnTo>
                <a:lnTo>
                  <a:pt x="15" y="44"/>
                </a:lnTo>
                <a:lnTo>
                  <a:pt x="15" y="51"/>
                </a:lnTo>
                <a:lnTo>
                  <a:pt x="14" y="59"/>
                </a:lnTo>
                <a:lnTo>
                  <a:pt x="13" y="66"/>
                </a:lnTo>
                <a:lnTo>
                  <a:pt x="10" y="74"/>
                </a:lnTo>
                <a:lnTo>
                  <a:pt x="9" y="82"/>
                </a:lnTo>
                <a:lnTo>
                  <a:pt x="9" y="87"/>
                </a:lnTo>
                <a:lnTo>
                  <a:pt x="8" y="92"/>
                </a:lnTo>
                <a:lnTo>
                  <a:pt x="8" y="97"/>
                </a:lnTo>
                <a:lnTo>
                  <a:pt x="8" y="104"/>
                </a:lnTo>
                <a:lnTo>
                  <a:pt x="8" y="110"/>
                </a:lnTo>
                <a:lnTo>
                  <a:pt x="8" y="116"/>
                </a:lnTo>
                <a:lnTo>
                  <a:pt x="8" y="124"/>
                </a:lnTo>
                <a:lnTo>
                  <a:pt x="9" y="131"/>
                </a:lnTo>
                <a:lnTo>
                  <a:pt x="10" y="139"/>
                </a:lnTo>
                <a:lnTo>
                  <a:pt x="10" y="148"/>
                </a:lnTo>
                <a:lnTo>
                  <a:pt x="12" y="156"/>
                </a:lnTo>
                <a:lnTo>
                  <a:pt x="13" y="165"/>
                </a:lnTo>
                <a:lnTo>
                  <a:pt x="15" y="184"/>
                </a:lnTo>
                <a:lnTo>
                  <a:pt x="19" y="203"/>
                </a:lnTo>
                <a:lnTo>
                  <a:pt x="22" y="224"/>
                </a:lnTo>
                <a:lnTo>
                  <a:pt x="25" y="244"/>
                </a:lnTo>
                <a:lnTo>
                  <a:pt x="29" y="265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7" name="Freeform 125">
            <a:extLst>
              <a:ext uri="{FF2B5EF4-FFF2-40B4-BE49-F238E27FC236}">
                <a16:creationId xmlns:a16="http://schemas.microsoft.com/office/drawing/2014/main" id="{51E510CB-F5C6-439B-BB13-943C03C5B7E9}"/>
              </a:ext>
            </a:extLst>
          </p:cNvPr>
          <p:cNvSpPr>
            <a:spLocks/>
          </p:cNvSpPr>
          <p:nvPr/>
        </p:nvSpPr>
        <p:spPr bwMode="auto">
          <a:xfrm>
            <a:off x="7527925" y="5110163"/>
            <a:ext cx="79375" cy="241300"/>
          </a:xfrm>
          <a:custGeom>
            <a:avLst/>
            <a:gdLst>
              <a:gd name="T0" fmla="*/ 0 w 50"/>
              <a:gd name="T1" fmla="*/ 2147483647 h 152"/>
              <a:gd name="T2" fmla="*/ 2147483647 w 50"/>
              <a:gd name="T3" fmla="*/ 2147483647 h 152"/>
              <a:gd name="T4" fmla="*/ 2147483647 w 50"/>
              <a:gd name="T5" fmla="*/ 2147483647 h 152"/>
              <a:gd name="T6" fmla="*/ 2147483647 w 50"/>
              <a:gd name="T7" fmla="*/ 2147483647 h 152"/>
              <a:gd name="T8" fmla="*/ 2147483647 w 50"/>
              <a:gd name="T9" fmla="*/ 2147483647 h 152"/>
              <a:gd name="T10" fmla="*/ 2147483647 w 50"/>
              <a:gd name="T11" fmla="*/ 2147483647 h 152"/>
              <a:gd name="T12" fmla="*/ 2147483647 w 50"/>
              <a:gd name="T13" fmla="*/ 2147483647 h 152"/>
              <a:gd name="T14" fmla="*/ 2147483647 w 50"/>
              <a:gd name="T15" fmla="*/ 2147483647 h 152"/>
              <a:gd name="T16" fmla="*/ 2147483647 w 50"/>
              <a:gd name="T17" fmla="*/ 2147483647 h 152"/>
              <a:gd name="T18" fmla="*/ 2147483647 w 50"/>
              <a:gd name="T19" fmla="*/ 2147483647 h 152"/>
              <a:gd name="T20" fmla="*/ 2147483647 w 50"/>
              <a:gd name="T21" fmla="*/ 2147483647 h 152"/>
              <a:gd name="T22" fmla="*/ 2147483647 w 50"/>
              <a:gd name="T23" fmla="*/ 2147483647 h 152"/>
              <a:gd name="T24" fmla="*/ 2147483647 w 50"/>
              <a:gd name="T25" fmla="*/ 2147483647 h 152"/>
              <a:gd name="T26" fmla="*/ 2147483647 w 50"/>
              <a:gd name="T27" fmla="*/ 2147483647 h 152"/>
              <a:gd name="T28" fmla="*/ 2147483647 w 50"/>
              <a:gd name="T29" fmla="*/ 2147483647 h 152"/>
              <a:gd name="T30" fmla="*/ 2147483647 w 50"/>
              <a:gd name="T31" fmla="*/ 2147483647 h 152"/>
              <a:gd name="T32" fmla="*/ 2147483647 w 50"/>
              <a:gd name="T33" fmla="*/ 2147483647 h 152"/>
              <a:gd name="T34" fmla="*/ 2147483647 w 50"/>
              <a:gd name="T35" fmla="*/ 2147483647 h 152"/>
              <a:gd name="T36" fmla="*/ 2147483647 w 50"/>
              <a:gd name="T37" fmla="*/ 0 h 15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0"/>
              <a:gd name="T58" fmla="*/ 0 h 152"/>
              <a:gd name="T59" fmla="*/ 50 w 50"/>
              <a:gd name="T60" fmla="*/ 152 h 15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0" h="152">
                <a:moveTo>
                  <a:pt x="0" y="152"/>
                </a:moveTo>
                <a:lnTo>
                  <a:pt x="3" y="137"/>
                </a:lnTo>
                <a:lnTo>
                  <a:pt x="6" y="122"/>
                </a:lnTo>
                <a:lnTo>
                  <a:pt x="8" y="108"/>
                </a:lnTo>
                <a:lnTo>
                  <a:pt x="11" y="93"/>
                </a:lnTo>
                <a:lnTo>
                  <a:pt x="13" y="81"/>
                </a:lnTo>
                <a:lnTo>
                  <a:pt x="16" y="68"/>
                </a:lnTo>
                <a:lnTo>
                  <a:pt x="18" y="57"/>
                </a:lnTo>
                <a:lnTo>
                  <a:pt x="19" y="52"/>
                </a:lnTo>
                <a:lnTo>
                  <a:pt x="22" y="47"/>
                </a:lnTo>
                <a:lnTo>
                  <a:pt x="23" y="42"/>
                </a:lnTo>
                <a:lnTo>
                  <a:pt x="24" y="38"/>
                </a:lnTo>
                <a:lnTo>
                  <a:pt x="28" y="31"/>
                </a:lnTo>
                <a:lnTo>
                  <a:pt x="31" y="23"/>
                </a:lnTo>
                <a:lnTo>
                  <a:pt x="34" y="18"/>
                </a:lnTo>
                <a:lnTo>
                  <a:pt x="38" y="13"/>
                </a:lnTo>
                <a:lnTo>
                  <a:pt x="42" y="8"/>
                </a:lnTo>
                <a:lnTo>
                  <a:pt x="46" y="4"/>
                </a:lnTo>
                <a:lnTo>
                  <a:pt x="5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8" name="Line 126">
            <a:extLst>
              <a:ext uri="{FF2B5EF4-FFF2-40B4-BE49-F238E27FC236}">
                <a16:creationId xmlns:a16="http://schemas.microsoft.com/office/drawing/2014/main" id="{CECE58B3-C528-407E-B66F-0CCA96DE0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5122863"/>
            <a:ext cx="1588" cy="201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9" name="Freeform 127">
            <a:extLst>
              <a:ext uri="{FF2B5EF4-FFF2-40B4-BE49-F238E27FC236}">
                <a16:creationId xmlns:a16="http://schemas.microsoft.com/office/drawing/2014/main" id="{B0B8263F-6D7F-4C6E-BC08-60F1E70C3EE2}"/>
              </a:ext>
            </a:extLst>
          </p:cNvPr>
          <p:cNvSpPr>
            <a:spLocks/>
          </p:cNvSpPr>
          <p:nvPr/>
        </p:nvSpPr>
        <p:spPr bwMode="auto">
          <a:xfrm>
            <a:off x="7604125" y="5097463"/>
            <a:ext cx="92075" cy="223837"/>
          </a:xfrm>
          <a:custGeom>
            <a:avLst/>
            <a:gdLst>
              <a:gd name="T0" fmla="*/ 0 w 58"/>
              <a:gd name="T1" fmla="*/ 2147483647 h 141"/>
              <a:gd name="T2" fmla="*/ 2147483647 w 58"/>
              <a:gd name="T3" fmla="*/ 2147483647 h 141"/>
              <a:gd name="T4" fmla="*/ 2147483647 w 58"/>
              <a:gd name="T5" fmla="*/ 2147483647 h 141"/>
              <a:gd name="T6" fmla="*/ 2147483647 w 58"/>
              <a:gd name="T7" fmla="*/ 2147483647 h 141"/>
              <a:gd name="T8" fmla="*/ 2147483647 w 58"/>
              <a:gd name="T9" fmla="*/ 2147483647 h 141"/>
              <a:gd name="T10" fmla="*/ 2147483647 w 58"/>
              <a:gd name="T11" fmla="*/ 2147483647 h 141"/>
              <a:gd name="T12" fmla="*/ 2147483647 w 58"/>
              <a:gd name="T13" fmla="*/ 2147483647 h 141"/>
              <a:gd name="T14" fmla="*/ 2147483647 w 58"/>
              <a:gd name="T15" fmla="*/ 2147483647 h 141"/>
              <a:gd name="T16" fmla="*/ 2147483647 w 58"/>
              <a:gd name="T17" fmla="*/ 2147483647 h 141"/>
              <a:gd name="T18" fmla="*/ 2147483647 w 58"/>
              <a:gd name="T19" fmla="*/ 2147483647 h 141"/>
              <a:gd name="T20" fmla="*/ 2147483647 w 58"/>
              <a:gd name="T21" fmla="*/ 2147483647 h 141"/>
              <a:gd name="T22" fmla="*/ 2147483647 w 58"/>
              <a:gd name="T23" fmla="*/ 2147483647 h 141"/>
              <a:gd name="T24" fmla="*/ 2147483647 w 58"/>
              <a:gd name="T25" fmla="*/ 2147483647 h 141"/>
              <a:gd name="T26" fmla="*/ 2147483647 w 58"/>
              <a:gd name="T27" fmla="*/ 2147483647 h 141"/>
              <a:gd name="T28" fmla="*/ 2147483647 w 58"/>
              <a:gd name="T29" fmla="*/ 2147483647 h 141"/>
              <a:gd name="T30" fmla="*/ 2147483647 w 58"/>
              <a:gd name="T31" fmla="*/ 2147483647 h 141"/>
              <a:gd name="T32" fmla="*/ 2147483647 w 58"/>
              <a:gd name="T33" fmla="*/ 0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8"/>
              <a:gd name="T52" fmla="*/ 0 h 141"/>
              <a:gd name="T53" fmla="*/ 58 w 58"/>
              <a:gd name="T54" fmla="*/ 141 h 14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8" h="141">
                <a:moveTo>
                  <a:pt x="0" y="141"/>
                </a:moveTo>
                <a:lnTo>
                  <a:pt x="4" y="128"/>
                </a:lnTo>
                <a:lnTo>
                  <a:pt x="8" y="115"/>
                </a:lnTo>
                <a:lnTo>
                  <a:pt x="12" y="101"/>
                </a:lnTo>
                <a:lnTo>
                  <a:pt x="17" y="89"/>
                </a:lnTo>
                <a:lnTo>
                  <a:pt x="20" y="76"/>
                </a:lnTo>
                <a:lnTo>
                  <a:pt x="24" y="65"/>
                </a:lnTo>
                <a:lnTo>
                  <a:pt x="28" y="55"/>
                </a:lnTo>
                <a:lnTo>
                  <a:pt x="32" y="46"/>
                </a:lnTo>
                <a:lnTo>
                  <a:pt x="34" y="37"/>
                </a:lnTo>
                <a:lnTo>
                  <a:pt x="38" y="30"/>
                </a:lnTo>
                <a:lnTo>
                  <a:pt x="42" y="24"/>
                </a:lnTo>
                <a:lnTo>
                  <a:pt x="44" y="19"/>
                </a:lnTo>
                <a:lnTo>
                  <a:pt x="48" y="14"/>
                </a:lnTo>
                <a:lnTo>
                  <a:pt x="52" y="8"/>
                </a:lnTo>
                <a:lnTo>
                  <a:pt x="54" y="3"/>
                </a:lnTo>
                <a:lnTo>
                  <a:pt x="58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0" name="Line 128">
            <a:extLst>
              <a:ext uri="{FF2B5EF4-FFF2-40B4-BE49-F238E27FC236}">
                <a16:creationId xmlns:a16="http://schemas.microsoft.com/office/drawing/2014/main" id="{AB709E70-7BA3-41AF-825C-FA7BB6D29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613" y="5105400"/>
            <a:ext cx="1587" cy="1666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1" name="Freeform 129">
            <a:extLst>
              <a:ext uri="{FF2B5EF4-FFF2-40B4-BE49-F238E27FC236}">
                <a16:creationId xmlns:a16="http://schemas.microsoft.com/office/drawing/2014/main" id="{84A0371D-E489-476B-BC52-47569054133A}"/>
              </a:ext>
            </a:extLst>
          </p:cNvPr>
          <p:cNvSpPr>
            <a:spLocks/>
          </p:cNvSpPr>
          <p:nvPr/>
        </p:nvSpPr>
        <p:spPr bwMode="auto">
          <a:xfrm>
            <a:off x="7694613" y="5186363"/>
            <a:ext cx="112712" cy="209550"/>
          </a:xfrm>
          <a:custGeom>
            <a:avLst/>
            <a:gdLst>
              <a:gd name="T0" fmla="*/ 0 w 71"/>
              <a:gd name="T1" fmla="*/ 2147483647 h 132"/>
              <a:gd name="T2" fmla="*/ 2147483647 w 71"/>
              <a:gd name="T3" fmla="*/ 2147483647 h 132"/>
              <a:gd name="T4" fmla="*/ 2147483647 w 71"/>
              <a:gd name="T5" fmla="*/ 2147483647 h 132"/>
              <a:gd name="T6" fmla="*/ 2147483647 w 71"/>
              <a:gd name="T7" fmla="*/ 2147483647 h 132"/>
              <a:gd name="T8" fmla="*/ 2147483647 w 71"/>
              <a:gd name="T9" fmla="*/ 2147483647 h 132"/>
              <a:gd name="T10" fmla="*/ 2147483647 w 71"/>
              <a:gd name="T11" fmla="*/ 2147483647 h 132"/>
              <a:gd name="T12" fmla="*/ 2147483647 w 71"/>
              <a:gd name="T13" fmla="*/ 2147483647 h 132"/>
              <a:gd name="T14" fmla="*/ 2147483647 w 71"/>
              <a:gd name="T15" fmla="*/ 2147483647 h 132"/>
              <a:gd name="T16" fmla="*/ 2147483647 w 71"/>
              <a:gd name="T17" fmla="*/ 2147483647 h 132"/>
              <a:gd name="T18" fmla="*/ 2147483647 w 71"/>
              <a:gd name="T19" fmla="*/ 2147483647 h 132"/>
              <a:gd name="T20" fmla="*/ 2147483647 w 71"/>
              <a:gd name="T21" fmla="*/ 2147483647 h 132"/>
              <a:gd name="T22" fmla="*/ 2147483647 w 71"/>
              <a:gd name="T23" fmla="*/ 2147483647 h 132"/>
              <a:gd name="T24" fmla="*/ 2147483647 w 71"/>
              <a:gd name="T25" fmla="*/ 2147483647 h 132"/>
              <a:gd name="T26" fmla="*/ 2147483647 w 71"/>
              <a:gd name="T27" fmla="*/ 0 h 132"/>
              <a:gd name="T28" fmla="*/ 2147483647 w 71"/>
              <a:gd name="T29" fmla="*/ 0 h 132"/>
              <a:gd name="T30" fmla="*/ 2147483647 w 71"/>
              <a:gd name="T31" fmla="*/ 0 h 132"/>
              <a:gd name="T32" fmla="*/ 2147483647 w 71"/>
              <a:gd name="T33" fmla="*/ 2147483647 h 132"/>
              <a:gd name="T34" fmla="*/ 2147483647 w 71"/>
              <a:gd name="T35" fmla="*/ 2147483647 h 132"/>
              <a:gd name="T36" fmla="*/ 2147483647 w 71"/>
              <a:gd name="T37" fmla="*/ 2147483647 h 132"/>
              <a:gd name="T38" fmla="*/ 2147483647 w 71"/>
              <a:gd name="T39" fmla="*/ 2147483647 h 132"/>
              <a:gd name="T40" fmla="*/ 2147483647 w 71"/>
              <a:gd name="T41" fmla="*/ 2147483647 h 132"/>
              <a:gd name="T42" fmla="*/ 2147483647 w 71"/>
              <a:gd name="T43" fmla="*/ 2147483647 h 132"/>
              <a:gd name="T44" fmla="*/ 2147483647 w 71"/>
              <a:gd name="T45" fmla="*/ 2147483647 h 132"/>
              <a:gd name="T46" fmla="*/ 2147483647 w 71"/>
              <a:gd name="T47" fmla="*/ 2147483647 h 132"/>
              <a:gd name="T48" fmla="*/ 2147483647 w 71"/>
              <a:gd name="T49" fmla="*/ 2147483647 h 132"/>
              <a:gd name="T50" fmla="*/ 2147483647 w 71"/>
              <a:gd name="T51" fmla="*/ 2147483647 h 132"/>
              <a:gd name="T52" fmla="*/ 2147483647 w 71"/>
              <a:gd name="T53" fmla="*/ 2147483647 h 132"/>
              <a:gd name="T54" fmla="*/ 2147483647 w 71"/>
              <a:gd name="T55" fmla="*/ 2147483647 h 132"/>
              <a:gd name="T56" fmla="*/ 2147483647 w 71"/>
              <a:gd name="T57" fmla="*/ 2147483647 h 132"/>
              <a:gd name="T58" fmla="*/ 2147483647 w 71"/>
              <a:gd name="T59" fmla="*/ 2147483647 h 132"/>
              <a:gd name="T60" fmla="*/ 2147483647 w 71"/>
              <a:gd name="T61" fmla="*/ 2147483647 h 132"/>
              <a:gd name="T62" fmla="*/ 2147483647 w 71"/>
              <a:gd name="T63" fmla="*/ 2147483647 h 132"/>
              <a:gd name="T64" fmla="*/ 2147483647 w 71"/>
              <a:gd name="T65" fmla="*/ 2147483647 h 132"/>
              <a:gd name="T66" fmla="*/ 2147483647 w 71"/>
              <a:gd name="T67" fmla="*/ 2147483647 h 132"/>
              <a:gd name="T68" fmla="*/ 2147483647 w 71"/>
              <a:gd name="T69" fmla="*/ 2147483647 h 132"/>
              <a:gd name="T70" fmla="*/ 2147483647 w 71"/>
              <a:gd name="T71" fmla="*/ 2147483647 h 132"/>
              <a:gd name="T72" fmla="*/ 2147483647 w 71"/>
              <a:gd name="T73" fmla="*/ 2147483647 h 132"/>
              <a:gd name="T74" fmla="*/ 2147483647 w 71"/>
              <a:gd name="T75" fmla="*/ 2147483647 h 132"/>
              <a:gd name="T76" fmla="*/ 2147483647 w 71"/>
              <a:gd name="T77" fmla="*/ 2147483647 h 132"/>
              <a:gd name="T78" fmla="*/ 2147483647 w 71"/>
              <a:gd name="T79" fmla="*/ 2147483647 h 132"/>
              <a:gd name="T80" fmla="*/ 2147483647 w 71"/>
              <a:gd name="T81" fmla="*/ 2147483647 h 132"/>
              <a:gd name="T82" fmla="*/ 2147483647 w 71"/>
              <a:gd name="T83" fmla="*/ 2147483647 h 132"/>
              <a:gd name="T84" fmla="*/ 2147483647 w 71"/>
              <a:gd name="T85" fmla="*/ 2147483647 h 132"/>
              <a:gd name="T86" fmla="*/ 2147483647 w 71"/>
              <a:gd name="T87" fmla="*/ 2147483647 h 132"/>
              <a:gd name="T88" fmla="*/ 2147483647 w 71"/>
              <a:gd name="T89" fmla="*/ 2147483647 h 132"/>
              <a:gd name="T90" fmla="*/ 2147483647 w 71"/>
              <a:gd name="T91" fmla="*/ 2147483647 h 13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1"/>
              <a:gd name="T139" fmla="*/ 0 h 132"/>
              <a:gd name="T140" fmla="*/ 71 w 71"/>
              <a:gd name="T141" fmla="*/ 132 h 13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1" h="132">
                <a:moveTo>
                  <a:pt x="0" y="55"/>
                </a:moveTo>
                <a:lnTo>
                  <a:pt x="5" y="45"/>
                </a:lnTo>
                <a:lnTo>
                  <a:pt x="9" y="38"/>
                </a:lnTo>
                <a:lnTo>
                  <a:pt x="14" y="29"/>
                </a:lnTo>
                <a:lnTo>
                  <a:pt x="17" y="21"/>
                </a:lnTo>
                <a:lnTo>
                  <a:pt x="21" y="15"/>
                </a:lnTo>
                <a:lnTo>
                  <a:pt x="22" y="11"/>
                </a:lnTo>
                <a:lnTo>
                  <a:pt x="25" y="9"/>
                </a:lnTo>
                <a:lnTo>
                  <a:pt x="26" y="6"/>
                </a:lnTo>
                <a:lnTo>
                  <a:pt x="29" y="5"/>
                </a:lnTo>
                <a:lnTo>
                  <a:pt x="30" y="3"/>
                </a:lnTo>
                <a:lnTo>
                  <a:pt x="33" y="1"/>
                </a:lnTo>
                <a:lnTo>
                  <a:pt x="34" y="1"/>
                </a:lnTo>
                <a:lnTo>
                  <a:pt x="35" y="0"/>
                </a:lnTo>
                <a:lnTo>
                  <a:pt x="38" y="0"/>
                </a:lnTo>
                <a:lnTo>
                  <a:pt x="39" y="0"/>
                </a:lnTo>
                <a:lnTo>
                  <a:pt x="41" y="1"/>
                </a:lnTo>
                <a:lnTo>
                  <a:pt x="45" y="4"/>
                </a:lnTo>
                <a:lnTo>
                  <a:pt x="48" y="6"/>
                </a:lnTo>
                <a:lnTo>
                  <a:pt x="50" y="10"/>
                </a:lnTo>
                <a:lnTo>
                  <a:pt x="51" y="15"/>
                </a:lnTo>
                <a:lnTo>
                  <a:pt x="53" y="19"/>
                </a:lnTo>
                <a:lnTo>
                  <a:pt x="54" y="23"/>
                </a:lnTo>
                <a:lnTo>
                  <a:pt x="54" y="25"/>
                </a:lnTo>
                <a:lnTo>
                  <a:pt x="54" y="28"/>
                </a:lnTo>
                <a:lnTo>
                  <a:pt x="55" y="31"/>
                </a:lnTo>
                <a:lnTo>
                  <a:pt x="55" y="39"/>
                </a:lnTo>
                <a:lnTo>
                  <a:pt x="54" y="48"/>
                </a:lnTo>
                <a:lnTo>
                  <a:pt x="54" y="57"/>
                </a:lnTo>
                <a:lnTo>
                  <a:pt x="54" y="64"/>
                </a:lnTo>
                <a:lnTo>
                  <a:pt x="54" y="73"/>
                </a:lnTo>
                <a:lnTo>
                  <a:pt x="53" y="79"/>
                </a:lnTo>
                <a:lnTo>
                  <a:pt x="53" y="92"/>
                </a:lnTo>
                <a:lnTo>
                  <a:pt x="53" y="98"/>
                </a:lnTo>
                <a:lnTo>
                  <a:pt x="53" y="103"/>
                </a:lnTo>
                <a:lnTo>
                  <a:pt x="51" y="109"/>
                </a:lnTo>
                <a:lnTo>
                  <a:pt x="53" y="113"/>
                </a:lnTo>
                <a:lnTo>
                  <a:pt x="53" y="118"/>
                </a:lnTo>
                <a:lnTo>
                  <a:pt x="53" y="122"/>
                </a:lnTo>
                <a:lnTo>
                  <a:pt x="54" y="124"/>
                </a:lnTo>
                <a:lnTo>
                  <a:pt x="56" y="127"/>
                </a:lnTo>
                <a:lnTo>
                  <a:pt x="58" y="129"/>
                </a:lnTo>
                <a:lnTo>
                  <a:pt x="60" y="131"/>
                </a:lnTo>
                <a:lnTo>
                  <a:pt x="63" y="131"/>
                </a:lnTo>
                <a:lnTo>
                  <a:pt x="65" y="132"/>
                </a:lnTo>
                <a:lnTo>
                  <a:pt x="71" y="132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2" name="Line 130">
            <a:extLst>
              <a:ext uri="{FF2B5EF4-FFF2-40B4-BE49-F238E27FC236}">
                <a16:creationId xmlns:a16="http://schemas.microsoft.com/office/drawing/2014/main" id="{4401F3CC-82A7-4D92-9C02-0DE4E088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325" y="5395913"/>
            <a:ext cx="152400" cy="11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" name="Freeform 131">
            <a:extLst>
              <a:ext uri="{FF2B5EF4-FFF2-40B4-BE49-F238E27FC236}">
                <a16:creationId xmlns:a16="http://schemas.microsoft.com/office/drawing/2014/main" id="{DB0A27D5-FA5A-4532-B047-C44DCEF06CC3}"/>
              </a:ext>
            </a:extLst>
          </p:cNvPr>
          <p:cNvSpPr>
            <a:spLocks/>
          </p:cNvSpPr>
          <p:nvPr/>
        </p:nvSpPr>
        <p:spPr bwMode="auto">
          <a:xfrm>
            <a:off x="5794375" y="4270375"/>
            <a:ext cx="46038" cy="423863"/>
          </a:xfrm>
          <a:custGeom>
            <a:avLst/>
            <a:gdLst>
              <a:gd name="T0" fmla="*/ 0 w 29"/>
              <a:gd name="T1" fmla="*/ 0 h 267"/>
              <a:gd name="T2" fmla="*/ 2147483647 w 29"/>
              <a:gd name="T3" fmla="*/ 2147483647 h 267"/>
              <a:gd name="T4" fmla="*/ 2147483647 w 29"/>
              <a:gd name="T5" fmla="*/ 2147483647 h 267"/>
              <a:gd name="T6" fmla="*/ 2147483647 w 29"/>
              <a:gd name="T7" fmla="*/ 2147483647 h 267"/>
              <a:gd name="T8" fmla="*/ 2147483647 w 29"/>
              <a:gd name="T9" fmla="*/ 2147483647 h 267"/>
              <a:gd name="T10" fmla="*/ 2147483647 w 29"/>
              <a:gd name="T11" fmla="*/ 2147483647 h 267"/>
              <a:gd name="T12" fmla="*/ 2147483647 w 29"/>
              <a:gd name="T13" fmla="*/ 2147483647 h 267"/>
              <a:gd name="T14" fmla="*/ 2147483647 w 29"/>
              <a:gd name="T15" fmla="*/ 2147483647 h 267"/>
              <a:gd name="T16" fmla="*/ 2147483647 w 29"/>
              <a:gd name="T17" fmla="*/ 2147483647 h 267"/>
              <a:gd name="T18" fmla="*/ 2147483647 w 29"/>
              <a:gd name="T19" fmla="*/ 2147483647 h 267"/>
              <a:gd name="T20" fmla="*/ 2147483647 w 29"/>
              <a:gd name="T21" fmla="*/ 2147483647 h 267"/>
              <a:gd name="T22" fmla="*/ 2147483647 w 29"/>
              <a:gd name="T23" fmla="*/ 2147483647 h 267"/>
              <a:gd name="T24" fmla="*/ 2147483647 w 29"/>
              <a:gd name="T25" fmla="*/ 2147483647 h 267"/>
              <a:gd name="T26" fmla="*/ 2147483647 w 29"/>
              <a:gd name="T27" fmla="*/ 2147483647 h 267"/>
              <a:gd name="T28" fmla="*/ 2147483647 w 29"/>
              <a:gd name="T29" fmla="*/ 2147483647 h 267"/>
              <a:gd name="T30" fmla="*/ 2147483647 w 29"/>
              <a:gd name="T31" fmla="*/ 2147483647 h 267"/>
              <a:gd name="T32" fmla="*/ 2147483647 w 29"/>
              <a:gd name="T33" fmla="*/ 2147483647 h 267"/>
              <a:gd name="T34" fmla="*/ 2147483647 w 29"/>
              <a:gd name="T35" fmla="*/ 2147483647 h 267"/>
              <a:gd name="T36" fmla="*/ 2147483647 w 29"/>
              <a:gd name="T37" fmla="*/ 2147483647 h 267"/>
              <a:gd name="T38" fmla="*/ 2147483647 w 29"/>
              <a:gd name="T39" fmla="*/ 2147483647 h 267"/>
              <a:gd name="T40" fmla="*/ 2147483647 w 29"/>
              <a:gd name="T41" fmla="*/ 2147483647 h 267"/>
              <a:gd name="T42" fmla="*/ 2147483647 w 29"/>
              <a:gd name="T43" fmla="*/ 2147483647 h 267"/>
              <a:gd name="T44" fmla="*/ 2147483647 w 29"/>
              <a:gd name="T45" fmla="*/ 2147483647 h 267"/>
              <a:gd name="T46" fmla="*/ 2147483647 w 29"/>
              <a:gd name="T47" fmla="*/ 2147483647 h 267"/>
              <a:gd name="T48" fmla="*/ 2147483647 w 29"/>
              <a:gd name="T49" fmla="*/ 2147483647 h 267"/>
              <a:gd name="T50" fmla="*/ 2147483647 w 29"/>
              <a:gd name="T51" fmla="*/ 2147483647 h 267"/>
              <a:gd name="T52" fmla="*/ 2147483647 w 29"/>
              <a:gd name="T53" fmla="*/ 2147483647 h 267"/>
              <a:gd name="T54" fmla="*/ 2147483647 w 29"/>
              <a:gd name="T55" fmla="*/ 2147483647 h 267"/>
              <a:gd name="T56" fmla="*/ 2147483647 w 29"/>
              <a:gd name="T57" fmla="*/ 2147483647 h 26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9"/>
              <a:gd name="T88" fmla="*/ 0 h 267"/>
              <a:gd name="T89" fmla="*/ 29 w 29"/>
              <a:gd name="T90" fmla="*/ 267 h 26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9" h="267">
                <a:moveTo>
                  <a:pt x="0" y="0"/>
                </a:moveTo>
                <a:lnTo>
                  <a:pt x="5" y="10"/>
                </a:lnTo>
                <a:lnTo>
                  <a:pt x="10" y="20"/>
                </a:lnTo>
                <a:lnTo>
                  <a:pt x="11" y="27"/>
                </a:lnTo>
                <a:lnTo>
                  <a:pt x="13" y="32"/>
                </a:lnTo>
                <a:lnTo>
                  <a:pt x="14" y="38"/>
                </a:lnTo>
                <a:lnTo>
                  <a:pt x="15" y="46"/>
                </a:lnTo>
                <a:lnTo>
                  <a:pt x="15" y="53"/>
                </a:lnTo>
                <a:lnTo>
                  <a:pt x="14" y="59"/>
                </a:lnTo>
                <a:lnTo>
                  <a:pt x="13" y="67"/>
                </a:lnTo>
                <a:lnTo>
                  <a:pt x="10" y="74"/>
                </a:lnTo>
                <a:lnTo>
                  <a:pt x="9" y="83"/>
                </a:lnTo>
                <a:lnTo>
                  <a:pt x="9" y="88"/>
                </a:lnTo>
                <a:lnTo>
                  <a:pt x="8" y="93"/>
                </a:lnTo>
                <a:lnTo>
                  <a:pt x="8" y="98"/>
                </a:lnTo>
                <a:lnTo>
                  <a:pt x="8" y="104"/>
                </a:lnTo>
                <a:lnTo>
                  <a:pt x="8" y="111"/>
                </a:lnTo>
                <a:lnTo>
                  <a:pt x="8" y="117"/>
                </a:lnTo>
                <a:lnTo>
                  <a:pt x="8" y="125"/>
                </a:lnTo>
                <a:lnTo>
                  <a:pt x="9" y="132"/>
                </a:lnTo>
                <a:lnTo>
                  <a:pt x="10" y="141"/>
                </a:lnTo>
                <a:lnTo>
                  <a:pt x="10" y="148"/>
                </a:lnTo>
                <a:lnTo>
                  <a:pt x="11" y="157"/>
                </a:lnTo>
                <a:lnTo>
                  <a:pt x="13" y="166"/>
                </a:lnTo>
                <a:lnTo>
                  <a:pt x="15" y="185"/>
                </a:lnTo>
                <a:lnTo>
                  <a:pt x="19" y="205"/>
                </a:lnTo>
                <a:lnTo>
                  <a:pt x="21" y="225"/>
                </a:lnTo>
                <a:lnTo>
                  <a:pt x="25" y="246"/>
                </a:lnTo>
                <a:lnTo>
                  <a:pt x="29" y="267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4" name="Freeform 132">
            <a:extLst>
              <a:ext uri="{FF2B5EF4-FFF2-40B4-BE49-F238E27FC236}">
                <a16:creationId xmlns:a16="http://schemas.microsoft.com/office/drawing/2014/main" id="{5CBCEE35-D03E-4768-8223-B42A4D7620C7}"/>
              </a:ext>
            </a:extLst>
          </p:cNvPr>
          <p:cNvSpPr>
            <a:spLocks/>
          </p:cNvSpPr>
          <p:nvPr/>
        </p:nvSpPr>
        <p:spPr bwMode="auto">
          <a:xfrm>
            <a:off x="5843588" y="4384675"/>
            <a:ext cx="96837" cy="317500"/>
          </a:xfrm>
          <a:custGeom>
            <a:avLst/>
            <a:gdLst>
              <a:gd name="T0" fmla="*/ 0 w 61"/>
              <a:gd name="T1" fmla="*/ 2147483647 h 200"/>
              <a:gd name="T2" fmla="*/ 2147483647 w 61"/>
              <a:gd name="T3" fmla="*/ 2147483647 h 200"/>
              <a:gd name="T4" fmla="*/ 2147483647 w 61"/>
              <a:gd name="T5" fmla="*/ 2147483647 h 200"/>
              <a:gd name="T6" fmla="*/ 2147483647 w 61"/>
              <a:gd name="T7" fmla="*/ 2147483647 h 200"/>
              <a:gd name="T8" fmla="*/ 2147483647 w 61"/>
              <a:gd name="T9" fmla="*/ 2147483647 h 200"/>
              <a:gd name="T10" fmla="*/ 2147483647 w 61"/>
              <a:gd name="T11" fmla="*/ 2147483647 h 200"/>
              <a:gd name="T12" fmla="*/ 2147483647 w 61"/>
              <a:gd name="T13" fmla="*/ 2147483647 h 200"/>
              <a:gd name="T14" fmla="*/ 2147483647 w 61"/>
              <a:gd name="T15" fmla="*/ 2147483647 h 200"/>
              <a:gd name="T16" fmla="*/ 2147483647 w 61"/>
              <a:gd name="T17" fmla="*/ 2147483647 h 200"/>
              <a:gd name="T18" fmla="*/ 2147483647 w 61"/>
              <a:gd name="T19" fmla="*/ 2147483647 h 200"/>
              <a:gd name="T20" fmla="*/ 2147483647 w 61"/>
              <a:gd name="T21" fmla="*/ 2147483647 h 200"/>
              <a:gd name="T22" fmla="*/ 2147483647 w 61"/>
              <a:gd name="T23" fmla="*/ 2147483647 h 200"/>
              <a:gd name="T24" fmla="*/ 2147483647 w 61"/>
              <a:gd name="T25" fmla="*/ 2147483647 h 200"/>
              <a:gd name="T26" fmla="*/ 2147483647 w 61"/>
              <a:gd name="T27" fmla="*/ 2147483647 h 200"/>
              <a:gd name="T28" fmla="*/ 2147483647 w 61"/>
              <a:gd name="T29" fmla="*/ 2147483647 h 200"/>
              <a:gd name="T30" fmla="*/ 2147483647 w 61"/>
              <a:gd name="T31" fmla="*/ 2147483647 h 200"/>
              <a:gd name="T32" fmla="*/ 2147483647 w 61"/>
              <a:gd name="T33" fmla="*/ 2147483647 h 200"/>
              <a:gd name="T34" fmla="*/ 2147483647 w 61"/>
              <a:gd name="T35" fmla="*/ 2147483647 h 200"/>
              <a:gd name="T36" fmla="*/ 2147483647 w 61"/>
              <a:gd name="T37" fmla="*/ 2147483647 h 200"/>
              <a:gd name="T38" fmla="*/ 2147483647 w 61"/>
              <a:gd name="T39" fmla="*/ 2147483647 h 200"/>
              <a:gd name="T40" fmla="*/ 2147483647 w 61"/>
              <a:gd name="T41" fmla="*/ 2147483647 h 200"/>
              <a:gd name="T42" fmla="*/ 2147483647 w 61"/>
              <a:gd name="T43" fmla="*/ 2147483647 h 200"/>
              <a:gd name="T44" fmla="*/ 2147483647 w 61"/>
              <a:gd name="T45" fmla="*/ 2147483647 h 200"/>
              <a:gd name="T46" fmla="*/ 2147483647 w 61"/>
              <a:gd name="T47" fmla="*/ 2147483647 h 200"/>
              <a:gd name="T48" fmla="*/ 2147483647 w 61"/>
              <a:gd name="T49" fmla="*/ 0 h 20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1"/>
              <a:gd name="T76" fmla="*/ 0 h 200"/>
              <a:gd name="T77" fmla="*/ 61 w 61"/>
              <a:gd name="T78" fmla="*/ 200 h 20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1" h="200">
                <a:moveTo>
                  <a:pt x="0" y="200"/>
                </a:moveTo>
                <a:lnTo>
                  <a:pt x="3" y="179"/>
                </a:lnTo>
                <a:lnTo>
                  <a:pt x="4" y="159"/>
                </a:lnTo>
                <a:lnTo>
                  <a:pt x="7" y="139"/>
                </a:lnTo>
                <a:lnTo>
                  <a:pt x="9" y="120"/>
                </a:lnTo>
                <a:lnTo>
                  <a:pt x="10" y="110"/>
                </a:lnTo>
                <a:lnTo>
                  <a:pt x="12" y="101"/>
                </a:lnTo>
                <a:lnTo>
                  <a:pt x="13" y="93"/>
                </a:lnTo>
                <a:lnTo>
                  <a:pt x="16" y="85"/>
                </a:lnTo>
                <a:lnTo>
                  <a:pt x="17" y="76"/>
                </a:lnTo>
                <a:lnTo>
                  <a:pt x="18" y="70"/>
                </a:lnTo>
                <a:lnTo>
                  <a:pt x="19" y="63"/>
                </a:lnTo>
                <a:lnTo>
                  <a:pt x="22" y="56"/>
                </a:lnTo>
                <a:lnTo>
                  <a:pt x="23" y="50"/>
                </a:lnTo>
                <a:lnTo>
                  <a:pt x="26" y="45"/>
                </a:lnTo>
                <a:lnTo>
                  <a:pt x="28" y="39"/>
                </a:lnTo>
                <a:lnTo>
                  <a:pt x="29" y="35"/>
                </a:lnTo>
                <a:lnTo>
                  <a:pt x="32" y="30"/>
                </a:lnTo>
                <a:lnTo>
                  <a:pt x="34" y="26"/>
                </a:lnTo>
                <a:lnTo>
                  <a:pt x="37" y="22"/>
                </a:lnTo>
                <a:lnTo>
                  <a:pt x="39" y="20"/>
                </a:lnTo>
                <a:lnTo>
                  <a:pt x="44" y="14"/>
                </a:lnTo>
                <a:lnTo>
                  <a:pt x="49" y="9"/>
                </a:lnTo>
                <a:lnTo>
                  <a:pt x="56" y="4"/>
                </a:lnTo>
                <a:lnTo>
                  <a:pt x="61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5" name="Freeform 133">
            <a:extLst>
              <a:ext uri="{FF2B5EF4-FFF2-40B4-BE49-F238E27FC236}">
                <a16:creationId xmlns:a16="http://schemas.microsoft.com/office/drawing/2014/main" id="{15B51E98-4919-431B-84D4-964D0840D878}"/>
              </a:ext>
            </a:extLst>
          </p:cNvPr>
          <p:cNvSpPr>
            <a:spLocks/>
          </p:cNvSpPr>
          <p:nvPr/>
        </p:nvSpPr>
        <p:spPr bwMode="auto">
          <a:xfrm>
            <a:off x="5903913" y="4384675"/>
            <a:ext cx="34925" cy="219075"/>
          </a:xfrm>
          <a:custGeom>
            <a:avLst/>
            <a:gdLst>
              <a:gd name="T0" fmla="*/ 2147483647 w 22"/>
              <a:gd name="T1" fmla="*/ 0 h 138"/>
              <a:gd name="T2" fmla="*/ 2147483647 w 22"/>
              <a:gd name="T3" fmla="*/ 2147483647 h 138"/>
              <a:gd name="T4" fmla="*/ 2147483647 w 22"/>
              <a:gd name="T5" fmla="*/ 2147483647 h 138"/>
              <a:gd name="T6" fmla="*/ 2147483647 w 22"/>
              <a:gd name="T7" fmla="*/ 2147483647 h 138"/>
              <a:gd name="T8" fmla="*/ 2147483647 w 22"/>
              <a:gd name="T9" fmla="*/ 2147483647 h 138"/>
              <a:gd name="T10" fmla="*/ 2147483647 w 22"/>
              <a:gd name="T11" fmla="*/ 2147483647 h 138"/>
              <a:gd name="T12" fmla="*/ 2147483647 w 22"/>
              <a:gd name="T13" fmla="*/ 2147483647 h 138"/>
              <a:gd name="T14" fmla="*/ 2147483647 w 22"/>
              <a:gd name="T15" fmla="*/ 2147483647 h 138"/>
              <a:gd name="T16" fmla="*/ 0 w 22"/>
              <a:gd name="T17" fmla="*/ 2147483647 h 138"/>
              <a:gd name="T18" fmla="*/ 0 w 22"/>
              <a:gd name="T19" fmla="*/ 2147483647 h 138"/>
              <a:gd name="T20" fmla="*/ 2147483647 w 22"/>
              <a:gd name="T21" fmla="*/ 2147483647 h 138"/>
              <a:gd name="T22" fmla="*/ 2147483647 w 22"/>
              <a:gd name="T23" fmla="*/ 2147483647 h 138"/>
              <a:gd name="T24" fmla="*/ 2147483647 w 22"/>
              <a:gd name="T25" fmla="*/ 2147483647 h 138"/>
              <a:gd name="T26" fmla="*/ 2147483647 w 22"/>
              <a:gd name="T27" fmla="*/ 2147483647 h 138"/>
              <a:gd name="T28" fmla="*/ 2147483647 w 22"/>
              <a:gd name="T29" fmla="*/ 2147483647 h 13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2"/>
              <a:gd name="T46" fmla="*/ 0 h 138"/>
              <a:gd name="T47" fmla="*/ 22 w 22"/>
              <a:gd name="T48" fmla="*/ 138 h 13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2" h="138">
                <a:moveTo>
                  <a:pt x="22" y="0"/>
                </a:moveTo>
                <a:lnTo>
                  <a:pt x="15" y="14"/>
                </a:lnTo>
                <a:lnTo>
                  <a:pt x="11" y="21"/>
                </a:lnTo>
                <a:lnTo>
                  <a:pt x="9" y="27"/>
                </a:lnTo>
                <a:lnTo>
                  <a:pt x="6" y="35"/>
                </a:lnTo>
                <a:lnTo>
                  <a:pt x="4" y="44"/>
                </a:lnTo>
                <a:lnTo>
                  <a:pt x="3" y="51"/>
                </a:lnTo>
                <a:lnTo>
                  <a:pt x="1" y="60"/>
                </a:lnTo>
                <a:lnTo>
                  <a:pt x="0" y="69"/>
                </a:lnTo>
                <a:lnTo>
                  <a:pt x="0" y="78"/>
                </a:lnTo>
                <a:lnTo>
                  <a:pt x="1" y="88"/>
                </a:lnTo>
                <a:lnTo>
                  <a:pt x="1" y="98"/>
                </a:lnTo>
                <a:lnTo>
                  <a:pt x="3" y="106"/>
                </a:lnTo>
                <a:lnTo>
                  <a:pt x="5" y="116"/>
                </a:lnTo>
                <a:lnTo>
                  <a:pt x="8" y="138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6" name="Freeform 134">
            <a:extLst>
              <a:ext uri="{FF2B5EF4-FFF2-40B4-BE49-F238E27FC236}">
                <a16:creationId xmlns:a16="http://schemas.microsoft.com/office/drawing/2014/main" id="{4B5E0317-056B-474A-809A-7549B73B602C}"/>
              </a:ext>
            </a:extLst>
          </p:cNvPr>
          <p:cNvSpPr>
            <a:spLocks/>
          </p:cNvSpPr>
          <p:nvPr/>
        </p:nvSpPr>
        <p:spPr bwMode="auto">
          <a:xfrm>
            <a:off x="5918200" y="4375150"/>
            <a:ext cx="100013" cy="244475"/>
          </a:xfrm>
          <a:custGeom>
            <a:avLst/>
            <a:gdLst>
              <a:gd name="T0" fmla="*/ 0 w 63"/>
              <a:gd name="T1" fmla="*/ 2147483647 h 154"/>
              <a:gd name="T2" fmla="*/ 2147483647 w 63"/>
              <a:gd name="T3" fmla="*/ 2147483647 h 154"/>
              <a:gd name="T4" fmla="*/ 2147483647 w 63"/>
              <a:gd name="T5" fmla="*/ 2147483647 h 154"/>
              <a:gd name="T6" fmla="*/ 2147483647 w 63"/>
              <a:gd name="T7" fmla="*/ 2147483647 h 154"/>
              <a:gd name="T8" fmla="*/ 2147483647 w 63"/>
              <a:gd name="T9" fmla="*/ 2147483647 h 154"/>
              <a:gd name="T10" fmla="*/ 2147483647 w 63"/>
              <a:gd name="T11" fmla="*/ 2147483647 h 154"/>
              <a:gd name="T12" fmla="*/ 2147483647 w 63"/>
              <a:gd name="T13" fmla="*/ 2147483647 h 154"/>
              <a:gd name="T14" fmla="*/ 2147483647 w 63"/>
              <a:gd name="T15" fmla="*/ 2147483647 h 154"/>
              <a:gd name="T16" fmla="*/ 2147483647 w 63"/>
              <a:gd name="T17" fmla="*/ 2147483647 h 154"/>
              <a:gd name="T18" fmla="*/ 2147483647 w 63"/>
              <a:gd name="T19" fmla="*/ 2147483647 h 154"/>
              <a:gd name="T20" fmla="*/ 2147483647 w 63"/>
              <a:gd name="T21" fmla="*/ 2147483647 h 154"/>
              <a:gd name="T22" fmla="*/ 2147483647 w 63"/>
              <a:gd name="T23" fmla="*/ 2147483647 h 154"/>
              <a:gd name="T24" fmla="*/ 2147483647 w 63"/>
              <a:gd name="T25" fmla="*/ 2147483647 h 154"/>
              <a:gd name="T26" fmla="*/ 2147483647 w 63"/>
              <a:gd name="T27" fmla="*/ 2147483647 h 154"/>
              <a:gd name="T28" fmla="*/ 2147483647 w 63"/>
              <a:gd name="T29" fmla="*/ 0 h 1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3"/>
              <a:gd name="T46" fmla="*/ 0 h 154"/>
              <a:gd name="T47" fmla="*/ 63 w 63"/>
              <a:gd name="T48" fmla="*/ 154 h 1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3" h="154">
                <a:moveTo>
                  <a:pt x="0" y="154"/>
                </a:moveTo>
                <a:lnTo>
                  <a:pt x="7" y="130"/>
                </a:lnTo>
                <a:lnTo>
                  <a:pt x="11" y="117"/>
                </a:lnTo>
                <a:lnTo>
                  <a:pt x="15" y="106"/>
                </a:lnTo>
                <a:lnTo>
                  <a:pt x="20" y="94"/>
                </a:lnTo>
                <a:lnTo>
                  <a:pt x="24" y="84"/>
                </a:lnTo>
                <a:lnTo>
                  <a:pt x="28" y="72"/>
                </a:lnTo>
                <a:lnTo>
                  <a:pt x="31" y="62"/>
                </a:lnTo>
                <a:lnTo>
                  <a:pt x="35" y="53"/>
                </a:lnTo>
                <a:lnTo>
                  <a:pt x="39" y="45"/>
                </a:lnTo>
                <a:lnTo>
                  <a:pt x="43" y="36"/>
                </a:lnTo>
                <a:lnTo>
                  <a:pt x="46" y="28"/>
                </a:lnTo>
                <a:lnTo>
                  <a:pt x="50" y="21"/>
                </a:lnTo>
                <a:lnTo>
                  <a:pt x="54" y="13"/>
                </a:lnTo>
                <a:lnTo>
                  <a:pt x="63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7" name="Freeform 135">
            <a:extLst>
              <a:ext uri="{FF2B5EF4-FFF2-40B4-BE49-F238E27FC236}">
                <a16:creationId xmlns:a16="http://schemas.microsoft.com/office/drawing/2014/main" id="{B53C30B7-FD58-45FA-8D8B-8953D95788B9}"/>
              </a:ext>
            </a:extLst>
          </p:cNvPr>
          <p:cNvSpPr>
            <a:spLocks/>
          </p:cNvSpPr>
          <p:nvPr/>
        </p:nvSpPr>
        <p:spPr bwMode="auto">
          <a:xfrm>
            <a:off x="6008688" y="4367213"/>
            <a:ext cx="15875" cy="261937"/>
          </a:xfrm>
          <a:custGeom>
            <a:avLst/>
            <a:gdLst>
              <a:gd name="T0" fmla="*/ 2147483647 w 10"/>
              <a:gd name="T1" fmla="*/ 0 h 165"/>
              <a:gd name="T2" fmla="*/ 2147483647 w 10"/>
              <a:gd name="T3" fmla="*/ 2147483647 h 165"/>
              <a:gd name="T4" fmla="*/ 2147483647 w 10"/>
              <a:gd name="T5" fmla="*/ 2147483647 h 165"/>
              <a:gd name="T6" fmla="*/ 2147483647 w 10"/>
              <a:gd name="T7" fmla="*/ 2147483647 h 165"/>
              <a:gd name="T8" fmla="*/ 0 w 10"/>
              <a:gd name="T9" fmla="*/ 2147483647 h 165"/>
              <a:gd name="T10" fmla="*/ 0 w 10"/>
              <a:gd name="T11" fmla="*/ 2147483647 h 165"/>
              <a:gd name="T12" fmla="*/ 0 w 10"/>
              <a:gd name="T13" fmla="*/ 2147483647 h 165"/>
              <a:gd name="T14" fmla="*/ 0 w 10"/>
              <a:gd name="T15" fmla="*/ 2147483647 h 165"/>
              <a:gd name="T16" fmla="*/ 2147483647 w 10"/>
              <a:gd name="T17" fmla="*/ 2147483647 h 165"/>
              <a:gd name="T18" fmla="*/ 2147483647 w 10"/>
              <a:gd name="T19" fmla="*/ 2147483647 h 1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"/>
              <a:gd name="T31" fmla="*/ 0 h 165"/>
              <a:gd name="T32" fmla="*/ 10 w 10"/>
              <a:gd name="T33" fmla="*/ 165 h 16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" h="165">
                <a:moveTo>
                  <a:pt x="10" y="0"/>
                </a:moveTo>
                <a:lnTo>
                  <a:pt x="6" y="18"/>
                </a:lnTo>
                <a:lnTo>
                  <a:pt x="3" y="37"/>
                </a:lnTo>
                <a:lnTo>
                  <a:pt x="1" y="57"/>
                </a:lnTo>
                <a:lnTo>
                  <a:pt x="0" y="67"/>
                </a:lnTo>
                <a:lnTo>
                  <a:pt x="0" y="77"/>
                </a:lnTo>
                <a:lnTo>
                  <a:pt x="0" y="99"/>
                </a:lnTo>
                <a:lnTo>
                  <a:pt x="0" y="121"/>
                </a:lnTo>
                <a:lnTo>
                  <a:pt x="1" y="144"/>
                </a:lnTo>
                <a:lnTo>
                  <a:pt x="3" y="165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8" name="Freeform 136">
            <a:extLst>
              <a:ext uri="{FF2B5EF4-FFF2-40B4-BE49-F238E27FC236}">
                <a16:creationId xmlns:a16="http://schemas.microsoft.com/office/drawing/2014/main" id="{55FB6B97-EC48-427F-95FE-7A30AB32BE32}"/>
              </a:ext>
            </a:extLst>
          </p:cNvPr>
          <p:cNvSpPr>
            <a:spLocks/>
          </p:cNvSpPr>
          <p:nvPr/>
        </p:nvSpPr>
        <p:spPr bwMode="auto">
          <a:xfrm>
            <a:off x="6013450" y="4386263"/>
            <a:ext cx="93663" cy="252412"/>
          </a:xfrm>
          <a:custGeom>
            <a:avLst/>
            <a:gdLst>
              <a:gd name="T0" fmla="*/ 0 w 59"/>
              <a:gd name="T1" fmla="*/ 2147483647 h 159"/>
              <a:gd name="T2" fmla="*/ 0 w 59"/>
              <a:gd name="T3" fmla="*/ 2147483647 h 159"/>
              <a:gd name="T4" fmla="*/ 0 w 59"/>
              <a:gd name="T5" fmla="*/ 2147483647 h 159"/>
              <a:gd name="T6" fmla="*/ 0 w 59"/>
              <a:gd name="T7" fmla="*/ 2147483647 h 159"/>
              <a:gd name="T8" fmla="*/ 2147483647 w 59"/>
              <a:gd name="T9" fmla="*/ 2147483647 h 159"/>
              <a:gd name="T10" fmla="*/ 2147483647 w 59"/>
              <a:gd name="T11" fmla="*/ 2147483647 h 159"/>
              <a:gd name="T12" fmla="*/ 2147483647 w 59"/>
              <a:gd name="T13" fmla="*/ 2147483647 h 159"/>
              <a:gd name="T14" fmla="*/ 2147483647 w 59"/>
              <a:gd name="T15" fmla="*/ 2147483647 h 159"/>
              <a:gd name="T16" fmla="*/ 2147483647 w 59"/>
              <a:gd name="T17" fmla="*/ 2147483647 h 159"/>
              <a:gd name="T18" fmla="*/ 2147483647 w 59"/>
              <a:gd name="T19" fmla="*/ 2147483647 h 159"/>
              <a:gd name="T20" fmla="*/ 2147483647 w 59"/>
              <a:gd name="T21" fmla="*/ 2147483647 h 159"/>
              <a:gd name="T22" fmla="*/ 2147483647 w 59"/>
              <a:gd name="T23" fmla="*/ 2147483647 h 159"/>
              <a:gd name="T24" fmla="*/ 2147483647 w 59"/>
              <a:gd name="T25" fmla="*/ 2147483647 h 159"/>
              <a:gd name="T26" fmla="*/ 2147483647 w 59"/>
              <a:gd name="T27" fmla="*/ 2147483647 h 159"/>
              <a:gd name="T28" fmla="*/ 2147483647 w 59"/>
              <a:gd name="T29" fmla="*/ 2147483647 h 159"/>
              <a:gd name="T30" fmla="*/ 2147483647 w 59"/>
              <a:gd name="T31" fmla="*/ 2147483647 h 159"/>
              <a:gd name="T32" fmla="*/ 2147483647 w 59"/>
              <a:gd name="T33" fmla="*/ 2147483647 h 159"/>
              <a:gd name="T34" fmla="*/ 2147483647 w 59"/>
              <a:gd name="T35" fmla="*/ 2147483647 h 159"/>
              <a:gd name="T36" fmla="*/ 2147483647 w 59"/>
              <a:gd name="T37" fmla="*/ 2147483647 h 159"/>
              <a:gd name="T38" fmla="*/ 2147483647 w 59"/>
              <a:gd name="T39" fmla="*/ 2147483647 h 159"/>
              <a:gd name="T40" fmla="*/ 2147483647 w 59"/>
              <a:gd name="T41" fmla="*/ 2147483647 h 159"/>
              <a:gd name="T42" fmla="*/ 2147483647 w 59"/>
              <a:gd name="T43" fmla="*/ 0 h 15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9"/>
              <a:gd name="T67" fmla="*/ 0 h 159"/>
              <a:gd name="T68" fmla="*/ 59 w 59"/>
              <a:gd name="T69" fmla="*/ 159 h 15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9" h="159">
                <a:moveTo>
                  <a:pt x="0" y="159"/>
                </a:moveTo>
                <a:lnTo>
                  <a:pt x="0" y="159"/>
                </a:lnTo>
                <a:lnTo>
                  <a:pt x="0" y="158"/>
                </a:lnTo>
                <a:lnTo>
                  <a:pt x="2" y="157"/>
                </a:lnTo>
                <a:lnTo>
                  <a:pt x="2" y="154"/>
                </a:lnTo>
                <a:lnTo>
                  <a:pt x="3" y="152"/>
                </a:lnTo>
                <a:lnTo>
                  <a:pt x="4" y="149"/>
                </a:lnTo>
                <a:lnTo>
                  <a:pt x="5" y="147"/>
                </a:lnTo>
                <a:lnTo>
                  <a:pt x="7" y="143"/>
                </a:lnTo>
                <a:lnTo>
                  <a:pt x="8" y="139"/>
                </a:lnTo>
                <a:lnTo>
                  <a:pt x="9" y="134"/>
                </a:lnTo>
                <a:lnTo>
                  <a:pt x="10" y="131"/>
                </a:lnTo>
                <a:lnTo>
                  <a:pt x="14" y="120"/>
                </a:lnTo>
                <a:lnTo>
                  <a:pt x="19" y="110"/>
                </a:lnTo>
                <a:lnTo>
                  <a:pt x="23" y="98"/>
                </a:lnTo>
                <a:lnTo>
                  <a:pt x="28" y="85"/>
                </a:lnTo>
                <a:lnTo>
                  <a:pt x="33" y="73"/>
                </a:lnTo>
                <a:lnTo>
                  <a:pt x="38" y="59"/>
                </a:lnTo>
                <a:lnTo>
                  <a:pt x="43" y="45"/>
                </a:lnTo>
                <a:lnTo>
                  <a:pt x="49" y="30"/>
                </a:lnTo>
                <a:lnTo>
                  <a:pt x="59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9" name="Freeform 137">
            <a:extLst>
              <a:ext uri="{FF2B5EF4-FFF2-40B4-BE49-F238E27FC236}">
                <a16:creationId xmlns:a16="http://schemas.microsoft.com/office/drawing/2014/main" id="{303B0A65-DE03-47CB-897D-127597F075CD}"/>
              </a:ext>
            </a:extLst>
          </p:cNvPr>
          <p:cNvSpPr>
            <a:spLocks/>
          </p:cNvSpPr>
          <p:nvPr/>
        </p:nvSpPr>
        <p:spPr bwMode="auto">
          <a:xfrm>
            <a:off x="6097588" y="4384675"/>
            <a:ext cx="15875" cy="312738"/>
          </a:xfrm>
          <a:custGeom>
            <a:avLst/>
            <a:gdLst>
              <a:gd name="T0" fmla="*/ 2147483647 w 10"/>
              <a:gd name="T1" fmla="*/ 0 h 197"/>
              <a:gd name="T2" fmla="*/ 2147483647 w 10"/>
              <a:gd name="T3" fmla="*/ 2147483647 h 197"/>
              <a:gd name="T4" fmla="*/ 2147483647 w 10"/>
              <a:gd name="T5" fmla="*/ 2147483647 h 197"/>
              <a:gd name="T6" fmla="*/ 2147483647 w 10"/>
              <a:gd name="T7" fmla="*/ 2147483647 h 197"/>
              <a:gd name="T8" fmla="*/ 2147483647 w 10"/>
              <a:gd name="T9" fmla="*/ 2147483647 h 197"/>
              <a:gd name="T10" fmla="*/ 2147483647 w 10"/>
              <a:gd name="T11" fmla="*/ 2147483647 h 197"/>
              <a:gd name="T12" fmla="*/ 2147483647 w 10"/>
              <a:gd name="T13" fmla="*/ 2147483647 h 197"/>
              <a:gd name="T14" fmla="*/ 0 w 10"/>
              <a:gd name="T15" fmla="*/ 2147483647 h 197"/>
              <a:gd name="T16" fmla="*/ 0 w 10"/>
              <a:gd name="T17" fmla="*/ 2147483647 h 197"/>
              <a:gd name="T18" fmla="*/ 0 w 10"/>
              <a:gd name="T19" fmla="*/ 2147483647 h 197"/>
              <a:gd name="T20" fmla="*/ 0 w 10"/>
              <a:gd name="T21" fmla="*/ 2147483647 h 197"/>
              <a:gd name="T22" fmla="*/ 0 w 10"/>
              <a:gd name="T23" fmla="*/ 2147483647 h 197"/>
              <a:gd name="T24" fmla="*/ 0 w 10"/>
              <a:gd name="T25" fmla="*/ 2147483647 h 197"/>
              <a:gd name="T26" fmla="*/ 0 w 10"/>
              <a:gd name="T27" fmla="*/ 2147483647 h 197"/>
              <a:gd name="T28" fmla="*/ 0 w 10"/>
              <a:gd name="T29" fmla="*/ 2147483647 h 197"/>
              <a:gd name="T30" fmla="*/ 0 w 10"/>
              <a:gd name="T31" fmla="*/ 2147483647 h 197"/>
              <a:gd name="T32" fmla="*/ 0 w 10"/>
              <a:gd name="T33" fmla="*/ 2147483647 h 197"/>
              <a:gd name="T34" fmla="*/ 0 w 10"/>
              <a:gd name="T35" fmla="*/ 2147483647 h 197"/>
              <a:gd name="T36" fmla="*/ 2147483647 w 10"/>
              <a:gd name="T37" fmla="*/ 2147483647 h 197"/>
              <a:gd name="T38" fmla="*/ 2147483647 w 10"/>
              <a:gd name="T39" fmla="*/ 2147483647 h 197"/>
              <a:gd name="T40" fmla="*/ 2147483647 w 10"/>
              <a:gd name="T41" fmla="*/ 2147483647 h 197"/>
              <a:gd name="T42" fmla="*/ 2147483647 w 10"/>
              <a:gd name="T43" fmla="*/ 2147483647 h 197"/>
              <a:gd name="T44" fmla="*/ 2147483647 w 10"/>
              <a:gd name="T45" fmla="*/ 2147483647 h 197"/>
              <a:gd name="T46" fmla="*/ 2147483647 w 10"/>
              <a:gd name="T47" fmla="*/ 2147483647 h 197"/>
              <a:gd name="T48" fmla="*/ 2147483647 w 10"/>
              <a:gd name="T49" fmla="*/ 2147483647 h 197"/>
              <a:gd name="T50" fmla="*/ 2147483647 w 10"/>
              <a:gd name="T51" fmla="*/ 2147483647 h 197"/>
              <a:gd name="T52" fmla="*/ 2147483647 w 10"/>
              <a:gd name="T53" fmla="*/ 2147483647 h 19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0"/>
              <a:gd name="T82" fmla="*/ 0 h 197"/>
              <a:gd name="T83" fmla="*/ 10 w 10"/>
              <a:gd name="T84" fmla="*/ 197 h 19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0" h="197">
                <a:moveTo>
                  <a:pt x="6" y="0"/>
                </a:moveTo>
                <a:lnTo>
                  <a:pt x="5" y="24"/>
                </a:lnTo>
                <a:lnTo>
                  <a:pt x="4" y="47"/>
                </a:lnTo>
                <a:lnTo>
                  <a:pt x="3" y="70"/>
                </a:lnTo>
                <a:lnTo>
                  <a:pt x="3" y="81"/>
                </a:lnTo>
                <a:lnTo>
                  <a:pt x="1" y="93"/>
                </a:lnTo>
                <a:lnTo>
                  <a:pt x="1" y="103"/>
                </a:lnTo>
                <a:lnTo>
                  <a:pt x="0" y="113"/>
                </a:lnTo>
                <a:lnTo>
                  <a:pt x="0" y="123"/>
                </a:lnTo>
                <a:lnTo>
                  <a:pt x="0" y="132"/>
                </a:lnTo>
                <a:lnTo>
                  <a:pt x="0" y="140"/>
                </a:lnTo>
                <a:lnTo>
                  <a:pt x="0" y="148"/>
                </a:lnTo>
                <a:lnTo>
                  <a:pt x="0" y="155"/>
                </a:lnTo>
                <a:lnTo>
                  <a:pt x="0" y="162"/>
                </a:lnTo>
                <a:lnTo>
                  <a:pt x="0" y="168"/>
                </a:lnTo>
                <a:lnTo>
                  <a:pt x="0" y="173"/>
                </a:lnTo>
                <a:lnTo>
                  <a:pt x="0" y="177"/>
                </a:lnTo>
                <a:lnTo>
                  <a:pt x="0" y="180"/>
                </a:lnTo>
                <a:lnTo>
                  <a:pt x="1" y="184"/>
                </a:lnTo>
                <a:lnTo>
                  <a:pt x="1" y="187"/>
                </a:lnTo>
                <a:lnTo>
                  <a:pt x="3" y="189"/>
                </a:lnTo>
                <a:lnTo>
                  <a:pt x="3" y="192"/>
                </a:lnTo>
                <a:lnTo>
                  <a:pt x="4" y="193"/>
                </a:lnTo>
                <a:lnTo>
                  <a:pt x="5" y="194"/>
                </a:lnTo>
                <a:lnTo>
                  <a:pt x="6" y="195"/>
                </a:lnTo>
                <a:lnTo>
                  <a:pt x="8" y="197"/>
                </a:lnTo>
                <a:lnTo>
                  <a:pt x="10" y="197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0" name="Line 138">
            <a:extLst>
              <a:ext uri="{FF2B5EF4-FFF2-40B4-BE49-F238E27FC236}">
                <a16:creationId xmlns:a16="http://schemas.microsoft.com/office/drawing/2014/main" id="{8DE5883D-20A9-40E5-86E5-47A38B1EB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850" y="4591050"/>
            <a:ext cx="1588" cy="19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1" name="Rectangle 139">
            <a:extLst>
              <a:ext uri="{FF2B5EF4-FFF2-40B4-BE49-F238E27FC236}">
                <a16:creationId xmlns:a16="http://schemas.microsoft.com/office/drawing/2014/main" id="{67299D9B-7A1A-4431-AAC3-F20E853D8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397986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zh-CN"/>
          </a:p>
        </p:txBody>
      </p:sp>
      <p:sp>
        <p:nvSpPr>
          <p:cNvPr id="3132" name="Rectangle 140">
            <a:extLst>
              <a:ext uri="{FF2B5EF4-FFF2-40B4-BE49-F238E27FC236}">
                <a16:creationId xmlns:a16="http://schemas.microsoft.com/office/drawing/2014/main" id="{A14BEC1B-3F4B-45A0-BAF3-C87840A5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3990975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000000"/>
                </a:solidFill>
                <a:latin typeface="宋体" panose="02010600030101010101" pitchFamily="2" charset="-122"/>
              </a:rPr>
              <a:t>由</a:t>
            </a:r>
            <a:endParaRPr lang="zh-CN" altLang="en-US"/>
          </a:p>
        </p:txBody>
      </p:sp>
      <p:sp>
        <p:nvSpPr>
          <p:cNvPr id="3133" name="Rectangle 141">
            <a:extLst>
              <a:ext uri="{FF2B5EF4-FFF2-40B4-BE49-F238E27FC236}">
                <a16:creationId xmlns:a16="http://schemas.microsoft.com/office/drawing/2014/main" id="{4936B8DF-F481-4378-9DED-52E2EFAD4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979863"/>
            <a:ext cx="10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/>
          </a:p>
        </p:txBody>
      </p:sp>
      <p:sp>
        <p:nvSpPr>
          <p:cNvPr id="3134" name="Rectangle 142">
            <a:extLst>
              <a:ext uri="{FF2B5EF4-FFF2-40B4-BE49-F238E27FC236}">
                <a16:creationId xmlns:a16="http://schemas.microsoft.com/office/drawing/2014/main" id="{45E40F67-074E-4162-A64B-102BA5BDB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3990975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000000"/>
                </a:solidFill>
                <a:latin typeface="宋体" panose="02010600030101010101" pitchFamily="2" charset="-122"/>
              </a:rPr>
              <a:t>到</a:t>
            </a:r>
            <a:endParaRPr lang="zh-CN" altLang="en-US"/>
          </a:p>
        </p:txBody>
      </p:sp>
      <p:sp>
        <p:nvSpPr>
          <p:cNvPr id="3135" name="Rectangle 143">
            <a:extLst>
              <a:ext uri="{FF2B5EF4-FFF2-40B4-BE49-F238E27FC236}">
                <a16:creationId xmlns:a16="http://schemas.microsoft.com/office/drawing/2014/main" id="{3E2C5765-43A6-4963-AEE7-0F6CD9E5E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3979863"/>
            <a:ext cx="109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zh-CN"/>
          </a:p>
        </p:txBody>
      </p:sp>
      <p:sp>
        <p:nvSpPr>
          <p:cNvPr id="3136" name="Rectangle 144">
            <a:extLst>
              <a:ext uri="{FF2B5EF4-FFF2-40B4-BE49-F238E27FC236}">
                <a16:creationId xmlns:a16="http://schemas.microsoft.com/office/drawing/2014/main" id="{D43387C7-6396-49F4-8DFB-A963F7DE1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3979863"/>
            <a:ext cx="381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3137" name="Rectangle 145">
            <a:extLst>
              <a:ext uri="{FF2B5EF4-FFF2-40B4-BE49-F238E27FC236}">
                <a16:creationId xmlns:a16="http://schemas.microsoft.com/office/drawing/2014/main" id="{83672F23-1AFB-4770-A587-EA3E34E7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47625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zh-CN"/>
          </a:p>
        </p:txBody>
      </p:sp>
      <p:sp>
        <p:nvSpPr>
          <p:cNvPr id="3138" name="Rectangle 146">
            <a:extLst>
              <a:ext uri="{FF2B5EF4-FFF2-40B4-BE49-F238E27FC236}">
                <a16:creationId xmlns:a16="http://schemas.microsoft.com/office/drawing/2014/main" id="{C40ABFBA-C1EA-4B43-A2FD-67AA87101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8" y="477361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000000"/>
                </a:solidFill>
                <a:latin typeface="宋体" panose="02010600030101010101" pitchFamily="2" charset="-122"/>
              </a:rPr>
              <a:t>由</a:t>
            </a:r>
            <a:endParaRPr lang="zh-CN" altLang="en-US"/>
          </a:p>
        </p:txBody>
      </p:sp>
      <p:sp>
        <p:nvSpPr>
          <p:cNvPr id="3139" name="Rectangle 147">
            <a:extLst>
              <a:ext uri="{FF2B5EF4-FFF2-40B4-BE49-F238E27FC236}">
                <a16:creationId xmlns:a16="http://schemas.microsoft.com/office/drawing/2014/main" id="{EB2DBE4D-4B84-42CA-BE6E-19F511F77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0" y="4762500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zh-CN"/>
          </a:p>
        </p:txBody>
      </p:sp>
      <p:sp>
        <p:nvSpPr>
          <p:cNvPr id="3140" name="Rectangle 148">
            <a:extLst>
              <a:ext uri="{FF2B5EF4-FFF2-40B4-BE49-F238E27FC236}">
                <a16:creationId xmlns:a16="http://schemas.microsoft.com/office/drawing/2014/main" id="{1990B96D-70DA-4B18-9938-EA823BDE0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113" y="477361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000000"/>
                </a:solidFill>
                <a:latin typeface="宋体" panose="02010600030101010101" pitchFamily="2" charset="-122"/>
              </a:rPr>
              <a:t>到</a:t>
            </a:r>
            <a:endParaRPr lang="zh-CN" altLang="en-US"/>
          </a:p>
        </p:txBody>
      </p:sp>
      <p:sp>
        <p:nvSpPr>
          <p:cNvPr id="3141" name="Rectangle 149">
            <a:extLst>
              <a:ext uri="{FF2B5EF4-FFF2-40B4-BE49-F238E27FC236}">
                <a16:creationId xmlns:a16="http://schemas.microsoft.com/office/drawing/2014/main" id="{F2E093C3-2867-440C-8015-9D4B31F1B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438" y="4762500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/>
          </a:p>
        </p:txBody>
      </p:sp>
      <p:sp>
        <p:nvSpPr>
          <p:cNvPr id="3142" name="Rectangle 150">
            <a:extLst>
              <a:ext uri="{FF2B5EF4-FFF2-40B4-BE49-F238E27FC236}">
                <a16:creationId xmlns:a16="http://schemas.microsoft.com/office/drawing/2014/main" id="{55253085-DBFC-40EE-AF1A-5F0CAA5F1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4762500"/>
            <a:ext cx="381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3143" name="Rectangle 151">
            <a:extLst>
              <a:ext uri="{FF2B5EF4-FFF2-40B4-BE49-F238E27FC236}">
                <a16:creationId xmlns:a16="http://schemas.microsoft.com/office/drawing/2014/main" id="{70EE92C8-79A4-4FDD-B0CA-9ADC05E78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4446588"/>
            <a:ext cx="873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solidFill>
                  <a:srgbClr val="000000"/>
                </a:solidFill>
                <a:latin typeface="Symbol" panose="05050102010706020507" pitchFamily="18" charset="2"/>
              </a:rPr>
              <a:t>u</a:t>
            </a:r>
            <a:endParaRPr lang="en-US" altLang="zh-CN"/>
          </a:p>
        </p:txBody>
      </p:sp>
      <p:sp>
        <p:nvSpPr>
          <p:cNvPr id="3144" name="Rectangle 152">
            <a:extLst>
              <a:ext uri="{FF2B5EF4-FFF2-40B4-BE49-F238E27FC236}">
                <a16:creationId xmlns:a16="http://schemas.microsoft.com/office/drawing/2014/main" id="{48E8DEB9-B531-4F03-B4A9-CE45AAEA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4529138"/>
            <a:ext cx="730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zh-CN"/>
          </a:p>
        </p:txBody>
      </p:sp>
      <p:sp>
        <p:nvSpPr>
          <p:cNvPr id="3145" name="Rectangle 153">
            <a:extLst>
              <a:ext uri="{FF2B5EF4-FFF2-40B4-BE49-F238E27FC236}">
                <a16:creationId xmlns:a16="http://schemas.microsoft.com/office/drawing/2014/main" id="{7898380E-6019-46BA-A3B7-B41870236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4529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3146" name="Rectangle 154">
            <a:extLst>
              <a:ext uri="{FF2B5EF4-FFF2-40B4-BE49-F238E27FC236}">
                <a16:creationId xmlns:a16="http://schemas.microsoft.com/office/drawing/2014/main" id="{1EBCD8DC-E9F4-410A-8291-3692E8ECE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5" y="5119688"/>
            <a:ext cx="873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i="1">
                <a:solidFill>
                  <a:srgbClr val="000000"/>
                </a:solidFill>
                <a:latin typeface="Symbol" panose="05050102010706020507" pitchFamily="18" charset="2"/>
              </a:rPr>
              <a:t>u</a:t>
            </a:r>
            <a:endParaRPr lang="en-US" altLang="zh-CN"/>
          </a:p>
        </p:txBody>
      </p:sp>
      <p:sp>
        <p:nvSpPr>
          <p:cNvPr id="3147" name="Rectangle 155">
            <a:extLst>
              <a:ext uri="{FF2B5EF4-FFF2-40B4-BE49-F238E27FC236}">
                <a16:creationId xmlns:a16="http://schemas.microsoft.com/office/drawing/2014/main" id="{A020477A-90E2-41BC-8C99-62FDCFA75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5202238"/>
            <a:ext cx="6826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zh-CN"/>
          </a:p>
        </p:txBody>
      </p:sp>
      <p:sp>
        <p:nvSpPr>
          <p:cNvPr id="3148" name="Rectangle 156">
            <a:extLst>
              <a:ext uri="{FF2B5EF4-FFF2-40B4-BE49-F238E27FC236}">
                <a16:creationId xmlns:a16="http://schemas.microsoft.com/office/drawing/2014/main" id="{8DB008E7-4886-4453-9208-5ADCAB3FB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52022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3149" name="Rectangle 157">
            <a:extLst>
              <a:ext uri="{FF2B5EF4-FFF2-40B4-BE49-F238E27FC236}">
                <a16:creationId xmlns:a16="http://schemas.microsoft.com/office/drawing/2014/main" id="{C5F782A0-D610-49CF-88D6-3045F5DA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25" y="5837238"/>
            <a:ext cx="1190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endParaRPr lang="en-US" altLang="zh-CN"/>
          </a:p>
        </p:txBody>
      </p:sp>
      <p:sp>
        <p:nvSpPr>
          <p:cNvPr id="3150" name="Rectangle 158">
            <a:extLst>
              <a:ext uri="{FF2B5EF4-FFF2-40B4-BE49-F238E27FC236}">
                <a16:creationId xmlns:a16="http://schemas.microsoft.com/office/drawing/2014/main" id="{38B883CE-23BB-42ED-BFAC-BBC1F127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5908675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3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3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3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1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3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3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38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3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3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3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3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3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13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13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14" grpId="0" animBg="1"/>
      <p:bldP spid="138315" grpId="0" animBg="1"/>
      <p:bldP spid="138316" grpId="0" animBg="1"/>
      <p:bldP spid="138317" grpId="0" animBg="1"/>
      <p:bldP spid="138318" grpId="0" animBg="1"/>
      <p:bldP spid="138319" grpId="0" animBg="1"/>
      <p:bldP spid="138320" grpId="0" animBg="1"/>
      <p:bldP spid="138321" grpId="0" animBg="1"/>
      <p:bldP spid="138322" grpId="0" animBg="1"/>
      <p:bldP spid="138323" grpId="0" animBg="1"/>
      <p:bldP spid="138330" grpId="0" animBg="1"/>
      <p:bldP spid="138331" grpId="0" animBg="1"/>
      <p:bldP spid="138332" grpId="0"/>
      <p:bldP spid="138333" grpId="0"/>
      <p:bldP spid="138334" grpId="0" animBg="1"/>
      <p:bldP spid="138335" grpId="0" animBg="1"/>
      <p:bldP spid="138336" grpId="0" animBg="1"/>
      <p:bldP spid="138337" grpId="0" animBg="1"/>
      <p:bldP spid="138338" grpId="0" animBg="1"/>
      <p:bldP spid="138339" grpId="0" animBg="1"/>
      <p:bldP spid="138340" grpId="0"/>
      <p:bldP spid="138341" grpId="0"/>
      <p:bldP spid="1383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27" name="Rectangle 99">
            <a:extLst>
              <a:ext uri="{FF2B5EF4-FFF2-40B4-BE49-F238E27FC236}">
                <a16:creationId xmlns:a16="http://schemas.microsoft.com/office/drawing/2014/main" id="{9C32A33E-569F-41BA-B90B-07F6E20D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6250"/>
            <a:ext cx="4681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ea typeface="黑体" panose="02010609060101010101" pitchFamily="49" charset="-122"/>
              </a:rPr>
              <a:t>2.  </a:t>
            </a:r>
            <a:r>
              <a:rPr lang="zh-CN" altLang="en-US" sz="3600">
                <a:solidFill>
                  <a:srgbClr val="000066"/>
                </a:solidFill>
                <a:ea typeface="黑体" panose="02010609060101010101" pitchFamily="49" charset="-122"/>
              </a:rPr>
              <a:t>同步</a:t>
            </a:r>
            <a:r>
              <a:rPr lang="en-US" altLang="zh-CN" sz="3600" i="1">
                <a:solidFill>
                  <a:srgbClr val="000066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3600">
                <a:solidFill>
                  <a:srgbClr val="000066"/>
                </a:solidFill>
                <a:ea typeface="黑体" panose="02010609060101010101" pitchFamily="49" charset="-122"/>
              </a:rPr>
              <a:t>-</a:t>
            </a:r>
            <a:r>
              <a:rPr lang="en-US" altLang="zh-CN" sz="3600" i="1">
                <a:solidFill>
                  <a:srgbClr val="000066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3600">
                <a:solidFill>
                  <a:srgbClr val="000066"/>
                </a:solidFill>
                <a:ea typeface="黑体" panose="02010609060101010101" pitchFamily="49" charset="-122"/>
              </a:rPr>
              <a:t>触发器</a:t>
            </a:r>
          </a:p>
        </p:txBody>
      </p:sp>
      <p:pic>
        <p:nvPicPr>
          <p:cNvPr id="26627" name="图片 4" descr="QQ截图20140606094516.jpg">
            <a:extLst>
              <a:ext uri="{FF2B5EF4-FFF2-40B4-BE49-F238E27FC236}">
                <a16:creationId xmlns:a16="http://schemas.microsoft.com/office/drawing/2014/main" id="{97E74C80-F186-429E-AA51-C3D6DBF69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28775"/>
            <a:ext cx="4464050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Rectangle 82">
            <a:extLst>
              <a:ext uri="{FF2B5EF4-FFF2-40B4-BE49-F238E27FC236}">
                <a16:creationId xmlns:a16="http://schemas.microsoft.com/office/drawing/2014/main" id="{E2841549-4F50-4E03-AAEF-E011FC8AAAFD}"/>
              </a:ext>
            </a:extLst>
          </p:cNvPr>
          <p:cNvGraphicFramePr>
            <a:graphicFrameLocks/>
          </p:cNvGraphicFramePr>
          <p:nvPr>
            <p:ph sz="half" idx="1"/>
          </p:nvPr>
        </p:nvGraphicFramePr>
        <p:xfrm>
          <a:off x="457200" y="2516188"/>
          <a:ext cx="4038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Rectangle 8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6188"/>
                        <a:ext cx="4038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图片 46" descr="QQ截图20140606094700.jpg">
            <a:extLst>
              <a:ext uri="{FF2B5EF4-FFF2-40B4-BE49-F238E27FC236}">
                <a16:creationId xmlns:a16="http://schemas.microsoft.com/office/drawing/2014/main" id="{F77F9A1D-8C91-4513-AF4F-DD18E382F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65175"/>
            <a:ext cx="81057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47" descr="QQ截图20140606095042.jpg">
            <a:extLst>
              <a:ext uri="{FF2B5EF4-FFF2-40B4-BE49-F238E27FC236}">
                <a16:creationId xmlns:a16="http://schemas.microsoft.com/office/drawing/2014/main" id="{9C78A3D0-9786-49FB-88B2-69F51230C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5229225"/>
            <a:ext cx="24907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39" descr="QQ截图20140606095207.jpg">
            <a:extLst>
              <a:ext uri="{FF2B5EF4-FFF2-40B4-BE49-F238E27FC236}">
                <a16:creationId xmlns:a16="http://schemas.microsoft.com/office/drawing/2014/main" id="{9E43E6F2-7078-4710-BF49-F7A518E1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57338"/>
            <a:ext cx="5654675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</TotalTime>
  <Words>822</Words>
  <Application>Microsoft Office PowerPoint</Application>
  <PresentationFormat>全屏显示(4:3)</PresentationFormat>
  <Paragraphs>332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宋体</vt:lpstr>
      <vt:lpstr>Calibri</vt:lpstr>
      <vt:lpstr>黑体</vt:lpstr>
      <vt:lpstr>Times New Roman</vt:lpstr>
      <vt:lpstr>Symbol</vt:lpstr>
      <vt:lpstr>楷体_GB2312</vt:lpstr>
      <vt:lpstr>默认设计模板</vt:lpstr>
      <vt:lpstr>Microsoft 公式 3.0</vt:lpstr>
      <vt:lpstr>Microsoft Word Picture</vt:lpstr>
      <vt:lpstr>Microsoft Equation 3.0</vt:lpstr>
      <vt:lpstr>MathType 5.0 Equation</vt:lpstr>
      <vt:lpstr>MathType 6.0 Equation</vt:lpstr>
      <vt:lpstr>第9章  触发器和时序逻辑电路</vt:lpstr>
      <vt:lpstr>9.1 触发器</vt:lpstr>
      <vt:lpstr>PowerPoint 演示文稿</vt:lpstr>
      <vt:lpstr>PowerPoint 演示文稿</vt:lpstr>
      <vt:lpstr>PowerPoint 演示文稿</vt:lpstr>
      <vt:lpstr> 例2：消除机械开关振动引起的抖动现象。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2) 工作原理 </vt:lpstr>
      <vt:lpstr>PowerPoint 演示文稿</vt:lpstr>
      <vt:lpstr>PowerPoint 演示文稿</vt:lpstr>
      <vt:lpstr>PowerPoint 演示文稿</vt:lpstr>
      <vt:lpstr>3) 触发方式</vt:lpstr>
      <vt:lpstr> 4) 逻辑功能 </vt:lpstr>
      <vt:lpstr>工作波形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张伯望</cp:lastModifiedBy>
  <cp:revision>292</cp:revision>
  <dcterms:created xsi:type="dcterms:W3CDTF">2007-02-28T08:42:04Z</dcterms:created>
  <dcterms:modified xsi:type="dcterms:W3CDTF">2017-09-07T11:45:04Z</dcterms:modified>
</cp:coreProperties>
</file>