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9"/>
  </p:notesMasterIdLst>
  <p:sldIdLst>
    <p:sldId id="256" r:id="rId2"/>
    <p:sldId id="262" r:id="rId3"/>
    <p:sldId id="257" r:id="rId4"/>
    <p:sldId id="270" r:id="rId5"/>
    <p:sldId id="318" r:id="rId6"/>
    <p:sldId id="317" r:id="rId7"/>
    <p:sldId id="271" r:id="rId8"/>
    <p:sldId id="259" r:id="rId9"/>
    <p:sldId id="260" r:id="rId10"/>
    <p:sldId id="272" r:id="rId11"/>
    <p:sldId id="263" r:id="rId12"/>
    <p:sldId id="273" r:id="rId13"/>
    <p:sldId id="274" r:id="rId14"/>
    <p:sldId id="275" r:id="rId15"/>
    <p:sldId id="276" r:id="rId16"/>
    <p:sldId id="277" r:id="rId17"/>
    <p:sldId id="31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660033"/>
    <a:srgbClr val="000066"/>
    <a:srgbClr val="66FF33"/>
    <a:srgbClr val="99CCFF"/>
    <a:srgbClr val="FF0066"/>
    <a:srgbClr val="CC33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18" Type="http://schemas.openxmlformats.org/officeDocument/2006/relationships/image" Target="../media/image30.wmf"/><Relationship Id="rId3" Type="http://schemas.openxmlformats.org/officeDocument/2006/relationships/image" Target="../media/image15.wmf"/><Relationship Id="rId21" Type="http://schemas.openxmlformats.org/officeDocument/2006/relationships/image" Target="../media/image33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20" Type="http://schemas.openxmlformats.org/officeDocument/2006/relationships/image" Target="../media/image32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5" Type="http://schemas.openxmlformats.org/officeDocument/2006/relationships/image" Target="../media/image27.wmf"/><Relationship Id="rId10" Type="http://schemas.openxmlformats.org/officeDocument/2006/relationships/image" Target="../media/image22.wmf"/><Relationship Id="rId19" Type="http://schemas.openxmlformats.org/officeDocument/2006/relationships/image" Target="../media/image31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C6158D-8F2F-4991-8B30-1C934B3F2A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67BB30-219A-4758-894E-FD3A4D7B23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610727B-BC46-499A-9A98-6ABFFED7A1E9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B32015E-3319-4B31-8397-5FD7D820B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389FF6C-EA00-4AC1-AB36-A884DF8C8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C5A33-598E-43E0-A284-14523E1C1A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A99A7-FA8A-4365-8E40-D0F9A2B21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D7AA05-780D-48BA-B0DC-8F1F67289A7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0D970E08-2C0E-4A18-BA06-404A7247CB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AA26CAFC-3A87-45ED-8152-4C9F4077BD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706878DC-E7D8-42EA-B13E-F9EEB9F6E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389E4E-7C90-41DD-9113-DFC988F599F5}" type="slidenum">
              <a:rPr lang="zh-CN" altLang="en-US"/>
              <a:pPr eaLnBrk="1" hangingPunct="1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EA8DA2-FAA2-456F-B6BA-3F1A0E6F27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FF320F-CD31-463F-A010-9422B88A1E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B20D08-2FB8-4AB4-AAF2-7C0A0B9F3A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FBD1DF-FE83-4717-9C99-3E34CA1E40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84736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45B49F-61A6-4F6B-A234-0B50660DF7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7786BD-990D-478D-ABD4-893F678C6B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13460F-2843-4382-A4FD-EBF6A9999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475D4-A930-44BF-9202-951AEABEAE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27610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1E19F3-8C9A-4B6D-B18E-4B57B413B3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D2E26B-E50A-4A74-A9EC-DBE9C1F55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D93AAE-9E6C-4EF0-876C-B8DB5DE9DB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25D04-A71B-4CC2-A37E-759DEF472E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90564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D830487-CF57-4C45-A24C-87E6F74EE0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509C45-D1D2-42CF-A3EE-696076ED7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834A4FF-A29E-4C9D-87DE-DDDFD5121A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10E02-2CEF-45F9-8425-41E27ED54F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81368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57137B-4A39-4C7E-9A6E-8EAE88DD78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7B9CA89-18F7-4CB5-BA3B-DCA880F2A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CBCE94-F418-4B5D-ABDF-0BDE77B385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176D5-DB4D-46BD-AF73-4C97E672B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9030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7CFCC6-9267-4542-96BC-3F0603E4A4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4BB0A2-865A-48C2-AEBB-97E0CDC37E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13E15-9132-4B13-8695-B0F2878CE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0323B-640D-4831-8F0A-9B0D210ED2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38247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B602C8-E117-4FCA-8FE1-A8AB083C71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7BA35A-0249-44FF-B8FA-25571E61FB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F4863E-7A0B-4399-8E53-F0982CB27D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3BFD0-F17B-4397-9F9A-865A8A91AC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78924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1B596-1A36-4999-BADD-C4EDEF57F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BE8A3-F303-4946-B29A-8FFC142F9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34D74-D4C3-4FC6-98E7-F6B0BFC2B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1E94-2489-4D25-98A0-6945B33469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0635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16A9D3-86A9-4B35-9E95-17E9780E1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F2058C2-3A42-4FD9-A8A2-14C922B3A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B569508-84A3-4773-A247-B6A1C0FED1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7C5C8-C5A1-4375-8E36-40C775EC76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12402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F72D8B3-E370-4F84-BC6F-7E1B989BC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1BDB54-E4B3-45D4-9C82-D4450282F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00E33-B8D2-452B-9AEF-60C4E048F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B1D5E-9527-485D-95CA-F16E5001D1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2501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6FE210-0ABB-4445-9675-BBFCC3B23C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D0371A-9010-4E80-9A1B-C81B86894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3FF10-CEE1-401C-B63E-276907C64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3BEB37-A164-43AB-B4C3-B6F00C1CBC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26391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90E67-2676-4FD0-AF52-0FB95C534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A8E3B-0FBD-41EA-8D7C-72B80CCD24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93DA5-8D88-4A25-B70E-04B1230C93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D3706-849D-47FA-9C51-BD720E195D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96105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77FCE-51F4-427E-857E-0B9AB86E50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BBBB8-200D-45D2-879E-F91252205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E5DC28-B51B-4F31-8BA6-6F6C092BB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0DA53-B625-404A-AF21-E39EDE8004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56732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7AE6493-7766-4DC4-881A-DC8840A1F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6A921E-2E4E-44D3-A2F8-ADBB8F2A5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8028625F-502C-49DE-AFB7-7781B7AA75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BB3B21FE-5BF6-4EA8-A221-D3A76E2656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D1EF42BC-CD67-43E8-9989-966C4AE7A7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1C7EC3-EF2E-4C18-BAA3-6E16FE2CCD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9" Type="http://schemas.openxmlformats.org/officeDocument/2006/relationships/oleObject" Target="../embeddings/oleObject23.bin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8.wmf"/><Relationship Id="rId42" Type="http://schemas.openxmlformats.org/officeDocument/2006/relationships/image" Target="../media/image32.wmf"/><Relationship Id="rId47" Type="http://schemas.openxmlformats.org/officeDocument/2006/relationships/oleObject" Target="../embeddings/oleObject28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30.wmf"/><Relationship Id="rId46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18.bin"/><Relationship Id="rId41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3.wmf"/><Relationship Id="rId32" Type="http://schemas.openxmlformats.org/officeDocument/2006/relationships/image" Target="../media/image27.wmf"/><Relationship Id="rId37" Type="http://schemas.openxmlformats.org/officeDocument/2006/relationships/oleObject" Target="../embeddings/oleObject22.bin"/><Relationship Id="rId40" Type="http://schemas.openxmlformats.org/officeDocument/2006/relationships/image" Target="../media/image31.wmf"/><Relationship Id="rId45" Type="http://schemas.openxmlformats.org/officeDocument/2006/relationships/oleObject" Target="../embeddings/oleObject26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5.wmf"/><Relationship Id="rId36" Type="http://schemas.openxmlformats.org/officeDocument/2006/relationships/image" Target="../media/image29.wmf"/><Relationship Id="rId49" Type="http://schemas.openxmlformats.org/officeDocument/2006/relationships/image" Target="../media/image34.png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4" Type="http://schemas.openxmlformats.org/officeDocument/2006/relationships/image" Target="../media/image33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6.wmf"/><Relationship Id="rId35" Type="http://schemas.openxmlformats.org/officeDocument/2006/relationships/oleObject" Target="../embeddings/oleObject21.bin"/><Relationship Id="rId43" Type="http://schemas.openxmlformats.org/officeDocument/2006/relationships/oleObject" Target="../embeddings/oleObject25.bin"/><Relationship Id="rId48" Type="http://schemas.openxmlformats.org/officeDocument/2006/relationships/oleObject" Target="../embeddings/oleObject29.bin"/><Relationship Id="rId8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1">
            <a:extLst>
              <a:ext uri="{FF2B5EF4-FFF2-40B4-BE49-F238E27FC236}">
                <a16:creationId xmlns:a16="http://schemas.microsoft.com/office/drawing/2014/main" id="{614E5FD0-C634-438C-B72C-C8856FAB9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2708275"/>
            <a:ext cx="5184775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15">
            <a:extLst>
              <a:ext uri="{FF2B5EF4-FFF2-40B4-BE49-F238E27FC236}">
                <a16:creationId xmlns:a16="http://schemas.microsoft.com/office/drawing/2014/main" id="{8915CE55-054F-4C25-B2FD-08FD937D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997200"/>
            <a:ext cx="54721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9.3.1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数码寄存器</a:t>
            </a:r>
            <a:endParaRPr lang="en-US" altLang="zh-CN" sz="4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9.3.2 </a:t>
            </a:r>
            <a:r>
              <a:rPr lang="zh-CN" altLang="en-US" sz="4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</a:p>
        </p:txBody>
      </p:sp>
      <p:sp>
        <p:nvSpPr>
          <p:cNvPr id="7172" name="Rectangle 18">
            <a:extLst>
              <a:ext uri="{FF2B5EF4-FFF2-40B4-BE49-F238E27FC236}">
                <a16:creationId xmlns:a16="http://schemas.microsoft.com/office/drawing/2014/main" id="{87F59FD4-3DC3-4DC2-885D-2D66170E1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700213"/>
            <a:ext cx="3289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9.3  </a:t>
            </a:r>
            <a:r>
              <a:rPr lang="zh-CN" altLang="en-US" sz="4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 descr="QQ截图20140609210025.jpg">
            <a:extLst>
              <a:ext uri="{FF2B5EF4-FFF2-40B4-BE49-F238E27FC236}">
                <a16:creationId xmlns:a16="http://schemas.microsoft.com/office/drawing/2014/main" id="{47653298-1BC0-4E35-829C-0024A9DF5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628775"/>
            <a:ext cx="9088437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96" descr="羊皮纸">
            <a:extLst>
              <a:ext uri="{FF2B5EF4-FFF2-40B4-BE49-F238E27FC236}">
                <a16:creationId xmlns:a16="http://schemas.microsoft.com/office/drawing/2014/main" id="{149FA051-1F45-4F70-80A2-2B5D8890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460750"/>
            <a:ext cx="6486525" cy="283527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426" name="Text Box 98">
            <a:extLst>
              <a:ext uri="{FF2B5EF4-FFF2-40B4-BE49-F238E27FC236}">
                <a16:creationId xmlns:a16="http://schemas.microsoft.com/office/drawing/2014/main" id="{2017F41F-E6E2-485B-A0F6-9BA68BD97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4067175"/>
            <a:ext cx="2520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3     </a:t>
            </a: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2         </a:t>
            </a: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1         </a:t>
            </a: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99427" name="Text Box 99">
            <a:extLst>
              <a:ext uri="{FF2B5EF4-FFF2-40B4-BE49-F238E27FC236}">
                <a16:creationId xmlns:a16="http://schemas.microsoft.com/office/drawing/2014/main" id="{8CC79D32-665A-4D15-BDFE-3A7A4AD0A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450373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99428" name="Text Box 100">
            <a:extLst>
              <a:ext uri="{FF2B5EF4-FFF2-40B4-BE49-F238E27FC236}">
                <a16:creationId xmlns:a16="http://schemas.microsoft.com/office/drawing/2014/main" id="{09D74A34-A2A8-464C-ABE4-91E22596E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918075"/>
            <a:ext cx="407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99429" name="Text Box 101">
            <a:extLst>
              <a:ext uri="{FF2B5EF4-FFF2-40B4-BE49-F238E27FC236}">
                <a16:creationId xmlns:a16="http://schemas.microsoft.com/office/drawing/2014/main" id="{43D0A85A-BFEC-45DE-B837-1F6828CB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5294313"/>
            <a:ext cx="468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99430" name="Text Box 102">
            <a:extLst>
              <a:ext uri="{FF2B5EF4-FFF2-40B4-BE49-F238E27FC236}">
                <a16:creationId xmlns:a16="http://schemas.microsoft.com/office/drawing/2014/main" id="{BD9F4966-4CD0-4FF6-B138-96F9A7A2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745163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3</a:t>
            </a:r>
          </a:p>
        </p:txBody>
      </p:sp>
      <p:grpSp>
        <p:nvGrpSpPr>
          <p:cNvPr id="2" name="Group 106">
            <a:extLst>
              <a:ext uri="{FF2B5EF4-FFF2-40B4-BE49-F238E27FC236}">
                <a16:creationId xmlns:a16="http://schemas.microsoft.com/office/drawing/2014/main" id="{789B89E7-BED4-4E0E-A7F5-570C2A416443}"/>
              </a:ext>
            </a:extLst>
          </p:cNvPr>
          <p:cNvGrpSpPr>
            <a:grpSpLocks/>
          </p:cNvGrpSpPr>
          <p:nvPr/>
        </p:nvGrpSpPr>
        <p:grpSpPr bwMode="auto">
          <a:xfrm>
            <a:off x="1990725" y="3390900"/>
            <a:ext cx="373063" cy="2809875"/>
            <a:chOff x="2928" y="2400"/>
            <a:chExt cx="192" cy="1449"/>
          </a:xfrm>
        </p:grpSpPr>
        <p:sp>
          <p:nvSpPr>
            <p:cNvPr id="4146" name="Line 107">
              <a:extLst>
                <a:ext uri="{FF2B5EF4-FFF2-40B4-BE49-F238E27FC236}">
                  <a16:creationId xmlns:a16="http://schemas.microsoft.com/office/drawing/2014/main" id="{DA1764BA-EFF5-4247-9C15-BA817B4FC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2649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7" name="Text Box 108">
              <a:extLst>
                <a:ext uri="{FF2B5EF4-FFF2-40B4-BE49-F238E27FC236}">
                  <a16:creationId xmlns:a16="http://schemas.microsoft.com/office/drawing/2014/main" id="{0AFAB49A-5A6A-47E4-939B-2FC2CE41C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0"/>
              <a:ext cx="19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1</a:t>
              </a:r>
            </a:p>
          </p:txBody>
        </p:sp>
      </p:grpSp>
      <p:grpSp>
        <p:nvGrpSpPr>
          <p:cNvPr id="3" name="Group 109">
            <a:extLst>
              <a:ext uri="{FF2B5EF4-FFF2-40B4-BE49-F238E27FC236}">
                <a16:creationId xmlns:a16="http://schemas.microsoft.com/office/drawing/2014/main" id="{8709AA87-26D7-4874-A4AD-16331E54E856}"/>
              </a:ext>
            </a:extLst>
          </p:cNvPr>
          <p:cNvGrpSpPr>
            <a:grpSpLocks/>
          </p:cNvGrpSpPr>
          <p:nvPr/>
        </p:nvGrpSpPr>
        <p:grpSpPr bwMode="auto">
          <a:xfrm>
            <a:off x="2593975" y="3390900"/>
            <a:ext cx="465138" cy="2809875"/>
            <a:chOff x="3264" y="2400"/>
            <a:chExt cx="240" cy="1449"/>
          </a:xfrm>
        </p:grpSpPr>
        <p:sp>
          <p:nvSpPr>
            <p:cNvPr id="4144" name="Line 110">
              <a:extLst>
                <a:ext uri="{FF2B5EF4-FFF2-40B4-BE49-F238E27FC236}">
                  <a16:creationId xmlns:a16="http://schemas.microsoft.com/office/drawing/2014/main" id="{1D6B6C6A-AA6D-402C-B3BA-2E83F19A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49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5" name="Text Box 111">
              <a:extLst>
                <a:ext uri="{FF2B5EF4-FFF2-40B4-BE49-F238E27FC236}">
                  <a16:creationId xmlns:a16="http://schemas.microsoft.com/office/drawing/2014/main" id="{BA78D59C-7328-427E-89E5-53A089B00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00"/>
              <a:ext cx="24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2</a:t>
              </a:r>
            </a:p>
          </p:txBody>
        </p:sp>
      </p:grpSp>
      <p:grpSp>
        <p:nvGrpSpPr>
          <p:cNvPr id="4" name="Group 112">
            <a:extLst>
              <a:ext uri="{FF2B5EF4-FFF2-40B4-BE49-F238E27FC236}">
                <a16:creationId xmlns:a16="http://schemas.microsoft.com/office/drawing/2014/main" id="{2293B181-CD7D-4C3A-AFAA-371A96E6FE89}"/>
              </a:ext>
            </a:extLst>
          </p:cNvPr>
          <p:cNvGrpSpPr>
            <a:grpSpLocks/>
          </p:cNvGrpSpPr>
          <p:nvPr/>
        </p:nvGrpSpPr>
        <p:grpSpPr bwMode="auto">
          <a:xfrm>
            <a:off x="3119438" y="3390900"/>
            <a:ext cx="465137" cy="2833688"/>
            <a:chOff x="3552" y="2400"/>
            <a:chExt cx="240" cy="1461"/>
          </a:xfrm>
        </p:grpSpPr>
        <p:sp>
          <p:nvSpPr>
            <p:cNvPr id="4142" name="Line 113">
              <a:extLst>
                <a:ext uri="{FF2B5EF4-FFF2-40B4-BE49-F238E27FC236}">
                  <a16:creationId xmlns:a16="http://schemas.microsoft.com/office/drawing/2014/main" id="{ABE76155-15A4-442E-94F3-566EE20BE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5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3" name="Text Box 114">
              <a:extLst>
                <a:ext uri="{FF2B5EF4-FFF2-40B4-BE49-F238E27FC236}">
                  <a16:creationId xmlns:a16="http://schemas.microsoft.com/office/drawing/2014/main" id="{5B42141A-8BE7-49D3-B4F1-06DD9398C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00"/>
              <a:ext cx="24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3</a:t>
              </a:r>
            </a:p>
          </p:txBody>
        </p:sp>
      </p:grpSp>
      <p:grpSp>
        <p:nvGrpSpPr>
          <p:cNvPr id="5" name="Group 115">
            <a:extLst>
              <a:ext uri="{FF2B5EF4-FFF2-40B4-BE49-F238E27FC236}">
                <a16:creationId xmlns:a16="http://schemas.microsoft.com/office/drawing/2014/main" id="{4E40402C-CF90-4B91-9051-B5D67C916767}"/>
              </a:ext>
            </a:extLst>
          </p:cNvPr>
          <p:cNvGrpSpPr>
            <a:grpSpLocks/>
          </p:cNvGrpSpPr>
          <p:nvPr/>
        </p:nvGrpSpPr>
        <p:grpSpPr bwMode="auto">
          <a:xfrm>
            <a:off x="3743325" y="3390900"/>
            <a:ext cx="465138" cy="2833688"/>
            <a:chOff x="3888" y="2400"/>
            <a:chExt cx="240" cy="1461"/>
          </a:xfrm>
        </p:grpSpPr>
        <p:sp>
          <p:nvSpPr>
            <p:cNvPr id="4140" name="Line 116">
              <a:extLst>
                <a:ext uri="{FF2B5EF4-FFF2-40B4-BE49-F238E27FC236}">
                  <a16:creationId xmlns:a16="http://schemas.microsoft.com/office/drawing/2014/main" id="{14065710-A710-4C78-9513-AFA905CBF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3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1" name="Text Box 117">
              <a:extLst>
                <a:ext uri="{FF2B5EF4-FFF2-40B4-BE49-F238E27FC236}">
                  <a16:creationId xmlns:a16="http://schemas.microsoft.com/office/drawing/2014/main" id="{0ECDE6B9-C728-4DE7-822E-F72984067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00"/>
              <a:ext cx="24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4</a:t>
              </a:r>
            </a:p>
          </p:txBody>
        </p:sp>
      </p:grpSp>
      <p:grpSp>
        <p:nvGrpSpPr>
          <p:cNvPr id="6" name="Group 118">
            <a:extLst>
              <a:ext uri="{FF2B5EF4-FFF2-40B4-BE49-F238E27FC236}">
                <a16:creationId xmlns:a16="http://schemas.microsoft.com/office/drawing/2014/main" id="{706C99CE-A9FD-4F2B-9665-BFF1534068B4}"/>
              </a:ext>
            </a:extLst>
          </p:cNvPr>
          <p:cNvGrpSpPr>
            <a:grpSpLocks/>
          </p:cNvGrpSpPr>
          <p:nvPr/>
        </p:nvGrpSpPr>
        <p:grpSpPr bwMode="auto">
          <a:xfrm>
            <a:off x="4268788" y="3390900"/>
            <a:ext cx="465137" cy="2833688"/>
            <a:chOff x="4176" y="2400"/>
            <a:chExt cx="240" cy="1461"/>
          </a:xfrm>
        </p:grpSpPr>
        <p:sp>
          <p:nvSpPr>
            <p:cNvPr id="4138" name="Line 119">
              <a:extLst>
                <a:ext uri="{FF2B5EF4-FFF2-40B4-BE49-F238E27FC236}">
                  <a16:creationId xmlns:a16="http://schemas.microsoft.com/office/drawing/2014/main" id="{DA9843B7-5FFA-4237-B186-D57366AE9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1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" name="Text Box 120">
              <a:extLst>
                <a:ext uri="{FF2B5EF4-FFF2-40B4-BE49-F238E27FC236}">
                  <a16:creationId xmlns:a16="http://schemas.microsoft.com/office/drawing/2014/main" id="{6DF992FC-26AE-4483-A462-E40AA7A27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24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5</a:t>
              </a:r>
            </a:p>
          </p:txBody>
        </p:sp>
      </p:grpSp>
      <p:grpSp>
        <p:nvGrpSpPr>
          <p:cNvPr id="7" name="Group 121">
            <a:extLst>
              <a:ext uri="{FF2B5EF4-FFF2-40B4-BE49-F238E27FC236}">
                <a16:creationId xmlns:a16="http://schemas.microsoft.com/office/drawing/2014/main" id="{6D31BFEF-BB2B-4B77-9A87-248F83AB7B3A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3390900"/>
            <a:ext cx="465137" cy="2833688"/>
            <a:chOff x="4512" y="2400"/>
            <a:chExt cx="240" cy="1461"/>
          </a:xfrm>
        </p:grpSpPr>
        <p:sp>
          <p:nvSpPr>
            <p:cNvPr id="4136" name="Line 122">
              <a:extLst>
                <a:ext uri="{FF2B5EF4-FFF2-40B4-BE49-F238E27FC236}">
                  <a16:creationId xmlns:a16="http://schemas.microsoft.com/office/drawing/2014/main" id="{D1679E8D-36B8-4202-8F1B-067B20CE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7" name="Text Box 123">
              <a:extLst>
                <a:ext uri="{FF2B5EF4-FFF2-40B4-BE49-F238E27FC236}">
                  <a16:creationId xmlns:a16="http://schemas.microsoft.com/office/drawing/2014/main" id="{FC084E5D-C358-46C2-AA35-9C95312AF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00"/>
              <a:ext cx="24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6</a:t>
              </a:r>
            </a:p>
          </p:txBody>
        </p:sp>
      </p:grpSp>
      <p:grpSp>
        <p:nvGrpSpPr>
          <p:cNvPr id="8" name="Group 124">
            <a:extLst>
              <a:ext uri="{FF2B5EF4-FFF2-40B4-BE49-F238E27FC236}">
                <a16:creationId xmlns:a16="http://schemas.microsoft.com/office/drawing/2014/main" id="{83819BEC-8176-425D-ADDE-F79178969817}"/>
              </a:ext>
            </a:extLst>
          </p:cNvPr>
          <p:cNvGrpSpPr>
            <a:grpSpLocks/>
          </p:cNvGrpSpPr>
          <p:nvPr/>
        </p:nvGrpSpPr>
        <p:grpSpPr bwMode="auto">
          <a:xfrm>
            <a:off x="5505450" y="3390900"/>
            <a:ext cx="465138" cy="2833688"/>
            <a:chOff x="4848" y="2400"/>
            <a:chExt cx="240" cy="1461"/>
          </a:xfrm>
        </p:grpSpPr>
        <p:sp>
          <p:nvSpPr>
            <p:cNvPr id="4134" name="Line 125">
              <a:extLst>
                <a:ext uri="{FF2B5EF4-FFF2-40B4-BE49-F238E27FC236}">
                  <a16:creationId xmlns:a16="http://schemas.microsoft.com/office/drawing/2014/main" id="{C01A590A-0A80-48D5-9335-71C5208F1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5" name="Text Box 126">
              <a:extLst>
                <a:ext uri="{FF2B5EF4-FFF2-40B4-BE49-F238E27FC236}">
                  <a16:creationId xmlns:a16="http://schemas.microsoft.com/office/drawing/2014/main" id="{DE9BE292-5BBC-4EDA-A21E-2E372A90D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00"/>
              <a:ext cx="24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7</a:t>
              </a:r>
            </a:p>
          </p:txBody>
        </p:sp>
      </p:grpSp>
      <p:grpSp>
        <p:nvGrpSpPr>
          <p:cNvPr id="9" name="Group 127">
            <a:extLst>
              <a:ext uri="{FF2B5EF4-FFF2-40B4-BE49-F238E27FC236}">
                <a16:creationId xmlns:a16="http://schemas.microsoft.com/office/drawing/2014/main" id="{3A5D8AD8-8AB4-4986-8E76-873154C096A2}"/>
              </a:ext>
            </a:extLst>
          </p:cNvPr>
          <p:cNvGrpSpPr>
            <a:grpSpLocks/>
          </p:cNvGrpSpPr>
          <p:nvPr/>
        </p:nvGrpSpPr>
        <p:grpSpPr bwMode="auto">
          <a:xfrm>
            <a:off x="6124575" y="3352800"/>
            <a:ext cx="465138" cy="2833688"/>
            <a:chOff x="5184" y="2400"/>
            <a:chExt cx="240" cy="1461"/>
          </a:xfrm>
        </p:grpSpPr>
        <p:sp>
          <p:nvSpPr>
            <p:cNvPr id="4132" name="Line 128">
              <a:extLst>
                <a:ext uri="{FF2B5EF4-FFF2-40B4-BE49-F238E27FC236}">
                  <a16:creationId xmlns:a16="http://schemas.microsoft.com/office/drawing/2014/main" id="{460EE2F0-3F5F-46E6-A3AE-414174FE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3" name="Text Box 129">
              <a:extLst>
                <a:ext uri="{FF2B5EF4-FFF2-40B4-BE49-F238E27FC236}">
                  <a16:creationId xmlns:a16="http://schemas.microsoft.com/office/drawing/2014/main" id="{84DFB261-8030-4E19-8627-D836DCF20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00"/>
              <a:ext cx="24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8</a:t>
              </a:r>
            </a:p>
          </p:txBody>
        </p:sp>
      </p:grpSp>
      <p:grpSp>
        <p:nvGrpSpPr>
          <p:cNvPr id="10" name="Group 130">
            <a:extLst>
              <a:ext uri="{FF2B5EF4-FFF2-40B4-BE49-F238E27FC236}">
                <a16:creationId xmlns:a16="http://schemas.microsoft.com/office/drawing/2014/main" id="{DCCEADEE-B2B1-4C86-82CA-3D82A6D03A45}"/>
              </a:ext>
            </a:extLst>
          </p:cNvPr>
          <p:cNvGrpSpPr>
            <a:grpSpLocks/>
          </p:cNvGrpSpPr>
          <p:nvPr/>
        </p:nvGrpSpPr>
        <p:grpSpPr bwMode="auto">
          <a:xfrm>
            <a:off x="6719888" y="3360738"/>
            <a:ext cx="465137" cy="2833687"/>
            <a:chOff x="5184" y="2400"/>
            <a:chExt cx="240" cy="1461"/>
          </a:xfrm>
        </p:grpSpPr>
        <p:sp>
          <p:nvSpPr>
            <p:cNvPr id="4130" name="Line 131">
              <a:extLst>
                <a:ext uri="{FF2B5EF4-FFF2-40B4-BE49-F238E27FC236}">
                  <a16:creationId xmlns:a16="http://schemas.microsoft.com/office/drawing/2014/main" id="{8D3205CB-982F-4AA3-910F-577BE51AC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" y="2661"/>
              <a:ext cx="0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1" name="Text Box 132">
              <a:extLst>
                <a:ext uri="{FF2B5EF4-FFF2-40B4-BE49-F238E27FC236}">
                  <a16:creationId xmlns:a16="http://schemas.microsoft.com/office/drawing/2014/main" id="{8CC0874F-4ACB-4DB6-8F80-E878624BE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00"/>
              <a:ext cx="24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9</a:t>
              </a:r>
            </a:p>
          </p:txBody>
        </p:sp>
      </p:grpSp>
      <p:sp>
        <p:nvSpPr>
          <p:cNvPr id="99461" name="Text Box 133">
            <a:extLst>
              <a:ext uri="{FF2B5EF4-FFF2-40B4-BE49-F238E27FC236}">
                <a16:creationId xmlns:a16="http://schemas.microsoft.com/office/drawing/2014/main" id="{A733135A-06D4-49AB-9670-F837CE635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452278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99462" name="Text Box 134">
            <a:extLst>
              <a:ext uri="{FF2B5EF4-FFF2-40B4-BE49-F238E27FC236}">
                <a16:creationId xmlns:a16="http://schemas.microsoft.com/office/drawing/2014/main" id="{25A2B9CA-6F0F-4049-9F40-6F43381C2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4938713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99463" name="Text Box 135">
            <a:extLst>
              <a:ext uri="{FF2B5EF4-FFF2-40B4-BE49-F238E27FC236}">
                <a16:creationId xmlns:a16="http://schemas.microsoft.com/office/drawing/2014/main" id="{0B3662A2-6C36-498A-BD4C-5F54D6322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4449763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99464" name="Text Box 136">
            <a:extLst>
              <a:ext uri="{FF2B5EF4-FFF2-40B4-BE49-F238E27FC236}">
                <a16:creationId xmlns:a16="http://schemas.microsoft.com/office/drawing/2014/main" id="{87067E39-8B91-49AF-AA63-08C05453A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33558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99465" name="Text Box 137">
            <a:extLst>
              <a:ext uri="{FF2B5EF4-FFF2-40B4-BE49-F238E27FC236}">
                <a16:creationId xmlns:a16="http://schemas.microsoft.com/office/drawing/2014/main" id="{946EC8ED-62A6-4757-B366-DEAC98FD7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88473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99466" name="Text Box 138">
            <a:extLst>
              <a:ext uri="{FF2B5EF4-FFF2-40B4-BE49-F238E27FC236}">
                <a16:creationId xmlns:a16="http://schemas.microsoft.com/office/drawing/2014/main" id="{0529941D-C739-4C2C-8D27-DC932EAE1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49103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99467" name="Text Box 139">
            <a:extLst>
              <a:ext uri="{FF2B5EF4-FFF2-40B4-BE49-F238E27FC236}">
                <a16:creationId xmlns:a16="http://schemas.microsoft.com/office/drawing/2014/main" id="{A70AE13E-A6F3-41DA-AE4F-B15AEA40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5756275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99468" name="Text Box 140">
            <a:extLst>
              <a:ext uri="{FF2B5EF4-FFF2-40B4-BE49-F238E27FC236}">
                <a16:creationId xmlns:a16="http://schemas.microsoft.com/office/drawing/2014/main" id="{70E5EA32-61CD-4CE2-B9EA-285FCC25F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5287963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99469" name="Text Box 141">
            <a:extLst>
              <a:ext uri="{FF2B5EF4-FFF2-40B4-BE49-F238E27FC236}">
                <a16:creationId xmlns:a16="http://schemas.microsoft.com/office/drawing/2014/main" id="{DDCE776C-DF0D-4EFB-BFC9-28FF78FC2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4927600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99470" name="Text Box 142">
            <a:extLst>
              <a:ext uri="{FF2B5EF4-FFF2-40B4-BE49-F238E27FC236}">
                <a16:creationId xmlns:a16="http://schemas.microsoft.com/office/drawing/2014/main" id="{805BA313-82F6-446F-8F0B-D14E42E87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5715000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99471" name="Text Box 143">
            <a:extLst>
              <a:ext uri="{FF2B5EF4-FFF2-40B4-BE49-F238E27FC236}">
                <a16:creationId xmlns:a16="http://schemas.microsoft.com/office/drawing/2014/main" id="{3494EB4C-2DDA-4669-921A-B66BD087E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5334000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99472" name="Text Box 144">
            <a:extLst>
              <a:ext uri="{FF2B5EF4-FFF2-40B4-BE49-F238E27FC236}">
                <a16:creationId xmlns:a16="http://schemas.microsoft.com/office/drawing/2014/main" id="{B74DF664-14B1-4C3D-84A0-6C592268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13" y="572928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i="1">
                <a:solidFill>
                  <a:srgbClr val="000066"/>
                </a:solidFill>
              </a:rPr>
              <a:t>D</a:t>
            </a:r>
            <a:r>
              <a:rPr lang="en-US" altLang="zh-CN" sz="16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99473" name="Rectangle 145">
            <a:extLst>
              <a:ext uri="{FF2B5EF4-FFF2-40B4-BE49-F238E27FC236}">
                <a16:creationId xmlns:a16="http://schemas.microsoft.com/office/drawing/2014/main" id="{9C8073EC-9B11-42B8-BA1A-522886079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4159250"/>
            <a:ext cx="407988" cy="2032000"/>
          </a:xfrm>
          <a:prstGeom prst="rect">
            <a:avLst/>
          </a:prstGeom>
          <a:noFill/>
          <a:ln w="38100">
            <a:pattFill prst="pct80">
              <a:fgClr>
                <a:srgbClr val="000066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474" name="Rectangle 146">
            <a:extLst>
              <a:ext uri="{FF2B5EF4-FFF2-40B4-BE49-F238E27FC236}">
                <a16:creationId xmlns:a16="http://schemas.microsoft.com/office/drawing/2014/main" id="{EB1B8DE9-ACC4-4F64-ADD3-27196F8BD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00275"/>
            <a:ext cx="8093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再经过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后，从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端串行输入的数据从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 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端串行输出。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串入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串出</a:t>
            </a:r>
          </a:p>
        </p:txBody>
      </p:sp>
      <p:sp>
        <p:nvSpPr>
          <p:cNvPr id="99475" name="Rectangle 147">
            <a:extLst>
              <a:ext uri="{FF2B5EF4-FFF2-40B4-BE49-F238E27FC236}">
                <a16:creationId xmlns:a16="http://schemas.microsoft.com/office/drawing/2014/main" id="{F2B817B8-24AD-43A2-9941-0EC4BE48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1000125"/>
            <a:ext cx="8093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从图中可看出：经过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作用后，从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端串行输入的数据从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800" i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并行输出。    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串入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并出</a:t>
            </a:r>
          </a:p>
        </p:txBody>
      </p:sp>
      <p:sp>
        <p:nvSpPr>
          <p:cNvPr id="4129" name="Rectangle 148">
            <a:extLst>
              <a:ext uri="{FF2B5EF4-FFF2-40B4-BE49-F238E27FC236}">
                <a16:creationId xmlns:a16="http://schemas.microsoft.com/office/drawing/2014/main" id="{5ACA29E2-A017-4CCF-95A2-9C70FE9B0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333375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工作波形：</a:t>
            </a:r>
          </a:p>
        </p:txBody>
      </p:sp>
      <p:graphicFrame>
        <p:nvGraphicFramePr>
          <p:cNvPr id="4098" name="Object 149">
            <a:extLst>
              <a:ext uri="{FF2B5EF4-FFF2-40B4-BE49-F238E27FC236}">
                <a16:creationId xmlns:a16="http://schemas.microsoft.com/office/drawing/2014/main" id="{59F40AFE-5E71-49BE-A292-57E07F322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3273425"/>
          <a:ext cx="6884988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Picture" r:id="rId4" imgW="4324320" imgH="3209400" progId="Word.Picture.8">
                  <p:embed/>
                </p:oleObj>
              </mc:Choice>
              <mc:Fallback>
                <p:oleObj name="Picture" r:id="rId4" imgW="4324320" imgH="3209400" progId="Word.Picture.8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273425"/>
                        <a:ext cx="6884988" cy="309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9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9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9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9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9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9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9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9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9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9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9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9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9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9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26" grpId="0" autoUpdateAnimBg="0"/>
      <p:bldP spid="99427" grpId="0" autoUpdateAnimBg="0"/>
      <p:bldP spid="99428" grpId="0" autoUpdateAnimBg="0"/>
      <p:bldP spid="99429" grpId="0" autoUpdateAnimBg="0"/>
      <p:bldP spid="99430" grpId="0" autoUpdateAnimBg="0"/>
      <p:bldP spid="99461" grpId="0" autoUpdateAnimBg="0"/>
      <p:bldP spid="99462" grpId="0" autoUpdateAnimBg="0"/>
      <p:bldP spid="99463" grpId="0" autoUpdateAnimBg="0"/>
      <p:bldP spid="99464" grpId="0" autoUpdateAnimBg="0"/>
      <p:bldP spid="99465" grpId="0" autoUpdateAnimBg="0"/>
      <p:bldP spid="99466" grpId="0" autoUpdateAnimBg="0"/>
      <p:bldP spid="99467" grpId="0" autoUpdateAnimBg="0"/>
      <p:bldP spid="99468" grpId="0" autoUpdateAnimBg="0"/>
      <p:bldP spid="99469" grpId="0" autoUpdateAnimBg="0"/>
      <p:bldP spid="99470" grpId="0" autoUpdateAnimBg="0"/>
      <p:bldP spid="99471" grpId="0" autoUpdateAnimBg="0"/>
      <p:bldP spid="99472" grpId="0" autoUpdateAnimBg="0"/>
      <p:bldP spid="99473" grpId="0" animBg="1"/>
      <p:bldP spid="99474" grpId="0" autoUpdateAnimBg="0"/>
      <p:bldP spid="9947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8">
            <a:extLst>
              <a:ext uri="{FF2B5EF4-FFF2-40B4-BE49-F238E27FC236}">
                <a16:creationId xmlns:a16="http://schemas.microsoft.com/office/drawing/2014/main" id="{C1464E21-790C-43FF-A767-00CDF4418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0713"/>
            <a:ext cx="71104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中规模集成</a:t>
            </a: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位双向移位寄存器</a:t>
            </a:r>
          </a:p>
        </p:txBody>
      </p:sp>
      <p:pic>
        <p:nvPicPr>
          <p:cNvPr id="14339" name="Picture 61">
            <a:extLst>
              <a:ext uri="{FF2B5EF4-FFF2-40B4-BE49-F238E27FC236}">
                <a16:creationId xmlns:a16="http://schemas.microsoft.com/office/drawing/2014/main" id="{86F14F6D-6877-4A46-9302-7C554FD09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22" name="Picture 102">
            <a:extLst>
              <a:ext uri="{FF2B5EF4-FFF2-40B4-BE49-F238E27FC236}">
                <a16:creationId xmlns:a16="http://schemas.microsoft.com/office/drawing/2014/main" id="{9BC21F57-491F-472E-BDCD-5DED4107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6"/>
          <a:stretch>
            <a:fillRect/>
          </a:stretch>
        </p:blipFill>
        <p:spPr bwMode="auto">
          <a:xfrm>
            <a:off x="684213" y="1412875"/>
            <a:ext cx="78136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319" name="Group 199">
            <a:extLst>
              <a:ext uri="{FF2B5EF4-FFF2-40B4-BE49-F238E27FC236}">
                <a16:creationId xmlns:a16="http://schemas.microsoft.com/office/drawing/2014/main" id="{AFE6CA90-A76E-4B1E-A444-99F68FF89084}"/>
              </a:ext>
            </a:extLst>
          </p:cNvPr>
          <p:cNvGraphicFramePr>
            <a:graphicFrameLocks noGrp="1"/>
          </p:cNvGraphicFramePr>
          <p:nvPr/>
        </p:nvGraphicFramePr>
        <p:xfrm>
          <a:off x="5724525" y="333375"/>
          <a:ext cx="3146425" cy="2193925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控  制  信  号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功   能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保    持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右   移 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左    移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并行输入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7F51F49A-CA7F-42E9-A877-E9EC6ADEE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691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74194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的逻辑图</a:t>
            </a:r>
          </a:p>
        </p:txBody>
      </p:sp>
      <p:pic>
        <p:nvPicPr>
          <p:cNvPr id="16387" name="图片 3" descr="QQ截图20140609210516.jpg">
            <a:extLst>
              <a:ext uri="{FF2B5EF4-FFF2-40B4-BE49-F238E27FC236}">
                <a16:creationId xmlns:a16="http://schemas.microsoft.com/office/drawing/2014/main" id="{E9190937-2C2C-4708-AD49-646CD1823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033463"/>
            <a:ext cx="8991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7" name="Rectangle 4">
            <a:extLst>
              <a:ext uri="{FF2B5EF4-FFF2-40B4-BE49-F238E27FC236}">
                <a16:creationId xmlns:a16="http://schemas.microsoft.com/office/drawing/2014/main" id="{6380989D-6E5B-4741-B495-A516B99C6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1071563"/>
            <a:ext cx="8640762" cy="5084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8" name="Rectangle 5">
            <a:extLst>
              <a:ext uri="{FF2B5EF4-FFF2-40B4-BE49-F238E27FC236}">
                <a16:creationId xmlns:a16="http://schemas.microsoft.com/office/drawing/2014/main" id="{86F460C7-C47A-4109-911A-793C651CF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75" y="333375"/>
            <a:ext cx="4464050" cy="571500"/>
          </a:xfrm>
          <a:noFill/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74HC/HCT194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功能表</a:t>
            </a:r>
            <a:r>
              <a:rPr lang="zh-CN" altLang="en-US"/>
              <a:t> </a:t>
            </a:r>
          </a:p>
        </p:txBody>
      </p:sp>
      <p:sp>
        <p:nvSpPr>
          <p:cNvPr id="5149" name="Rectangle 6">
            <a:extLst>
              <a:ext uri="{FF2B5EF4-FFF2-40B4-BE49-F238E27FC236}">
                <a16:creationId xmlns:a16="http://schemas.microsoft.com/office/drawing/2014/main" id="{3B982399-BA03-447C-926B-47A84F74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894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5150" name="Rectangle 7">
            <a:extLst>
              <a:ext uri="{FF2B5EF4-FFF2-40B4-BE49-F238E27FC236}">
                <a16:creationId xmlns:a16="http://schemas.microsoft.com/office/drawing/2014/main" id="{AD598ED4-3195-49E2-88BF-60B7CA1F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963" y="5199063"/>
            <a:ext cx="5572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151" name="Rectangle 8">
            <a:extLst>
              <a:ext uri="{FF2B5EF4-FFF2-40B4-BE49-F238E27FC236}">
                <a16:creationId xmlns:a16="http://schemas.microsoft.com/office/drawing/2014/main" id="{0F2B2D9F-FF69-4F4C-B87E-48356EFE6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5199063"/>
            <a:ext cx="5540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152" name="Rectangle 9">
            <a:extLst>
              <a:ext uri="{FF2B5EF4-FFF2-40B4-BE49-F238E27FC236}">
                <a16:creationId xmlns:a16="http://schemas.microsoft.com/office/drawing/2014/main" id="{827AFB57-55CA-4FAA-B3B7-A0A142AC6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5199063"/>
            <a:ext cx="56038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153" name="Rectangle 10">
            <a:extLst>
              <a:ext uri="{FF2B5EF4-FFF2-40B4-BE49-F238E27FC236}">
                <a16:creationId xmlns:a16="http://schemas.microsoft.com/office/drawing/2014/main" id="{77695684-3B81-45D2-BFBD-30FACCCC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199063"/>
            <a:ext cx="5540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154" name="Rectangle 11">
            <a:extLst>
              <a:ext uri="{FF2B5EF4-FFF2-40B4-BE49-F238E27FC236}">
                <a16:creationId xmlns:a16="http://schemas.microsoft.com/office/drawing/2014/main" id="{4AFB8C58-2F87-4BD7-8173-A3C4E08D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5224463"/>
            <a:ext cx="3016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55" name="Rectangle 12">
            <a:extLst>
              <a:ext uri="{FF2B5EF4-FFF2-40B4-BE49-F238E27FC236}">
                <a16:creationId xmlns:a16="http://schemas.microsoft.com/office/drawing/2014/main" id="{7F164A20-8CCA-4F82-B124-D82C965C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5199063"/>
            <a:ext cx="3984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56" name="Rectangle 13">
            <a:extLst>
              <a:ext uri="{FF2B5EF4-FFF2-40B4-BE49-F238E27FC236}">
                <a16:creationId xmlns:a16="http://schemas.microsoft.com/office/drawing/2014/main" id="{96AC2C4E-AF32-444A-8207-38FFD538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5199063"/>
            <a:ext cx="3968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57" name="Rectangle 14">
            <a:extLst>
              <a:ext uri="{FF2B5EF4-FFF2-40B4-BE49-F238E27FC236}">
                <a16:creationId xmlns:a16="http://schemas.microsoft.com/office/drawing/2014/main" id="{79143C0E-E642-41C8-A430-B838A494B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5199063"/>
            <a:ext cx="3984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58" name="Rectangle 15">
            <a:extLst>
              <a:ext uri="{FF2B5EF4-FFF2-40B4-BE49-F238E27FC236}">
                <a16:creationId xmlns:a16="http://schemas.microsoft.com/office/drawing/2014/main" id="{11D718A7-52C3-4B05-B6C4-F4E282D6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5211763"/>
            <a:ext cx="8032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59" name="Rectangle 16">
            <a:extLst>
              <a:ext uri="{FF2B5EF4-FFF2-40B4-BE49-F238E27FC236}">
                <a16:creationId xmlns:a16="http://schemas.microsoft.com/office/drawing/2014/main" id="{BD97C524-3428-46E2-AF62-B62555295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5199063"/>
            <a:ext cx="960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60" name="Rectangle 17">
            <a:extLst>
              <a:ext uri="{FF2B5EF4-FFF2-40B4-BE49-F238E27FC236}">
                <a16:creationId xmlns:a16="http://schemas.microsoft.com/office/drawing/2014/main" id="{A6E25B0B-7DA6-4793-8C3A-FF8D45DA8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5199063"/>
            <a:ext cx="9588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61" name="Rectangle 18">
            <a:extLst>
              <a:ext uri="{FF2B5EF4-FFF2-40B4-BE49-F238E27FC236}">
                <a16:creationId xmlns:a16="http://schemas.microsoft.com/office/drawing/2014/main" id="{97897786-596B-4112-8AFB-ED6A730F8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5199063"/>
            <a:ext cx="565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62" name="Rectangle 19">
            <a:extLst>
              <a:ext uri="{FF2B5EF4-FFF2-40B4-BE49-F238E27FC236}">
                <a16:creationId xmlns:a16="http://schemas.microsoft.com/office/drawing/2014/main" id="{56A7C34F-C03D-44B9-A6C9-0ABA9EF5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5199063"/>
            <a:ext cx="565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63" name="Rectangle 20">
            <a:extLst>
              <a:ext uri="{FF2B5EF4-FFF2-40B4-BE49-F238E27FC236}">
                <a16:creationId xmlns:a16="http://schemas.microsoft.com/office/drawing/2014/main" id="{6FC3F58F-E1F4-4030-B82F-089A267F9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5199063"/>
            <a:ext cx="5619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64" name="Rectangle 21">
            <a:extLst>
              <a:ext uri="{FF2B5EF4-FFF2-40B4-BE49-F238E27FC236}">
                <a16:creationId xmlns:a16="http://schemas.microsoft.com/office/drawing/2014/main" id="{C51D4B43-3275-4DC5-AF9F-BA13E898D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5199063"/>
            <a:ext cx="4159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65" name="Rectangle 22">
            <a:extLst>
              <a:ext uri="{FF2B5EF4-FFF2-40B4-BE49-F238E27FC236}">
                <a16:creationId xmlns:a16="http://schemas.microsoft.com/office/drawing/2014/main" id="{3925C8CF-0AC5-4E4E-8A8D-23D221CBA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4627563"/>
            <a:ext cx="5572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66" name="Rectangle 23">
            <a:extLst>
              <a:ext uri="{FF2B5EF4-FFF2-40B4-BE49-F238E27FC236}">
                <a16:creationId xmlns:a16="http://schemas.microsoft.com/office/drawing/2014/main" id="{A67D0555-4F5B-410C-9C62-793882E8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4703763"/>
            <a:ext cx="5540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167" name="Rectangle 24">
            <a:extLst>
              <a:ext uri="{FF2B5EF4-FFF2-40B4-BE49-F238E27FC236}">
                <a16:creationId xmlns:a16="http://schemas.microsoft.com/office/drawing/2014/main" id="{3EC575AF-4C00-48EF-926C-21FDE29BE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4703763"/>
            <a:ext cx="3016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68" name="Rectangle 25">
            <a:extLst>
              <a:ext uri="{FF2B5EF4-FFF2-40B4-BE49-F238E27FC236}">
                <a16:creationId xmlns:a16="http://schemas.microsoft.com/office/drawing/2014/main" id="{F8186260-8726-4C39-845B-122234473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4703763"/>
            <a:ext cx="3984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69" name="Rectangle 26">
            <a:extLst>
              <a:ext uri="{FF2B5EF4-FFF2-40B4-BE49-F238E27FC236}">
                <a16:creationId xmlns:a16="http://schemas.microsoft.com/office/drawing/2014/main" id="{B76F2339-D296-414D-8680-A49FAC1F4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4703763"/>
            <a:ext cx="3968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70" name="Rectangle 27">
            <a:extLst>
              <a:ext uri="{FF2B5EF4-FFF2-40B4-BE49-F238E27FC236}">
                <a16:creationId xmlns:a16="http://schemas.microsoft.com/office/drawing/2014/main" id="{966024D4-93BA-4E4B-81D8-923A2B757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4703763"/>
            <a:ext cx="3984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71" name="Rectangle 28">
            <a:extLst>
              <a:ext uri="{FF2B5EF4-FFF2-40B4-BE49-F238E27FC236}">
                <a16:creationId xmlns:a16="http://schemas.microsoft.com/office/drawing/2014/main" id="{C18B3BE3-91E4-42E1-AA75-7A8AEE632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703763"/>
            <a:ext cx="8032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172" name="Rectangle 29">
            <a:extLst>
              <a:ext uri="{FF2B5EF4-FFF2-40B4-BE49-F238E27FC236}">
                <a16:creationId xmlns:a16="http://schemas.microsoft.com/office/drawing/2014/main" id="{CA9BFECF-9D49-4525-AF01-7643ABED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4703763"/>
            <a:ext cx="960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73" name="Rectangle 30">
            <a:extLst>
              <a:ext uri="{FF2B5EF4-FFF2-40B4-BE49-F238E27FC236}">
                <a16:creationId xmlns:a16="http://schemas.microsoft.com/office/drawing/2014/main" id="{2C151F18-C988-48AC-9408-37FFE8EB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4703763"/>
            <a:ext cx="9588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74" name="Rectangle 31">
            <a:extLst>
              <a:ext uri="{FF2B5EF4-FFF2-40B4-BE49-F238E27FC236}">
                <a16:creationId xmlns:a16="http://schemas.microsoft.com/office/drawing/2014/main" id="{1880B28D-2605-4214-897C-E6B39EE6A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4703763"/>
            <a:ext cx="565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75" name="Rectangle 32">
            <a:extLst>
              <a:ext uri="{FF2B5EF4-FFF2-40B4-BE49-F238E27FC236}">
                <a16:creationId xmlns:a16="http://schemas.microsoft.com/office/drawing/2014/main" id="{082E95E9-9F80-4135-A556-4EB0139E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4703763"/>
            <a:ext cx="565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76" name="Rectangle 33">
            <a:extLst>
              <a:ext uri="{FF2B5EF4-FFF2-40B4-BE49-F238E27FC236}">
                <a16:creationId xmlns:a16="http://schemas.microsoft.com/office/drawing/2014/main" id="{430826D5-367F-4F49-BC52-D5342A13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4703763"/>
            <a:ext cx="5619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77" name="Rectangle 34">
            <a:extLst>
              <a:ext uri="{FF2B5EF4-FFF2-40B4-BE49-F238E27FC236}">
                <a16:creationId xmlns:a16="http://schemas.microsoft.com/office/drawing/2014/main" id="{B295C473-E5B5-41CF-8A57-EE56C5BCE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4703763"/>
            <a:ext cx="4159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78" name="Rectangle 35">
            <a:extLst>
              <a:ext uri="{FF2B5EF4-FFF2-40B4-BE49-F238E27FC236}">
                <a16:creationId xmlns:a16="http://schemas.microsoft.com/office/drawing/2014/main" id="{16238259-36C7-46E1-8EFE-615FE9B12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4216400"/>
            <a:ext cx="5572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79" name="Rectangle 36">
            <a:extLst>
              <a:ext uri="{FF2B5EF4-FFF2-40B4-BE49-F238E27FC236}">
                <a16:creationId xmlns:a16="http://schemas.microsoft.com/office/drawing/2014/main" id="{4FFD1706-2BE5-4B9A-B335-BB0930799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4178300"/>
            <a:ext cx="56038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180" name="Rectangle 37">
            <a:extLst>
              <a:ext uri="{FF2B5EF4-FFF2-40B4-BE49-F238E27FC236}">
                <a16:creationId xmlns:a16="http://schemas.microsoft.com/office/drawing/2014/main" id="{FA6BB99D-1594-464C-A661-F372A901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4178300"/>
            <a:ext cx="5540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181" name="Rectangle 38">
            <a:extLst>
              <a:ext uri="{FF2B5EF4-FFF2-40B4-BE49-F238E27FC236}">
                <a16:creationId xmlns:a16="http://schemas.microsoft.com/office/drawing/2014/main" id="{12CFA7F7-F643-425F-A308-84A618596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4178300"/>
            <a:ext cx="3016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82" name="Rectangle 39">
            <a:extLst>
              <a:ext uri="{FF2B5EF4-FFF2-40B4-BE49-F238E27FC236}">
                <a16:creationId xmlns:a16="http://schemas.microsoft.com/office/drawing/2014/main" id="{95196B09-3F42-4F2B-9D8A-112136F5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4216400"/>
            <a:ext cx="3984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83" name="Rectangle 40">
            <a:extLst>
              <a:ext uri="{FF2B5EF4-FFF2-40B4-BE49-F238E27FC236}">
                <a16:creationId xmlns:a16="http://schemas.microsoft.com/office/drawing/2014/main" id="{DBC4A42B-9AA9-4215-B580-3CE5AA147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216400"/>
            <a:ext cx="3968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84" name="Rectangle 41">
            <a:extLst>
              <a:ext uri="{FF2B5EF4-FFF2-40B4-BE49-F238E27FC236}">
                <a16:creationId xmlns:a16="http://schemas.microsoft.com/office/drawing/2014/main" id="{401D4932-8BE1-4A08-9855-BFDD1E724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4254500"/>
            <a:ext cx="3984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85" name="Rectangle 42">
            <a:extLst>
              <a:ext uri="{FF2B5EF4-FFF2-40B4-BE49-F238E27FC236}">
                <a16:creationId xmlns:a16="http://schemas.microsoft.com/office/drawing/2014/main" id="{EB8A2801-AFD8-4579-B0F3-1983D88B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178300"/>
            <a:ext cx="8032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186" name="Rectangle 43">
            <a:extLst>
              <a:ext uri="{FF2B5EF4-FFF2-40B4-BE49-F238E27FC236}">
                <a16:creationId xmlns:a16="http://schemas.microsoft.com/office/drawing/2014/main" id="{13DD5614-6FAA-448D-A0D6-F65BBFDE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4178300"/>
            <a:ext cx="96043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87" name="Rectangle 44">
            <a:extLst>
              <a:ext uri="{FF2B5EF4-FFF2-40B4-BE49-F238E27FC236}">
                <a16:creationId xmlns:a16="http://schemas.microsoft.com/office/drawing/2014/main" id="{99BF81F0-A623-43FB-A373-360FF2F9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4178300"/>
            <a:ext cx="9588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88" name="Rectangle 45">
            <a:extLst>
              <a:ext uri="{FF2B5EF4-FFF2-40B4-BE49-F238E27FC236}">
                <a16:creationId xmlns:a16="http://schemas.microsoft.com/office/drawing/2014/main" id="{C031B45D-D476-4C6B-8B3C-3C5C9808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4178300"/>
            <a:ext cx="5651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89" name="Rectangle 46">
            <a:extLst>
              <a:ext uri="{FF2B5EF4-FFF2-40B4-BE49-F238E27FC236}">
                <a16:creationId xmlns:a16="http://schemas.microsoft.com/office/drawing/2014/main" id="{46250C02-086D-4A6C-BD25-299ED62F1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4178300"/>
            <a:ext cx="5651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90" name="Rectangle 47">
            <a:extLst>
              <a:ext uri="{FF2B5EF4-FFF2-40B4-BE49-F238E27FC236}">
                <a16:creationId xmlns:a16="http://schemas.microsoft.com/office/drawing/2014/main" id="{48813326-450E-4B2B-9810-D20430FE4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4178300"/>
            <a:ext cx="5619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91" name="Rectangle 48">
            <a:extLst>
              <a:ext uri="{FF2B5EF4-FFF2-40B4-BE49-F238E27FC236}">
                <a16:creationId xmlns:a16="http://schemas.microsoft.com/office/drawing/2014/main" id="{9DF9E5C6-DAC3-4EE5-A5AE-4EE4BAC7D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4178300"/>
            <a:ext cx="415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92" name="Rectangle 49">
            <a:extLst>
              <a:ext uri="{FF2B5EF4-FFF2-40B4-BE49-F238E27FC236}">
                <a16:creationId xmlns:a16="http://schemas.microsoft.com/office/drawing/2014/main" id="{A8D1F4E0-5E0B-4D6B-B266-D90C04EF4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3713163"/>
            <a:ext cx="5540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193" name="Rectangle 50">
            <a:extLst>
              <a:ext uri="{FF2B5EF4-FFF2-40B4-BE49-F238E27FC236}">
                <a16:creationId xmlns:a16="http://schemas.microsoft.com/office/drawing/2014/main" id="{342C602B-A6A7-4208-A579-540523EB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3713163"/>
            <a:ext cx="56038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194" name="Rectangle 51">
            <a:extLst>
              <a:ext uri="{FF2B5EF4-FFF2-40B4-BE49-F238E27FC236}">
                <a16:creationId xmlns:a16="http://schemas.microsoft.com/office/drawing/2014/main" id="{BD397E57-A701-4498-A839-C7A7BCAE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13163"/>
            <a:ext cx="5540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95" name="Rectangle 52">
            <a:extLst>
              <a:ext uri="{FF2B5EF4-FFF2-40B4-BE49-F238E27FC236}">
                <a16:creationId xmlns:a16="http://schemas.microsoft.com/office/drawing/2014/main" id="{CC54697A-98D2-4055-BC29-6488BD208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3713163"/>
            <a:ext cx="3016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96" name="Rectangle 53">
            <a:extLst>
              <a:ext uri="{FF2B5EF4-FFF2-40B4-BE49-F238E27FC236}">
                <a16:creationId xmlns:a16="http://schemas.microsoft.com/office/drawing/2014/main" id="{D8622E1F-1C2D-4901-A72C-CBFC623DD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713163"/>
            <a:ext cx="3984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97" name="Rectangle 54">
            <a:extLst>
              <a:ext uri="{FF2B5EF4-FFF2-40B4-BE49-F238E27FC236}">
                <a16:creationId xmlns:a16="http://schemas.microsoft.com/office/drawing/2014/main" id="{A7B469F7-9B88-46B9-8639-AEAF5AAC3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3713163"/>
            <a:ext cx="3968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98" name="Rectangle 55">
            <a:extLst>
              <a:ext uri="{FF2B5EF4-FFF2-40B4-BE49-F238E27FC236}">
                <a16:creationId xmlns:a16="http://schemas.microsoft.com/office/drawing/2014/main" id="{75A33D27-9664-46F9-A01A-A05F63A6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5" y="3725863"/>
            <a:ext cx="3984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199" name="Rectangle 56">
            <a:extLst>
              <a:ext uri="{FF2B5EF4-FFF2-40B4-BE49-F238E27FC236}">
                <a16:creationId xmlns:a16="http://schemas.microsoft.com/office/drawing/2014/main" id="{80E9F8CE-4F68-45E1-B904-2B79ADCC2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3703638"/>
            <a:ext cx="8032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200" name="Rectangle 57">
            <a:extLst>
              <a:ext uri="{FF2B5EF4-FFF2-40B4-BE49-F238E27FC236}">
                <a16:creationId xmlns:a16="http://schemas.microsoft.com/office/drawing/2014/main" id="{60BA63DB-B958-462E-A89A-2657BC49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3713163"/>
            <a:ext cx="960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01" name="Rectangle 58">
            <a:extLst>
              <a:ext uri="{FF2B5EF4-FFF2-40B4-BE49-F238E27FC236}">
                <a16:creationId xmlns:a16="http://schemas.microsoft.com/office/drawing/2014/main" id="{BE2501D6-ADCF-4DEB-B9AE-C390F3AF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3713163"/>
            <a:ext cx="9588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02" name="Rectangle 59">
            <a:extLst>
              <a:ext uri="{FF2B5EF4-FFF2-40B4-BE49-F238E27FC236}">
                <a16:creationId xmlns:a16="http://schemas.microsoft.com/office/drawing/2014/main" id="{276F4DE2-C125-476D-8C40-ECB52BD7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3713163"/>
            <a:ext cx="565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03" name="Rectangle 60">
            <a:extLst>
              <a:ext uri="{FF2B5EF4-FFF2-40B4-BE49-F238E27FC236}">
                <a16:creationId xmlns:a16="http://schemas.microsoft.com/office/drawing/2014/main" id="{37D6700C-13AD-43E6-9DB2-1A637294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713163"/>
            <a:ext cx="565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04" name="Rectangle 61">
            <a:extLst>
              <a:ext uri="{FF2B5EF4-FFF2-40B4-BE49-F238E27FC236}">
                <a16:creationId xmlns:a16="http://schemas.microsoft.com/office/drawing/2014/main" id="{5C7CB53C-A22B-4A48-BE8D-72A545B4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713163"/>
            <a:ext cx="5619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05" name="Rectangle 62">
            <a:extLst>
              <a:ext uri="{FF2B5EF4-FFF2-40B4-BE49-F238E27FC236}">
                <a16:creationId xmlns:a16="http://schemas.microsoft.com/office/drawing/2014/main" id="{0CF440EE-FCD8-45C1-ADA0-22571CE4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3713163"/>
            <a:ext cx="4159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57759" name="Rectangle 63">
            <a:extLst>
              <a:ext uri="{FF2B5EF4-FFF2-40B4-BE49-F238E27FC236}">
                <a16:creationId xmlns:a16="http://schemas.microsoft.com/office/drawing/2014/main" id="{03A84A41-21CE-473F-B9BF-D981DA07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463" y="2943225"/>
            <a:ext cx="12525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99"/>
                </a:solidFill>
              </a:rPr>
              <a:t>并入并出</a:t>
            </a:r>
          </a:p>
        </p:txBody>
      </p:sp>
      <p:sp>
        <p:nvSpPr>
          <p:cNvPr id="5207" name="Rectangle 64">
            <a:extLst>
              <a:ext uri="{FF2B5EF4-FFF2-40B4-BE49-F238E27FC236}">
                <a16:creationId xmlns:a16="http://schemas.microsoft.com/office/drawing/2014/main" id="{097CF0F2-1286-4876-91DB-0F0799260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3217863"/>
            <a:ext cx="56038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208" name="Rectangle 65">
            <a:extLst>
              <a:ext uri="{FF2B5EF4-FFF2-40B4-BE49-F238E27FC236}">
                <a16:creationId xmlns:a16="http://schemas.microsoft.com/office/drawing/2014/main" id="{BE6E1F71-170D-40D8-987E-E4B93A333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3230563"/>
            <a:ext cx="5540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09" name="Rectangle 66">
            <a:extLst>
              <a:ext uri="{FF2B5EF4-FFF2-40B4-BE49-F238E27FC236}">
                <a16:creationId xmlns:a16="http://schemas.microsoft.com/office/drawing/2014/main" id="{EB269499-2924-4960-BA3F-2D99E29D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3217863"/>
            <a:ext cx="3016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10" name="Rectangle 67">
            <a:extLst>
              <a:ext uri="{FF2B5EF4-FFF2-40B4-BE49-F238E27FC236}">
                <a16:creationId xmlns:a16="http://schemas.microsoft.com/office/drawing/2014/main" id="{F9CE4D2F-8252-4DA3-976B-80C1DC094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3217863"/>
            <a:ext cx="3984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11" name="Rectangle 68">
            <a:extLst>
              <a:ext uri="{FF2B5EF4-FFF2-40B4-BE49-F238E27FC236}">
                <a16:creationId xmlns:a16="http://schemas.microsoft.com/office/drawing/2014/main" id="{3412E324-E7E2-4F7D-8C1A-9617242C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3217863"/>
            <a:ext cx="3968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12" name="Rectangle 69">
            <a:extLst>
              <a:ext uri="{FF2B5EF4-FFF2-40B4-BE49-F238E27FC236}">
                <a16:creationId xmlns:a16="http://schemas.microsoft.com/office/drawing/2014/main" id="{05AC32E9-67C8-4BD1-A6AC-62627977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3230563"/>
            <a:ext cx="3984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13" name="Rectangle 70">
            <a:extLst>
              <a:ext uri="{FF2B5EF4-FFF2-40B4-BE49-F238E27FC236}">
                <a16:creationId xmlns:a16="http://schemas.microsoft.com/office/drawing/2014/main" id="{74661178-7412-4C09-B8AA-BDD4968B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217863"/>
            <a:ext cx="8032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214" name="Rectangle 71">
            <a:extLst>
              <a:ext uri="{FF2B5EF4-FFF2-40B4-BE49-F238E27FC236}">
                <a16:creationId xmlns:a16="http://schemas.microsoft.com/office/drawing/2014/main" id="{15CD453E-20D8-4DC7-85B1-3687929CB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3217863"/>
            <a:ext cx="960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15" name="Rectangle 72">
            <a:extLst>
              <a:ext uri="{FF2B5EF4-FFF2-40B4-BE49-F238E27FC236}">
                <a16:creationId xmlns:a16="http://schemas.microsoft.com/office/drawing/2014/main" id="{59FDF65A-C1FE-451C-8834-9A2557421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3217863"/>
            <a:ext cx="9588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16" name="Rectangle 73">
            <a:extLst>
              <a:ext uri="{FF2B5EF4-FFF2-40B4-BE49-F238E27FC236}">
                <a16:creationId xmlns:a16="http://schemas.microsoft.com/office/drawing/2014/main" id="{035E7FE2-6E1C-495C-8705-7A4A68AC7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3217863"/>
            <a:ext cx="565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17" name="Rectangle 74">
            <a:extLst>
              <a:ext uri="{FF2B5EF4-FFF2-40B4-BE49-F238E27FC236}">
                <a16:creationId xmlns:a16="http://schemas.microsoft.com/office/drawing/2014/main" id="{86204BAA-9F2C-4B22-A62B-AD890A40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217863"/>
            <a:ext cx="565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18" name="Rectangle 75">
            <a:extLst>
              <a:ext uri="{FF2B5EF4-FFF2-40B4-BE49-F238E27FC236}">
                <a16:creationId xmlns:a16="http://schemas.microsoft.com/office/drawing/2014/main" id="{4B6B39DC-F96A-4108-9910-5BEB663CE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217863"/>
            <a:ext cx="5619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19" name="Rectangle 76">
            <a:extLst>
              <a:ext uri="{FF2B5EF4-FFF2-40B4-BE49-F238E27FC236}">
                <a16:creationId xmlns:a16="http://schemas.microsoft.com/office/drawing/2014/main" id="{DA186B13-FD52-4185-89FD-401DEF320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3217863"/>
            <a:ext cx="4159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20" name="Rectangle 77">
            <a:extLst>
              <a:ext uri="{FF2B5EF4-FFF2-40B4-BE49-F238E27FC236}">
                <a16:creationId xmlns:a16="http://schemas.microsoft.com/office/drawing/2014/main" id="{F562751B-1B18-47F1-8AA5-6A6DD433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2781300"/>
            <a:ext cx="5572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b="1" i="1" baseline="-25000">
              <a:solidFill>
                <a:srgbClr val="000099"/>
              </a:solidFill>
            </a:endParaRPr>
          </a:p>
        </p:txBody>
      </p:sp>
      <p:sp>
        <p:nvSpPr>
          <p:cNvPr id="5221" name="Rectangle 78">
            <a:extLst>
              <a:ext uri="{FF2B5EF4-FFF2-40B4-BE49-F238E27FC236}">
                <a16:creationId xmlns:a16="http://schemas.microsoft.com/office/drawing/2014/main" id="{22B8D381-D5E5-4746-B5F2-AE3BD18A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2794000"/>
            <a:ext cx="55403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22" name="Rectangle 79">
            <a:extLst>
              <a:ext uri="{FF2B5EF4-FFF2-40B4-BE49-F238E27FC236}">
                <a16:creationId xmlns:a16="http://schemas.microsoft.com/office/drawing/2014/main" id="{C925714A-90DA-4F95-A1CA-5BA0584E8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2781300"/>
            <a:ext cx="5603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="1" i="1">
              <a:solidFill>
                <a:srgbClr val="000099"/>
              </a:solidFill>
            </a:endParaRPr>
          </a:p>
        </p:txBody>
      </p:sp>
      <p:sp>
        <p:nvSpPr>
          <p:cNvPr id="5223" name="Rectangle 80">
            <a:extLst>
              <a:ext uri="{FF2B5EF4-FFF2-40B4-BE49-F238E27FC236}">
                <a16:creationId xmlns:a16="http://schemas.microsoft.com/office/drawing/2014/main" id="{1CAA2605-6E52-4BD7-B0EB-E786EABEF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2794000"/>
            <a:ext cx="6080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24" name="Rectangle 81">
            <a:extLst>
              <a:ext uri="{FF2B5EF4-FFF2-40B4-BE49-F238E27FC236}">
                <a16:creationId xmlns:a16="http://schemas.microsoft.com/office/drawing/2014/main" id="{F1EF1371-860E-4F41-A3C5-823211963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781300"/>
            <a:ext cx="4984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25" name="Rectangle 82">
            <a:extLst>
              <a:ext uri="{FF2B5EF4-FFF2-40B4-BE49-F238E27FC236}">
                <a16:creationId xmlns:a16="http://schemas.microsoft.com/office/drawing/2014/main" id="{AA70BE5A-8E36-47C8-8ACA-FC0622CE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781300"/>
            <a:ext cx="4778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26" name="Rectangle 83">
            <a:extLst>
              <a:ext uri="{FF2B5EF4-FFF2-40B4-BE49-F238E27FC236}">
                <a16:creationId xmlns:a16="http://schemas.microsoft.com/office/drawing/2014/main" id="{5D94DAF4-1F59-4CBC-911C-C44E3115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781300"/>
            <a:ext cx="5143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27" name="Rectangle 84">
            <a:extLst>
              <a:ext uri="{FF2B5EF4-FFF2-40B4-BE49-F238E27FC236}">
                <a16:creationId xmlns:a16="http://schemas.microsoft.com/office/drawing/2014/main" id="{6276C9FA-A340-4044-A01A-33F96277F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781300"/>
            <a:ext cx="4937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28" name="Rectangle 85">
            <a:extLst>
              <a:ext uri="{FF2B5EF4-FFF2-40B4-BE49-F238E27FC236}">
                <a16:creationId xmlns:a16="http://schemas.microsoft.com/office/drawing/2014/main" id="{AD4A16B2-1EE5-496E-AC29-1C392765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2768600"/>
            <a:ext cx="8032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229" name="Rectangle 86">
            <a:extLst>
              <a:ext uri="{FF2B5EF4-FFF2-40B4-BE49-F238E27FC236}">
                <a16:creationId xmlns:a16="http://schemas.microsoft.com/office/drawing/2014/main" id="{B95DE15B-3EEE-4DCF-B1C2-5B93AFA5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768600"/>
            <a:ext cx="96043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30" name="Rectangle 87">
            <a:extLst>
              <a:ext uri="{FF2B5EF4-FFF2-40B4-BE49-F238E27FC236}">
                <a16:creationId xmlns:a16="http://schemas.microsoft.com/office/drawing/2014/main" id="{463DAFAC-AE88-46F8-BC6C-A41B9A24F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768600"/>
            <a:ext cx="9588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31" name="Rectangle 88">
            <a:extLst>
              <a:ext uri="{FF2B5EF4-FFF2-40B4-BE49-F238E27FC236}">
                <a16:creationId xmlns:a16="http://schemas.microsoft.com/office/drawing/2014/main" id="{A3FBD92E-91B9-4D09-A230-0CBF81B2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2768600"/>
            <a:ext cx="5651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32" name="Rectangle 89">
            <a:extLst>
              <a:ext uri="{FF2B5EF4-FFF2-40B4-BE49-F238E27FC236}">
                <a16:creationId xmlns:a16="http://schemas.microsoft.com/office/drawing/2014/main" id="{ED3D09CC-0898-4F12-A9C3-A6B61D92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2768600"/>
            <a:ext cx="5651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33" name="Rectangle 90">
            <a:extLst>
              <a:ext uri="{FF2B5EF4-FFF2-40B4-BE49-F238E27FC236}">
                <a16:creationId xmlns:a16="http://schemas.microsoft.com/office/drawing/2014/main" id="{1ABBD917-3552-4DBE-8A7C-D4805FBD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2768600"/>
            <a:ext cx="5619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34" name="Rectangle 91">
            <a:extLst>
              <a:ext uri="{FF2B5EF4-FFF2-40B4-BE49-F238E27FC236}">
                <a16:creationId xmlns:a16="http://schemas.microsoft.com/office/drawing/2014/main" id="{9D8D8E81-03BF-4209-898F-3A2E8116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2768600"/>
            <a:ext cx="4159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157788" name="Rectangle 92">
            <a:extLst>
              <a:ext uri="{FF2B5EF4-FFF2-40B4-BE49-F238E27FC236}">
                <a16:creationId xmlns:a16="http://schemas.microsoft.com/office/drawing/2014/main" id="{28CEC3BA-3C80-4F32-886A-E471C43E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2398713"/>
            <a:ext cx="8080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99"/>
                </a:solidFill>
              </a:rPr>
              <a:t>保持</a:t>
            </a:r>
          </a:p>
        </p:txBody>
      </p:sp>
      <p:sp>
        <p:nvSpPr>
          <p:cNvPr id="5236" name="Rectangle 93">
            <a:extLst>
              <a:ext uri="{FF2B5EF4-FFF2-40B4-BE49-F238E27FC236}">
                <a16:creationId xmlns:a16="http://schemas.microsoft.com/office/drawing/2014/main" id="{2F6D3C2C-CD68-4B9E-97AA-C2431A714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2259013"/>
            <a:ext cx="5540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237" name="Rectangle 94">
            <a:extLst>
              <a:ext uri="{FF2B5EF4-FFF2-40B4-BE49-F238E27FC236}">
                <a16:creationId xmlns:a16="http://schemas.microsoft.com/office/drawing/2014/main" id="{2FA37611-9D0F-4CE0-8604-4C7FAAEF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2259013"/>
            <a:ext cx="56038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238" name="Rectangle 95">
            <a:extLst>
              <a:ext uri="{FF2B5EF4-FFF2-40B4-BE49-F238E27FC236}">
                <a16:creationId xmlns:a16="http://schemas.microsoft.com/office/drawing/2014/main" id="{AC1DB75C-61B8-4F4A-B077-2DD1D2E16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2259013"/>
            <a:ext cx="5540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sz="4000" b="1">
              <a:solidFill>
                <a:srgbClr val="000099"/>
              </a:solidFill>
            </a:endParaRPr>
          </a:p>
        </p:txBody>
      </p:sp>
      <p:sp>
        <p:nvSpPr>
          <p:cNvPr id="5239" name="Rectangle 96">
            <a:extLst>
              <a:ext uri="{FF2B5EF4-FFF2-40B4-BE49-F238E27FC236}">
                <a16:creationId xmlns:a16="http://schemas.microsoft.com/office/drawing/2014/main" id="{2E80961E-58BA-4B02-B2EE-FD1E7F3B1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5" y="2284413"/>
            <a:ext cx="3016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40" name="Rectangle 97">
            <a:extLst>
              <a:ext uri="{FF2B5EF4-FFF2-40B4-BE49-F238E27FC236}">
                <a16:creationId xmlns:a16="http://schemas.microsoft.com/office/drawing/2014/main" id="{E10BA6B4-708B-4E12-AFB1-25EBAD6D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2297113"/>
            <a:ext cx="3984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41" name="Rectangle 98">
            <a:extLst>
              <a:ext uri="{FF2B5EF4-FFF2-40B4-BE49-F238E27FC236}">
                <a16:creationId xmlns:a16="http://schemas.microsoft.com/office/drawing/2014/main" id="{712EF8E5-A055-4833-9245-29B87D4EF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2259013"/>
            <a:ext cx="3968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42" name="Rectangle 99">
            <a:extLst>
              <a:ext uri="{FF2B5EF4-FFF2-40B4-BE49-F238E27FC236}">
                <a16:creationId xmlns:a16="http://schemas.microsoft.com/office/drawing/2014/main" id="{1A8D7A35-2071-4775-AF5D-4233E565F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271713"/>
            <a:ext cx="3984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43" name="Rectangle 100">
            <a:extLst>
              <a:ext uri="{FF2B5EF4-FFF2-40B4-BE49-F238E27FC236}">
                <a16:creationId xmlns:a16="http://schemas.microsoft.com/office/drawing/2014/main" id="{5E9D5D36-9E67-4FC5-B7D8-A6735D0A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2271713"/>
            <a:ext cx="8032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H(L)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44" name="Rectangle 101">
            <a:extLst>
              <a:ext uri="{FF2B5EF4-FFF2-40B4-BE49-F238E27FC236}">
                <a16:creationId xmlns:a16="http://schemas.microsoft.com/office/drawing/2014/main" id="{2CDEAFD0-1CFC-4655-A0C7-C6FBE320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2259013"/>
            <a:ext cx="9604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45" name="Rectangle 102">
            <a:extLst>
              <a:ext uri="{FF2B5EF4-FFF2-40B4-BE49-F238E27FC236}">
                <a16:creationId xmlns:a16="http://schemas.microsoft.com/office/drawing/2014/main" id="{CDB1DD21-5DE3-473B-802E-9F6FD406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2259013"/>
            <a:ext cx="9588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46" name="Rectangle 103">
            <a:extLst>
              <a:ext uri="{FF2B5EF4-FFF2-40B4-BE49-F238E27FC236}">
                <a16:creationId xmlns:a16="http://schemas.microsoft.com/office/drawing/2014/main" id="{FB2410B9-20E2-4315-ACDB-F570E1BB2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2259013"/>
            <a:ext cx="565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47" name="Rectangle 104">
            <a:extLst>
              <a:ext uri="{FF2B5EF4-FFF2-40B4-BE49-F238E27FC236}">
                <a16:creationId xmlns:a16="http://schemas.microsoft.com/office/drawing/2014/main" id="{9957B05F-B256-4AD8-BC30-94C5C590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2259013"/>
            <a:ext cx="565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48" name="Rectangle 105">
            <a:extLst>
              <a:ext uri="{FF2B5EF4-FFF2-40B4-BE49-F238E27FC236}">
                <a16:creationId xmlns:a16="http://schemas.microsoft.com/office/drawing/2014/main" id="{D250222B-6B17-46C8-B497-9373C4EB8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2259013"/>
            <a:ext cx="5619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49" name="Rectangle 106">
            <a:extLst>
              <a:ext uri="{FF2B5EF4-FFF2-40B4-BE49-F238E27FC236}">
                <a16:creationId xmlns:a16="http://schemas.microsoft.com/office/drawing/2014/main" id="{4A86851F-BAE2-4DFA-BB10-EC22C2043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2259013"/>
            <a:ext cx="4159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50" name="Rectangle 107">
            <a:extLst>
              <a:ext uri="{FF2B5EF4-FFF2-40B4-BE49-F238E27FC236}">
                <a16:creationId xmlns:a16="http://schemas.microsoft.com/office/drawing/2014/main" id="{EA999965-E41A-4DAC-B5A9-8676930BF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1968500"/>
            <a:ext cx="55721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51" name="Rectangle 108">
            <a:extLst>
              <a:ext uri="{FF2B5EF4-FFF2-40B4-BE49-F238E27FC236}">
                <a16:creationId xmlns:a16="http://schemas.microsoft.com/office/drawing/2014/main" id="{263AEBAF-9EAE-438A-8B1A-E3F3B80D2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1955800"/>
            <a:ext cx="5540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52" name="Rectangle 109">
            <a:extLst>
              <a:ext uri="{FF2B5EF4-FFF2-40B4-BE49-F238E27FC236}">
                <a16:creationId xmlns:a16="http://schemas.microsoft.com/office/drawing/2014/main" id="{1B0E85D6-308A-426E-B03B-E6557F2E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1968500"/>
            <a:ext cx="5603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53" name="Rectangle 110">
            <a:extLst>
              <a:ext uri="{FF2B5EF4-FFF2-40B4-BE49-F238E27FC236}">
                <a16:creationId xmlns:a16="http://schemas.microsoft.com/office/drawing/2014/main" id="{43E7E37D-EE13-4CF2-8B29-B6833237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81200"/>
            <a:ext cx="5540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54" name="Rectangle 111">
            <a:extLst>
              <a:ext uri="{FF2B5EF4-FFF2-40B4-BE49-F238E27FC236}">
                <a16:creationId xmlns:a16="http://schemas.microsoft.com/office/drawing/2014/main" id="{D677D1BC-1990-40A4-B28E-637FB5320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1955800"/>
            <a:ext cx="3016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55" name="Rectangle 112">
            <a:extLst>
              <a:ext uri="{FF2B5EF4-FFF2-40B4-BE49-F238E27FC236}">
                <a16:creationId xmlns:a16="http://schemas.microsoft.com/office/drawing/2014/main" id="{00D6A6A5-0310-438F-A15F-567C0984E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1955800"/>
            <a:ext cx="3984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56" name="Rectangle 113">
            <a:extLst>
              <a:ext uri="{FF2B5EF4-FFF2-40B4-BE49-F238E27FC236}">
                <a16:creationId xmlns:a16="http://schemas.microsoft.com/office/drawing/2014/main" id="{9CB11A8D-263C-47F4-8C7A-2044C5347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1955800"/>
            <a:ext cx="39687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57" name="Rectangle 114">
            <a:extLst>
              <a:ext uri="{FF2B5EF4-FFF2-40B4-BE49-F238E27FC236}">
                <a16:creationId xmlns:a16="http://schemas.microsoft.com/office/drawing/2014/main" id="{EFCF8FB4-2F07-4C66-B9EA-BC1B84CD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1968500"/>
            <a:ext cx="39846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58" name="Rectangle 115">
            <a:extLst>
              <a:ext uri="{FF2B5EF4-FFF2-40B4-BE49-F238E27FC236}">
                <a16:creationId xmlns:a16="http://schemas.microsoft.com/office/drawing/2014/main" id="{B363B9B0-3FAB-428D-B76A-0B7F0DCE3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1955800"/>
            <a:ext cx="80327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59" name="Rectangle 116">
            <a:extLst>
              <a:ext uri="{FF2B5EF4-FFF2-40B4-BE49-F238E27FC236}">
                <a16:creationId xmlns:a16="http://schemas.microsoft.com/office/drawing/2014/main" id="{23537E20-3ED4-4CF1-AED7-CD548ED1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1955800"/>
            <a:ext cx="96043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60" name="Rectangle 117">
            <a:extLst>
              <a:ext uri="{FF2B5EF4-FFF2-40B4-BE49-F238E27FC236}">
                <a16:creationId xmlns:a16="http://schemas.microsoft.com/office/drawing/2014/main" id="{7415E7D4-C632-4C8D-B255-26471ACD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1955800"/>
            <a:ext cx="9588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61" name="Rectangle 118">
            <a:extLst>
              <a:ext uri="{FF2B5EF4-FFF2-40B4-BE49-F238E27FC236}">
                <a16:creationId xmlns:a16="http://schemas.microsoft.com/office/drawing/2014/main" id="{1C85E61F-C0C7-46BC-BEE0-A38C84EE2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1955800"/>
            <a:ext cx="5651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62" name="Rectangle 119">
            <a:extLst>
              <a:ext uri="{FF2B5EF4-FFF2-40B4-BE49-F238E27FC236}">
                <a16:creationId xmlns:a16="http://schemas.microsoft.com/office/drawing/2014/main" id="{03242CDD-D976-492B-B592-AD7FCCC0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1955800"/>
            <a:ext cx="5651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63" name="Rectangle 120">
            <a:extLst>
              <a:ext uri="{FF2B5EF4-FFF2-40B4-BE49-F238E27FC236}">
                <a16:creationId xmlns:a16="http://schemas.microsoft.com/office/drawing/2014/main" id="{A26C0CB9-D11F-4B8B-A836-8BE57351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955800"/>
            <a:ext cx="56197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64" name="Rectangle 121">
            <a:extLst>
              <a:ext uri="{FF2B5EF4-FFF2-40B4-BE49-F238E27FC236}">
                <a16:creationId xmlns:a16="http://schemas.microsoft.com/office/drawing/2014/main" id="{28A34108-F6B1-4E21-8BA3-27BC1A90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955800"/>
            <a:ext cx="4159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65" name="Rectangle 125">
            <a:extLst>
              <a:ext uri="{FF2B5EF4-FFF2-40B4-BE49-F238E27FC236}">
                <a16:creationId xmlns:a16="http://schemas.microsoft.com/office/drawing/2014/main" id="{2A9347D3-B879-43CB-BEF9-A82CEB72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700213"/>
            <a:ext cx="1584325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1600" b="1" i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b="1" i="1">
              <a:solidFill>
                <a:srgbClr val="000099"/>
              </a:solidFill>
            </a:endParaRPr>
          </a:p>
        </p:txBody>
      </p:sp>
      <p:sp>
        <p:nvSpPr>
          <p:cNvPr id="5266" name="Rectangle 126">
            <a:extLst>
              <a:ext uri="{FF2B5EF4-FFF2-40B4-BE49-F238E27FC236}">
                <a16:creationId xmlns:a16="http://schemas.microsoft.com/office/drawing/2014/main" id="{32B69C58-267F-4BF3-9033-D63F42941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1652588"/>
            <a:ext cx="9223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右移</a:t>
            </a:r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67" name="Rectangle 127">
            <a:extLst>
              <a:ext uri="{FF2B5EF4-FFF2-40B4-BE49-F238E27FC236}">
                <a16:creationId xmlns:a16="http://schemas.microsoft.com/office/drawing/2014/main" id="{7F67F9E8-7900-485C-B95E-6485EC91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1652588"/>
            <a:ext cx="9334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左移</a:t>
            </a:r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68" name="Rectangle 128">
            <a:extLst>
              <a:ext uri="{FF2B5EF4-FFF2-40B4-BE49-F238E27FC236}">
                <a16:creationId xmlns:a16="http://schemas.microsoft.com/office/drawing/2014/main" id="{53B0630B-3140-4C69-8520-92181210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1652588"/>
            <a:ext cx="5651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1400" b="1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b="1">
              <a:solidFill>
                <a:srgbClr val="000099"/>
              </a:solidFill>
            </a:endParaRPr>
          </a:p>
        </p:txBody>
      </p:sp>
      <p:sp>
        <p:nvSpPr>
          <p:cNvPr id="5269" name="Rectangle 129">
            <a:extLst>
              <a:ext uri="{FF2B5EF4-FFF2-40B4-BE49-F238E27FC236}">
                <a16:creationId xmlns:a16="http://schemas.microsoft.com/office/drawing/2014/main" id="{19361AF6-3A66-4EBA-9100-08DF369D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1652588"/>
            <a:ext cx="5651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1400" b="1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>
              <a:solidFill>
                <a:srgbClr val="000099"/>
              </a:solidFill>
            </a:endParaRPr>
          </a:p>
        </p:txBody>
      </p:sp>
      <p:sp>
        <p:nvSpPr>
          <p:cNvPr id="5270" name="Rectangle 130">
            <a:extLst>
              <a:ext uri="{FF2B5EF4-FFF2-40B4-BE49-F238E27FC236}">
                <a16:creationId xmlns:a16="http://schemas.microsoft.com/office/drawing/2014/main" id="{2287F086-3561-4743-B492-E097196CC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63" y="1387475"/>
            <a:ext cx="55721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600" b="1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71" name="Rectangle 131">
            <a:extLst>
              <a:ext uri="{FF2B5EF4-FFF2-40B4-BE49-F238E27FC236}">
                <a16:creationId xmlns:a16="http://schemas.microsoft.com/office/drawing/2014/main" id="{2251F5F5-1767-4AFA-BC4A-DA2CE9C66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5" y="1400175"/>
            <a:ext cx="5540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600" b="1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72" name="Rectangle 132">
            <a:extLst>
              <a:ext uri="{FF2B5EF4-FFF2-40B4-BE49-F238E27FC236}">
                <a16:creationId xmlns:a16="http://schemas.microsoft.com/office/drawing/2014/main" id="{CDBE84BA-FF7A-4906-A9DA-6383B2BE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838" y="1400175"/>
            <a:ext cx="56038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600" b="1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73" name="Rectangle 133">
            <a:extLst>
              <a:ext uri="{FF2B5EF4-FFF2-40B4-BE49-F238E27FC236}">
                <a16:creationId xmlns:a16="http://schemas.microsoft.com/office/drawing/2014/main" id="{0CBF7AAE-457A-41A4-AB12-F9EE1673D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1400175"/>
            <a:ext cx="5540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600" b="1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74" name="Rectangle 134">
            <a:extLst>
              <a:ext uri="{FF2B5EF4-FFF2-40B4-BE49-F238E27FC236}">
                <a16:creationId xmlns:a16="http://schemas.microsoft.com/office/drawing/2014/main" id="{644F4A36-DF8E-4176-B915-89A905607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1349375"/>
            <a:ext cx="14954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并行输入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5275" name="Rectangle 135">
            <a:extLst>
              <a:ext uri="{FF2B5EF4-FFF2-40B4-BE49-F238E27FC236}">
                <a16:creationId xmlns:a16="http://schemas.microsoft.com/office/drawing/2014/main" id="{3EA73993-E012-40BF-8869-E7F35714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1387475"/>
            <a:ext cx="8032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时钟脉冲</a:t>
            </a:r>
            <a:r>
              <a:rPr lang="en-US" altLang="zh-CN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76" name="Rectangle 136">
            <a:extLst>
              <a:ext uri="{FF2B5EF4-FFF2-40B4-BE49-F238E27FC236}">
                <a16:creationId xmlns:a16="http://schemas.microsoft.com/office/drawing/2014/main" id="{8D581EFB-1C79-40EE-B74F-B24A622B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13" y="1349375"/>
            <a:ext cx="19192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串行输入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5277" name="Rectangle 137">
            <a:extLst>
              <a:ext uri="{FF2B5EF4-FFF2-40B4-BE49-F238E27FC236}">
                <a16:creationId xmlns:a16="http://schemas.microsoft.com/office/drawing/2014/main" id="{AB80997C-0B5D-4B2E-8CE3-92027C0D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1349375"/>
            <a:ext cx="11303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控制信号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5278" name="Rectangle 138">
            <a:extLst>
              <a:ext uri="{FF2B5EF4-FFF2-40B4-BE49-F238E27FC236}">
                <a16:creationId xmlns:a16="http://schemas.microsoft.com/office/drawing/2014/main" id="{C245BFA8-299A-4080-B6FF-64B9B4E9B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1046163"/>
            <a:ext cx="8667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    出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5279" name="Rectangle 139">
            <a:extLst>
              <a:ext uri="{FF2B5EF4-FFF2-40B4-BE49-F238E27FC236}">
                <a16:creationId xmlns:a16="http://schemas.microsoft.com/office/drawing/2014/main" id="{D03E79E6-9F8B-4C66-A9CC-B3C345D7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1046163"/>
            <a:ext cx="534828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    入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5280" name="Rectangle 140">
            <a:extLst>
              <a:ext uri="{FF2B5EF4-FFF2-40B4-BE49-F238E27FC236}">
                <a16:creationId xmlns:a16="http://schemas.microsoft.com/office/drawing/2014/main" id="{01571C67-8EAD-4C9F-84E6-E87EB9058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52513"/>
            <a:ext cx="63500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清零</a:t>
            </a:r>
            <a:endParaRPr lang="zh-CN" altLang="en-US" sz="1600" b="1">
              <a:solidFill>
                <a:srgbClr val="000099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zh-CN" altLang="en-US" sz="1600" b="1" i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sp>
        <p:nvSpPr>
          <p:cNvPr id="5281" name="Rectangle 141">
            <a:extLst>
              <a:ext uri="{FF2B5EF4-FFF2-40B4-BE49-F238E27FC236}">
                <a16:creationId xmlns:a16="http://schemas.microsoft.com/office/drawing/2014/main" id="{348D9292-0BCC-4482-82A1-172EE8E02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046163"/>
            <a:ext cx="4159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序号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5282" name="Line 142">
            <a:extLst>
              <a:ext uri="{FF2B5EF4-FFF2-40B4-BE49-F238E27FC236}">
                <a16:creationId xmlns:a16="http://schemas.microsoft.com/office/drawing/2014/main" id="{72836A45-C525-494C-A202-25AD76ACA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1046163"/>
            <a:ext cx="8551862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3" name="Line 143">
            <a:extLst>
              <a:ext uri="{FF2B5EF4-FFF2-40B4-BE49-F238E27FC236}">
                <a16:creationId xmlns:a16="http://schemas.microsoft.com/office/drawing/2014/main" id="{64ECC8C8-5321-41D4-A770-01726DC30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5838825"/>
            <a:ext cx="8551862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4" name="Line 144">
            <a:extLst>
              <a:ext uri="{FF2B5EF4-FFF2-40B4-BE49-F238E27FC236}">
                <a16:creationId xmlns:a16="http://schemas.microsoft.com/office/drawing/2014/main" id="{12302129-A443-427E-ACFA-9D53E8C9E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1160463"/>
            <a:ext cx="0" cy="56911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5" name="Line 145">
            <a:extLst>
              <a:ext uri="{FF2B5EF4-FFF2-40B4-BE49-F238E27FC236}">
                <a16:creationId xmlns:a16="http://schemas.microsoft.com/office/drawing/2014/main" id="{C40CB49C-C1DC-4B76-8E64-DE0AA275A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175" y="1160463"/>
            <a:ext cx="0" cy="56911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6" name="Line 146">
            <a:extLst>
              <a:ext uri="{FF2B5EF4-FFF2-40B4-BE49-F238E27FC236}">
                <a16:creationId xmlns:a16="http://schemas.microsoft.com/office/drawing/2014/main" id="{825EB582-AF90-40CE-A3FE-020E9E154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3" y="1955800"/>
            <a:ext cx="402748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7" name="Line 147">
            <a:extLst>
              <a:ext uri="{FF2B5EF4-FFF2-40B4-BE49-F238E27FC236}">
                <a16:creationId xmlns:a16="http://schemas.microsoft.com/office/drawing/2014/main" id="{D40BF695-F6A4-4758-B6C9-89D9AD653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38" y="1046163"/>
            <a:ext cx="0" cy="478313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8" name="Line 148">
            <a:extLst>
              <a:ext uri="{FF2B5EF4-FFF2-40B4-BE49-F238E27FC236}">
                <a16:creationId xmlns:a16="http://schemas.microsoft.com/office/drawing/2014/main" id="{C5F03D64-8050-4BEF-A9B4-EE392E25E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363" y="1652588"/>
            <a:ext cx="0" cy="303212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9" name="Line 149">
            <a:extLst>
              <a:ext uri="{FF2B5EF4-FFF2-40B4-BE49-F238E27FC236}">
                <a16:creationId xmlns:a16="http://schemas.microsoft.com/office/drawing/2014/main" id="{8AD2D64C-32B3-488E-BE2D-9E3A24F80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213" y="1046163"/>
            <a:ext cx="0" cy="478313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0" name="Line 150">
            <a:extLst>
              <a:ext uri="{FF2B5EF4-FFF2-40B4-BE49-F238E27FC236}">
                <a16:creationId xmlns:a16="http://schemas.microsoft.com/office/drawing/2014/main" id="{346D3244-4820-4E0B-B305-2CE833B40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4300" y="1058863"/>
            <a:ext cx="0" cy="478313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1" name="Line 151">
            <a:extLst>
              <a:ext uri="{FF2B5EF4-FFF2-40B4-BE49-F238E27FC236}">
                <a16:creationId xmlns:a16="http://schemas.microsoft.com/office/drawing/2014/main" id="{6BE16A35-9CCB-4D1F-8A6C-82E09E26C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213" y="1323975"/>
            <a:ext cx="757396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2" name="Line 152">
            <a:extLst>
              <a:ext uri="{FF2B5EF4-FFF2-40B4-BE49-F238E27FC236}">
                <a16:creationId xmlns:a16="http://schemas.microsoft.com/office/drawing/2014/main" id="{F10265AF-AF4E-4E8E-BB1B-1A84DEEFF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1349375"/>
            <a:ext cx="0" cy="44799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3" name="Line 153">
            <a:extLst>
              <a:ext uri="{FF2B5EF4-FFF2-40B4-BE49-F238E27FC236}">
                <a16:creationId xmlns:a16="http://schemas.microsoft.com/office/drawing/2014/main" id="{E8D4D3E3-1F20-4C61-869E-4F8C510AA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349375"/>
            <a:ext cx="0" cy="44799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4" name="Line 154">
            <a:extLst>
              <a:ext uri="{FF2B5EF4-FFF2-40B4-BE49-F238E27FC236}">
                <a16:creationId xmlns:a16="http://schemas.microsoft.com/office/drawing/2014/main" id="{F2B78A7A-EF47-4AEA-A134-90147E82F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1575" y="1349375"/>
            <a:ext cx="0" cy="44799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5" name="Line 155">
            <a:extLst>
              <a:ext uri="{FF2B5EF4-FFF2-40B4-BE49-F238E27FC236}">
                <a16:creationId xmlns:a16="http://schemas.microsoft.com/office/drawing/2014/main" id="{128E252D-3702-45EA-B494-98D280172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6238" y="1044575"/>
            <a:ext cx="12700" cy="478472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6" name="Line 156">
            <a:extLst>
              <a:ext uri="{FF2B5EF4-FFF2-40B4-BE49-F238E27FC236}">
                <a16:creationId xmlns:a16="http://schemas.microsoft.com/office/drawing/2014/main" id="{9FEB8C3C-34A8-45AA-9798-FEC7E7F39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213" y="1652588"/>
            <a:ext cx="287178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7" name="Line 157">
            <a:extLst>
              <a:ext uri="{FF2B5EF4-FFF2-40B4-BE49-F238E27FC236}">
                <a16:creationId xmlns:a16="http://schemas.microsoft.com/office/drawing/2014/main" id="{7907BCFE-F4E7-477B-9AFB-99FBAD186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1639888"/>
            <a:ext cx="0" cy="303212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8" name="Line 158">
            <a:extLst>
              <a:ext uri="{FF2B5EF4-FFF2-40B4-BE49-F238E27FC236}">
                <a16:creationId xmlns:a16="http://schemas.microsoft.com/office/drawing/2014/main" id="{DD118771-3F7B-4FF8-A552-2786AC6A2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75" y="1652588"/>
            <a:ext cx="149542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9" name="Line 159">
            <a:extLst>
              <a:ext uri="{FF2B5EF4-FFF2-40B4-BE49-F238E27FC236}">
                <a16:creationId xmlns:a16="http://schemas.microsoft.com/office/drawing/2014/main" id="{C90D9088-9153-4F3C-9EA5-054ECD216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075" y="1955800"/>
            <a:ext cx="37211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2" name="Object 160">
            <a:extLst>
              <a:ext uri="{FF2B5EF4-FFF2-40B4-BE49-F238E27FC236}">
                <a16:creationId xmlns:a16="http://schemas.microsoft.com/office/drawing/2014/main" id="{5BF20D61-1981-4F9E-A67E-FD0920AFD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0550" y="2443163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name="公式" r:id="rId3" imgW="215640" imgH="228600" progId="Equation.3">
                  <p:embed/>
                </p:oleObj>
              </mc:Choice>
              <mc:Fallback>
                <p:oleObj name="公式" r:id="rId3" imgW="215640" imgH="228600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2443163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61">
            <a:extLst>
              <a:ext uri="{FF2B5EF4-FFF2-40B4-BE49-F238E27FC236}">
                <a16:creationId xmlns:a16="http://schemas.microsoft.com/office/drawing/2014/main" id="{63C47DBB-4921-4A91-B1A8-C5857A07B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4563" y="2417763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公式" r:id="rId5" imgW="215640" imgH="228600" progId="Equation.3">
                  <p:embed/>
                </p:oleObj>
              </mc:Choice>
              <mc:Fallback>
                <p:oleObj name="公式" r:id="rId5" imgW="215640" imgH="22860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3" y="2417763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62">
            <a:extLst>
              <a:ext uri="{FF2B5EF4-FFF2-40B4-BE49-F238E27FC236}">
                <a16:creationId xmlns:a16="http://schemas.microsoft.com/office/drawing/2014/main" id="{AFF1EF21-6B33-439B-93DE-65A5824A2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2388" y="2420938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公式" r:id="rId7" imgW="215640" imgH="241200" progId="Equation.3">
                  <p:embed/>
                </p:oleObj>
              </mc:Choice>
              <mc:Fallback>
                <p:oleObj name="公式" r:id="rId7" imgW="215640" imgH="24120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2420938"/>
                        <a:ext cx="323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63">
            <a:extLst>
              <a:ext uri="{FF2B5EF4-FFF2-40B4-BE49-F238E27FC236}">
                <a16:creationId xmlns:a16="http://schemas.microsoft.com/office/drawing/2014/main" id="{31A7DAA5-F783-42A6-88A5-DBF0943EE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5588" y="2433638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公式" r:id="rId9" imgW="215640" imgH="241200" progId="Equation.3">
                  <p:embed/>
                </p:oleObj>
              </mc:Choice>
              <mc:Fallback>
                <p:oleObj name="公式" r:id="rId9" imgW="215640" imgH="24120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8" y="2433638"/>
                        <a:ext cx="323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64">
            <a:extLst>
              <a:ext uri="{FF2B5EF4-FFF2-40B4-BE49-F238E27FC236}">
                <a16:creationId xmlns:a16="http://schemas.microsoft.com/office/drawing/2014/main" id="{5AB8A8D5-DF1B-4F0A-8754-8364B6D80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6788" y="3389313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公式" r:id="rId11" imgW="215640" imgH="228600" progId="Equation.3">
                  <p:embed/>
                </p:oleObj>
              </mc:Choice>
              <mc:Fallback>
                <p:oleObj name="公式" r:id="rId11" imgW="215640" imgH="228600" progId="Equation.3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3389313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65">
            <a:extLst>
              <a:ext uri="{FF2B5EF4-FFF2-40B4-BE49-F238E27FC236}">
                <a16:creationId xmlns:a16="http://schemas.microsoft.com/office/drawing/2014/main" id="{EB0C2D7D-26A4-4C99-8655-78CC65C92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5400" y="3389313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公式" r:id="rId13" imgW="215640" imgH="228600" progId="Equation.3">
                  <p:embed/>
                </p:oleObj>
              </mc:Choice>
              <mc:Fallback>
                <p:oleObj name="公式" r:id="rId13" imgW="215640" imgH="228600" progId="Equation.3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389313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66">
            <a:extLst>
              <a:ext uri="{FF2B5EF4-FFF2-40B4-BE49-F238E27FC236}">
                <a16:creationId xmlns:a16="http://schemas.microsoft.com/office/drawing/2014/main" id="{91B17765-BB6B-4B0D-975A-90E21CC81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8325" y="3367088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公式" r:id="rId15" imgW="215640" imgH="241200" progId="Equation.3">
                  <p:embed/>
                </p:oleObj>
              </mc:Choice>
              <mc:Fallback>
                <p:oleObj name="公式" r:id="rId15" imgW="215640" imgH="241200" progId="Equation.3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3367088"/>
                        <a:ext cx="323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167">
            <a:extLst>
              <a:ext uri="{FF2B5EF4-FFF2-40B4-BE49-F238E27FC236}">
                <a16:creationId xmlns:a16="http://schemas.microsoft.com/office/drawing/2014/main" id="{796E7A16-C930-4334-BB51-43987F113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7575" y="3833813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公式" r:id="rId17" imgW="215640" imgH="228600" progId="Equation.3">
                  <p:embed/>
                </p:oleObj>
              </mc:Choice>
              <mc:Fallback>
                <p:oleObj name="公式" r:id="rId17" imgW="215640" imgH="2286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833813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68">
            <a:extLst>
              <a:ext uri="{FF2B5EF4-FFF2-40B4-BE49-F238E27FC236}">
                <a16:creationId xmlns:a16="http://schemas.microsoft.com/office/drawing/2014/main" id="{D85157FB-54E2-4EDB-9E9A-A13446C90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6988" y="3833813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公式" r:id="rId19" imgW="215640" imgH="228600" progId="Equation.3">
                  <p:embed/>
                </p:oleObj>
              </mc:Choice>
              <mc:Fallback>
                <p:oleObj name="公式" r:id="rId19" imgW="215640" imgH="228600" progId="Equation.3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8" y="3833813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69">
            <a:extLst>
              <a:ext uri="{FF2B5EF4-FFF2-40B4-BE49-F238E27FC236}">
                <a16:creationId xmlns:a16="http://schemas.microsoft.com/office/drawing/2014/main" id="{F9B7FE84-6866-48DE-A43C-132B9B681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9113" y="3836988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公式" r:id="rId21" imgW="215640" imgH="241200" progId="Equation.3">
                  <p:embed/>
                </p:oleObj>
              </mc:Choice>
              <mc:Fallback>
                <p:oleObj name="公式" r:id="rId21" imgW="215640" imgH="241200" progId="Equation.3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3836988"/>
                        <a:ext cx="323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70">
            <a:extLst>
              <a:ext uri="{FF2B5EF4-FFF2-40B4-BE49-F238E27FC236}">
                <a16:creationId xmlns:a16="http://schemas.microsoft.com/office/drawing/2014/main" id="{F3E6FDDB-C9D8-4F8D-9C73-6B96A0B15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1613" y="4333875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公式" r:id="rId23" imgW="215640" imgH="228600" progId="Equation.3">
                  <p:embed/>
                </p:oleObj>
              </mc:Choice>
              <mc:Fallback>
                <p:oleObj name="公式" r:id="rId23" imgW="215640" imgH="22860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4333875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71">
            <a:extLst>
              <a:ext uri="{FF2B5EF4-FFF2-40B4-BE49-F238E27FC236}">
                <a16:creationId xmlns:a16="http://schemas.microsoft.com/office/drawing/2014/main" id="{16978883-4A73-4E9D-9BE4-CA9E99564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6425" y="4321175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公式" r:id="rId25" imgW="215640" imgH="228600" progId="Equation.3">
                  <p:embed/>
                </p:oleObj>
              </mc:Choice>
              <mc:Fallback>
                <p:oleObj name="公式" r:id="rId25" imgW="215640" imgH="228600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25" y="4321175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72">
            <a:extLst>
              <a:ext uri="{FF2B5EF4-FFF2-40B4-BE49-F238E27FC236}">
                <a16:creationId xmlns:a16="http://schemas.microsoft.com/office/drawing/2014/main" id="{3534F9FC-0E35-4A73-9AF2-D4253AC2C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4324350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公式" r:id="rId27" imgW="215640" imgH="241200" progId="Equation.3">
                  <p:embed/>
                </p:oleObj>
              </mc:Choice>
              <mc:Fallback>
                <p:oleObj name="公式" r:id="rId27" imgW="215640" imgH="24120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324350"/>
                        <a:ext cx="323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73">
            <a:extLst>
              <a:ext uri="{FF2B5EF4-FFF2-40B4-BE49-F238E27FC236}">
                <a16:creationId xmlns:a16="http://schemas.microsoft.com/office/drawing/2014/main" id="{34C0688F-5E29-4E0F-9DC8-7AA6D201C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724400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公式" r:id="rId29" imgW="215640" imgH="228600" progId="Equation.3">
                  <p:embed/>
                </p:oleObj>
              </mc:Choice>
              <mc:Fallback>
                <p:oleObj name="公式" r:id="rId29" imgW="215640" imgH="228600" progId="Equation.3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724400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74">
            <a:extLst>
              <a:ext uri="{FF2B5EF4-FFF2-40B4-BE49-F238E27FC236}">
                <a16:creationId xmlns:a16="http://schemas.microsoft.com/office/drawing/2014/main" id="{7BB81291-E6D9-4F6E-A1CC-D9B10858F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7850" y="4765675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公式" r:id="rId31" imgW="215640" imgH="228600" progId="Equation.3">
                  <p:embed/>
                </p:oleObj>
              </mc:Choice>
              <mc:Fallback>
                <p:oleObj name="公式" r:id="rId31" imgW="215640" imgH="228600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4765675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5">
            <a:extLst>
              <a:ext uri="{FF2B5EF4-FFF2-40B4-BE49-F238E27FC236}">
                <a16:creationId xmlns:a16="http://schemas.microsoft.com/office/drawing/2014/main" id="{584385CF-8984-4746-951E-A72287560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75" y="4756150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公式" r:id="rId33" imgW="215640" imgH="241200" progId="Equation.3">
                  <p:embed/>
                </p:oleObj>
              </mc:Choice>
              <mc:Fallback>
                <p:oleObj name="公式" r:id="rId33" imgW="215640" imgH="241200" progId="Equation.3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4756150"/>
                        <a:ext cx="323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76">
            <a:extLst>
              <a:ext uri="{FF2B5EF4-FFF2-40B4-BE49-F238E27FC236}">
                <a16:creationId xmlns:a16="http://schemas.microsoft.com/office/drawing/2014/main" id="{189672A1-63F2-4AB5-B086-1CEE5600B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5373688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公式" r:id="rId35" imgW="215640" imgH="228600" progId="Equation.3">
                  <p:embed/>
                </p:oleObj>
              </mc:Choice>
              <mc:Fallback>
                <p:oleObj name="公式" r:id="rId35" imgW="215640" imgH="228600" progId="Equation.3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373688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77">
            <a:extLst>
              <a:ext uri="{FF2B5EF4-FFF2-40B4-BE49-F238E27FC236}">
                <a16:creationId xmlns:a16="http://schemas.microsoft.com/office/drawing/2014/main" id="{613621B6-4554-4A24-A965-77FEBD025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4238" y="5381625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公式" r:id="rId37" imgW="215640" imgH="228600" progId="Equation.3">
                  <p:embed/>
                </p:oleObj>
              </mc:Choice>
              <mc:Fallback>
                <p:oleObj name="公式" r:id="rId37" imgW="215640" imgH="228600" progId="Equation.3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238" y="5381625"/>
                        <a:ext cx="323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178">
            <a:extLst>
              <a:ext uri="{FF2B5EF4-FFF2-40B4-BE49-F238E27FC236}">
                <a16:creationId xmlns:a16="http://schemas.microsoft.com/office/drawing/2014/main" id="{6000AB89-9B53-434A-BB9A-9BAD30607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2063" y="5372100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公式" r:id="rId39" imgW="215640" imgH="241200" progId="Equation.3">
                  <p:embed/>
                </p:oleObj>
              </mc:Choice>
              <mc:Fallback>
                <p:oleObj name="公式" r:id="rId39" imgW="215640" imgH="241200" progId="Equation.3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3" y="5372100"/>
                        <a:ext cx="323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179">
            <a:extLst>
              <a:ext uri="{FF2B5EF4-FFF2-40B4-BE49-F238E27FC236}">
                <a16:creationId xmlns:a16="http://schemas.microsoft.com/office/drawing/2014/main" id="{010A6402-E192-4576-AA34-13A2A0812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0663" y="5359400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公式" r:id="rId41" imgW="215640" imgH="241200" progId="Equation.3">
                  <p:embed/>
                </p:oleObj>
              </mc:Choice>
              <mc:Fallback>
                <p:oleObj name="公式" r:id="rId41" imgW="215640" imgH="241200" progId="Equation.3">
                  <p:embed/>
                  <p:pic>
                    <p:nvPicPr>
                      <p:cNvPr id="0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63" y="5359400"/>
                        <a:ext cx="323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2" name="Object 180">
            <a:extLst>
              <a:ext uri="{FF2B5EF4-FFF2-40B4-BE49-F238E27FC236}">
                <a16:creationId xmlns:a16="http://schemas.microsoft.com/office/drawing/2014/main" id="{2D5E1E6E-1EFD-4CB3-B668-224694032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8175" y="2965450"/>
          <a:ext cx="2079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Picture" r:id="rId43" imgW="111252" imgH="158496" progId="Word.Picture.8">
                  <p:embed/>
                </p:oleObj>
              </mc:Choice>
              <mc:Fallback>
                <p:oleObj name="Picture" r:id="rId43" imgW="111252" imgH="158496" progId="Word.Picture.8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2965450"/>
                        <a:ext cx="20796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3" name="Object 181">
            <a:extLst>
              <a:ext uri="{FF2B5EF4-FFF2-40B4-BE49-F238E27FC236}">
                <a16:creationId xmlns:a16="http://schemas.microsoft.com/office/drawing/2014/main" id="{55159613-0BCB-4950-9F00-85E1622BC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4363" y="4787900"/>
          <a:ext cx="2190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Picture" r:id="rId45" imgW="111252" imgH="158496" progId="Word.Picture.8">
                  <p:embed/>
                </p:oleObj>
              </mc:Choice>
              <mc:Fallback>
                <p:oleObj name="Picture" r:id="rId45" imgW="111252" imgH="158496" progId="Word.Picture.8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4787900"/>
                        <a:ext cx="2190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182">
            <a:extLst>
              <a:ext uri="{FF2B5EF4-FFF2-40B4-BE49-F238E27FC236}">
                <a16:creationId xmlns:a16="http://schemas.microsoft.com/office/drawing/2014/main" id="{5817724D-CE92-44F3-BF73-F33315743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4363" y="3883025"/>
          <a:ext cx="2190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Picture" r:id="rId46" imgW="111252" imgH="158496" progId="Word.Picture.8">
                  <p:embed/>
                </p:oleObj>
              </mc:Choice>
              <mc:Fallback>
                <p:oleObj name="Picture" r:id="rId46" imgW="111252" imgH="158496" progId="Word.Picture.8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3883025"/>
                        <a:ext cx="2190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183">
            <a:extLst>
              <a:ext uri="{FF2B5EF4-FFF2-40B4-BE49-F238E27FC236}">
                <a16:creationId xmlns:a16="http://schemas.microsoft.com/office/drawing/2014/main" id="{A6CEFF4B-122D-42FD-A72E-1B420A367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500438"/>
          <a:ext cx="2190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Picture" r:id="rId47" imgW="111252" imgH="158496" progId="Word.Picture.8">
                  <p:embed/>
                </p:oleObj>
              </mc:Choice>
              <mc:Fallback>
                <p:oleObj name="Picture" r:id="rId47" imgW="111252" imgH="158496" progId="Word.Picture.8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500438"/>
                        <a:ext cx="2190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6" name="Object 184">
            <a:extLst>
              <a:ext uri="{FF2B5EF4-FFF2-40B4-BE49-F238E27FC236}">
                <a16:creationId xmlns:a16="http://schemas.microsoft.com/office/drawing/2014/main" id="{F97C3F21-0A40-4F46-82FA-91A4991DB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4363" y="4392613"/>
          <a:ext cx="2190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Picture" r:id="rId48" imgW="111252" imgH="158496" progId="Word.Picture.8">
                  <p:embed/>
                </p:oleObj>
              </mc:Choice>
              <mc:Fallback>
                <p:oleObj name="Picture" r:id="rId48" imgW="111252" imgH="158496" progId="Word.Picture.8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4392613"/>
                        <a:ext cx="2190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883" name="Rectangle 187">
            <a:extLst>
              <a:ext uri="{FF2B5EF4-FFF2-40B4-BE49-F238E27FC236}">
                <a16:creationId xmlns:a16="http://schemas.microsoft.com/office/drawing/2014/main" id="{8A8EFCF7-4969-483B-A85B-CE4937DD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376613"/>
            <a:ext cx="8778875" cy="8493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884" name="Rectangle 188">
            <a:extLst>
              <a:ext uri="{FF2B5EF4-FFF2-40B4-BE49-F238E27FC236}">
                <a16:creationId xmlns:a16="http://schemas.microsoft.com/office/drawing/2014/main" id="{FE0F45F7-4E31-4402-9272-D9ED8CDF3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2928938"/>
            <a:ext cx="8796337" cy="339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885" name="Rectangle 189">
            <a:extLst>
              <a:ext uri="{FF2B5EF4-FFF2-40B4-BE49-F238E27FC236}">
                <a16:creationId xmlns:a16="http://schemas.microsoft.com/office/drawing/2014/main" id="{52757821-9DE2-4B6A-81A2-2DE5B218A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2000250"/>
            <a:ext cx="8805862" cy="250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886" name="Rectangle 190">
            <a:extLst>
              <a:ext uri="{FF2B5EF4-FFF2-40B4-BE49-F238E27FC236}">
                <a16:creationId xmlns:a16="http://schemas.microsoft.com/office/drawing/2014/main" id="{4CEBA7B2-7F10-4F29-8F94-ABC32D45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4316413"/>
            <a:ext cx="8766175" cy="8493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04" name="Rectangle 191">
            <a:extLst>
              <a:ext uri="{FF2B5EF4-FFF2-40B4-BE49-F238E27FC236}">
                <a16:creationId xmlns:a16="http://schemas.microsoft.com/office/drawing/2014/main" id="{5F2BBFD7-4898-4E75-A889-32EF16968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00" y="1033463"/>
            <a:ext cx="8667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99"/>
                </a:solidFill>
                <a:latin typeface="Times New Roman" panose="02020603050405020304" pitchFamily="18" charset="0"/>
              </a:rPr>
              <a:t>说    明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157888" name="Text Box 192">
            <a:extLst>
              <a:ext uri="{FF2B5EF4-FFF2-40B4-BE49-F238E27FC236}">
                <a16:creationId xmlns:a16="http://schemas.microsoft.com/office/drawing/2014/main" id="{0A774AB9-1648-48DE-8F73-47E36BA2B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100" y="194945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000099"/>
                </a:solidFill>
                <a:latin typeface="Times New Roman" panose="02020603050405020304" pitchFamily="18" charset="0"/>
              </a:rPr>
              <a:t>异步清</a:t>
            </a:r>
            <a:r>
              <a:rPr kumimoji="1" lang="en-US" altLang="zh-CN" b="1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7889" name="Rectangle 193">
            <a:extLst>
              <a:ext uri="{FF2B5EF4-FFF2-40B4-BE49-F238E27FC236}">
                <a16:creationId xmlns:a16="http://schemas.microsoft.com/office/drawing/2014/main" id="{B417BCCA-D88C-4836-A719-A6E2B833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63" y="3440113"/>
            <a:ext cx="8080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99"/>
                </a:solidFill>
              </a:rPr>
              <a:t>左移</a:t>
            </a:r>
            <a:r>
              <a:rPr lang="en-US" altLang="zh-CN" b="1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57890" name="Rectangle 194">
            <a:extLst>
              <a:ext uri="{FF2B5EF4-FFF2-40B4-BE49-F238E27FC236}">
                <a16:creationId xmlns:a16="http://schemas.microsoft.com/office/drawing/2014/main" id="{77098A07-82F4-4C03-8F03-9AE293EE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3" y="3871913"/>
            <a:ext cx="8080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99"/>
                </a:solidFill>
              </a:rPr>
              <a:t>左移</a:t>
            </a:r>
            <a:r>
              <a:rPr lang="en-US" altLang="zh-CN" b="1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57891" name="Rectangle 195">
            <a:extLst>
              <a:ext uri="{FF2B5EF4-FFF2-40B4-BE49-F238E27FC236}">
                <a16:creationId xmlns:a16="http://schemas.microsoft.com/office/drawing/2014/main" id="{256DE451-0D48-4594-9A5C-9485BFC39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3" y="4760913"/>
            <a:ext cx="8080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99"/>
                </a:solidFill>
              </a:rPr>
              <a:t>右移</a:t>
            </a:r>
            <a:r>
              <a:rPr lang="en-US" altLang="zh-CN" b="1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57892" name="Rectangle 196">
            <a:extLst>
              <a:ext uri="{FF2B5EF4-FFF2-40B4-BE49-F238E27FC236}">
                <a16:creationId xmlns:a16="http://schemas.microsoft.com/office/drawing/2014/main" id="{476080B0-510F-4AA0-AADA-181986B63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3" y="4303713"/>
            <a:ext cx="8080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99"/>
                </a:solidFill>
              </a:rPr>
              <a:t>右移</a:t>
            </a:r>
            <a:r>
              <a:rPr lang="en-US" altLang="zh-CN" b="1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57893" name="Rectangle 197">
            <a:extLst>
              <a:ext uri="{FF2B5EF4-FFF2-40B4-BE49-F238E27FC236}">
                <a16:creationId xmlns:a16="http://schemas.microsoft.com/office/drawing/2014/main" id="{D9B6A99F-1A22-4053-88EB-D00ABA2EA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5307013"/>
            <a:ext cx="8080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000099"/>
                </a:solidFill>
              </a:rPr>
              <a:t>保持</a:t>
            </a:r>
          </a:p>
        </p:txBody>
      </p:sp>
      <p:pic>
        <p:nvPicPr>
          <p:cNvPr id="5311" name="Picture 200">
            <a:extLst>
              <a:ext uri="{FF2B5EF4-FFF2-40B4-BE49-F238E27FC236}">
                <a16:creationId xmlns:a16="http://schemas.microsoft.com/office/drawing/2014/main" id="{3461674C-2D3D-4791-9692-C0589034E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11" b="26881"/>
          <a:stretch>
            <a:fillRect/>
          </a:stretch>
        </p:blipFill>
        <p:spPr bwMode="auto">
          <a:xfrm>
            <a:off x="827088" y="1484313"/>
            <a:ext cx="4333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5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5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15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5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59" grpId="0" autoUpdateAnimBg="0"/>
      <p:bldP spid="157788" grpId="0" autoUpdateAnimBg="0"/>
      <p:bldP spid="157883" grpId="0" animBg="1"/>
      <p:bldP spid="157884" grpId="0" animBg="1"/>
      <p:bldP spid="157885" grpId="0" animBg="1"/>
      <p:bldP spid="157886" grpId="0" animBg="1"/>
      <p:bldP spid="157888" grpId="0" autoUpdateAnimBg="0"/>
      <p:bldP spid="157889" grpId="0" autoUpdateAnimBg="0"/>
      <p:bldP spid="157890" grpId="0" autoUpdateAnimBg="0"/>
      <p:bldP spid="157891" grpId="0" autoUpdateAnimBg="0"/>
      <p:bldP spid="157892" grpId="0" autoUpdateAnimBg="0"/>
      <p:bldP spid="15789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55" descr="QQ截图20140609210858.jpg">
            <a:extLst>
              <a:ext uri="{FF2B5EF4-FFF2-40B4-BE49-F238E27FC236}">
                <a16:creationId xmlns:a16="http://schemas.microsoft.com/office/drawing/2014/main" id="{53CB573C-7223-4F7D-AE5F-F01D608E5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60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8">
            <a:extLst>
              <a:ext uri="{FF2B5EF4-FFF2-40B4-BE49-F238E27FC236}">
                <a16:creationId xmlns:a16="http://schemas.microsoft.com/office/drawing/2014/main" id="{29232EE3-1496-47EE-864D-D3F513BB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6250"/>
            <a:ext cx="5032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移位寄存器应用举例</a:t>
            </a:r>
          </a:p>
        </p:txBody>
      </p:sp>
      <p:pic>
        <p:nvPicPr>
          <p:cNvPr id="18435" name="图片 4" descr="QQ截图20140609211231.jpg">
            <a:extLst>
              <a:ext uri="{FF2B5EF4-FFF2-40B4-BE49-F238E27FC236}">
                <a16:creationId xmlns:a16="http://schemas.microsoft.com/office/drawing/2014/main" id="{4A3B9306-4E20-4FEE-B6BA-1F68DCCF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341438"/>
            <a:ext cx="8320087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DAAB3985-D45E-48F4-9EAD-66990E2040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333375"/>
            <a:ext cx="8497887" cy="6264275"/>
          </a:xfrm>
        </p:spPr>
        <p:txBody>
          <a:bodyPr/>
          <a:lstStyle/>
          <a:p>
            <a:pPr marL="609600" indent="-609600" algn="just" eaLnBrk="1" hangingPunct="1"/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graphicFrame>
        <p:nvGraphicFramePr>
          <p:cNvPr id="1026" name="Object 10">
            <a:extLst>
              <a:ext uri="{FF2B5EF4-FFF2-40B4-BE49-F238E27FC236}">
                <a16:creationId xmlns:a16="http://schemas.microsoft.com/office/drawing/2014/main" id="{EE4F331F-32FE-4B1C-B57B-D3D3B15A4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18" name="Rectangle 70" descr="信纸">
            <a:extLst>
              <a:ext uri="{FF2B5EF4-FFF2-40B4-BE49-F238E27FC236}">
                <a16:creationId xmlns:a16="http://schemas.microsoft.com/office/drawing/2014/main" id="{D22DE415-8FB3-4BCB-9224-AEAE70E7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12875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寄存器是用来存储二进制代码的电路。它的主要组成部分是触发器。</a:t>
            </a:r>
          </a:p>
        </p:txBody>
      </p:sp>
      <p:sp>
        <p:nvSpPr>
          <p:cNvPr id="78919" name="Rectangle 71" descr="信纸">
            <a:extLst>
              <a:ext uri="{FF2B5EF4-FFF2-40B4-BE49-F238E27FC236}">
                <a16:creationId xmlns:a16="http://schemas.microsoft.com/office/drawing/2014/main" id="{3103979F-DC7F-4B09-B584-25078D2D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68638"/>
            <a:ext cx="790098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一个触发器能存储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位二进制代码，要存储 </a:t>
            </a:r>
            <a:r>
              <a:rPr lang="en-US" altLang="zh-CN" sz="32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位二进制代码，就需要用 </a:t>
            </a:r>
            <a:r>
              <a:rPr lang="en-US" altLang="zh-CN" sz="32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个触发器，所以寄存器实际上是若干触发器的集合。</a:t>
            </a:r>
          </a:p>
        </p:txBody>
      </p:sp>
      <p:sp>
        <p:nvSpPr>
          <p:cNvPr id="1030" name="Rectangle 79">
            <a:extLst>
              <a:ext uri="{FF2B5EF4-FFF2-40B4-BE49-F238E27FC236}">
                <a16:creationId xmlns:a16="http://schemas.microsoft.com/office/drawing/2014/main" id="{56758808-2EFE-4C77-BA5C-012105B6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38782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9.3.1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数码寄存器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18" grpId="0" autoUpdateAnimBg="0"/>
      <p:bldP spid="789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1">
            <a:extLst>
              <a:ext uri="{FF2B5EF4-FFF2-40B4-BE49-F238E27FC236}">
                <a16:creationId xmlns:a16="http://schemas.microsoft.com/office/drawing/2014/main" id="{B7A15E16-B128-4ADE-AD3A-14CECDCA1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6416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双拍接收方式的数码寄存器</a:t>
            </a:r>
          </a:p>
        </p:txBody>
      </p:sp>
      <p:pic>
        <p:nvPicPr>
          <p:cNvPr id="8195" name="图片 65" descr="QQ截图20140609204941.jpg">
            <a:extLst>
              <a:ext uri="{FF2B5EF4-FFF2-40B4-BE49-F238E27FC236}">
                <a16:creationId xmlns:a16="http://schemas.microsoft.com/office/drawing/2014/main" id="{5261FE82-CA3E-451F-8907-68534F0B1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52513"/>
            <a:ext cx="9115425" cy="574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1">
            <a:extLst>
              <a:ext uri="{FF2B5EF4-FFF2-40B4-BE49-F238E27FC236}">
                <a16:creationId xmlns:a16="http://schemas.microsoft.com/office/drawing/2014/main" id="{46EFA5E1-FEAC-49B8-B37C-BE9CFE86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7838"/>
            <a:ext cx="6416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单拍接收方式的数码寄存器</a:t>
            </a:r>
          </a:p>
        </p:txBody>
      </p:sp>
      <p:pic>
        <p:nvPicPr>
          <p:cNvPr id="9219" name="图片 5" descr="QQ截图20140609205204.jpg">
            <a:extLst>
              <a:ext uri="{FF2B5EF4-FFF2-40B4-BE49-F238E27FC236}">
                <a16:creationId xmlns:a16="http://schemas.microsoft.com/office/drawing/2014/main" id="{2EA3C132-FB5C-461F-9AE8-6E242897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520825"/>
            <a:ext cx="902493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 descr="QQ截图20140609205220.jpg">
            <a:extLst>
              <a:ext uri="{FF2B5EF4-FFF2-40B4-BE49-F238E27FC236}">
                <a16:creationId xmlns:a16="http://schemas.microsoft.com/office/drawing/2014/main" id="{0B6D2E30-BA47-47C8-B0C3-D690583DE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557338"/>
            <a:ext cx="9072562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9">
            <a:extLst>
              <a:ext uri="{FF2B5EF4-FFF2-40B4-BE49-F238E27FC236}">
                <a16:creationId xmlns:a16="http://schemas.microsoft.com/office/drawing/2014/main" id="{B4344E09-3760-4DDF-A26A-AAEAB8B5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4108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9.3.2 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0">
            <a:extLst>
              <a:ext uri="{FF2B5EF4-FFF2-40B4-BE49-F238E27FC236}">
                <a16:creationId xmlns:a16="http://schemas.microsoft.com/office/drawing/2014/main" id="{53F491D5-C6DB-4BC0-8A23-602A866B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4108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9.3.2 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移位寄存器</a:t>
            </a:r>
          </a:p>
        </p:txBody>
      </p:sp>
      <p:sp>
        <p:nvSpPr>
          <p:cNvPr id="12291" name="Rectangle 121">
            <a:extLst>
              <a:ext uri="{FF2B5EF4-FFF2-40B4-BE49-F238E27FC236}">
                <a16:creationId xmlns:a16="http://schemas.microsoft.com/office/drawing/2014/main" id="{C623ADB7-F545-4F00-BF40-4BC1F626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07156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功能：</a:t>
            </a:r>
          </a:p>
        </p:txBody>
      </p:sp>
      <p:sp>
        <p:nvSpPr>
          <p:cNvPr id="34820" name="Rectangle 122">
            <a:extLst>
              <a:ext uri="{FF2B5EF4-FFF2-40B4-BE49-F238E27FC236}">
                <a16:creationId xmlns:a16="http://schemas.microsoft.com/office/drawing/2014/main" id="{B810F169-55CA-4F93-A4F5-A31C124A6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071563"/>
            <a:ext cx="82661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既能寄存数码又能在时钟脉冲作用下向高位或向低位移动。</a:t>
            </a:r>
          </a:p>
        </p:txBody>
      </p:sp>
      <p:pic>
        <p:nvPicPr>
          <p:cNvPr id="34821" name="Picture 123">
            <a:extLst>
              <a:ext uri="{FF2B5EF4-FFF2-40B4-BE49-F238E27FC236}">
                <a16:creationId xmlns:a16="http://schemas.microsoft.com/office/drawing/2014/main" id="{B5371362-6FBC-492B-80A5-9F34DDE9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r="71996"/>
          <a:stretch>
            <a:fillRect/>
          </a:stretch>
        </p:blipFill>
        <p:spPr bwMode="auto">
          <a:xfrm>
            <a:off x="0" y="3627438"/>
            <a:ext cx="2500313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125">
            <a:extLst>
              <a:ext uri="{FF2B5EF4-FFF2-40B4-BE49-F238E27FC236}">
                <a16:creationId xmlns:a16="http://schemas.microsoft.com/office/drawing/2014/main" id="{8D645148-E11D-4658-B170-D0F409E4B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928938"/>
            <a:ext cx="1889125" cy="788987"/>
          </a:xfrm>
          <a:noFill/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分类：</a:t>
            </a:r>
          </a:p>
        </p:txBody>
      </p:sp>
      <p:pic>
        <p:nvPicPr>
          <p:cNvPr id="7" name="Picture 123">
            <a:extLst>
              <a:ext uri="{FF2B5EF4-FFF2-40B4-BE49-F238E27FC236}">
                <a16:creationId xmlns:a16="http://schemas.microsoft.com/office/drawing/2014/main" id="{D3DBDC9D-217D-4923-8E28-229475A0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4" t="1497" r="35188"/>
          <a:stretch>
            <a:fillRect/>
          </a:stretch>
        </p:blipFill>
        <p:spPr bwMode="auto">
          <a:xfrm>
            <a:off x="2500313" y="3627438"/>
            <a:ext cx="328612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3">
            <a:extLst>
              <a:ext uri="{FF2B5EF4-FFF2-40B4-BE49-F238E27FC236}">
                <a16:creationId xmlns:a16="http://schemas.microsoft.com/office/drawing/2014/main" id="{50930B51-84F4-4001-8431-3B36CE87B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11" t="1497" r="3183"/>
          <a:stretch>
            <a:fillRect/>
          </a:stretch>
        </p:blipFill>
        <p:spPr bwMode="auto">
          <a:xfrm>
            <a:off x="5715000" y="3627438"/>
            <a:ext cx="2928938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">
            <a:extLst>
              <a:ext uri="{FF2B5EF4-FFF2-40B4-BE49-F238E27FC236}">
                <a16:creationId xmlns:a16="http://schemas.microsoft.com/office/drawing/2014/main" id="{881B0E29-A295-46E1-8FAE-9A6ED3BA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4108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单向移位寄存器</a:t>
            </a:r>
          </a:p>
        </p:txBody>
      </p:sp>
      <p:sp>
        <p:nvSpPr>
          <p:cNvPr id="2052" name="AutoShape 208">
            <a:extLst>
              <a:ext uri="{FF2B5EF4-FFF2-40B4-BE49-F238E27FC236}">
                <a16:creationId xmlns:a16="http://schemas.microsoft.com/office/drawing/2014/main" id="{760AE004-0427-4AF9-B931-B5781F846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08113"/>
            <a:ext cx="8491538" cy="241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209">
            <a:extLst>
              <a:ext uri="{FF2B5EF4-FFF2-40B4-BE49-F238E27FC236}">
                <a16:creationId xmlns:a16="http://schemas.microsoft.com/office/drawing/2014/main" id="{C559E133-F177-4DCB-ACF1-40A7036A4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" y="1463675"/>
          <a:ext cx="833913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icture" r:id="rId3" imgW="6392333" imgH="787400" progId="Word.Picture.8">
                  <p:embed/>
                </p:oleObj>
              </mc:Choice>
              <mc:Fallback>
                <p:oleObj name="Picture" r:id="rId3" imgW="6392333" imgH="787400" progId="Word.Picture.8">
                  <p:embed/>
                  <p:pic>
                    <p:nvPicPr>
                      <p:cNvPr id="0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463675"/>
                        <a:ext cx="8339138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6" name="Rectangle 210">
            <a:extLst>
              <a:ext uri="{FF2B5EF4-FFF2-40B4-BE49-F238E27FC236}">
                <a16:creationId xmlns:a16="http://schemas.microsoft.com/office/drawing/2014/main" id="{7462CD10-DE0D-4F39-BF69-945B4A7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071938"/>
            <a:ext cx="12509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GB" altLang="zh-CN" sz="2800" baseline="-25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987" name="Rectangle 211">
            <a:extLst>
              <a:ext uri="{FF2B5EF4-FFF2-40B4-BE49-F238E27FC236}">
                <a16:creationId xmlns:a16="http://schemas.microsoft.com/office/drawing/2014/main" id="{9EDF3776-BD58-479B-AFA5-B86D9542C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4086225"/>
            <a:ext cx="13303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GB" altLang="zh-CN" sz="2800" baseline="-25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988" name="Rectangle 212">
            <a:extLst>
              <a:ext uri="{FF2B5EF4-FFF2-40B4-BE49-F238E27FC236}">
                <a16:creationId xmlns:a16="http://schemas.microsoft.com/office/drawing/2014/main" id="{DE09B830-C225-4974-AACC-EE3CFF861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4067175"/>
            <a:ext cx="12414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GB" altLang="zh-CN" sz="2800" baseline="-25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989" name="Rectangle 213">
            <a:extLst>
              <a:ext uri="{FF2B5EF4-FFF2-40B4-BE49-F238E27FC236}">
                <a16:creationId xmlns:a16="http://schemas.microsoft.com/office/drawing/2014/main" id="{468D7F25-11A8-41E8-9C95-E1C1EF11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4086225"/>
            <a:ext cx="11906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GB" altLang="zh-CN" baseline="-25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990" name="Rectangle 214">
            <a:extLst>
              <a:ext uri="{FF2B5EF4-FFF2-40B4-BE49-F238E27FC236}">
                <a16:creationId xmlns:a16="http://schemas.microsoft.com/office/drawing/2014/main" id="{F9FBD2BE-D442-4024-BEEC-36F706CE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5226050"/>
            <a:ext cx="18510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aseline="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GB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991" name="Rectangle 215">
            <a:extLst>
              <a:ext uri="{FF2B5EF4-FFF2-40B4-BE49-F238E27FC236}">
                <a16:creationId xmlns:a16="http://schemas.microsoft.com/office/drawing/2014/main" id="{3088CB94-A42E-4468-B645-397B33279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5" y="5203825"/>
            <a:ext cx="21812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aseline="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GB" altLang="zh-CN" sz="2800" baseline="-25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992" name="Rectangle 216">
            <a:extLst>
              <a:ext uri="{FF2B5EF4-FFF2-40B4-BE49-F238E27FC236}">
                <a16:creationId xmlns:a16="http://schemas.microsoft.com/office/drawing/2014/main" id="{1BF47CE2-0A41-4316-BEA9-E877BC7E3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5194300"/>
            <a:ext cx="247491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aseline="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GB" altLang="zh-CN" sz="2800" baseline="-25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993" name="Rectangle 217">
            <a:extLst>
              <a:ext uri="{FF2B5EF4-FFF2-40B4-BE49-F238E27FC236}">
                <a16:creationId xmlns:a16="http://schemas.microsoft.com/office/drawing/2014/main" id="{98E7391F-6214-4A10-88B6-A7FE89EB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788" y="5202238"/>
            <a:ext cx="218122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aseline="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GB" altLang="zh-CN" sz="2800" baseline="-25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994" name="Rectangle 218">
            <a:extLst>
              <a:ext uri="{FF2B5EF4-FFF2-40B4-BE49-F238E27FC236}">
                <a16:creationId xmlns:a16="http://schemas.microsoft.com/office/drawing/2014/main" id="{4CC01612-C350-49F2-8463-A520EA8B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4676775"/>
            <a:ext cx="2181225" cy="5143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30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en-GB" altLang="zh-CN" sz="2800" i="1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995" name="Rectangle 219">
            <a:extLst>
              <a:ext uri="{FF2B5EF4-FFF2-40B4-BE49-F238E27FC236}">
                <a16:creationId xmlns:a16="http://schemas.microsoft.com/office/drawing/2014/main" id="{53E2AAB3-8D7B-45FE-B900-7615E12A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4684713"/>
            <a:ext cx="3230563" cy="50958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触发器的特性方程</a:t>
            </a:r>
            <a:endParaRPr lang="zh-CN" altLang="en-GB" sz="24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996" name="Rectangle 220">
            <a:extLst>
              <a:ext uri="{FF2B5EF4-FFF2-40B4-BE49-F238E27FC236}">
                <a16:creationId xmlns:a16="http://schemas.microsoft.com/office/drawing/2014/main" id="{F2E1518F-A54E-4635-B852-7C032BE8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4081463"/>
            <a:ext cx="218122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驱动方程：</a:t>
            </a:r>
            <a:endParaRPr lang="zh-CN" altLang="en-GB" sz="24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997" name="Rectangle 221">
            <a:extLst>
              <a:ext uri="{FF2B5EF4-FFF2-40B4-BE49-F238E27FC236}">
                <a16:creationId xmlns:a16="http://schemas.microsoft.com/office/drawing/2014/main" id="{DBA291FF-1098-4D20-A0C4-548611FEC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4697413"/>
            <a:ext cx="218122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状态方程：</a:t>
            </a:r>
            <a:endParaRPr lang="zh-CN" altLang="en-GB" sz="24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5" name="Text Box 223">
            <a:extLst>
              <a:ext uri="{FF2B5EF4-FFF2-40B4-BE49-F238E27FC236}">
                <a16:creationId xmlns:a16="http://schemas.microsoft.com/office/drawing/2014/main" id="{1EB28C95-3E7C-41FC-AE10-135B2798A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827088"/>
            <a:ext cx="218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工作原理：</a:t>
            </a:r>
          </a:p>
        </p:txBody>
      </p:sp>
      <p:sp>
        <p:nvSpPr>
          <p:cNvPr id="76000" name="Text Box 224">
            <a:extLst>
              <a:ext uri="{FF2B5EF4-FFF2-40B4-BE49-F238E27FC236}">
                <a16:creationId xmlns:a16="http://schemas.microsoft.com/office/drawing/2014/main" id="{1BACFA08-9E7E-4E2F-89D7-C34C65517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5807075"/>
            <a:ext cx="513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 </a:t>
            </a:r>
            <a:r>
              <a:rPr kumimoji="1"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en-US" altLang="zh-CN" sz="20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kumimoji="1"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en-US" altLang="zh-CN" sz="20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en-US" altLang="zh-CN" sz="20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en-US" altLang="zh-CN" sz="20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i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en-US" altLang="zh-CN" sz="2000" baseline="-25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1101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6" grpId="0" autoUpdateAnimBg="0"/>
      <p:bldP spid="75987" grpId="0" autoUpdateAnimBg="0"/>
      <p:bldP spid="75988" grpId="0" autoUpdateAnimBg="0"/>
      <p:bldP spid="75989" grpId="0" autoUpdateAnimBg="0"/>
      <p:bldP spid="75990" grpId="0" autoUpdateAnimBg="0"/>
      <p:bldP spid="75991" grpId="0" autoUpdateAnimBg="0"/>
      <p:bldP spid="75992" grpId="0" autoUpdateAnimBg="0"/>
      <p:bldP spid="75993" grpId="0" autoUpdateAnimBg="0"/>
      <p:bldP spid="75994" grpId="0" animBg="1" autoUpdateAnimBg="0"/>
      <p:bldP spid="75995" grpId="0" animBg="1" autoUpdateAnimBg="0"/>
      <p:bldP spid="75996" grpId="0" autoUpdateAnimBg="0"/>
      <p:bldP spid="75997" grpId="0" autoUpdateAnimBg="0"/>
      <p:bldP spid="7600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9" name="Text Box 239">
            <a:extLst>
              <a:ext uri="{FF2B5EF4-FFF2-40B4-BE49-F238E27FC236}">
                <a16:creationId xmlns:a16="http://schemas.microsoft.com/office/drawing/2014/main" id="{C97D8599-5902-437B-A919-213B2DA8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6242050"/>
            <a:ext cx="22987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1      0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1     1</a:t>
            </a:r>
          </a:p>
        </p:txBody>
      </p:sp>
      <p:sp>
        <p:nvSpPr>
          <p:cNvPr id="77040" name="Text Box 240">
            <a:extLst>
              <a:ext uri="{FF2B5EF4-FFF2-40B4-BE49-F238E27FC236}">
                <a16:creationId xmlns:a16="http://schemas.microsoft.com/office/drawing/2014/main" id="{D17B0B06-2751-41D5-A055-CB20F02FA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5505450"/>
            <a:ext cx="22987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0      1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1     0</a:t>
            </a:r>
          </a:p>
        </p:txBody>
      </p:sp>
      <p:sp>
        <p:nvSpPr>
          <p:cNvPr id="77041" name="Text Box 241">
            <a:extLst>
              <a:ext uri="{FF2B5EF4-FFF2-40B4-BE49-F238E27FC236}">
                <a16:creationId xmlns:a16="http://schemas.microsoft.com/office/drawing/2014/main" id="{68AD029C-450D-404A-AAFE-0C5757A51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4705350"/>
            <a:ext cx="22987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1      1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0     0</a:t>
            </a:r>
          </a:p>
        </p:txBody>
      </p:sp>
      <p:sp>
        <p:nvSpPr>
          <p:cNvPr id="77042" name="Text Box 242">
            <a:extLst>
              <a:ext uri="{FF2B5EF4-FFF2-40B4-BE49-F238E27FC236}">
                <a16:creationId xmlns:a16="http://schemas.microsoft.com/office/drawing/2014/main" id="{413ACA9E-D74F-4CEF-9EE5-1AD2D9B1B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3917950"/>
            <a:ext cx="22987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1      0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0     0</a:t>
            </a:r>
          </a:p>
        </p:txBody>
      </p:sp>
      <p:sp>
        <p:nvSpPr>
          <p:cNvPr id="77043" name="Text Box 243">
            <a:extLst>
              <a:ext uri="{FF2B5EF4-FFF2-40B4-BE49-F238E27FC236}">
                <a16:creationId xmlns:a16="http://schemas.microsoft.com/office/drawing/2014/main" id="{6B58074E-2FA0-44D0-840C-CE0EE437D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067050"/>
            <a:ext cx="22987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0      0</a:t>
            </a:r>
            <a:r>
              <a:rPr kumimoji="1" lang="en-US" altLang="zh-CN" sz="1600" b="1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0     0</a:t>
            </a:r>
          </a:p>
        </p:txBody>
      </p:sp>
      <p:sp>
        <p:nvSpPr>
          <p:cNvPr id="3080" name="AutoShape 244">
            <a:extLst>
              <a:ext uri="{FF2B5EF4-FFF2-40B4-BE49-F238E27FC236}">
                <a16:creationId xmlns:a16="http://schemas.microsoft.com/office/drawing/2014/main" id="{81B1AC5B-550A-4071-9399-28489065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222250"/>
            <a:ext cx="7366000" cy="2451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045" name="Text Box 245">
            <a:extLst>
              <a:ext uri="{FF2B5EF4-FFF2-40B4-BE49-F238E27FC236}">
                <a16:creationId xmlns:a16="http://schemas.microsoft.com/office/drawing/2014/main" id="{3434A04A-7EA9-4266-8CCF-A95C3A7CF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50" y="3519488"/>
            <a:ext cx="4408488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       4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CP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后，输入端的数据“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1101”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，串行送入寄存器，并行输出；再经过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CP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，串行输出（数码移出寄存器）。</a:t>
            </a:r>
            <a:endParaRPr kumimoji="1" lang="zh-CN" altLang="en-US" sz="2800" b="1">
              <a:solidFill>
                <a:srgbClr val="000066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" name="Group 246">
            <a:extLst>
              <a:ext uri="{FF2B5EF4-FFF2-40B4-BE49-F238E27FC236}">
                <a16:creationId xmlns:a16="http://schemas.microsoft.com/office/drawing/2014/main" id="{229C66E9-B7DC-4443-BDEC-339590CE05A8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3105150"/>
            <a:ext cx="2171700" cy="419100"/>
            <a:chOff x="504" y="2088"/>
            <a:chExt cx="1368" cy="264"/>
          </a:xfrm>
        </p:grpSpPr>
        <p:sp>
          <p:nvSpPr>
            <p:cNvPr id="3126" name="Rectangle 247">
              <a:extLst>
                <a:ext uri="{FF2B5EF4-FFF2-40B4-BE49-F238E27FC236}">
                  <a16:creationId xmlns:a16="http://schemas.microsoft.com/office/drawing/2014/main" id="{91015CEC-8184-491A-9575-C4B40D54A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088"/>
              <a:ext cx="1368" cy="2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7" name="Line 248">
              <a:extLst>
                <a:ext uri="{FF2B5EF4-FFF2-40B4-BE49-F238E27FC236}">
                  <a16:creationId xmlns:a16="http://schemas.microsoft.com/office/drawing/2014/main" id="{3D1FACC7-DF87-4C3C-A9F0-45A46193E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088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Line 249">
              <a:extLst>
                <a:ext uri="{FF2B5EF4-FFF2-40B4-BE49-F238E27FC236}">
                  <a16:creationId xmlns:a16="http://schemas.microsoft.com/office/drawing/2014/main" id="{E5DF6C7D-58BA-4739-BE4E-3C3223286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0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9" name="Line 250">
              <a:extLst>
                <a:ext uri="{FF2B5EF4-FFF2-40B4-BE49-F238E27FC236}">
                  <a16:creationId xmlns:a16="http://schemas.microsoft.com/office/drawing/2014/main" id="{B2019658-A299-4EA1-A084-11553B62F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0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51">
            <a:extLst>
              <a:ext uri="{FF2B5EF4-FFF2-40B4-BE49-F238E27FC236}">
                <a16:creationId xmlns:a16="http://schemas.microsoft.com/office/drawing/2014/main" id="{5CAF27DA-1E58-44A7-977B-19959E7F1EB4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3905250"/>
            <a:ext cx="2171700" cy="419100"/>
            <a:chOff x="504" y="2088"/>
            <a:chExt cx="1368" cy="264"/>
          </a:xfrm>
        </p:grpSpPr>
        <p:sp>
          <p:nvSpPr>
            <p:cNvPr id="3122" name="Rectangle 252">
              <a:extLst>
                <a:ext uri="{FF2B5EF4-FFF2-40B4-BE49-F238E27FC236}">
                  <a16:creationId xmlns:a16="http://schemas.microsoft.com/office/drawing/2014/main" id="{36C50637-4CD4-4D52-BDD6-25A2C0297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088"/>
              <a:ext cx="1368" cy="2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3" name="Line 253">
              <a:extLst>
                <a:ext uri="{FF2B5EF4-FFF2-40B4-BE49-F238E27FC236}">
                  <a16:creationId xmlns:a16="http://schemas.microsoft.com/office/drawing/2014/main" id="{6B6AF545-0535-4C50-A8B9-A0BAC2206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088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Line 254">
              <a:extLst>
                <a:ext uri="{FF2B5EF4-FFF2-40B4-BE49-F238E27FC236}">
                  <a16:creationId xmlns:a16="http://schemas.microsoft.com/office/drawing/2014/main" id="{BEA4044C-0ADA-4BCC-98F3-B358642B5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0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5" name="Line 255">
              <a:extLst>
                <a:ext uri="{FF2B5EF4-FFF2-40B4-BE49-F238E27FC236}">
                  <a16:creationId xmlns:a16="http://schemas.microsoft.com/office/drawing/2014/main" id="{27B772B5-2F2D-40B7-AD33-4922A1CF6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0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56">
            <a:extLst>
              <a:ext uri="{FF2B5EF4-FFF2-40B4-BE49-F238E27FC236}">
                <a16:creationId xmlns:a16="http://schemas.microsoft.com/office/drawing/2014/main" id="{B42EEFFE-9BF9-4939-9A40-1806A609BA4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4730750"/>
            <a:ext cx="2171700" cy="419100"/>
            <a:chOff x="504" y="2088"/>
            <a:chExt cx="1368" cy="264"/>
          </a:xfrm>
        </p:grpSpPr>
        <p:sp>
          <p:nvSpPr>
            <p:cNvPr id="3118" name="Rectangle 257">
              <a:extLst>
                <a:ext uri="{FF2B5EF4-FFF2-40B4-BE49-F238E27FC236}">
                  <a16:creationId xmlns:a16="http://schemas.microsoft.com/office/drawing/2014/main" id="{8277D974-AAC5-4DF3-8A9D-37346A74F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088"/>
              <a:ext cx="1368" cy="2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9" name="Line 258">
              <a:extLst>
                <a:ext uri="{FF2B5EF4-FFF2-40B4-BE49-F238E27FC236}">
                  <a16:creationId xmlns:a16="http://schemas.microsoft.com/office/drawing/2014/main" id="{A26666AD-D0C9-400F-AEC0-D86854039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088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0" name="Line 259">
              <a:extLst>
                <a:ext uri="{FF2B5EF4-FFF2-40B4-BE49-F238E27FC236}">
                  <a16:creationId xmlns:a16="http://schemas.microsoft.com/office/drawing/2014/main" id="{524B9A6F-10AB-4CD8-950D-A6903A053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0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21" name="Line 260">
              <a:extLst>
                <a:ext uri="{FF2B5EF4-FFF2-40B4-BE49-F238E27FC236}">
                  <a16:creationId xmlns:a16="http://schemas.microsoft.com/office/drawing/2014/main" id="{6B98695D-B5B3-493A-A992-D421C7002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0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61">
            <a:extLst>
              <a:ext uri="{FF2B5EF4-FFF2-40B4-BE49-F238E27FC236}">
                <a16:creationId xmlns:a16="http://schemas.microsoft.com/office/drawing/2014/main" id="{5F83B8FC-8D3E-4B52-B594-A74414765717}"/>
              </a:ext>
            </a:extLst>
          </p:cNvPr>
          <p:cNvGrpSpPr>
            <a:grpSpLocks/>
          </p:cNvGrpSpPr>
          <p:nvPr/>
        </p:nvGrpSpPr>
        <p:grpSpPr bwMode="auto">
          <a:xfrm>
            <a:off x="1546225" y="5505450"/>
            <a:ext cx="2171700" cy="419100"/>
            <a:chOff x="504" y="2088"/>
            <a:chExt cx="1368" cy="264"/>
          </a:xfrm>
        </p:grpSpPr>
        <p:sp>
          <p:nvSpPr>
            <p:cNvPr id="3114" name="Rectangle 262">
              <a:extLst>
                <a:ext uri="{FF2B5EF4-FFF2-40B4-BE49-F238E27FC236}">
                  <a16:creationId xmlns:a16="http://schemas.microsoft.com/office/drawing/2014/main" id="{E7FF4DD5-8B7D-4E0B-947E-C5EF2A729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088"/>
              <a:ext cx="1368" cy="2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5" name="Line 263">
              <a:extLst>
                <a:ext uri="{FF2B5EF4-FFF2-40B4-BE49-F238E27FC236}">
                  <a16:creationId xmlns:a16="http://schemas.microsoft.com/office/drawing/2014/main" id="{E31251C0-0B10-4CC9-AF2E-9BB7A5CE2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088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16" name="Line 264">
              <a:extLst>
                <a:ext uri="{FF2B5EF4-FFF2-40B4-BE49-F238E27FC236}">
                  <a16:creationId xmlns:a16="http://schemas.microsoft.com/office/drawing/2014/main" id="{B817CEC2-5387-4810-B1D0-5C8E47061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0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17" name="Line 265">
              <a:extLst>
                <a:ext uri="{FF2B5EF4-FFF2-40B4-BE49-F238E27FC236}">
                  <a16:creationId xmlns:a16="http://schemas.microsoft.com/office/drawing/2014/main" id="{7D865A5C-E1A7-4645-8211-B5D2B0D32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0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066" name="Text Box 266">
            <a:extLst>
              <a:ext uri="{FF2B5EF4-FFF2-40B4-BE49-F238E27FC236}">
                <a16:creationId xmlns:a16="http://schemas.microsoft.com/office/drawing/2014/main" id="{8BFFA7DF-F38B-4EE9-A47B-EC6E555BE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2711450"/>
            <a:ext cx="248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FF</a:t>
            </a:r>
            <a:r>
              <a: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</a:rPr>
              <a:t>0   </a:t>
            </a: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FF</a:t>
            </a:r>
            <a:r>
              <a: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</a:rPr>
              <a:t>1   </a:t>
            </a: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FF</a:t>
            </a:r>
            <a:r>
              <a: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</a:rPr>
              <a:t>2   </a:t>
            </a:r>
            <a:r>
              <a:rPr kumimoji="1"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FF</a:t>
            </a:r>
            <a:r>
              <a: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7067" name="Text Box 267">
            <a:extLst>
              <a:ext uri="{FF2B5EF4-FFF2-40B4-BE49-F238E27FC236}">
                <a16:creationId xmlns:a16="http://schemas.microsoft.com/office/drawing/2014/main" id="{F80C7A37-4E86-4C33-A80D-02246144C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079750"/>
            <a:ext cx="87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CR=0</a:t>
            </a:r>
          </a:p>
        </p:txBody>
      </p:sp>
      <p:grpSp>
        <p:nvGrpSpPr>
          <p:cNvPr id="6" name="Group 268">
            <a:extLst>
              <a:ext uri="{FF2B5EF4-FFF2-40B4-BE49-F238E27FC236}">
                <a16:creationId xmlns:a16="http://schemas.microsoft.com/office/drawing/2014/main" id="{A9F689A5-3B44-4078-AC79-D58DB052C62F}"/>
              </a:ext>
            </a:extLst>
          </p:cNvPr>
          <p:cNvGrpSpPr>
            <a:grpSpLocks/>
          </p:cNvGrpSpPr>
          <p:nvPr/>
        </p:nvGrpSpPr>
        <p:grpSpPr bwMode="auto">
          <a:xfrm>
            <a:off x="1533525" y="6267450"/>
            <a:ext cx="2171700" cy="419100"/>
            <a:chOff x="504" y="2088"/>
            <a:chExt cx="1368" cy="264"/>
          </a:xfrm>
        </p:grpSpPr>
        <p:sp>
          <p:nvSpPr>
            <p:cNvPr id="3110" name="Rectangle 269">
              <a:extLst>
                <a:ext uri="{FF2B5EF4-FFF2-40B4-BE49-F238E27FC236}">
                  <a16:creationId xmlns:a16="http://schemas.microsoft.com/office/drawing/2014/main" id="{344BCB43-2EAE-4102-B8A5-9B498600F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088"/>
              <a:ext cx="1368" cy="2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1" name="Line 270">
              <a:extLst>
                <a:ext uri="{FF2B5EF4-FFF2-40B4-BE49-F238E27FC236}">
                  <a16:creationId xmlns:a16="http://schemas.microsoft.com/office/drawing/2014/main" id="{D7CF8255-52B3-4141-8EC4-3179FDE37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2088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Line 271">
              <a:extLst>
                <a:ext uri="{FF2B5EF4-FFF2-40B4-BE49-F238E27FC236}">
                  <a16:creationId xmlns:a16="http://schemas.microsoft.com/office/drawing/2014/main" id="{3EFFCBC9-82B9-4A6C-A3E1-5B643B29A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0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13" name="Line 272">
              <a:extLst>
                <a:ext uri="{FF2B5EF4-FFF2-40B4-BE49-F238E27FC236}">
                  <a16:creationId xmlns:a16="http://schemas.microsoft.com/office/drawing/2014/main" id="{93C9CA19-27E4-4DF4-8620-207BD0744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20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073" name="Text Box 273">
            <a:extLst>
              <a:ext uri="{FF2B5EF4-FFF2-40B4-BE49-F238E27FC236}">
                <a16:creationId xmlns:a16="http://schemas.microsoft.com/office/drawing/2014/main" id="{793D8925-ED5F-44B4-895F-A785BF2B5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3968750"/>
            <a:ext cx="127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1CP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后  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074" name="Text Box 274">
            <a:extLst>
              <a:ext uri="{FF2B5EF4-FFF2-40B4-BE49-F238E27FC236}">
                <a16:creationId xmlns:a16="http://schemas.microsoft.com/office/drawing/2014/main" id="{3B48B6F5-FBD4-4804-B4FD-C503E78DF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476885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2CP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后  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075" name="Text Box 275">
            <a:extLst>
              <a:ext uri="{FF2B5EF4-FFF2-40B4-BE49-F238E27FC236}">
                <a16:creationId xmlns:a16="http://schemas.microsoft.com/office/drawing/2014/main" id="{028CCCB3-1E36-4348-9926-ED6C688BD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5505450"/>
            <a:ext cx="132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3CP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后  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7076" name="Text Box 276">
            <a:extLst>
              <a:ext uri="{FF2B5EF4-FFF2-40B4-BE49-F238E27FC236}">
                <a16:creationId xmlns:a16="http://schemas.microsoft.com/office/drawing/2014/main" id="{183DC6AF-2B16-4C6D-8F7D-C426A6CE0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6305550"/>
            <a:ext cx="130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4CP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后  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077" name="Line 277">
            <a:extLst>
              <a:ext uri="{FF2B5EF4-FFF2-40B4-BE49-F238E27FC236}">
                <a16:creationId xmlns:a16="http://schemas.microsoft.com/office/drawing/2014/main" id="{AFC8647A-367C-4F77-893B-0DD704D921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1425" y="4159250"/>
            <a:ext cx="22860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78" name="Line 278">
            <a:extLst>
              <a:ext uri="{FF2B5EF4-FFF2-40B4-BE49-F238E27FC236}">
                <a16:creationId xmlns:a16="http://schemas.microsoft.com/office/drawing/2014/main" id="{FED9B7FA-7177-4735-AAB6-898CED6FF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8725" y="4959350"/>
            <a:ext cx="22860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79" name="Line 279">
            <a:extLst>
              <a:ext uri="{FF2B5EF4-FFF2-40B4-BE49-F238E27FC236}">
                <a16:creationId xmlns:a16="http://schemas.microsoft.com/office/drawing/2014/main" id="{1C19FA0F-E219-4F1E-A46E-DEB4025166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6825" y="5695950"/>
            <a:ext cx="22860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80" name="Line 280">
            <a:extLst>
              <a:ext uri="{FF2B5EF4-FFF2-40B4-BE49-F238E27FC236}">
                <a16:creationId xmlns:a16="http://schemas.microsoft.com/office/drawing/2014/main" id="{C24C3F48-190F-4D90-A1FB-0B894CF01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9525" y="6457950"/>
            <a:ext cx="22860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281">
            <a:extLst>
              <a:ext uri="{FF2B5EF4-FFF2-40B4-BE49-F238E27FC236}">
                <a16:creationId xmlns:a16="http://schemas.microsoft.com/office/drawing/2014/main" id="{BAEA030C-6072-4DDB-B63C-3E79AFCCA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888" y="338138"/>
          <a:ext cx="6824662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Picture" r:id="rId3" imgW="6392333" imgH="787400" progId="Word.Picture.8">
                  <p:embed/>
                </p:oleObj>
              </mc:Choice>
              <mc:Fallback>
                <p:oleObj name="Picture" r:id="rId3" imgW="6392333" imgH="787400" progId="Word.Picture.8">
                  <p:embed/>
                  <p:pic>
                    <p:nvPicPr>
                      <p:cNvPr id="0" name="Object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38138"/>
                        <a:ext cx="6824662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082" name="Line 282">
            <a:extLst>
              <a:ext uri="{FF2B5EF4-FFF2-40B4-BE49-F238E27FC236}">
                <a16:creationId xmlns:a16="http://schemas.microsoft.com/office/drawing/2014/main" id="{9F821291-DE81-43CC-B875-30C031014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35369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83" name="Line 283">
            <a:extLst>
              <a:ext uri="{FF2B5EF4-FFF2-40B4-BE49-F238E27FC236}">
                <a16:creationId xmlns:a16="http://schemas.microsoft.com/office/drawing/2014/main" id="{35902067-2A27-4B24-8CFF-2294D5160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5750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84" name="Line 284">
            <a:extLst>
              <a:ext uri="{FF2B5EF4-FFF2-40B4-BE49-F238E27FC236}">
                <a16:creationId xmlns:a16="http://schemas.microsoft.com/office/drawing/2014/main" id="{443603FA-6391-4DCA-B468-C3B0EF2B8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8625" y="35496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85" name="Line 285">
            <a:extLst>
              <a:ext uri="{FF2B5EF4-FFF2-40B4-BE49-F238E27FC236}">
                <a16:creationId xmlns:a16="http://schemas.microsoft.com/office/drawing/2014/main" id="{D554A074-4827-48D2-AB6F-B26E92D46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9425" y="43878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86" name="Line 286">
            <a:extLst>
              <a:ext uri="{FF2B5EF4-FFF2-40B4-BE49-F238E27FC236}">
                <a16:creationId xmlns:a16="http://schemas.microsoft.com/office/drawing/2014/main" id="{1568EF8E-0608-4D1F-9420-86BA7758B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025" y="43878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87" name="Line 287">
            <a:extLst>
              <a:ext uri="{FF2B5EF4-FFF2-40B4-BE49-F238E27FC236}">
                <a16:creationId xmlns:a16="http://schemas.microsoft.com/office/drawing/2014/main" id="{43EABF0F-8BDC-4021-8F2B-7EA6B636D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225" y="43878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88" name="Line 288">
            <a:extLst>
              <a:ext uri="{FF2B5EF4-FFF2-40B4-BE49-F238E27FC236}">
                <a16:creationId xmlns:a16="http://schemas.microsoft.com/office/drawing/2014/main" id="{430DAD59-A78B-471A-8C9C-E4E306CC3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4825" y="51752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89" name="Line 289">
            <a:extLst>
              <a:ext uri="{FF2B5EF4-FFF2-40B4-BE49-F238E27FC236}">
                <a16:creationId xmlns:a16="http://schemas.microsoft.com/office/drawing/2014/main" id="{32A395BE-7637-4E4E-90CA-DF909D84E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5225" y="51879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90" name="Line 290">
            <a:extLst>
              <a:ext uri="{FF2B5EF4-FFF2-40B4-BE49-F238E27FC236}">
                <a16:creationId xmlns:a16="http://schemas.microsoft.com/office/drawing/2014/main" id="{B4D6417A-4776-4776-BA6F-FA90F94A8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225" y="51752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91" name="Line 291">
            <a:extLst>
              <a:ext uri="{FF2B5EF4-FFF2-40B4-BE49-F238E27FC236}">
                <a16:creationId xmlns:a16="http://schemas.microsoft.com/office/drawing/2014/main" id="{8B090774-2C9F-4F96-95A2-707C22F63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1025" y="59499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92" name="Line 292">
            <a:extLst>
              <a:ext uri="{FF2B5EF4-FFF2-40B4-BE49-F238E27FC236}">
                <a16:creationId xmlns:a16="http://schemas.microsoft.com/office/drawing/2014/main" id="{A172028A-4336-4052-A173-71E024C27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59372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93" name="Line 293">
            <a:extLst>
              <a:ext uri="{FF2B5EF4-FFF2-40B4-BE49-F238E27FC236}">
                <a16:creationId xmlns:a16="http://schemas.microsoft.com/office/drawing/2014/main" id="{3D80E722-4CD7-43A2-85C5-657BAD703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6725" y="5962650"/>
            <a:ext cx="508000" cy="279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094" name="Text Box 294">
            <a:extLst>
              <a:ext uri="{FF2B5EF4-FFF2-40B4-BE49-F238E27FC236}">
                <a16:creationId xmlns:a16="http://schemas.microsoft.com/office/drawing/2014/main" id="{8689F04E-ECBD-4249-AC04-CEAB4A5F0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949450"/>
            <a:ext cx="90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1011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7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7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7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7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7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7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7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7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9" grpId="0" animBg="1" autoUpdateAnimBg="0"/>
      <p:bldP spid="77040" grpId="0" animBg="1" autoUpdateAnimBg="0"/>
      <p:bldP spid="77041" grpId="0" animBg="1" autoUpdateAnimBg="0"/>
      <p:bldP spid="77042" grpId="0" animBg="1" autoUpdateAnimBg="0"/>
      <p:bldP spid="77043" grpId="0" animBg="1" autoUpdateAnimBg="0"/>
      <p:bldP spid="77045" grpId="0" autoUpdateAnimBg="0"/>
      <p:bldP spid="77066" grpId="0" autoUpdateAnimBg="0"/>
      <p:bldP spid="77067" grpId="0" autoUpdateAnimBg="0"/>
      <p:bldP spid="77073" grpId="0" autoUpdateAnimBg="0"/>
      <p:bldP spid="77074" grpId="0" autoUpdateAnimBg="0"/>
      <p:bldP spid="77075" grpId="0" autoUpdateAnimBg="0"/>
      <p:bldP spid="77076" grpId="0" autoUpdateAnimBg="0"/>
      <p:bldP spid="7709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526</Words>
  <Application>Microsoft Office PowerPoint</Application>
  <PresentationFormat>全屏显示(4:3)</PresentationFormat>
  <Paragraphs>215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Calibri</vt:lpstr>
      <vt:lpstr>黑体</vt:lpstr>
      <vt:lpstr>Times New Roman</vt:lpstr>
      <vt:lpstr>Wingdings</vt:lpstr>
      <vt:lpstr>Symbol</vt:lpstr>
      <vt:lpstr>Tahoma</vt:lpstr>
      <vt:lpstr>默认设计模板</vt:lpstr>
      <vt:lpstr>Microsoft 公式 3.0</vt:lpstr>
      <vt:lpstr>Microsoft Word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分类：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74HC/HCT194功能表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467</cp:revision>
  <dcterms:created xsi:type="dcterms:W3CDTF">2007-02-28T08:42:04Z</dcterms:created>
  <dcterms:modified xsi:type="dcterms:W3CDTF">2017-09-07T11:45:28Z</dcterms:modified>
</cp:coreProperties>
</file>