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62"/>
  </p:notesMasterIdLst>
  <p:sldIdLst>
    <p:sldId id="792" r:id="rId2"/>
    <p:sldId id="807" r:id="rId3"/>
    <p:sldId id="814" r:id="rId4"/>
    <p:sldId id="808" r:id="rId5"/>
    <p:sldId id="809" r:id="rId6"/>
    <p:sldId id="810" r:id="rId7"/>
    <p:sldId id="811" r:id="rId8"/>
    <p:sldId id="815" r:id="rId9"/>
    <p:sldId id="817" r:id="rId10"/>
    <p:sldId id="818" r:id="rId11"/>
    <p:sldId id="825" r:id="rId12"/>
    <p:sldId id="827" r:id="rId13"/>
    <p:sldId id="819" r:id="rId14"/>
    <p:sldId id="820" r:id="rId15"/>
    <p:sldId id="821" r:id="rId16"/>
    <p:sldId id="822" r:id="rId17"/>
    <p:sldId id="823" r:id="rId18"/>
    <p:sldId id="824" r:id="rId19"/>
    <p:sldId id="830" r:id="rId20"/>
    <p:sldId id="831" r:id="rId21"/>
    <p:sldId id="832" r:id="rId22"/>
    <p:sldId id="833" r:id="rId23"/>
    <p:sldId id="834" r:id="rId24"/>
    <p:sldId id="835" r:id="rId25"/>
    <p:sldId id="843" r:id="rId26"/>
    <p:sldId id="836" r:id="rId27"/>
    <p:sldId id="837" r:id="rId28"/>
    <p:sldId id="838" r:id="rId29"/>
    <p:sldId id="737" r:id="rId30"/>
    <p:sldId id="778" r:id="rId31"/>
    <p:sldId id="738" r:id="rId32"/>
    <p:sldId id="779" r:id="rId33"/>
    <p:sldId id="780" r:id="rId34"/>
    <p:sldId id="739" r:id="rId35"/>
    <p:sldId id="842" r:id="rId36"/>
    <p:sldId id="844" r:id="rId37"/>
    <p:sldId id="845" r:id="rId38"/>
    <p:sldId id="846" r:id="rId39"/>
    <p:sldId id="757" r:id="rId40"/>
    <p:sldId id="847" r:id="rId41"/>
    <p:sldId id="848" r:id="rId42"/>
    <p:sldId id="857" r:id="rId43"/>
    <p:sldId id="856" r:id="rId44"/>
    <p:sldId id="849" r:id="rId45"/>
    <p:sldId id="850" r:id="rId46"/>
    <p:sldId id="852" r:id="rId47"/>
    <p:sldId id="855" r:id="rId48"/>
    <p:sldId id="853" r:id="rId49"/>
    <p:sldId id="775" r:id="rId50"/>
    <p:sldId id="787" r:id="rId51"/>
    <p:sldId id="786" r:id="rId52"/>
    <p:sldId id="776" r:id="rId53"/>
    <p:sldId id="789" r:id="rId54"/>
    <p:sldId id="788" r:id="rId55"/>
    <p:sldId id="770" r:id="rId56"/>
    <p:sldId id="796" r:id="rId57"/>
    <p:sldId id="797" r:id="rId58"/>
    <p:sldId id="798" r:id="rId59"/>
    <p:sldId id="799" r:id="rId60"/>
    <p:sldId id="800" r:id="rId61"/>
    <p:sldId id="801" r:id="rId62"/>
    <p:sldId id="802" r:id="rId63"/>
    <p:sldId id="803" r:id="rId64"/>
    <p:sldId id="804" r:id="rId65"/>
    <p:sldId id="805" r:id="rId66"/>
    <p:sldId id="826" r:id="rId67"/>
    <p:sldId id="858" r:id="rId68"/>
    <p:sldId id="859" r:id="rId69"/>
    <p:sldId id="860" r:id="rId70"/>
    <p:sldId id="861" r:id="rId71"/>
    <p:sldId id="862" r:id="rId72"/>
    <p:sldId id="863" r:id="rId73"/>
    <p:sldId id="864" r:id="rId74"/>
    <p:sldId id="865" r:id="rId75"/>
    <p:sldId id="866" r:id="rId76"/>
    <p:sldId id="867" r:id="rId77"/>
    <p:sldId id="868" r:id="rId78"/>
    <p:sldId id="869" r:id="rId79"/>
    <p:sldId id="870" r:id="rId80"/>
    <p:sldId id="871" r:id="rId81"/>
    <p:sldId id="872" r:id="rId82"/>
    <p:sldId id="873" r:id="rId83"/>
    <p:sldId id="874" r:id="rId84"/>
    <p:sldId id="875" r:id="rId85"/>
    <p:sldId id="876" r:id="rId86"/>
    <p:sldId id="877" r:id="rId87"/>
    <p:sldId id="878" r:id="rId88"/>
    <p:sldId id="879" r:id="rId89"/>
    <p:sldId id="880" r:id="rId90"/>
    <p:sldId id="881" r:id="rId91"/>
    <p:sldId id="882" r:id="rId92"/>
    <p:sldId id="883" r:id="rId93"/>
    <p:sldId id="884" r:id="rId94"/>
    <p:sldId id="885" r:id="rId95"/>
    <p:sldId id="886" r:id="rId96"/>
    <p:sldId id="887" r:id="rId97"/>
    <p:sldId id="888" r:id="rId98"/>
    <p:sldId id="889" r:id="rId99"/>
    <p:sldId id="890" r:id="rId100"/>
    <p:sldId id="891" r:id="rId101"/>
    <p:sldId id="892" r:id="rId102"/>
    <p:sldId id="893" r:id="rId103"/>
    <p:sldId id="894" r:id="rId104"/>
    <p:sldId id="895" r:id="rId105"/>
    <p:sldId id="896" r:id="rId106"/>
    <p:sldId id="897" r:id="rId107"/>
    <p:sldId id="898" r:id="rId108"/>
    <p:sldId id="899" r:id="rId109"/>
    <p:sldId id="900" r:id="rId110"/>
    <p:sldId id="901" r:id="rId111"/>
    <p:sldId id="902" r:id="rId112"/>
    <p:sldId id="903" r:id="rId113"/>
    <p:sldId id="904" r:id="rId114"/>
    <p:sldId id="905" r:id="rId115"/>
    <p:sldId id="906" r:id="rId116"/>
    <p:sldId id="907" r:id="rId117"/>
    <p:sldId id="908" r:id="rId118"/>
    <p:sldId id="909" r:id="rId119"/>
    <p:sldId id="910" r:id="rId120"/>
    <p:sldId id="911" r:id="rId121"/>
    <p:sldId id="912" r:id="rId122"/>
    <p:sldId id="913" r:id="rId123"/>
    <p:sldId id="914" r:id="rId124"/>
    <p:sldId id="915" r:id="rId125"/>
    <p:sldId id="916" r:id="rId126"/>
    <p:sldId id="917" r:id="rId127"/>
    <p:sldId id="918" r:id="rId128"/>
    <p:sldId id="919" r:id="rId129"/>
    <p:sldId id="920" r:id="rId130"/>
    <p:sldId id="921" r:id="rId131"/>
    <p:sldId id="922" r:id="rId132"/>
    <p:sldId id="923" r:id="rId133"/>
    <p:sldId id="924" r:id="rId134"/>
    <p:sldId id="925" r:id="rId135"/>
    <p:sldId id="926" r:id="rId136"/>
    <p:sldId id="927" r:id="rId137"/>
    <p:sldId id="928" r:id="rId138"/>
    <p:sldId id="929" r:id="rId139"/>
    <p:sldId id="930" r:id="rId140"/>
    <p:sldId id="931" r:id="rId141"/>
    <p:sldId id="932" r:id="rId142"/>
    <p:sldId id="933" r:id="rId143"/>
    <p:sldId id="934" r:id="rId144"/>
    <p:sldId id="935" r:id="rId145"/>
    <p:sldId id="936" r:id="rId146"/>
    <p:sldId id="937" r:id="rId147"/>
    <p:sldId id="938" r:id="rId148"/>
    <p:sldId id="939" r:id="rId149"/>
    <p:sldId id="940" r:id="rId150"/>
    <p:sldId id="941" r:id="rId151"/>
    <p:sldId id="942" r:id="rId152"/>
    <p:sldId id="943" r:id="rId153"/>
    <p:sldId id="944" r:id="rId154"/>
    <p:sldId id="945" r:id="rId155"/>
    <p:sldId id="946" r:id="rId156"/>
    <p:sldId id="947" r:id="rId157"/>
    <p:sldId id="948" r:id="rId158"/>
    <p:sldId id="949" r:id="rId159"/>
    <p:sldId id="950" r:id="rId160"/>
    <p:sldId id="951" r:id="rId161"/>
  </p:sldIdLst>
  <p:sldSz cx="9144000" cy="6858000" type="screen4x3"/>
  <p:notesSz cx="6669088" cy="9820275"/>
  <p:defaultTextStyle>
    <a:defPPr>
      <a:defRPr lang="zh-CN"/>
    </a:defPPr>
    <a:lvl1pPr algn="ctr" rtl="0" fontAlgn="base">
      <a:spcBef>
        <a:spcPct val="0"/>
      </a:spcBef>
      <a:spcAft>
        <a:spcPct val="0"/>
      </a:spcAft>
      <a:defRPr sz="3200" b="1" kern="1200">
        <a:solidFill>
          <a:schemeClr val="tx1"/>
        </a:solidFill>
        <a:latin typeface="Times New Roman" panose="02020603050405020304" pitchFamily="18" charset="0"/>
        <a:ea typeface="黑体" panose="02010609060101010101" pitchFamily="49" charset="-122"/>
        <a:cs typeface="+mn-cs"/>
      </a:defRPr>
    </a:lvl1pPr>
    <a:lvl2pPr marL="457200" algn="ctr" rtl="0" fontAlgn="base">
      <a:spcBef>
        <a:spcPct val="0"/>
      </a:spcBef>
      <a:spcAft>
        <a:spcPct val="0"/>
      </a:spcAft>
      <a:defRPr sz="3200" b="1" kern="1200">
        <a:solidFill>
          <a:schemeClr val="tx1"/>
        </a:solidFill>
        <a:latin typeface="Times New Roman" panose="02020603050405020304" pitchFamily="18" charset="0"/>
        <a:ea typeface="黑体" panose="02010609060101010101" pitchFamily="49" charset="-122"/>
        <a:cs typeface="+mn-cs"/>
      </a:defRPr>
    </a:lvl2pPr>
    <a:lvl3pPr marL="914400" algn="ctr" rtl="0" fontAlgn="base">
      <a:spcBef>
        <a:spcPct val="0"/>
      </a:spcBef>
      <a:spcAft>
        <a:spcPct val="0"/>
      </a:spcAft>
      <a:defRPr sz="3200" b="1" kern="1200">
        <a:solidFill>
          <a:schemeClr val="tx1"/>
        </a:solidFill>
        <a:latin typeface="Times New Roman" panose="02020603050405020304" pitchFamily="18" charset="0"/>
        <a:ea typeface="黑体" panose="02010609060101010101" pitchFamily="49" charset="-122"/>
        <a:cs typeface="+mn-cs"/>
      </a:defRPr>
    </a:lvl3pPr>
    <a:lvl4pPr marL="1371600" algn="ctr" rtl="0" fontAlgn="base">
      <a:spcBef>
        <a:spcPct val="0"/>
      </a:spcBef>
      <a:spcAft>
        <a:spcPct val="0"/>
      </a:spcAft>
      <a:defRPr sz="3200" b="1" kern="1200">
        <a:solidFill>
          <a:schemeClr val="tx1"/>
        </a:solidFill>
        <a:latin typeface="Times New Roman" panose="02020603050405020304" pitchFamily="18" charset="0"/>
        <a:ea typeface="黑体" panose="02010609060101010101" pitchFamily="49" charset="-122"/>
        <a:cs typeface="+mn-cs"/>
      </a:defRPr>
    </a:lvl4pPr>
    <a:lvl5pPr marL="1828800" algn="ctr" rtl="0" fontAlgn="base">
      <a:spcBef>
        <a:spcPct val="0"/>
      </a:spcBef>
      <a:spcAft>
        <a:spcPct val="0"/>
      </a:spcAft>
      <a:defRPr sz="32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32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32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32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3200"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660066"/>
    <a:srgbClr val="006600"/>
    <a:srgbClr val="CC0000"/>
    <a:srgbClr val="FF0000"/>
    <a:srgbClr val="0000CC"/>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40" autoAdjust="0"/>
    <p:restoredTop sz="94660"/>
  </p:normalViewPr>
  <p:slideViewPr>
    <p:cSldViewPr>
      <p:cViewPr varScale="1">
        <p:scale>
          <a:sx n="83" d="100"/>
          <a:sy n="83" d="100"/>
        </p:scale>
        <p:origin x="141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35FD789-44ED-4F07-9364-D9F6A395F7EF}"/>
              </a:ext>
            </a:extLst>
          </p:cNvPr>
          <p:cNvSpPr>
            <a:spLocks noGrp="1" noChangeArrowheads="1" noTextEdit="1"/>
          </p:cNvSpPr>
          <p:nvPr>
            <p:ph type="sldImg" idx="2"/>
          </p:nvPr>
        </p:nvSpPr>
        <p:spPr bwMode="auto">
          <a:xfrm>
            <a:off x="879475" y="736600"/>
            <a:ext cx="4910138" cy="3683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1" name="Rectangle 3">
            <a:extLst>
              <a:ext uri="{FF2B5EF4-FFF2-40B4-BE49-F238E27FC236}">
                <a16:creationId xmlns:a16="http://schemas.microsoft.com/office/drawing/2014/main" id="{8036CED7-5D2D-4853-AC3E-F922B616442F}"/>
              </a:ext>
            </a:extLst>
          </p:cNvPr>
          <p:cNvSpPr>
            <a:spLocks noGrp="1" noChangeArrowheads="1" noTextEdit="1"/>
          </p:cNvSpPr>
          <p:nvPr>
            <p:ph type="body" sz="quarter" idx="3"/>
          </p:nvPr>
        </p:nvSpPr>
        <p:spPr bwMode="auto">
          <a:xfrm>
            <a:off x="889000" y="4664075"/>
            <a:ext cx="4891088" cy="4419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a:extLst>
              <a:ext uri="{FF2B5EF4-FFF2-40B4-BE49-F238E27FC236}">
                <a16:creationId xmlns:a16="http://schemas.microsoft.com/office/drawing/2014/main" id="{DCECF5C5-73A5-475C-9276-127B42BECCB9}"/>
              </a:ext>
            </a:extLst>
          </p:cNvPr>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1200" b="0">
                <a:ea typeface="宋体" panose="02010600030101010101" pitchFamily="2" charset="-122"/>
              </a:rPr>
              <a:t>清华大学</a:t>
            </a:r>
            <a:r>
              <a:rPr lang="en-US" altLang="zh-CN" sz="1200" b="0">
                <a:ea typeface="宋体" panose="02010600030101010101" pitchFamily="2" charset="-122"/>
              </a:rPr>
              <a:t>《</a:t>
            </a:r>
            <a:r>
              <a:rPr lang="zh-CN" altLang="en-US" sz="1200" b="0">
                <a:ea typeface="宋体" panose="02010600030101010101" pitchFamily="2" charset="-122"/>
              </a:rPr>
              <a:t>计算机文化基础</a:t>
            </a:r>
            <a:r>
              <a:rPr lang="en-US" altLang="zh-CN" sz="1200" b="0">
                <a:ea typeface="宋体" panose="02010600030101010101" pitchFamily="2" charset="-122"/>
              </a:rPr>
              <a:t>》</a:t>
            </a:r>
            <a:r>
              <a:rPr lang="zh-CN" altLang="en-US" sz="1200" b="0">
                <a:ea typeface="宋体" panose="02010600030101010101" pitchFamily="2" charset="-122"/>
              </a:rPr>
              <a:t>电子教案</a:t>
            </a:r>
          </a:p>
        </p:txBody>
      </p:sp>
      <p:sp>
        <p:nvSpPr>
          <p:cNvPr id="2053" name="Rectangle 5">
            <a:extLst>
              <a:ext uri="{FF2B5EF4-FFF2-40B4-BE49-F238E27FC236}">
                <a16:creationId xmlns:a16="http://schemas.microsoft.com/office/drawing/2014/main" id="{A5BCFF29-0A56-4043-AAAF-E5144E6EC077}"/>
              </a:ext>
            </a:extLst>
          </p:cNvPr>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zh-CN" sz="1200" b="0">
                <a:ea typeface="宋体" panose="02010600030101010101" pitchFamily="2" charset="-122"/>
              </a:rPr>
              <a:t>2003</a:t>
            </a:r>
            <a:r>
              <a:rPr lang="zh-CN" altLang="en-US" sz="1200" b="0">
                <a:ea typeface="宋体" panose="02010600030101010101" pitchFamily="2" charset="-122"/>
              </a:rPr>
              <a:t>年</a:t>
            </a:r>
            <a:r>
              <a:rPr lang="en-US" altLang="zh-CN" sz="1200" b="0">
                <a:ea typeface="宋体" panose="02010600030101010101" pitchFamily="2" charset="-122"/>
              </a:rPr>
              <a:t>3</a:t>
            </a:r>
            <a:r>
              <a:rPr lang="zh-CN" altLang="en-US" sz="1200" b="0">
                <a:ea typeface="宋体" panose="02010600030101010101" pitchFamily="2" charset="-122"/>
              </a:rPr>
              <a:t>月</a:t>
            </a:r>
          </a:p>
        </p:txBody>
      </p:sp>
      <p:sp>
        <p:nvSpPr>
          <p:cNvPr id="2054" name="Rectangle 6">
            <a:extLst>
              <a:ext uri="{FF2B5EF4-FFF2-40B4-BE49-F238E27FC236}">
                <a16:creationId xmlns:a16="http://schemas.microsoft.com/office/drawing/2014/main" id="{1D4F1E77-BF1A-4BEF-B738-C23E8FA3CD7D}"/>
              </a:ext>
            </a:extLst>
          </p:cNvPr>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fld id="{D8C79AD1-B415-4B24-8E8E-07988ABDE4F8}" type="slidenum">
              <a:rPr lang="zh-CN" altLang="en-US" sz="1200" b="0">
                <a:ea typeface="宋体" panose="02010600030101010101" pitchFamily="2" charset="-122"/>
              </a:rPr>
              <a:pPr/>
              <a:t>‹#›</a:t>
            </a:fld>
            <a:r>
              <a:rPr lang="en-US" altLang="zh-CN" sz="1200" b="0">
                <a:ea typeface="宋体" panose="02010600030101010101" pitchFamily="2" charset="-122"/>
              </a:rPr>
              <a:t> </a:t>
            </a:r>
            <a:r>
              <a:rPr lang="zh-CN" altLang="en-US" sz="1200" b="0">
                <a:ea typeface="宋体" panose="02010600030101010101" pitchFamily="2" charset="-122"/>
              </a:rPr>
              <a:t>页</a:t>
            </a: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359E87D7-0C33-4913-AEC5-FB3A479049B4}"/>
              </a:ext>
            </a:extLst>
          </p:cNvPr>
          <p:cNvSpPr>
            <a:spLocks noGrp="1" noChangeArrowheads="1" noTextEdit="1"/>
          </p:cNvSpPr>
          <p:nvPr>
            <p:ph type="sldImg"/>
          </p:nvPr>
        </p:nvSpPr>
        <p:spPr>
          <a:ln/>
        </p:spPr>
      </p:sp>
      <p:sp>
        <p:nvSpPr>
          <p:cNvPr id="159747" name="Rectangle 3">
            <a:extLst>
              <a:ext uri="{FF2B5EF4-FFF2-40B4-BE49-F238E27FC236}">
                <a16:creationId xmlns:a16="http://schemas.microsoft.com/office/drawing/2014/main" id="{7C5478F3-67BA-42F8-BF0F-26FF4E708ACE}"/>
              </a:ext>
            </a:extLst>
          </p:cNvPr>
          <p:cNvSpPr>
            <a:spLocks noGrp="1" noChangeArrowheads="1"/>
          </p:cNvSpPr>
          <p:nvPr>
            <p:ph type="body" idx="1"/>
          </p:nvPr>
        </p:nvSpPr>
        <p:spPr>
          <a:ln/>
        </p:spPr>
        <p:txBody>
          <a:bodyPr/>
          <a:lstStyle/>
          <a:p>
            <a:pPr eaLnBrk="0" hangingPunct="0">
              <a:spcBef>
                <a:spcPct val="0"/>
              </a:spcBef>
            </a:pPr>
            <a:r>
              <a:rPr lang="zh-CN" altLang="en-US" sz="2000">
                <a:solidFill>
                  <a:srgbClr val="006600"/>
                </a:solidFill>
                <a:ea typeface="楷体_GB2312" pitchFamily="49" charset="-122"/>
              </a:rPr>
              <a:t>       </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826A63E3-9C8E-49B2-8647-04DBEF0D7F87}"/>
              </a:ext>
            </a:extLst>
          </p:cNvPr>
          <p:cNvSpPr>
            <a:spLocks noGrp="1" noChangeArrowheads="1" noTextEdit="1"/>
          </p:cNvSpPr>
          <p:nvPr>
            <p:ph type="sldImg"/>
          </p:nvPr>
        </p:nvSpPr>
        <p:spPr>
          <a:ln/>
        </p:spPr>
      </p:sp>
      <p:sp>
        <p:nvSpPr>
          <p:cNvPr id="161795" name="Rectangle 3">
            <a:extLst>
              <a:ext uri="{FF2B5EF4-FFF2-40B4-BE49-F238E27FC236}">
                <a16:creationId xmlns:a16="http://schemas.microsoft.com/office/drawing/2014/main" id="{4828DF8D-BF38-42BB-8934-EEB161471923}"/>
              </a:ext>
            </a:extLst>
          </p:cNvPr>
          <p:cNvSpPr>
            <a:spLocks noGrp="1" noChangeArrowheads="1"/>
          </p:cNvSpPr>
          <p:nvPr>
            <p:ph type="body" idx="1"/>
          </p:nvPr>
        </p:nvSpPr>
        <p:spPr>
          <a:ln/>
        </p:spPr>
        <p:txBody>
          <a:bodyPr/>
          <a:lstStyle/>
          <a:p>
            <a:pPr eaLnBrk="0" hangingPunct="0">
              <a:spcBef>
                <a:spcPct val="0"/>
              </a:spcBef>
            </a:pPr>
            <a:r>
              <a:rPr lang="zh-CN" altLang="en-US" sz="2000">
                <a:solidFill>
                  <a:srgbClr val="006600"/>
                </a:solidFill>
                <a:ea typeface="楷体_GB2312" pitchFamily="49" charset="-122"/>
              </a:rPr>
              <a:t>       </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DF0F9DD9-6082-4FC1-9359-2516FD57D220}"/>
              </a:ext>
            </a:extLst>
          </p:cNvPr>
          <p:cNvSpPr>
            <a:spLocks noGrp="1" noChangeArrowheads="1" noTextEdit="1"/>
          </p:cNvSpPr>
          <p:nvPr>
            <p:ph type="sldImg"/>
          </p:nvPr>
        </p:nvSpPr>
        <p:spPr>
          <a:ln/>
        </p:spPr>
      </p:sp>
      <p:sp>
        <p:nvSpPr>
          <p:cNvPr id="163843" name="Rectangle 3">
            <a:extLst>
              <a:ext uri="{FF2B5EF4-FFF2-40B4-BE49-F238E27FC236}">
                <a16:creationId xmlns:a16="http://schemas.microsoft.com/office/drawing/2014/main" id="{BFC8F1AA-D6A9-4724-A273-F94742B2EDCD}"/>
              </a:ext>
            </a:extLst>
          </p:cNvPr>
          <p:cNvSpPr>
            <a:spLocks noGrp="1" noChangeArrowheads="1"/>
          </p:cNvSpPr>
          <p:nvPr>
            <p:ph type="body" idx="1"/>
          </p:nvPr>
        </p:nvSpPr>
        <p:spPr>
          <a:ln/>
        </p:spPr>
        <p:txBody>
          <a:bodyPr/>
          <a:lstStyle/>
          <a:p>
            <a:pPr eaLnBrk="0" hangingPunct="0">
              <a:spcBef>
                <a:spcPct val="0"/>
              </a:spcBef>
            </a:pPr>
            <a:r>
              <a:rPr lang="zh-CN" altLang="en-US" sz="2000">
                <a:solidFill>
                  <a:srgbClr val="006600"/>
                </a:solidFill>
                <a:ea typeface="楷体_GB2312" pitchFamily="49" charset="-122"/>
              </a:rPr>
              <a:t>       </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24B99-14A8-4C96-A59A-1B740B60F2D2}"/>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812B58D-C7F5-47C1-ACB8-9D81B9E63BB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6E07B957-DCE1-4B56-879D-19B2151ED9D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5CF4F35-BE3B-4891-B0BB-350271C3950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6D060B1-3C97-4AD8-83CC-595E566B7520}"/>
              </a:ext>
            </a:extLst>
          </p:cNvPr>
          <p:cNvSpPr>
            <a:spLocks noGrp="1"/>
          </p:cNvSpPr>
          <p:nvPr>
            <p:ph type="sldNum" sz="quarter" idx="12"/>
          </p:nvPr>
        </p:nvSpPr>
        <p:spPr/>
        <p:txBody>
          <a:bodyPr/>
          <a:lstStyle>
            <a:lvl1pPr>
              <a:defRPr/>
            </a:lvl1pPr>
          </a:lstStyle>
          <a:p>
            <a:fld id="{7978347F-56E7-4959-8393-E6E803BF12A5}" type="slidenum">
              <a:rPr lang="zh-CN" altLang="en-US"/>
              <a:pPr/>
              <a:t>‹#›</a:t>
            </a:fld>
            <a:endParaRPr lang="en-US" altLang="zh-CN"/>
          </a:p>
        </p:txBody>
      </p:sp>
    </p:spTree>
    <p:extLst>
      <p:ext uri="{BB962C8B-B14F-4D97-AF65-F5344CB8AC3E}">
        <p14:creationId xmlns:p14="http://schemas.microsoft.com/office/powerpoint/2010/main" val="1298535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1746E-8B5E-4FE4-9824-2A7E7E4396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CD7BBA-F118-4C7B-A717-D3F3E69677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586AF7-28FC-42A2-8154-7E42C47E472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3B14D9F-7494-4745-AA00-393BF4F96DF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592D537-7E3C-4665-B5F9-EC40ABA82817}"/>
              </a:ext>
            </a:extLst>
          </p:cNvPr>
          <p:cNvSpPr>
            <a:spLocks noGrp="1"/>
          </p:cNvSpPr>
          <p:nvPr>
            <p:ph type="sldNum" sz="quarter" idx="12"/>
          </p:nvPr>
        </p:nvSpPr>
        <p:spPr/>
        <p:txBody>
          <a:bodyPr/>
          <a:lstStyle>
            <a:lvl1pPr>
              <a:defRPr/>
            </a:lvl1pPr>
          </a:lstStyle>
          <a:p>
            <a:fld id="{FA3580E6-2011-4F1D-8B01-4654524C4B14}" type="slidenum">
              <a:rPr lang="zh-CN" altLang="en-US"/>
              <a:pPr/>
              <a:t>‹#›</a:t>
            </a:fld>
            <a:endParaRPr lang="en-US" altLang="zh-CN"/>
          </a:p>
        </p:txBody>
      </p:sp>
    </p:spTree>
    <p:extLst>
      <p:ext uri="{BB962C8B-B14F-4D97-AF65-F5344CB8AC3E}">
        <p14:creationId xmlns:p14="http://schemas.microsoft.com/office/powerpoint/2010/main" val="25224948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B26B00-291A-4B59-80D9-CBE53F3D67BC}"/>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4F47EC-3DEE-4B35-9BD0-EEDA114AE28C}"/>
              </a:ext>
            </a:extLst>
          </p:cNvPr>
          <p:cNvSpPr>
            <a:spLocks noGrp="1"/>
          </p:cNvSpPr>
          <p:nvPr>
            <p:ph type="body" orient="vert" idx="1"/>
          </p:nvPr>
        </p:nvSpPr>
        <p:spPr>
          <a:xfrm>
            <a:off x="457200" y="260350"/>
            <a:ext cx="6019800" cy="586581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4265FF-154C-4EA4-9281-B3C3B3F814E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04C13B3-3F67-490E-B1BA-A2EA1A6ACEE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7F9A5D2-81CF-4D8D-9189-97B46081D057}"/>
              </a:ext>
            </a:extLst>
          </p:cNvPr>
          <p:cNvSpPr>
            <a:spLocks noGrp="1"/>
          </p:cNvSpPr>
          <p:nvPr>
            <p:ph type="sldNum" sz="quarter" idx="12"/>
          </p:nvPr>
        </p:nvSpPr>
        <p:spPr/>
        <p:txBody>
          <a:bodyPr/>
          <a:lstStyle>
            <a:lvl1pPr>
              <a:defRPr/>
            </a:lvl1pPr>
          </a:lstStyle>
          <a:p>
            <a:fld id="{814A4930-B8D2-4239-8176-4F4356AE0F25}" type="slidenum">
              <a:rPr lang="zh-CN" altLang="en-US"/>
              <a:pPr/>
              <a:t>‹#›</a:t>
            </a:fld>
            <a:endParaRPr lang="en-US" altLang="zh-CN"/>
          </a:p>
        </p:txBody>
      </p:sp>
    </p:spTree>
    <p:extLst>
      <p:ext uri="{BB962C8B-B14F-4D97-AF65-F5344CB8AC3E}">
        <p14:creationId xmlns:p14="http://schemas.microsoft.com/office/powerpoint/2010/main" val="3989858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41D96-382F-49C6-B078-E1741EC7EE1C}"/>
              </a:ext>
            </a:extLst>
          </p:cNvPr>
          <p:cNvSpPr>
            <a:spLocks noGrp="1"/>
          </p:cNvSpPr>
          <p:nvPr>
            <p:ph type="title"/>
          </p:nvPr>
        </p:nvSpPr>
        <p:spPr>
          <a:xfrm>
            <a:off x="611188" y="260350"/>
            <a:ext cx="6335712" cy="7112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EBC501D-EE83-48ED-AE51-1C0C0EA36E67}"/>
              </a:ext>
            </a:extLst>
          </p:cNvPr>
          <p:cNvSpPr>
            <a:spLocks noGrp="1"/>
          </p:cNvSpPr>
          <p:nvPr>
            <p:ph sz="half" idx="1"/>
          </p:nvPr>
        </p:nvSpPr>
        <p:spPr>
          <a:xfrm>
            <a:off x="457200" y="1600200"/>
            <a:ext cx="8229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7FB1634-EB84-4050-8098-821D634E3998}"/>
              </a:ext>
            </a:extLst>
          </p:cNvPr>
          <p:cNvSpPr>
            <a:spLocks noGrp="1"/>
          </p:cNvSpPr>
          <p:nvPr>
            <p:ph type="body" sz="half" idx="2"/>
          </p:nvPr>
        </p:nvSpPr>
        <p:spPr>
          <a:xfrm>
            <a:off x="457200" y="3938588"/>
            <a:ext cx="8229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7E3A5D-A3A8-46F1-A9ED-E23002E75E30}"/>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E092FDD-2941-4D1B-8F13-CE8BC7784C0C}"/>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D01A2E0-E920-41D7-97F4-7DA6420E6DFC}"/>
              </a:ext>
            </a:extLst>
          </p:cNvPr>
          <p:cNvSpPr>
            <a:spLocks noGrp="1"/>
          </p:cNvSpPr>
          <p:nvPr>
            <p:ph type="sldNum" sz="quarter" idx="12"/>
          </p:nvPr>
        </p:nvSpPr>
        <p:spPr>
          <a:xfrm>
            <a:off x="6553200" y="6245225"/>
            <a:ext cx="2133600" cy="476250"/>
          </a:xfrm>
        </p:spPr>
        <p:txBody>
          <a:bodyPr/>
          <a:lstStyle>
            <a:lvl1pPr>
              <a:defRPr/>
            </a:lvl1pPr>
          </a:lstStyle>
          <a:p>
            <a:fld id="{E053242E-A471-4DB4-8792-B83E168447CB}" type="slidenum">
              <a:rPr lang="zh-CN" altLang="en-US"/>
              <a:pPr/>
              <a:t>‹#›</a:t>
            </a:fld>
            <a:endParaRPr lang="en-US" altLang="zh-CN"/>
          </a:p>
        </p:txBody>
      </p:sp>
    </p:spTree>
    <p:extLst>
      <p:ext uri="{BB962C8B-B14F-4D97-AF65-F5344CB8AC3E}">
        <p14:creationId xmlns:p14="http://schemas.microsoft.com/office/powerpoint/2010/main" val="32390345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A59A3-C78B-465F-822C-3642127D20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937464-C20E-460A-80E1-F2BC4769E21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21F780-FF5C-4B36-992E-E1604842E19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6EBA6EB-31D9-40CC-9F85-098EE6E4972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A11CEAE-0DFF-4A1D-B984-23D80049FDAB}"/>
              </a:ext>
            </a:extLst>
          </p:cNvPr>
          <p:cNvSpPr>
            <a:spLocks noGrp="1"/>
          </p:cNvSpPr>
          <p:nvPr>
            <p:ph type="sldNum" sz="quarter" idx="12"/>
          </p:nvPr>
        </p:nvSpPr>
        <p:spPr/>
        <p:txBody>
          <a:bodyPr/>
          <a:lstStyle>
            <a:lvl1pPr>
              <a:defRPr/>
            </a:lvl1pPr>
          </a:lstStyle>
          <a:p>
            <a:fld id="{250E0095-403A-4AC8-AF50-DE022844E116}" type="slidenum">
              <a:rPr lang="zh-CN" altLang="en-US"/>
              <a:pPr/>
              <a:t>‹#›</a:t>
            </a:fld>
            <a:endParaRPr lang="en-US" altLang="zh-CN"/>
          </a:p>
        </p:txBody>
      </p:sp>
    </p:spTree>
    <p:extLst>
      <p:ext uri="{BB962C8B-B14F-4D97-AF65-F5344CB8AC3E}">
        <p14:creationId xmlns:p14="http://schemas.microsoft.com/office/powerpoint/2010/main" val="256102482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EB4AC-2745-4949-B8E0-FE1DF04AB126}"/>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F044EA-33D7-451F-866D-A6106033B7D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23C7191E-8A8C-423A-AB1B-BC92633B16C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121DB19-EE6C-4F37-BF97-A57552F9B6A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8F2D872-9E6D-41AC-906D-247A6BC8A130}"/>
              </a:ext>
            </a:extLst>
          </p:cNvPr>
          <p:cNvSpPr>
            <a:spLocks noGrp="1"/>
          </p:cNvSpPr>
          <p:nvPr>
            <p:ph type="sldNum" sz="quarter" idx="12"/>
          </p:nvPr>
        </p:nvSpPr>
        <p:spPr/>
        <p:txBody>
          <a:bodyPr/>
          <a:lstStyle>
            <a:lvl1pPr>
              <a:defRPr/>
            </a:lvl1pPr>
          </a:lstStyle>
          <a:p>
            <a:fld id="{33C86B12-8A1D-4EBE-A85B-A721072234C7}" type="slidenum">
              <a:rPr lang="zh-CN" altLang="en-US"/>
              <a:pPr/>
              <a:t>‹#›</a:t>
            </a:fld>
            <a:endParaRPr lang="en-US" altLang="zh-CN"/>
          </a:p>
        </p:txBody>
      </p:sp>
    </p:spTree>
    <p:extLst>
      <p:ext uri="{BB962C8B-B14F-4D97-AF65-F5344CB8AC3E}">
        <p14:creationId xmlns:p14="http://schemas.microsoft.com/office/powerpoint/2010/main" val="13983562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1A7C6-4776-48BA-8823-C4866B8B18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8EC1A3-781A-4394-9DBB-EC75BF17389C}"/>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2D8DCB6-767D-4DE2-9683-756392E2D04C}"/>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7D1A5EC-00FD-4201-A907-702926B4F9E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25BA264-E23C-420E-9B2A-D2FE554D256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43FA9E2-0747-41E4-B18F-C35C5033CA7A}"/>
              </a:ext>
            </a:extLst>
          </p:cNvPr>
          <p:cNvSpPr>
            <a:spLocks noGrp="1"/>
          </p:cNvSpPr>
          <p:nvPr>
            <p:ph type="sldNum" sz="quarter" idx="12"/>
          </p:nvPr>
        </p:nvSpPr>
        <p:spPr/>
        <p:txBody>
          <a:bodyPr/>
          <a:lstStyle>
            <a:lvl1pPr>
              <a:defRPr/>
            </a:lvl1pPr>
          </a:lstStyle>
          <a:p>
            <a:fld id="{AD4FD0BA-BB3F-4222-8E1F-348AFCE4D3B6}" type="slidenum">
              <a:rPr lang="zh-CN" altLang="en-US"/>
              <a:pPr/>
              <a:t>‹#›</a:t>
            </a:fld>
            <a:endParaRPr lang="en-US" altLang="zh-CN"/>
          </a:p>
        </p:txBody>
      </p:sp>
    </p:spTree>
    <p:extLst>
      <p:ext uri="{BB962C8B-B14F-4D97-AF65-F5344CB8AC3E}">
        <p14:creationId xmlns:p14="http://schemas.microsoft.com/office/powerpoint/2010/main" val="23309398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76B63-3B9E-4B41-B040-A5BF4481F75E}"/>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C68103-6D7C-4A23-8390-32FD087792A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0E921D5-776C-4E5A-B270-C77328E8B63C}"/>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1954C05-C392-4DAD-839B-71F14868FE5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7AEB6C4-7A26-4C1A-B627-109F0CE8B308}"/>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DC5D563-C7F6-4267-9FE3-022100D7E011}"/>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2B162192-C2A1-4130-8BC2-178CFBA3C090}"/>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8701202B-9FD5-49EF-9D4E-A3071694ACCB}"/>
              </a:ext>
            </a:extLst>
          </p:cNvPr>
          <p:cNvSpPr>
            <a:spLocks noGrp="1"/>
          </p:cNvSpPr>
          <p:nvPr>
            <p:ph type="sldNum" sz="quarter" idx="12"/>
          </p:nvPr>
        </p:nvSpPr>
        <p:spPr/>
        <p:txBody>
          <a:bodyPr/>
          <a:lstStyle>
            <a:lvl1pPr>
              <a:defRPr/>
            </a:lvl1pPr>
          </a:lstStyle>
          <a:p>
            <a:fld id="{CE018466-8FDB-4884-B2BD-6C106BC29D02}" type="slidenum">
              <a:rPr lang="zh-CN" altLang="en-US"/>
              <a:pPr/>
              <a:t>‹#›</a:t>
            </a:fld>
            <a:endParaRPr lang="en-US" altLang="zh-CN"/>
          </a:p>
        </p:txBody>
      </p:sp>
    </p:spTree>
    <p:extLst>
      <p:ext uri="{BB962C8B-B14F-4D97-AF65-F5344CB8AC3E}">
        <p14:creationId xmlns:p14="http://schemas.microsoft.com/office/powerpoint/2010/main" val="26492873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54E4D-87C0-4A70-A111-972C803770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0870CB-A84F-44A8-B429-A78ACB5251B1}"/>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07A6E666-9A1D-4DBE-A8B7-61803850D34A}"/>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61A0DC0-C9BB-4201-9344-861E31E8D1D4}"/>
              </a:ext>
            </a:extLst>
          </p:cNvPr>
          <p:cNvSpPr>
            <a:spLocks noGrp="1"/>
          </p:cNvSpPr>
          <p:nvPr>
            <p:ph type="sldNum" sz="quarter" idx="12"/>
          </p:nvPr>
        </p:nvSpPr>
        <p:spPr/>
        <p:txBody>
          <a:bodyPr/>
          <a:lstStyle>
            <a:lvl1pPr>
              <a:defRPr/>
            </a:lvl1pPr>
          </a:lstStyle>
          <a:p>
            <a:fld id="{1A32C09B-ACE8-4CAC-B966-08BD67B76587}" type="slidenum">
              <a:rPr lang="zh-CN" altLang="en-US"/>
              <a:pPr/>
              <a:t>‹#›</a:t>
            </a:fld>
            <a:endParaRPr lang="en-US" altLang="zh-CN"/>
          </a:p>
        </p:txBody>
      </p:sp>
    </p:spTree>
    <p:extLst>
      <p:ext uri="{BB962C8B-B14F-4D97-AF65-F5344CB8AC3E}">
        <p14:creationId xmlns:p14="http://schemas.microsoft.com/office/powerpoint/2010/main" val="1628788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CC43FA6-2ED5-4C4B-9CB7-EE0DFD6B83BE}"/>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A790ABB9-E3BD-4308-8498-8380E335C0A3}"/>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FC9E31D7-E925-4F88-9A5B-DB6EE4291BC8}"/>
              </a:ext>
            </a:extLst>
          </p:cNvPr>
          <p:cNvSpPr>
            <a:spLocks noGrp="1"/>
          </p:cNvSpPr>
          <p:nvPr>
            <p:ph type="sldNum" sz="quarter" idx="12"/>
          </p:nvPr>
        </p:nvSpPr>
        <p:spPr/>
        <p:txBody>
          <a:bodyPr/>
          <a:lstStyle>
            <a:lvl1pPr>
              <a:defRPr/>
            </a:lvl1pPr>
          </a:lstStyle>
          <a:p>
            <a:fld id="{82452C6E-A18A-4BC3-92D0-198E18ABC3E1}" type="slidenum">
              <a:rPr lang="zh-CN" altLang="en-US"/>
              <a:pPr/>
              <a:t>‹#›</a:t>
            </a:fld>
            <a:endParaRPr lang="en-US" altLang="zh-CN"/>
          </a:p>
        </p:txBody>
      </p:sp>
    </p:spTree>
    <p:extLst>
      <p:ext uri="{BB962C8B-B14F-4D97-AF65-F5344CB8AC3E}">
        <p14:creationId xmlns:p14="http://schemas.microsoft.com/office/powerpoint/2010/main" val="14114504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7D1A1-923F-4DC4-AE94-E142037020B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300917-3914-42CB-9484-62A297627AA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8E5C79E-9208-4AC4-9667-0817241C073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2953933-80B9-4B1A-AA1A-29FA7C61C4A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9D4EC9C-C523-46ED-822D-9726E842FEE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926678B-1899-4E41-82F8-FDA9C090DDE8}"/>
              </a:ext>
            </a:extLst>
          </p:cNvPr>
          <p:cNvSpPr>
            <a:spLocks noGrp="1"/>
          </p:cNvSpPr>
          <p:nvPr>
            <p:ph type="sldNum" sz="quarter" idx="12"/>
          </p:nvPr>
        </p:nvSpPr>
        <p:spPr/>
        <p:txBody>
          <a:bodyPr/>
          <a:lstStyle>
            <a:lvl1pPr>
              <a:defRPr/>
            </a:lvl1pPr>
          </a:lstStyle>
          <a:p>
            <a:fld id="{78C0A454-E33C-4E8D-B253-EC2EA0780593}" type="slidenum">
              <a:rPr lang="zh-CN" altLang="en-US"/>
              <a:pPr/>
              <a:t>‹#›</a:t>
            </a:fld>
            <a:endParaRPr lang="en-US" altLang="zh-CN"/>
          </a:p>
        </p:txBody>
      </p:sp>
    </p:spTree>
    <p:extLst>
      <p:ext uri="{BB962C8B-B14F-4D97-AF65-F5344CB8AC3E}">
        <p14:creationId xmlns:p14="http://schemas.microsoft.com/office/powerpoint/2010/main" val="2926125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90749-A63A-4392-8CE0-C02667CFE1C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ED509C-7AB2-4E39-8C09-1E0EB985AE6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BF3FF7-F63F-4F2C-A9F2-085B648AF90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E3983D3-1493-4E81-A5FD-1B7E4E059F8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AB5F786-0EA9-46F6-A96D-128675FE35A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8DEAC91-1D8D-4984-9926-B08DA39008EB}"/>
              </a:ext>
            </a:extLst>
          </p:cNvPr>
          <p:cNvSpPr>
            <a:spLocks noGrp="1"/>
          </p:cNvSpPr>
          <p:nvPr>
            <p:ph type="sldNum" sz="quarter" idx="12"/>
          </p:nvPr>
        </p:nvSpPr>
        <p:spPr/>
        <p:txBody>
          <a:bodyPr/>
          <a:lstStyle>
            <a:lvl1pPr>
              <a:defRPr/>
            </a:lvl1pPr>
          </a:lstStyle>
          <a:p>
            <a:fld id="{5FCE4839-ABE5-442E-A657-AE3718F148A8}" type="slidenum">
              <a:rPr lang="zh-CN" altLang="en-US"/>
              <a:pPr/>
              <a:t>‹#›</a:t>
            </a:fld>
            <a:endParaRPr lang="en-US" altLang="zh-CN"/>
          </a:p>
        </p:txBody>
      </p:sp>
    </p:spTree>
    <p:extLst>
      <p:ext uri="{BB962C8B-B14F-4D97-AF65-F5344CB8AC3E}">
        <p14:creationId xmlns:p14="http://schemas.microsoft.com/office/powerpoint/2010/main" val="42749596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图片1">
            <a:extLst>
              <a:ext uri="{FF2B5EF4-FFF2-40B4-BE49-F238E27FC236}">
                <a16:creationId xmlns:a16="http://schemas.microsoft.com/office/drawing/2014/main" id="{A2220BA8-E602-4332-A9FA-6BE35384F9B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2238" y="188913"/>
            <a:ext cx="9021762"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A393FC50-83AE-4F1A-AA3C-C06B3FFF29D9}"/>
              </a:ext>
            </a:extLst>
          </p:cNvPr>
          <p:cNvSpPr>
            <a:spLocks noGrp="1" noChangeArrowheads="1"/>
          </p:cNvSpPr>
          <p:nvPr>
            <p:ph type="title"/>
          </p:nvPr>
        </p:nvSpPr>
        <p:spPr bwMode="auto">
          <a:xfrm>
            <a:off x="611188" y="260350"/>
            <a:ext cx="6335712"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EC17C66F-3FA9-44B4-A3CF-266E12CF402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5">
            <a:extLst>
              <a:ext uri="{FF2B5EF4-FFF2-40B4-BE49-F238E27FC236}">
                <a16:creationId xmlns:a16="http://schemas.microsoft.com/office/drawing/2014/main" id="{DB7C434D-16AA-4FD0-996A-FF181085258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ea typeface="+mn-ea"/>
              </a:defRPr>
            </a:lvl1pPr>
          </a:lstStyle>
          <a:p>
            <a:endParaRPr lang="en-US" altLang="zh-CN"/>
          </a:p>
        </p:txBody>
      </p:sp>
      <p:sp>
        <p:nvSpPr>
          <p:cNvPr id="1030" name="Rectangle 6">
            <a:extLst>
              <a:ext uri="{FF2B5EF4-FFF2-40B4-BE49-F238E27FC236}">
                <a16:creationId xmlns:a16="http://schemas.microsoft.com/office/drawing/2014/main" id="{25D401E6-31AB-40E3-AF97-F4E8D4D1893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mn-ea"/>
              </a:defRPr>
            </a:lvl1pPr>
          </a:lstStyle>
          <a:p>
            <a:endParaRPr lang="en-US" altLang="zh-CN"/>
          </a:p>
        </p:txBody>
      </p:sp>
      <p:sp>
        <p:nvSpPr>
          <p:cNvPr id="1031" name="Rectangle 7">
            <a:extLst>
              <a:ext uri="{FF2B5EF4-FFF2-40B4-BE49-F238E27FC236}">
                <a16:creationId xmlns:a16="http://schemas.microsoft.com/office/drawing/2014/main" id="{9EFDCF68-ACA2-467C-8D2B-2425B4982C1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mn-ea"/>
              </a:defRPr>
            </a:lvl1pPr>
          </a:lstStyle>
          <a:p>
            <a:fld id="{6F1EC62C-CD9A-4FD1-A4FC-B52702894B9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ransition/>
  <p:txStyles>
    <p:titleStyle>
      <a:lvl1pPr algn="ctr" rtl="0" fontAlgn="base">
        <a:spcBef>
          <a:spcPct val="0"/>
        </a:spcBef>
        <a:spcAft>
          <a:spcPct val="0"/>
        </a:spcAft>
        <a:defRPr sz="2800" b="1" kern="1200">
          <a:solidFill>
            <a:schemeClr val="tx2"/>
          </a:solidFill>
          <a:latin typeface="+mj-lt"/>
          <a:ea typeface="+mj-ea"/>
          <a:cs typeface="+mj-cs"/>
        </a:defRPr>
      </a:lvl1pPr>
      <a:lvl2pPr algn="ctr" rtl="0"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2pPr>
      <a:lvl3pPr algn="ctr" rtl="0"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3pPr>
      <a:lvl4pPr algn="ctr" rtl="0"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4pPr>
      <a:lvl5pPr algn="ctr" rtl="0"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5B190CFC-C7A4-49E6-9022-0651F95EEEB3}"/>
              </a:ext>
            </a:extLst>
          </p:cNvPr>
          <p:cNvSpPr>
            <a:spLocks noChangeArrowheads="1"/>
          </p:cNvSpPr>
          <p:nvPr/>
        </p:nvSpPr>
        <p:spPr bwMode="auto">
          <a:xfrm>
            <a:off x="1763713" y="227013"/>
            <a:ext cx="48244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tx1"/>
                </a:solidFill>
                <a:latin typeface="Arial" panose="020B0604020202020204" pitchFamily="34" charset="0"/>
                <a:ea typeface="宋体" panose="02010600030101010101" pitchFamily="2" charset="-122"/>
              </a:defRPr>
            </a:lvl1pPr>
            <a:lvl2pPr>
              <a:spcBef>
                <a:spcPct val="20000"/>
              </a:spcBef>
              <a:defRPr sz="2800">
                <a:solidFill>
                  <a:schemeClr val="tx1"/>
                </a:solidFill>
                <a:latin typeface="Arial" panose="020B0604020202020204" pitchFamily="34" charset="0"/>
                <a:ea typeface="宋体" panose="02010600030101010101" pitchFamily="2" charset="-122"/>
              </a:defRPr>
            </a:lvl2pPr>
            <a:lvl3pPr>
              <a:spcBef>
                <a:spcPct val="20000"/>
              </a:spcBef>
              <a:defRPr sz="2400">
                <a:solidFill>
                  <a:schemeClr val="tx1"/>
                </a:solidFill>
                <a:latin typeface="Arial" panose="020B0604020202020204" pitchFamily="34" charset="0"/>
                <a:ea typeface="宋体" panose="02010600030101010101" pitchFamily="2" charset="-122"/>
              </a:defRPr>
            </a:lvl3pPr>
            <a:lvl4pPr>
              <a:spcBef>
                <a:spcPct val="20000"/>
              </a:spcBef>
              <a:defRPr sz="2000">
                <a:solidFill>
                  <a:schemeClr val="tx1"/>
                </a:solidFill>
                <a:latin typeface="Arial" panose="020B0604020202020204" pitchFamily="34" charset="0"/>
                <a:ea typeface="宋体" panose="02010600030101010101" pitchFamily="2" charset="-122"/>
              </a:defRPr>
            </a:lvl4pPr>
            <a:lvl5pP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lnSpc>
                <a:spcPct val="110000"/>
              </a:lnSpc>
            </a:pPr>
            <a:r>
              <a:rPr lang="en-US" altLang="zh-CN" sz="3600">
                <a:solidFill>
                  <a:srgbClr val="CC0000"/>
                </a:solidFill>
                <a:latin typeface="Times New Roman" panose="02020603050405020304" pitchFamily="18" charset="0"/>
                <a:ea typeface="黑体" panose="02010609060101010101" pitchFamily="49" charset="-122"/>
              </a:rPr>
              <a:t>3.1 C</a:t>
            </a:r>
            <a:r>
              <a:rPr lang="zh-CN" altLang="en-US" sz="3600">
                <a:solidFill>
                  <a:srgbClr val="CC0000"/>
                </a:solidFill>
                <a:latin typeface="Times New Roman" panose="02020603050405020304" pitchFamily="18" charset="0"/>
                <a:ea typeface="黑体" panose="02010609060101010101" pitchFamily="49" charset="-122"/>
              </a:rPr>
              <a:t>语言的数据类型</a:t>
            </a:r>
            <a:endParaRPr lang="zh-CN" altLang="en-US" sz="3600" b="0">
              <a:solidFill>
                <a:srgbClr val="CC0000"/>
              </a:solidFill>
              <a:latin typeface="Times New Roman" panose="02020603050405020304" pitchFamily="18" charset="0"/>
              <a:ea typeface="黑体" panose="02010609060101010101" pitchFamily="49" charset="-122"/>
            </a:endParaRPr>
          </a:p>
        </p:txBody>
      </p:sp>
      <p:sp>
        <p:nvSpPr>
          <p:cNvPr id="3076" name="Text Box 4">
            <a:extLst>
              <a:ext uri="{FF2B5EF4-FFF2-40B4-BE49-F238E27FC236}">
                <a16:creationId xmlns:a16="http://schemas.microsoft.com/office/drawing/2014/main" id="{F838F56F-E0B6-4E09-A11B-7DA152E0B4A6}"/>
              </a:ext>
            </a:extLst>
          </p:cNvPr>
          <p:cNvSpPr txBox="1">
            <a:spLocks noChangeArrowheads="1"/>
          </p:cNvSpPr>
          <p:nvPr/>
        </p:nvSpPr>
        <p:spPr bwMode="auto">
          <a:xfrm>
            <a:off x="0" y="3289300"/>
            <a:ext cx="1066800" cy="946150"/>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C99FF"/>
              </a:buClr>
              <a:buFont typeface="Monotype Sorts" pitchFamily="2" charset="2"/>
              <a:buNone/>
            </a:pPr>
            <a:r>
              <a:rPr lang="zh-CN" altLang="en-US" sz="2800"/>
              <a:t>数据类型</a:t>
            </a:r>
          </a:p>
        </p:txBody>
      </p:sp>
      <p:sp>
        <p:nvSpPr>
          <p:cNvPr id="3077" name="Text Box 5">
            <a:extLst>
              <a:ext uri="{FF2B5EF4-FFF2-40B4-BE49-F238E27FC236}">
                <a16:creationId xmlns:a16="http://schemas.microsoft.com/office/drawing/2014/main" id="{E0DDEFF6-28A0-4895-AA27-7D6C48AF12EC}"/>
              </a:ext>
            </a:extLst>
          </p:cNvPr>
          <p:cNvSpPr txBox="1">
            <a:spLocks noChangeArrowheads="1"/>
          </p:cNvSpPr>
          <p:nvPr/>
        </p:nvSpPr>
        <p:spPr bwMode="auto">
          <a:xfrm>
            <a:off x="3835400" y="4075113"/>
            <a:ext cx="1744663" cy="519112"/>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CC99FF"/>
              </a:buClr>
              <a:buFont typeface="Monotype Sorts" pitchFamily="2" charset="2"/>
              <a:buNone/>
            </a:pPr>
            <a:r>
              <a:rPr lang="zh-CN" altLang="en-US" sz="2800"/>
              <a:t>构造类型</a:t>
            </a:r>
          </a:p>
        </p:txBody>
      </p:sp>
      <p:sp>
        <p:nvSpPr>
          <p:cNvPr id="3078" name="Text Box 6">
            <a:extLst>
              <a:ext uri="{FF2B5EF4-FFF2-40B4-BE49-F238E27FC236}">
                <a16:creationId xmlns:a16="http://schemas.microsoft.com/office/drawing/2014/main" id="{CF57E3E1-B33F-4DDF-B249-79DEDC0D8AAE}"/>
              </a:ext>
            </a:extLst>
          </p:cNvPr>
          <p:cNvSpPr txBox="1">
            <a:spLocks noChangeArrowheads="1"/>
          </p:cNvSpPr>
          <p:nvPr/>
        </p:nvSpPr>
        <p:spPr bwMode="auto">
          <a:xfrm>
            <a:off x="3835400" y="5035550"/>
            <a:ext cx="1816100" cy="519113"/>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CC99FF"/>
              </a:buClr>
              <a:buFont typeface="Monotype Sorts" pitchFamily="2" charset="2"/>
              <a:buNone/>
            </a:pPr>
            <a:r>
              <a:rPr lang="zh-CN" altLang="en-US" sz="2800">
                <a:solidFill>
                  <a:srgbClr val="000099"/>
                </a:solidFill>
              </a:rPr>
              <a:t>指针类型</a:t>
            </a:r>
          </a:p>
        </p:txBody>
      </p:sp>
      <p:sp>
        <p:nvSpPr>
          <p:cNvPr id="3079" name="Text Box 7">
            <a:extLst>
              <a:ext uri="{FF2B5EF4-FFF2-40B4-BE49-F238E27FC236}">
                <a16:creationId xmlns:a16="http://schemas.microsoft.com/office/drawing/2014/main" id="{51D47CF3-F46C-46C8-AF45-3F8D4FF3F2A3}"/>
              </a:ext>
            </a:extLst>
          </p:cNvPr>
          <p:cNvSpPr txBox="1">
            <a:spLocks noChangeArrowheads="1"/>
          </p:cNvSpPr>
          <p:nvPr/>
        </p:nvSpPr>
        <p:spPr bwMode="auto">
          <a:xfrm>
            <a:off x="3917950" y="5773738"/>
            <a:ext cx="4229100" cy="519112"/>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pPr>
            <a:r>
              <a:rPr lang="zh-CN" altLang="en-US" sz="2800"/>
              <a:t>空类型（无值类型）  </a:t>
            </a:r>
            <a:r>
              <a:rPr lang="en-US" altLang="zh-CN" sz="2800"/>
              <a:t>void</a:t>
            </a:r>
          </a:p>
        </p:txBody>
      </p:sp>
      <p:sp>
        <p:nvSpPr>
          <p:cNvPr id="3080" name="AutoShape 8">
            <a:extLst>
              <a:ext uri="{FF2B5EF4-FFF2-40B4-BE49-F238E27FC236}">
                <a16:creationId xmlns:a16="http://schemas.microsoft.com/office/drawing/2014/main" id="{5985C678-EED5-4710-8EC5-78FE3D032E77}"/>
              </a:ext>
            </a:extLst>
          </p:cNvPr>
          <p:cNvSpPr>
            <a:spLocks/>
          </p:cNvSpPr>
          <p:nvPr/>
        </p:nvSpPr>
        <p:spPr bwMode="auto">
          <a:xfrm>
            <a:off x="1143000" y="1917700"/>
            <a:ext cx="304800" cy="3657600"/>
          </a:xfrm>
          <a:prstGeom prst="leftBrace">
            <a:avLst>
              <a:gd name="adj1" fmla="val 100000"/>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81" name="Group 9">
            <a:extLst>
              <a:ext uri="{FF2B5EF4-FFF2-40B4-BE49-F238E27FC236}">
                <a16:creationId xmlns:a16="http://schemas.microsoft.com/office/drawing/2014/main" id="{3F47BBBF-60C8-4FC7-9B09-2CB45F4C4E98}"/>
              </a:ext>
            </a:extLst>
          </p:cNvPr>
          <p:cNvGrpSpPr>
            <a:grpSpLocks/>
          </p:cNvGrpSpPr>
          <p:nvPr/>
        </p:nvGrpSpPr>
        <p:grpSpPr bwMode="auto">
          <a:xfrm>
            <a:off x="5562600" y="3289300"/>
            <a:ext cx="3095625" cy="2119313"/>
            <a:chOff x="0" y="0"/>
            <a:chExt cx="2927" cy="1335"/>
          </a:xfrm>
        </p:grpSpPr>
        <p:sp>
          <p:nvSpPr>
            <p:cNvPr id="3082" name="Text Box 10">
              <a:extLst>
                <a:ext uri="{FF2B5EF4-FFF2-40B4-BE49-F238E27FC236}">
                  <a16:creationId xmlns:a16="http://schemas.microsoft.com/office/drawing/2014/main" id="{DA2296CB-A35D-401E-A09C-2F4E9929449A}"/>
                </a:ext>
              </a:extLst>
            </p:cNvPr>
            <p:cNvSpPr txBox="1">
              <a:spLocks noChangeArrowheads="1"/>
            </p:cNvSpPr>
            <p:nvPr/>
          </p:nvSpPr>
          <p:spPr bwMode="auto">
            <a:xfrm>
              <a:off x="140" y="1008"/>
              <a:ext cx="116"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pPr>
              <a:endParaRPr lang="zh-CN" altLang="en-US" sz="2800"/>
            </a:p>
          </p:txBody>
        </p:sp>
        <p:sp>
          <p:nvSpPr>
            <p:cNvPr id="3083" name="Text Box 11">
              <a:extLst>
                <a:ext uri="{FF2B5EF4-FFF2-40B4-BE49-F238E27FC236}">
                  <a16:creationId xmlns:a16="http://schemas.microsoft.com/office/drawing/2014/main" id="{D02BD135-10E3-4723-BD7D-1597D118BF6E}"/>
                </a:ext>
              </a:extLst>
            </p:cNvPr>
            <p:cNvSpPr txBox="1">
              <a:spLocks noChangeArrowheads="1"/>
            </p:cNvSpPr>
            <p:nvPr/>
          </p:nvSpPr>
          <p:spPr bwMode="auto">
            <a:xfrm>
              <a:off x="140" y="0"/>
              <a:ext cx="1525"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pPr>
              <a:r>
                <a:rPr lang="zh-CN" altLang="en-US" sz="2800">
                  <a:solidFill>
                    <a:srgbClr val="000099"/>
                  </a:solidFill>
                </a:rPr>
                <a:t>数组类型</a:t>
              </a:r>
            </a:p>
          </p:txBody>
        </p:sp>
        <p:sp>
          <p:nvSpPr>
            <p:cNvPr id="3084" name="Text Box 12">
              <a:extLst>
                <a:ext uri="{FF2B5EF4-FFF2-40B4-BE49-F238E27FC236}">
                  <a16:creationId xmlns:a16="http://schemas.microsoft.com/office/drawing/2014/main" id="{4FE76E7C-760C-43E7-A53E-7159A3646E4C}"/>
                </a:ext>
              </a:extLst>
            </p:cNvPr>
            <p:cNvSpPr txBox="1">
              <a:spLocks noChangeArrowheads="1"/>
            </p:cNvSpPr>
            <p:nvPr/>
          </p:nvSpPr>
          <p:spPr bwMode="auto">
            <a:xfrm>
              <a:off x="140" y="350"/>
              <a:ext cx="2787"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pPr>
              <a:r>
                <a:rPr lang="zh-CN" altLang="en-US" sz="2800"/>
                <a:t>结构体类型 </a:t>
              </a:r>
              <a:r>
                <a:rPr lang="en-US" altLang="zh-CN" sz="2800"/>
                <a:t>struct</a:t>
              </a:r>
            </a:p>
          </p:txBody>
        </p:sp>
        <p:sp>
          <p:nvSpPr>
            <p:cNvPr id="3085" name="Text Box 13">
              <a:extLst>
                <a:ext uri="{FF2B5EF4-FFF2-40B4-BE49-F238E27FC236}">
                  <a16:creationId xmlns:a16="http://schemas.microsoft.com/office/drawing/2014/main" id="{FD695130-8F52-4849-B532-3AE33F191C25}"/>
                </a:ext>
              </a:extLst>
            </p:cNvPr>
            <p:cNvSpPr txBox="1">
              <a:spLocks noChangeArrowheads="1"/>
            </p:cNvSpPr>
            <p:nvPr/>
          </p:nvSpPr>
          <p:spPr bwMode="auto">
            <a:xfrm>
              <a:off x="143" y="686"/>
              <a:ext cx="2517"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pPr>
              <a:r>
                <a:rPr lang="zh-CN" altLang="en-US" sz="2800">
                  <a:solidFill>
                    <a:srgbClr val="000099"/>
                  </a:solidFill>
                </a:rPr>
                <a:t>联合类型  </a:t>
              </a:r>
              <a:r>
                <a:rPr lang="en-US" altLang="zh-CN" sz="2800">
                  <a:solidFill>
                    <a:srgbClr val="000099"/>
                  </a:solidFill>
                </a:rPr>
                <a:t>union</a:t>
              </a:r>
            </a:p>
          </p:txBody>
        </p:sp>
        <p:sp>
          <p:nvSpPr>
            <p:cNvPr id="3086" name="AutoShape 14">
              <a:extLst>
                <a:ext uri="{FF2B5EF4-FFF2-40B4-BE49-F238E27FC236}">
                  <a16:creationId xmlns:a16="http://schemas.microsoft.com/office/drawing/2014/main" id="{4C4C6797-5137-47CE-90FD-2EE08AA49795}"/>
                </a:ext>
              </a:extLst>
            </p:cNvPr>
            <p:cNvSpPr>
              <a:spLocks/>
            </p:cNvSpPr>
            <p:nvPr/>
          </p:nvSpPr>
          <p:spPr bwMode="auto">
            <a:xfrm>
              <a:off x="0" y="188"/>
              <a:ext cx="192" cy="960"/>
            </a:xfrm>
            <a:prstGeom prst="leftBrace">
              <a:avLst>
                <a:gd name="adj1" fmla="val 41667"/>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0">
                <a:solidFill>
                  <a:srgbClr val="000099"/>
                </a:solidFill>
              </a:endParaRPr>
            </a:p>
          </p:txBody>
        </p:sp>
      </p:grpSp>
      <p:sp>
        <p:nvSpPr>
          <p:cNvPr id="3087" name="Text Box 15">
            <a:extLst>
              <a:ext uri="{FF2B5EF4-FFF2-40B4-BE49-F238E27FC236}">
                <a16:creationId xmlns:a16="http://schemas.microsoft.com/office/drawing/2014/main" id="{CBCFD54B-EF42-42F8-8502-DBBBD4F5F69A}"/>
              </a:ext>
            </a:extLst>
          </p:cNvPr>
          <p:cNvSpPr txBox="1">
            <a:spLocks noChangeArrowheads="1"/>
          </p:cNvSpPr>
          <p:nvPr/>
        </p:nvSpPr>
        <p:spPr bwMode="auto">
          <a:xfrm>
            <a:off x="1524000" y="1612900"/>
            <a:ext cx="1679575" cy="519113"/>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CC99FF"/>
              </a:buClr>
              <a:buFont typeface="Monotype Sorts" pitchFamily="2" charset="2"/>
              <a:buNone/>
            </a:pPr>
            <a:r>
              <a:rPr lang="zh-CN" altLang="en-US" sz="2800">
                <a:solidFill>
                  <a:srgbClr val="000099"/>
                </a:solidFill>
              </a:rPr>
              <a:t>基本类型</a:t>
            </a:r>
          </a:p>
        </p:txBody>
      </p:sp>
      <p:grpSp>
        <p:nvGrpSpPr>
          <p:cNvPr id="3088" name="Group 16">
            <a:extLst>
              <a:ext uri="{FF2B5EF4-FFF2-40B4-BE49-F238E27FC236}">
                <a16:creationId xmlns:a16="http://schemas.microsoft.com/office/drawing/2014/main" id="{240FE76C-09E5-40EA-A53A-837D76204940}"/>
              </a:ext>
            </a:extLst>
          </p:cNvPr>
          <p:cNvGrpSpPr>
            <a:grpSpLocks/>
          </p:cNvGrpSpPr>
          <p:nvPr/>
        </p:nvGrpSpPr>
        <p:grpSpPr bwMode="auto">
          <a:xfrm>
            <a:off x="3406775" y="1125538"/>
            <a:ext cx="2828925" cy="1563687"/>
            <a:chOff x="0" y="0"/>
            <a:chExt cx="2677" cy="985"/>
          </a:xfrm>
        </p:grpSpPr>
        <p:sp>
          <p:nvSpPr>
            <p:cNvPr id="3089" name="Text Box 17">
              <a:extLst>
                <a:ext uri="{FF2B5EF4-FFF2-40B4-BE49-F238E27FC236}">
                  <a16:creationId xmlns:a16="http://schemas.microsoft.com/office/drawing/2014/main" id="{C16745B6-EED5-431D-9204-52CD56096948}"/>
                </a:ext>
              </a:extLst>
            </p:cNvPr>
            <p:cNvSpPr txBox="1">
              <a:spLocks noChangeArrowheads="1"/>
            </p:cNvSpPr>
            <p:nvPr/>
          </p:nvSpPr>
          <p:spPr bwMode="auto">
            <a:xfrm>
              <a:off x="143" y="0"/>
              <a:ext cx="1580" cy="32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pPr>
              <a:r>
                <a:rPr lang="zh-CN" altLang="en-US" sz="2800"/>
                <a:t>整型    </a:t>
              </a:r>
              <a:r>
                <a:rPr lang="en-US" altLang="zh-CN" sz="2800"/>
                <a:t>int</a:t>
              </a:r>
            </a:p>
          </p:txBody>
        </p:sp>
        <p:sp>
          <p:nvSpPr>
            <p:cNvPr id="3090" name="Text Box 18">
              <a:extLst>
                <a:ext uri="{FF2B5EF4-FFF2-40B4-BE49-F238E27FC236}">
                  <a16:creationId xmlns:a16="http://schemas.microsoft.com/office/drawing/2014/main" id="{7B8B4C26-2D08-49D1-A72C-C18A13841245}"/>
                </a:ext>
              </a:extLst>
            </p:cNvPr>
            <p:cNvSpPr txBox="1">
              <a:spLocks noChangeArrowheads="1"/>
            </p:cNvSpPr>
            <p:nvPr/>
          </p:nvSpPr>
          <p:spPr bwMode="auto">
            <a:xfrm>
              <a:off x="143" y="336"/>
              <a:ext cx="2010" cy="32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pPr>
              <a:r>
                <a:rPr lang="zh-CN" altLang="en-US" sz="2800">
                  <a:solidFill>
                    <a:srgbClr val="000099"/>
                  </a:solidFill>
                </a:rPr>
                <a:t>字符型  </a:t>
              </a:r>
              <a:r>
                <a:rPr lang="en-US" altLang="zh-CN" sz="2800">
                  <a:solidFill>
                    <a:srgbClr val="000099"/>
                  </a:solidFill>
                </a:rPr>
                <a:t>char</a:t>
              </a:r>
            </a:p>
          </p:txBody>
        </p:sp>
        <p:sp>
          <p:nvSpPr>
            <p:cNvPr id="3091" name="Text Box 19">
              <a:extLst>
                <a:ext uri="{FF2B5EF4-FFF2-40B4-BE49-F238E27FC236}">
                  <a16:creationId xmlns:a16="http://schemas.microsoft.com/office/drawing/2014/main" id="{D8F04B81-8F28-43D5-9929-FAC76343EBC9}"/>
                </a:ext>
              </a:extLst>
            </p:cNvPr>
            <p:cNvSpPr txBox="1">
              <a:spLocks noChangeArrowheads="1"/>
            </p:cNvSpPr>
            <p:nvPr/>
          </p:nvSpPr>
          <p:spPr bwMode="auto">
            <a:xfrm>
              <a:off x="137" y="658"/>
              <a:ext cx="2540" cy="327"/>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pPr>
              <a:r>
                <a:rPr lang="zh-CN" altLang="en-US" sz="2800"/>
                <a:t>实型（浮点型）</a:t>
              </a:r>
            </a:p>
          </p:txBody>
        </p:sp>
        <p:sp>
          <p:nvSpPr>
            <p:cNvPr id="3092" name="AutoShape 20">
              <a:extLst>
                <a:ext uri="{FF2B5EF4-FFF2-40B4-BE49-F238E27FC236}">
                  <a16:creationId xmlns:a16="http://schemas.microsoft.com/office/drawing/2014/main" id="{6BD545A1-A36F-44F8-9DA1-954110CAA86F}"/>
                </a:ext>
              </a:extLst>
            </p:cNvPr>
            <p:cNvSpPr>
              <a:spLocks/>
            </p:cNvSpPr>
            <p:nvPr/>
          </p:nvSpPr>
          <p:spPr bwMode="auto">
            <a:xfrm>
              <a:off x="0" y="126"/>
              <a:ext cx="192" cy="720"/>
            </a:xfrm>
            <a:prstGeom prst="leftBrace">
              <a:avLst>
                <a:gd name="adj1" fmla="val 31250"/>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93" name="Group 21">
            <a:extLst>
              <a:ext uri="{FF2B5EF4-FFF2-40B4-BE49-F238E27FC236}">
                <a16:creationId xmlns:a16="http://schemas.microsoft.com/office/drawing/2014/main" id="{11DB1CF2-9586-49DF-B4BA-CB6C539DB3E4}"/>
              </a:ext>
            </a:extLst>
          </p:cNvPr>
          <p:cNvGrpSpPr>
            <a:grpSpLocks/>
          </p:cNvGrpSpPr>
          <p:nvPr/>
        </p:nvGrpSpPr>
        <p:grpSpPr bwMode="auto">
          <a:xfrm>
            <a:off x="6019800" y="1612900"/>
            <a:ext cx="2368550" cy="1808163"/>
            <a:chOff x="0" y="0"/>
            <a:chExt cx="2050" cy="1139"/>
          </a:xfrm>
        </p:grpSpPr>
        <p:sp>
          <p:nvSpPr>
            <p:cNvPr id="3094" name="Text Box 22">
              <a:extLst>
                <a:ext uri="{FF2B5EF4-FFF2-40B4-BE49-F238E27FC236}">
                  <a16:creationId xmlns:a16="http://schemas.microsoft.com/office/drawing/2014/main" id="{8C64F14F-701A-43BB-A3E1-161EFC45C00A}"/>
                </a:ext>
              </a:extLst>
            </p:cNvPr>
            <p:cNvSpPr txBox="1">
              <a:spLocks noChangeArrowheads="1"/>
            </p:cNvSpPr>
            <p:nvPr/>
          </p:nvSpPr>
          <p:spPr bwMode="auto">
            <a:xfrm>
              <a:off x="188" y="0"/>
              <a:ext cx="1705" cy="51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buClr>
                  <a:srgbClr val="CC99FF"/>
                </a:buClr>
                <a:buFont typeface="Monotype Sorts" pitchFamily="2" charset="2"/>
                <a:buNone/>
              </a:pPr>
              <a:r>
                <a:rPr lang="zh-CN" altLang="en-US" sz="2800">
                  <a:solidFill>
                    <a:srgbClr val="000099"/>
                  </a:solidFill>
                </a:rPr>
                <a:t>单精度实型</a:t>
              </a:r>
            </a:p>
            <a:p>
              <a:pPr algn="l">
                <a:lnSpc>
                  <a:spcPct val="80000"/>
                </a:lnSpc>
                <a:buClr>
                  <a:srgbClr val="CC99FF"/>
                </a:buClr>
                <a:buFont typeface="Monotype Sorts" pitchFamily="2" charset="2"/>
                <a:buNone/>
              </a:pPr>
              <a:r>
                <a:rPr lang="zh-CN" altLang="en-US" sz="2800">
                  <a:solidFill>
                    <a:srgbClr val="000099"/>
                  </a:solidFill>
                </a:rPr>
                <a:t>  </a:t>
              </a:r>
              <a:r>
                <a:rPr lang="en-US" altLang="zh-CN" sz="2800">
                  <a:solidFill>
                    <a:srgbClr val="000099"/>
                  </a:solidFill>
                </a:rPr>
                <a:t>float</a:t>
              </a:r>
            </a:p>
          </p:txBody>
        </p:sp>
        <p:sp>
          <p:nvSpPr>
            <p:cNvPr id="3095" name="Text Box 23">
              <a:extLst>
                <a:ext uri="{FF2B5EF4-FFF2-40B4-BE49-F238E27FC236}">
                  <a16:creationId xmlns:a16="http://schemas.microsoft.com/office/drawing/2014/main" id="{0149EA5E-4B24-4A2E-8FD3-71BAB08E656E}"/>
                </a:ext>
              </a:extLst>
            </p:cNvPr>
            <p:cNvSpPr txBox="1">
              <a:spLocks noChangeArrowheads="1"/>
            </p:cNvSpPr>
            <p:nvPr/>
          </p:nvSpPr>
          <p:spPr bwMode="auto">
            <a:xfrm>
              <a:off x="188" y="624"/>
              <a:ext cx="1862" cy="51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buClr>
                  <a:srgbClr val="CC99FF"/>
                </a:buClr>
                <a:buFont typeface="Monotype Sorts" pitchFamily="2" charset="2"/>
                <a:buNone/>
              </a:pPr>
              <a:r>
                <a:rPr lang="zh-CN" altLang="en-US" sz="2800"/>
                <a:t>双精度实型</a:t>
              </a:r>
            </a:p>
            <a:p>
              <a:pPr algn="l">
                <a:lnSpc>
                  <a:spcPct val="80000"/>
                </a:lnSpc>
                <a:buClr>
                  <a:srgbClr val="CC99FF"/>
                </a:buClr>
                <a:buFont typeface="Monotype Sorts" pitchFamily="2" charset="2"/>
                <a:buNone/>
              </a:pPr>
              <a:r>
                <a:rPr lang="zh-CN" altLang="en-US" sz="2800"/>
                <a:t>  </a:t>
              </a:r>
              <a:r>
                <a:rPr lang="en-US" altLang="zh-CN" sz="2800"/>
                <a:t>double</a:t>
              </a:r>
            </a:p>
          </p:txBody>
        </p:sp>
        <p:sp>
          <p:nvSpPr>
            <p:cNvPr id="3096" name="AutoShape 24">
              <a:extLst>
                <a:ext uri="{FF2B5EF4-FFF2-40B4-BE49-F238E27FC236}">
                  <a16:creationId xmlns:a16="http://schemas.microsoft.com/office/drawing/2014/main" id="{DA51622B-2206-4375-9361-7693377460D1}"/>
                </a:ext>
              </a:extLst>
            </p:cNvPr>
            <p:cNvSpPr>
              <a:spLocks/>
            </p:cNvSpPr>
            <p:nvPr/>
          </p:nvSpPr>
          <p:spPr bwMode="auto">
            <a:xfrm>
              <a:off x="0" y="143"/>
              <a:ext cx="192" cy="672"/>
            </a:xfrm>
            <a:prstGeom prst="leftBrace">
              <a:avLst>
                <a:gd name="adj1" fmla="val 21211"/>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97" name="AutoShape 25">
            <a:extLst>
              <a:ext uri="{FF2B5EF4-FFF2-40B4-BE49-F238E27FC236}">
                <a16:creationId xmlns:a16="http://schemas.microsoft.com/office/drawing/2014/main" id="{F4BE2399-F179-4725-8B30-315B893EAD2E}"/>
              </a:ext>
            </a:extLst>
          </p:cNvPr>
          <p:cNvSpPr>
            <a:spLocks noChangeArrowheads="1"/>
          </p:cNvSpPr>
          <p:nvPr/>
        </p:nvSpPr>
        <p:spPr bwMode="auto">
          <a:xfrm>
            <a:off x="1524000" y="3060700"/>
            <a:ext cx="2438400" cy="1143000"/>
          </a:xfrm>
          <a:prstGeom prst="cloudCallout">
            <a:avLst>
              <a:gd name="adj1" fmla="val -32944"/>
              <a:gd name="adj2" fmla="val 160000"/>
            </a:avLst>
          </a:prstGeom>
          <a:gradFill rotWithShape="0">
            <a:gsLst>
              <a:gs pos="0">
                <a:srgbClr val="CCFFFF"/>
              </a:gs>
              <a:gs pos="100000">
                <a:schemeClr val="bg1"/>
              </a:gs>
            </a:gsLst>
            <a:lin ang="18900000" scaled="1"/>
          </a:gradFill>
          <a:ln w="9525">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a:t>用户定义数据类型</a:t>
            </a:r>
          </a:p>
        </p:txBody>
      </p:sp>
      <p:sp>
        <p:nvSpPr>
          <p:cNvPr id="3098" name="Rectangle 26">
            <a:extLst>
              <a:ext uri="{FF2B5EF4-FFF2-40B4-BE49-F238E27FC236}">
                <a16:creationId xmlns:a16="http://schemas.microsoft.com/office/drawing/2014/main" id="{CCABCD16-222B-4369-A9F7-D80EE504286D}"/>
              </a:ext>
            </a:extLst>
          </p:cNvPr>
          <p:cNvSpPr>
            <a:spLocks noChangeArrowheads="1"/>
          </p:cNvSpPr>
          <p:nvPr/>
        </p:nvSpPr>
        <p:spPr bwMode="auto">
          <a:xfrm>
            <a:off x="1371600" y="5346700"/>
            <a:ext cx="2120900" cy="519113"/>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00099"/>
                </a:solidFill>
              </a:rPr>
              <a:t>非基本类型</a:t>
            </a:r>
          </a:p>
        </p:txBody>
      </p:sp>
      <p:sp>
        <p:nvSpPr>
          <p:cNvPr id="3099" name="AutoShape 27">
            <a:extLst>
              <a:ext uri="{FF2B5EF4-FFF2-40B4-BE49-F238E27FC236}">
                <a16:creationId xmlns:a16="http://schemas.microsoft.com/office/drawing/2014/main" id="{31C94E45-7C9D-4246-90C0-3A38A7A2C5A5}"/>
              </a:ext>
            </a:extLst>
          </p:cNvPr>
          <p:cNvSpPr>
            <a:spLocks/>
          </p:cNvSpPr>
          <p:nvPr/>
        </p:nvSpPr>
        <p:spPr bwMode="auto">
          <a:xfrm>
            <a:off x="3200400" y="4203700"/>
            <a:ext cx="203200" cy="2057400"/>
          </a:xfrm>
          <a:prstGeom prst="leftBrace">
            <a:avLst>
              <a:gd name="adj1" fmla="val 8437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0" name="Rectangle 28">
            <a:extLst>
              <a:ext uri="{FF2B5EF4-FFF2-40B4-BE49-F238E27FC236}">
                <a16:creationId xmlns:a16="http://schemas.microsoft.com/office/drawing/2014/main" id="{61C63FD6-3C68-433D-8968-48FD46464F39}"/>
              </a:ext>
            </a:extLst>
          </p:cNvPr>
          <p:cNvSpPr>
            <a:spLocks noChangeArrowheads="1"/>
          </p:cNvSpPr>
          <p:nvPr/>
        </p:nvSpPr>
        <p:spPr bwMode="auto">
          <a:xfrm>
            <a:off x="3733800" y="2703513"/>
            <a:ext cx="1701800" cy="51911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CC99FF"/>
              </a:buClr>
              <a:buFont typeface="Monotype Sorts" pitchFamily="2" charset="2"/>
              <a:buNone/>
            </a:pPr>
            <a:r>
              <a:rPr lang="zh-CN" altLang="en-US" sz="2800">
                <a:solidFill>
                  <a:srgbClr val="CC0000"/>
                </a:solidFill>
              </a:rPr>
              <a:t>枚举类型</a:t>
            </a:r>
          </a:p>
        </p:txBody>
      </p:sp>
      <p:sp>
        <p:nvSpPr>
          <p:cNvPr id="3101" name="Rectangle 29">
            <a:extLst>
              <a:ext uri="{FF2B5EF4-FFF2-40B4-BE49-F238E27FC236}">
                <a16:creationId xmlns:a16="http://schemas.microsoft.com/office/drawing/2014/main" id="{A1EFE79F-3141-4B87-AC8B-B38AF61F1822}"/>
              </a:ext>
            </a:extLst>
          </p:cNvPr>
          <p:cNvSpPr>
            <a:spLocks noChangeArrowheads="1"/>
          </p:cNvSpPr>
          <p:nvPr/>
        </p:nvSpPr>
        <p:spPr bwMode="auto">
          <a:xfrm>
            <a:off x="5740400" y="4813300"/>
            <a:ext cx="2641600" cy="519113"/>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CC99FF"/>
              </a:buClr>
              <a:buFont typeface="Monotype Sorts" pitchFamily="2" charset="2"/>
              <a:buNone/>
            </a:pPr>
            <a:r>
              <a:rPr lang="zh-CN" altLang="en-US" sz="2800">
                <a:solidFill>
                  <a:srgbClr val="CC0000"/>
                </a:solidFill>
              </a:rPr>
              <a:t>枚举类型  </a:t>
            </a:r>
            <a:r>
              <a:rPr lang="en-US" altLang="zh-CN" sz="2800">
                <a:solidFill>
                  <a:srgbClr val="CC0000"/>
                </a:solidFill>
              </a:rPr>
              <a:t>enum</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3093"/>
                                        </p:tgtEl>
                                        <p:attrNameLst>
                                          <p:attrName>style.visibility</p:attrName>
                                        </p:attrNameLst>
                                      </p:cBhvr>
                                      <p:to>
                                        <p:strVal val="visible"/>
                                      </p:to>
                                    </p:set>
                                    <p:anim calcmode="lin" valueType="num">
                                      <p:cBhvr>
                                        <p:cTn id="15" dur="500" fill="hold"/>
                                        <p:tgtEl>
                                          <p:spTgt spid="3093"/>
                                        </p:tgtEl>
                                        <p:attrNameLst>
                                          <p:attrName>ppt_x</p:attrName>
                                        </p:attrNameLst>
                                      </p:cBhvr>
                                      <p:tavLst>
                                        <p:tav tm="0">
                                          <p:val>
                                            <p:strVal val="#ppt_x-#ppt_w/2"/>
                                          </p:val>
                                        </p:tav>
                                        <p:tav tm="100000">
                                          <p:val>
                                            <p:strVal val="#ppt_x"/>
                                          </p:val>
                                        </p:tav>
                                      </p:tavLst>
                                    </p:anim>
                                    <p:anim calcmode="lin" valueType="num">
                                      <p:cBhvr>
                                        <p:cTn id="16" dur="500" fill="hold"/>
                                        <p:tgtEl>
                                          <p:spTgt spid="3093"/>
                                        </p:tgtEl>
                                        <p:attrNameLst>
                                          <p:attrName>ppt_y</p:attrName>
                                        </p:attrNameLst>
                                      </p:cBhvr>
                                      <p:tavLst>
                                        <p:tav tm="0">
                                          <p:val>
                                            <p:strVal val="#ppt_y"/>
                                          </p:val>
                                        </p:tav>
                                        <p:tav tm="100000">
                                          <p:val>
                                            <p:strVal val="#ppt_y"/>
                                          </p:val>
                                        </p:tav>
                                      </p:tavLst>
                                    </p:anim>
                                    <p:anim calcmode="lin" valueType="num">
                                      <p:cBhvr>
                                        <p:cTn id="17" dur="500" fill="hold"/>
                                        <p:tgtEl>
                                          <p:spTgt spid="3093"/>
                                        </p:tgtEl>
                                        <p:attrNameLst>
                                          <p:attrName>ppt_w</p:attrName>
                                        </p:attrNameLst>
                                      </p:cBhvr>
                                      <p:tavLst>
                                        <p:tav tm="0">
                                          <p:val>
                                            <p:fltVal val="0"/>
                                          </p:val>
                                        </p:tav>
                                        <p:tav tm="100000">
                                          <p:val>
                                            <p:strVal val="#ppt_w"/>
                                          </p:val>
                                        </p:tav>
                                      </p:tavLst>
                                    </p:anim>
                                    <p:anim calcmode="lin" valueType="num">
                                      <p:cBhvr>
                                        <p:cTn id="18" dur="500" fill="hold"/>
                                        <p:tgtEl>
                                          <p:spTgt spid="309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3099"/>
                                        </p:tgtEl>
                                        <p:attrNameLst>
                                          <p:attrName>style.visibility</p:attrName>
                                        </p:attrNameLst>
                                      </p:cBhvr>
                                      <p:to>
                                        <p:strVal val="visible"/>
                                      </p:to>
                                    </p:set>
                                    <p:animEffect transition="in" filter="barn(outHorizontal)">
                                      <p:cBhvr>
                                        <p:cTn id="23" dur="500"/>
                                        <p:tgtEl>
                                          <p:spTgt spid="309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307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081"/>
                                        </p:tgtEl>
                                        <p:attrNameLst>
                                          <p:attrName>style.visibility</p:attrName>
                                        </p:attrNameLst>
                                      </p:cBhvr>
                                      <p:to>
                                        <p:strVal val="visible"/>
                                      </p:to>
                                    </p:set>
                                    <p:animEffect transition="in" filter="wipe(left)">
                                      <p:cBhvr>
                                        <p:cTn id="31" dur="500"/>
                                        <p:tgtEl>
                                          <p:spTgt spid="30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3078"/>
                                        </p:tgtEl>
                                        <p:attrNameLst>
                                          <p:attrName>style.visibility</p:attrName>
                                        </p:attrNameLst>
                                      </p:cBhvr>
                                      <p:to>
                                        <p:strVal val="visible"/>
                                      </p:to>
                                    </p:set>
                                    <p:animEffect transition="in" filter="strips(upRight)">
                                      <p:cBhvr>
                                        <p:cTn id="36" dur="500"/>
                                        <p:tgtEl>
                                          <p:spTgt spid="307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079">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0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uild="p" autoUpdateAnimBg="0"/>
      <p:bldP spid="3078" grpId="0" autoUpdateAnimBg="0"/>
      <p:bldP spid="3079" grpId="0" build="p" autoUpdateAnimBg="0"/>
      <p:bldP spid="3097" grpId="0" animBg="1" autoUpdateAnimBg="0"/>
      <p:bldP spid="3100" grpId="0" autoUpdateAnimBg="0"/>
      <p:bldP spid="3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A8B8A97-BDC9-42CA-9FFC-D5E8861736E6}"/>
              </a:ext>
            </a:extLst>
          </p:cNvPr>
          <p:cNvSpPr>
            <a:spLocks noChangeArrowheads="1"/>
          </p:cNvSpPr>
          <p:nvPr/>
        </p:nvSpPr>
        <p:spPr bwMode="auto">
          <a:xfrm>
            <a:off x="2700338" y="1844675"/>
            <a:ext cx="5410200" cy="323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eaLnBrk="0" hangingPunct="0">
              <a:lnSpc>
                <a:spcPct val="120000"/>
              </a:lnSpc>
            </a:pPr>
            <a:endParaRPr lang="zh-CN" altLang="en-US" sz="2400" b="0">
              <a:latin typeface="黑体" panose="02010609060101010101" pitchFamily="49" charset="-122"/>
            </a:endParaRPr>
          </a:p>
        </p:txBody>
      </p:sp>
      <p:sp>
        <p:nvSpPr>
          <p:cNvPr id="94211" name="Rectangle 3">
            <a:extLst>
              <a:ext uri="{FF2B5EF4-FFF2-40B4-BE49-F238E27FC236}">
                <a16:creationId xmlns:a16="http://schemas.microsoft.com/office/drawing/2014/main" id="{73DEEDB1-E338-4200-B610-4BB027E47CC0}"/>
              </a:ext>
            </a:extLst>
          </p:cNvPr>
          <p:cNvSpPr>
            <a:spLocks noChangeArrowheads="1"/>
          </p:cNvSpPr>
          <p:nvPr/>
        </p:nvSpPr>
        <p:spPr bwMode="auto">
          <a:xfrm>
            <a:off x="1403350" y="188913"/>
            <a:ext cx="691356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r>
              <a:rPr lang="en-US" altLang="zh-CN" sz="3600">
                <a:solidFill>
                  <a:srgbClr val="CC0000"/>
                </a:solidFill>
                <a:latin typeface="Times New Roman" panose="02020603050405020304" pitchFamily="18" charset="0"/>
              </a:rPr>
              <a:t>11.1  </a:t>
            </a:r>
            <a:r>
              <a:rPr lang="zh-CN" altLang="en-US" sz="3600">
                <a:solidFill>
                  <a:srgbClr val="CC0000"/>
                </a:solidFill>
                <a:latin typeface="Times New Roman" panose="02020603050405020304" pitchFamily="18" charset="0"/>
              </a:rPr>
              <a:t>概述</a:t>
            </a:r>
            <a:r>
              <a:rPr lang="en-US" altLang="zh-CN" sz="3600">
                <a:solidFill>
                  <a:srgbClr val="CC0000"/>
                </a:solidFill>
                <a:latin typeface="Times New Roman" panose="02020603050405020304" pitchFamily="18" charset="0"/>
              </a:rPr>
              <a:t>------</a:t>
            </a:r>
            <a:r>
              <a:rPr lang="zh-CN" altLang="en-US" sz="3200">
                <a:solidFill>
                  <a:srgbClr val="000099"/>
                </a:solidFill>
              </a:rPr>
              <a:t>结构体类型的声明</a:t>
            </a:r>
          </a:p>
        </p:txBody>
      </p:sp>
      <p:sp>
        <p:nvSpPr>
          <p:cNvPr id="94212" name="Rectangle 4">
            <a:extLst>
              <a:ext uri="{FF2B5EF4-FFF2-40B4-BE49-F238E27FC236}">
                <a16:creationId xmlns:a16="http://schemas.microsoft.com/office/drawing/2014/main" id="{5EBD0794-D676-45C7-966F-C277EA4780B6}"/>
              </a:ext>
            </a:extLst>
          </p:cNvPr>
          <p:cNvSpPr>
            <a:spLocks noChangeArrowheads="1"/>
          </p:cNvSpPr>
          <p:nvPr/>
        </p:nvSpPr>
        <p:spPr bwMode="auto">
          <a:xfrm>
            <a:off x="900113" y="2349500"/>
            <a:ext cx="5832475"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defRPr sz="3200">
                <a:solidFill>
                  <a:schemeClr val="tx1"/>
                </a:solidFill>
                <a:latin typeface="Arial" panose="020B0604020202020204" pitchFamily="34" charset="0"/>
                <a:ea typeface="宋体" panose="02010600030101010101" pitchFamily="2" charset="-122"/>
              </a:defRPr>
            </a:lvl1pPr>
            <a:lvl2pPr marL="1143000" indent="-685800" defTabSz="762000">
              <a:spcBef>
                <a:spcPct val="20000"/>
              </a:spcBef>
              <a:defRPr sz="2800">
                <a:solidFill>
                  <a:schemeClr val="tx1"/>
                </a:solidFill>
                <a:latin typeface="Arial" panose="020B0604020202020204" pitchFamily="34" charset="0"/>
                <a:ea typeface="宋体" panose="02010600030101010101" pitchFamily="2" charset="-122"/>
              </a:defRPr>
            </a:lvl2pPr>
            <a:lvl3pPr marL="1600200" indent="-685800" defTabSz="762000">
              <a:spcBef>
                <a:spcPct val="20000"/>
              </a:spcBef>
              <a:defRPr sz="2400">
                <a:solidFill>
                  <a:schemeClr val="tx1"/>
                </a:solidFill>
                <a:latin typeface="Arial" panose="020B0604020202020204" pitchFamily="34" charset="0"/>
                <a:ea typeface="宋体" panose="02010600030101010101" pitchFamily="2" charset="-122"/>
              </a:defRPr>
            </a:lvl3pPr>
            <a:lvl4pPr marL="2019300" indent="-685800" defTabSz="762000">
              <a:spcBef>
                <a:spcPct val="20000"/>
              </a:spcBef>
              <a:defRPr sz="2000">
                <a:solidFill>
                  <a:schemeClr val="tx1"/>
                </a:solidFill>
                <a:latin typeface="Arial" panose="020B0604020202020204" pitchFamily="34" charset="0"/>
                <a:ea typeface="宋体" panose="02010600030101010101" pitchFamily="2" charset="-122"/>
              </a:defRPr>
            </a:lvl4pPr>
            <a:lvl5pPr marL="2438400" indent="-685800" defTabSz="762000">
              <a:spcBef>
                <a:spcPct val="20000"/>
              </a:spcBef>
              <a:defRPr sz="2000">
                <a:solidFill>
                  <a:schemeClr val="tx1"/>
                </a:solidFill>
                <a:latin typeface="Arial" panose="020B0604020202020204" pitchFamily="34" charset="0"/>
                <a:ea typeface="宋体" panose="02010600030101010101" pitchFamily="2" charset="-122"/>
              </a:defRPr>
            </a:lvl5pPr>
            <a:lvl6pPr marL="28956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33528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8100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42672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r>
              <a:rPr lang="zh-CN" altLang="en-US">
                <a:solidFill>
                  <a:srgbClr val="CC0000"/>
                </a:solidFill>
                <a:latin typeface="Times New Roman" panose="02020603050405020304" pitchFamily="18" charset="0"/>
                <a:ea typeface="黑体" panose="02010609060101010101" pitchFamily="49" charset="-122"/>
              </a:rPr>
              <a:t>如：</a:t>
            </a:r>
            <a:r>
              <a:rPr lang="en-US" altLang="zh-CN">
                <a:solidFill>
                  <a:srgbClr val="0000CC"/>
                </a:solidFill>
                <a:latin typeface="Times New Roman" panose="02020603050405020304" pitchFamily="18" charset="0"/>
                <a:ea typeface="黑体" panose="02010609060101010101" pitchFamily="49" charset="-122"/>
              </a:rPr>
              <a:t>struct </a:t>
            </a:r>
            <a:r>
              <a:rPr lang="en-US" altLang="zh-CN">
                <a:solidFill>
                  <a:srgbClr val="CC0000"/>
                </a:solidFill>
                <a:latin typeface="Times New Roman" panose="02020603050405020304" pitchFamily="18" charset="0"/>
                <a:ea typeface="黑体" panose="02010609060101010101" pitchFamily="49" charset="-122"/>
              </a:rPr>
              <a:t>student</a:t>
            </a:r>
          </a:p>
          <a:p>
            <a:pPr algn="l"/>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     int</a:t>
            </a:r>
            <a:r>
              <a:rPr lang="en-US" altLang="zh-CN">
                <a:solidFill>
                  <a:srgbClr val="008000"/>
                </a:solidFill>
                <a:latin typeface="Times New Roman" panose="02020603050405020304" pitchFamily="18" charset="0"/>
                <a:ea typeface="黑体" panose="02010609060101010101" pitchFamily="49" charset="-122"/>
              </a:rPr>
              <a:t> </a:t>
            </a:r>
            <a:r>
              <a:rPr lang="en-US" altLang="zh-CN">
                <a:latin typeface="Times New Roman" panose="02020603050405020304" pitchFamily="18" charset="0"/>
                <a:ea typeface="黑体" panose="02010609060101010101" pitchFamily="49" charset="-122"/>
              </a:rPr>
              <a:t>num;</a:t>
            </a:r>
            <a:r>
              <a:rPr lang="en-US" altLang="zh-CN">
                <a:solidFill>
                  <a:srgbClr val="800000"/>
                </a:solidFill>
                <a:latin typeface="Times New Roman" panose="02020603050405020304" pitchFamily="18" charset="0"/>
                <a:ea typeface="黑体" panose="02010609060101010101" pitchFamily="49" charset="-122"/>
              </a:rPr>
              <a:t> </a:t>
            </a:r>
          </a:p>
          <a:p>
            <a:pPr algn="l"/>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char </a:t>
            </a:r>
            <a:r>
              <a:rPr lang="en-US" altLang="zh-CN">
                <a:latin typeface="Times New Roman" panose="02020603050405020304" pitchFamily="18" charset="0"/>
                <a:ea typeface="黑体" panose="02010609060101010101" pitchFamily="49" charset="-122"/>
              </a:rPr>
              <a:t>name[20];</a:t>
            </a:r>
          </a:p>
          <a:p>
            <a:pPr algn="l"/>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char </a:t>
            </a:r>
            <a:r>
              <a:rPr lang="en-US" altLang="zh-CN">
                <a:latin typeface="Times New Roman" panose="02020603050405020304" pitchFamily="18" charset="0"/>
                <a:ea typeface="黑体" panose="02010609060101010101" pitchFamily="49" charset="-122"/>
              </a:rPr>
              <a:t>sex;</a:t>
            </a:r>
          </a:p>
          <a:p>
            <a:pPr algn="l"/>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int </a:t>
            </a:r>
            <a:r>
              <a:rPr lang="en-US" altLang="zh-CN">
                <a:latin typeface="Times New Roman" panose="02020603050405020304" pitchFamily="18" charset="0"/>
                <a:ea typeface="黑体" panose="02010609060101010101" pitchFamily="49" charset="-122"/>
              </a:rPr>
              <a:t>age;</a:t>
            </a:r>
          </a:p>
          <a:p>
            <a:pPr algn="l"/>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float </a:t>
            </a:r>
            <a:r>
              <a:rPr lang="en-US" altLang="zh-CN">
                <a:latin typeface="Times New Roman" panose="02020603050405020304" pitchFamily="18" charset="0"/>
                <a:ea typeface="黑体" panose="02010609060101010101" pitchFamily="49" charset="-122"/>
              </a:rPr>
              <a:t>score;</a:t>
            </a:r>
          </a:p>
          <a:p>
            <a:pPr algn="l"/>
            <a:r>
              <a:rPr lang="en-US" altLang="zh-CN">
                <a:solidFill>
                  <a:srgbClr val="0000CC"/>
                </a:solidFill>
                <a:latin typeface="Times New Roman" panose="02020603050405020304" pitchFamily="18" charset="0"/>
                <a:ea typeface="黑体" panose="02010609060101010101" pitchFamily="49" charset="-122"/>
              </a:rPr>
              <a:t>               char</a:t>
            </a:r>
            <a:r>
              <a:rPr lang="en-US" altLang="zh-CN">
                <a:solidFill>
                  <a:srgbClr val="008000"/>
                </a:solidFill>
                <a:latin typeface="Times New Roman" panose="02020603050405020304" pitchFamily="18" charset="0"/>
                <a:ea typeface="黑体" panose="02010609060101010101" pitchFamily="49" charset="-122"/>
              </a:rPr>
              <a:t> </a:t>
            </a:r>
            <a:r>
              <a:rPr lang="en-US" altLang="zh-CN">
                <a:latin typeface="Times New Roman" panose="02020603050405020304" pitchFamily="18" charset="0"/>
                <a:ea typeface="黑体" panose="02010609060101010101" pitchFamily="49" charset="-122"/>
              </a:rPr>
              <a:t>addr[30];</a:t>
            </a:r>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a:t>
            </a:r>
            <a:r>
              <a:rPr lang="en-US" altLang="zh-CN">
                <a:solidFill>
                  <a:srgbClr val="CC0000"/>
                </a:solidFill>
                <a:latin typeface="Times New Roman" panose="02020603050405020304" pitchFamily="18" charset="0"/>
                <a:ea typeface="黑体" panose="02010609060101010101" pitchFamily="49" charset="-122"/>
              </a:rPr>
              <a:t>;</a:t>
            </a:r>
          </a:p>
        </p:txBody>
      </p:sp>
      <p:sp>
        <p:nvSpPr>
          <p:cNvPr id="94213" name="AutoShape 5">
            <a:extLst>
              <a:ext uri="{FF2B5EF4-FFF2-40B4-BE49-F238E27FC236}">
                <a16:creationId xmlns:a16="http://schemas.microsoft.com/office/drawing/2014/main" id="{99D57D00-19A0-4676-A839-2A516D6E39DD}"/>
              </a:ext>
            </a:extLst>
          </p:cNvPr>
          <p:cNvSpPr>
            <a:spLocks noChangeArrowheads="1"/>
          </p:cNvSpPr>
          <p:nvPr/>
        </p:nvSpPr>
        <p:spPr bwMode="auto">
          <a:xfrm>
            <a:off x="5508625" y="2420938"/>
            <a:ext cx="2592388" cy="792162"/>
          </a:xfrm>
          <a:prstGeom prst="wedgeEllipseCallout">
            <a:avLst>
              <a:gd name="adj1" fmla="val -92194"/>
              <a:gd name="adj2" fmla="val -20940"/>
            </a:avLst>
          </a:prstGeom>
          <a:noFill/>
          <a:ln w="38100">
            <a:solidFill>
              <a:srgbClr val="80008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zh-CN" altLang="en-US">
                <a:latin typeface="黑体" panose="02010609060101010101" pitchFamily="49" charset="-122"/>
              </a:rPr>
              <a:t>结构体名</a:t>
            </a:r>
          </a:p>
        </p:txBody>
      </p:sp>
      <p:sp>
        <p:nvSpPr>
          <p:cNvPr id="94214" name="AutoShape 6">
            <a:hlinkClick r:id="rId2" action="ppaction://hlinksldjump"/>
            <a:extLst>
              <a:ext uri="{FF2B5EF4-FFF2-40B4-BE49-F238E27FC236}">
                <a16:creationId xmlns:a16="http://schemas.microsoft.com/office/drawing/2014/main" id="{CCC5FC4E-36E0-4737-88E5-9D1203CB1AC5}"/>
              </a:ext>
            </a:extLst>
          </p:cNvPr>
          <p:cNvSpPr>
            <a:spLocks noChangeArrowheads="1"/>
          </p:cNvSpPr>
          <p:nvPr/>
        </p:nvSpPr>
        <p:spPr bwMode="auto">
          <a:xfrm>
            <a:off x="4716463" y="4508500"/>
            <a:ext cx="2160587" cy="936625"/>
          </a:xfrm>
          <a:prstGeom prst="wedgeEllipseCallout">
            <a:avLst>
              <a:gd name="adj1" fmla="val -88870"/>
              <a:gd name="adj2" fmla="val 8981"/>
            </a:avLst>
          </a:prstGeom>
          <a:noFill/>
          <a:ln w="38100">
            <a:solidFill>
              <a:srgbClr val="80008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zh-CN" altLang="en-US">
                <a:latin typeface="黑体" panose="02010609060101010101" pitchFamily="49" charset="-122"/>
              </a:rPr>
              <a:t>成员名</a:t>
            </a:r>
          </a:p>
        </p:txBody>
      </p:sp>
      <p:sp>
        <p:nvSpPr>
          <p:cNvPr id="94215" name="Rectangle 7">
            <a:extLst>
              <a:ext uri="{FF2B5EF4-FFF2-40B4-BE49-F238E27FC236}">
                <a16:creationId xmlns:a16="http://schemas.microsoft.com/office/drawing/2014/main" id="{CECC53D6-5301-4F1B-BCA2-85ABB487701F}"/>
              </a:ext>
            </a:extLst>
          </p:cNvPr>
          <p:cNvSpPr>
            <a:spLocks noChangeArrowheads="1"/>
          </p:cNvSpPr>
          <p:nvPr/>
        </p:nvSpPr>
        <p:spPr bwMode="auto">
          <a:xfrm>
            <a:off x="827088" y="1268413"/>
            <a:ext cx="6769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一般形式：</a:t>
            </a:r>
            <a:r>
              <a:rPr lang="zh-CN" altLang="en-US">
                <a:solidFill>
                  <a:srgbClr val="663300"/>
                </a:solidFill>
              </a:rPr>
              <a:t>  </a:t>
            </a:r>
            <a:r>
              <a:rPr lang="en-US" altLang="zh-CN">
                <a:solidFill>
                  <a:srgbClr val="0000CC"/>
                </a:solidFill>
              </a:rPr>
              <a:t>struct  </a:t>
            </a:r>
            <a:r>
              <a:rPr lang="en-US" altLang="zh-CN">
                <a:solidFill>
                  <a:srgbClr val="663300"/>
                </a:solidFill>
              </a:rPr>
              <a:t>  </a:t>
            </a:r>
            <a:r>
              <a:rPr lang="zh-CN" altLang="en-US">
                <a:solidFill>
                  <a:srgbClr val="CC0000"/>
                </a:solidFill>
              </a:rPr>
              <a:t>结构体名</a:t>
            </a:r>
          </a:p>
          <a:p>
            <a:pPr algn="l"/>
            <a:r>
              <a:rPr lang="zh-CN" altLang="en-US">
                <a:solidFill>
                  <a:srgbClr val="CC0000"/>
                </a:solidFill>
              </a:rPr>
              <a:t>                          </a:t>
            </a:r>
            <a:r>
              <a:rPr lang="en-US" altLang="zh-CN">
                <a:solidFill>
                  <a:srgbClr val="0000CC"/>
                </a:solidFill>
              </a:rPr>
              <a:t>{</a:t>
            </a:r>
            <a:r>
              <a:rPr lang="zh-CN" altLang="en-US">
                <a:solidFill>
                  <a:srgbClr val="0000CC"/>
                </a:solidFill>
              </a:rPr>
              <a:t>成员表列</a:t>
            </a:r>
            <a:r>
              <a:rPr lang="en-US" altLang="zh-CN">
                <a:solidFill>
                  <a:srgbClr val="0000CC"/>
                </a:solidFill>
              </a:rPr>
              <a:t>}</a:t>
            </a:r>
            <a:r>
              <a:rPr lang="en-US" altLang="zh-CN">
                <a:solidFill>
                  <a:srgbClr val="CC0000"/>
                </a:solidFill>
              </a:rPr>
              <a:t>;</a:t>
            </a:r>
          </a:p>
        </p:txBody>
      </p:sp>
      <p:sp>
        <p:nvSpPr>
          <p:cNvPr id="94217" name="AutoShape 9">
            <a:extLst>
              <a:ext uri="{FF2B5EF4-FFF2-40B4-BE49-F238E27FC236}">
                <a16:creationId xmlns:a16="http://schemas.microsoft.com/office/drawing/2014/main" id="{D5702D9F-2F6C-4973-AFC0-1E7AB41C426B}"/>
              </a:ext>
            </a:extLst>
          </p:cNvPr>
          <p:cNvSpPr>
            <a:spLocks noChangeArrowheads="1"/>
          </p:cNvSpPr>
          <p:nvPr/>
        </p:nvSpPr>
        <p:spPr bwMode="auto">
          <a:xfrm>
            <a:off x="539750" y="1341438"/>
            <a:ext cx="2592388" cy="722312"/>
          </a:xfrm>
          <a:prstGeom prst="wedgeEllipseCallout">
            <a:avLst>
              <a:gd name="adj1" fmla="val 26852"/>
              <a:gd name="adj2" fmla="val 118792"/>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zh-CN" altLang="en-US">
                <a:latin typeface="黑体" panose="02010609060101010101" pitchFamily="49" charset="-122"/>
              </a:rPr>
              <a:t>关键字</a:t>
            </a:r>
          </a:p>
        </p:txBody>
      </p:sp>
      <p:grpSp>
        <p:nvGrpSpPr>
          <p:cNvPr id="94218" name="Group 10">
            <a:extLst>
              <a:ext uri="{FF2B5EF4-FFF2-40B4-BE49-F238E27FC236}">
                <a16:creationId xmlns:a16="http://schemas.microsoft.com/office/drawing/2014/main" id="{E1DAB89E-D92C-434E-9FA0-B894CAABB08D}"/>
              </a:ext>
            </a:extLst>
          </p:cNvPr>
          <p:cNvGrpSpPr>
            <a:grpSpLocks/>
          </p:cNvGrpSpPr>
          <p:nvPr/>
        </p:nvGrpSpPr>
        <p:grpSpPr bwMode="auto">
          <a:xfrm>
            <a:off x="395288" y="2924175"/>
            <a:ext cx="3744912" cy="1873250"/>
            <a:chOff x="0" y="0"/>
            <a:chExt cx="2359" cy="1180"/>
          </a:xfrm>
        </p:grpSpPr>
        <p:sp>
          <p:nvSpPr>
            <p:cNvPr id="94219" name="AutoShape 11">
              <a:extLst>
                <a:ext uri="{FF2B5EF4-FFF2-40B4-BE49-F238E27FC236}">
                  <a16:creationId xmlns:a16="http://schemas.microsoft.com/office/drawing/2014/main" id="{87A7A6CB-72EF-4F67-8742-5E6D7B11FC3E}"/>
                </a:ext>
              </a:extLst>
            </p:cNvPr>
            <p:cNvSpPr>
              <a:spLocks noChangeArrowheads="1"/>
            </p:cNvSpPr>
            <p:nvPr/>
          </p:nvSpPr>
          <p:spPr bwMode="auto">
            <a:xfrm>
              <a:off x="0" y="636"/>
              <a:ext cx="1271" cy="544"/>
            </a:xfrm>
            <a:prstGeom prst="wedgeEllipseCallout">
              <a:avLst>
                <a:gd name="adj1" fmla="val 71245"/>
                <a:gd name="adj2" fmla="val -155699"/>
              </a:avLst>
            </a:prstGeom>
            <a:noFill/>
            <a:ln w="38100">
              <a:solidFill>
                <a:srgbClr val="80008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zh-CN" altLang="en-US">
                  <a:latin typeface="黑体" panose="02010609060101010101" pitchFamily="49" charset="-122"/>
                </a:rPr>
                <a:t>类型名</a:t>
              </a:r>
            </a:p>
          </p:txBody>
        </p:sp>
        <p:sp>
          <p:nvSpPr>
            <p:cNvPr id="94220" name="Line 12">
              <a:extLst>
                <a:ext uri="{FF2B5EF4-FFF2-40B4-BE49-F238E27FC236}">
                  <a16:creationId xmlns:a16="http://schemas.microsoft.com/office/drawing/2014/main" id="{97B2B78D-288C-4D3A-BFB8-163914CCC506}"/>
                </a:ext>
              </a:extLst>
            </p:cNvPr>
            <p:cNvSpPr>
              <a:spLocks noChangeShapeType="1"/>
            </p:cNvSpPr>
            <p:nvPr/>
          </p:nvSpPr>
          <p:spPr bwMode="auto">
            <a:xfrm>
              <a:off x="907" y="0"/>
              <a:ext cx="1452" cy="0"/>
            </a:xfrm>
            <a:prstGeom prst="line">
              <a:avLst/>
            </a:prstGeom>
            <a:noFill/>
            <a:ln w="381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94221" name="AutoShape 13">
            <a:extLst>
              <a:ext uri="{FF2B5EF4-FFF2-40B4-BE49-F238E27FC236}">
                <a16:creationId xmlns:a16="http://schemas.microsoft.com/office/drawing/2014/main" id="{16EE8DCA-05EF-4FD3-9509-9B38BA4EA874}"/>
              </a:ext>
            </a:extLst>
          </p:cNvPr>
          <p:cNvSpPr>
            <a:spLocks noChangeArrowheads="1"/>
          </p:cNvSpPr>
          <p:nvPr/>
        </p:nvSpPr>
        <p:spPr bwMode="auto">
          <a:xfrm>
            <a:off x="323850" y="5373688"/>
            <a:ext cx="2017713" cy="863600"/>
          </a:xfrm>
          <a:prstGeom prst="wedgeEllipseCallout">
            <a:avLst>
              <a:gd name="adj1" fmla="val 73130"/>
              <a:gd name="adj2" fmla="val -78491"/>
            </a:avLst>
          </a:prstGeom>
          <a:noFill/>
          <a:ln w="38100">
            <a:solidFill>
              <a:srgbClr val="80008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zh-CN" altLang="en-US">
                <a:latin typeface="黑体" panose="02010609060101010101" pitchFamily="49" charset="-122"/>
              </a:rPr>
              <a:t>类型名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94210"/>
                                        </p:tgtEl>
                                        <p:attrNameLst>
                                          <p:attrName>style.visibility</p:attrName>
                                        </p:attrNameLst>
                                      </p:cBhvr>
                                      <p:to>
                                        <p:strVal val="visible"/>
                                      </p:to>
                                    </p:set>
                                    <p:animEffect transition="in" filter="blinds(vertical)">
                                      <p:cBhvr>
                                        <p:cTn id="7" dur="500"/>
                                        <p:tgtEl>
                                          <p:spTgt spid="94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2"/>
                                        </p:tgtEl>
                                        <p:attrNameLst>
                                          <p:attrName>style.visibility</p:attrName>
                                        </p:attrNameLst>
                                      </p:cBhvr>
                                      <p:to>
                                        <p:strVal val="visible"/>
                                      </p:to>
                                    </p:set>
                                    <p:animEffect transition="in" filter="wipe(left)">
                                      <p:cBhvr>
                                        <p:cTn id="12" dur="1000"/>
                                        <p:tgtEl>
                                          <p:spTgt spid="94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2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42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42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21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2" grpId="0" autoUpdateAnimBg="0"/>
      <p:bldP spid="94213" grpId="0" animBg="1" autoUpdateAnimBg="0"/>
      <p:bldP spid="94214" grpId="0" animBg="1" autoUpdateAnimBg="0"/>
      <p:bldP spid="94217" grpId="0" animBg="1" autoUpdateAnimBg="0"/>
      <p:bldP spid="94221"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5B8779FB-AC63-451D-BD00-E14C070164A8}"/>
              </a:ext>
            </a:extLst>
          </p:cNvPr>
          <p:cNvSpPr>
            <a:spLocks noGrp="1" noChangeArrowheads="1"/>
          </p:cNvSpPr>
          <p:nvPr>
            <p:ph type="title"/>
          </p:nvPr>
        </p:nvSpPr>
        <p:spPr>
          <a:xfrm>
            <a:off x="1187450" y="260350"/>
            <a:ext cx="5400675" cy="711200"/>
          </a:xfrm>
          <a:noFill/>
          <a:ln/>
        </p:spPr>
        <p:txBody>
          <a:bodyPr/>
          <a:lstStyle/>
          <a:p>
            <a:pPr algn="l"/>
            <a:r>
              <a:rPr lang="en-US" altLang="zh-CN" sz="3600">
                <a:solidFill>
                  <a:srgbClr val="CC0000"/>
                </a:solidFill>
                <a:latin typeface="Times New Roman" panose="02020603050405020304" pitchFamily="18" charset="0"/>
              </a:rPr>
              <a:t>11.7.6 </a:t>
            </a:r>
            <a:r>
              <a:rPr lang="zh-CN" altLang="en-US" sz="3600">
                <a:solidFill>
                  <a:srgbClr val="CC0000"/>
                </a:solidFill>
                <a:latin typeface="Times New Roman" panose="02020603050405020304" pitchFamily="18" charset="0"/>
              </a:rPr>
              <a:t>对链表的删除操作 </a:t>
            </a:r>
          </a:p>
        </p:txBody>
      </p:sp>
      <p:sp>
        <p:nvSpPr>
          <p:cNvPr id="188419" name="Rectangle 3">
            <a:extLst>
              <a:ext uri="{FF2B5EF4-FFF2-40B4-BE49-F238E27FC236}">
                <a16:creationId xmlns:a16="http://schemas.microsoft.com/office/drawing/2014/main" id="{709444F3-A0E2-4A51-9326-1038CC5D2993}"/>
              </a:ext>
            </a:extLst>
          </p:cNvPr>
          <p:cNvSpPr>
            <a:spLocks noGrp="1" noChangeArrowheads="1"/>
          </p:cNvSpPr>
          <p:nvPr>
            <p:ph type="body" idx="1"/>
          </p:nvPr>
        </p:nvSpPr>
        <p:spPr>
          <a:xfrm>
            <a:off x="827088" y="1268413"/>
            <a:ext cx="7848600" cy="4968875"/>
          </a:xfrm>
        </p:spPr>
        <p:txBody>
          <a:bodyPr/>
          <a:lstStyle/>
          <a:p>
            <a:pPr>
              <a:buFontTx/>
              <a:buNone/>
            </a:pPr>
            <a:r>
              <a:rPr lang="zh-CN" altLang="en-US" sz="2800" b="1">
                <a:solidFill>
                  <a:srgbClr val="CC0000"/>
                </a:solidFill>
                <a:latin typeface="Times New Roman" panose="02020603050405020304" pitchFamily="18" charset="0"/>
                <a:ea typeface="黑体" panose="02010609060101010101" pitchFamily="49" charset="-122"/>
              </a:rPr>
              <a:t>删除第</a:t>
            </a:r>
            <a:r>
              <a:rPr lang="en-US" altLang="zh-CN" sz="2800" b="1">
                <a:solidFill>
                  <a:srgbClr val="CC0000"/>
                </a:solidFill>
                <a:latin typeface="Times New Roman" panose="02020603050405020304" pitchFamily="18" charset="0"/>
                <a:ea typeface="黑体" panose="02010609060101010101" pitchFamily="49" charset="-122"/>
              </a:rPr>
              <a:t>n</a:t>
            </a:r>
            <a:r>
              <a:rPr lang="zh-CN" altLang="en-US" sz="2800" b="1">
                <a:solidFill>
                  <a:srgbClr val="CC0000"/>
                </a:solidFill>
                <a:latin typeface="Times New Roman" panose="02020603050405020304" pitchFamily="18" charset="0"/>
                <a:ea typeface="黑体" panose="02010609060101010101" pitchFamily="49" charset="-122"/>
              </a:rPr>
              <a:t>个结点 </a:t>
            </a:r>
          </a:p>
          <a:p>
            <a:pPr algn="just">
              <a:buFontTx/>
              <a:buNone/>
            </a:pP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p1=head</a:t>
            </a: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p2</a:t>
            </a:r>
            <a:r>
              <a:rPr lang="zh-CN" altLang="en-US" sz="2800" b="1">
                <a:latin typeface="Times New Roman" panose="02020603050405020304" pitchFamily="18" charset="0"/>
                <a:ea typeface="黑体" panose="02010609060101010101" pitchFamily="49" charset="-122"/>
              </a:rPr>
              <a:t>指针指向</a:t>
            </a:r>
            <a:r>
              <a:rPr lang="en-US" altLang="zh-CN" sz="2800" b="1">
                <a:latin typeface="Times New Roman" panose="02020603050405020304" pitchFamily="18" charset="0"/>
                <a:ea typeface="黑体" panose="02010609060101010101" pitchFamily="49" charset="-122"/>
              </a:rPr>
              <a:t>p1</a:t>
            </a:r>
            <a:r>
              <a:rPr lang="zh-CN" altLang="en-US" sz="2800" b="1">
                <a:latin typeface="Times New Roman" panose="02020603050405020304" pitchFamily="18" charset="0"/>
                <a:ea typeface="黑体" panose="02010609060101010101" pitchFamily="49" charset="-122"/>
              </a:rPr>
              <a:t>所指结点的前</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个结点；</a:t>
            </a:r>
          </a:p>
          <a:p>
            <a:pPr algn="just">
              <a:buFontTx/>
              <a:buNone/>
            </a:pPr>
            <a:r>
              <a:rPr lang="zh-CN" altLang="en-US" sz="2800" b="1">
                <a:solidFill>
                  <a:srgbClr val="9900FF"/>
                </a:solidFill>
                <a:latin typeface="Times New Roman" panose="02020603050405020304" pitchFamily="18" charset="0"/>
                <a:ea typeface="黑体" panose="02010609060101010101" pitchFamily="49" charset="-122"/>
              </a:rPr>
              <a:t>（</a:t>
            </a:r>
            <a:r>
              <a:rPr lang="en-US" altLang="zh-CN" sz="2800" b="1">
                <a:solidFill>
                  <a:srgbClr val="9900FF"/>
                </a:solidFill>
                <a:latin typeface="Times New Roman" panose="02020603050405020304" pitchFamily="18" charset="0"/>
                <a:ea typeface="黑体" panose="02010609060101010101" pitchFamily="49" charset="-122"/>
              </a:rPr>
              <a:t>2</a:t>
            </a:r>
            <a:r>
              <a:rPr lang="zh-CN" altLang="en-US" sz="2800" b="1">
                <a:solidFill>
                  <a:srgbClr val="9900FF"/>
                </a:solidFill>
                <a:latin typeface="Times New Roman" panose="02020603050405020304" pitchFamily="18" charset="0"/>
                <a:ea typeface="黑体" panose="02010609060101010101" pitchFamily="49" charset="-122"/>
              </a:rPr>
              <a:t>）</a:t>
            </a:r>
            <a:r>
              <a:rPr lang="en-US" altLang="zh-CN" sz="2800" b="1">
                <a:solidFill>
                  <a:srgbClr val="9900FF"/>
                </a:solidFill>
                <a:latin typeface="Times New Roman" panose="02020603050405020304" pitchFamily="18" charset="0"/>
                <a:ea typeface="黑体" panose="02010609060101010101" pitchFamily="49" charset="-122"/>
              </a:rPr>
              <a:t>i </a:t>
            </a:r>
            <a:r>
              <a:rPr lang="zh-CN" altLang="en-US" sz="2800" b="1">
                <a:solidFill>
                  <a:srgbClr val="9900FF"/>
                </a:solidFill>
                <a:latin typeface="Times New Roman" panose="02020603050405020304" pitchFamily="18" charset="0"/>
                <a:ea typeface="黑体" panose="02010609060101010101" pitchFamily="49" charset="-122"/>
              </a:rPr>
              <a:t>为访问过的结点数目；</a:t>
            </a:r>
          </a:p>
          <a:p>
            <a:pPr algn="just">
              <a:buFontTx/>
              <a:buNone/>
            </a:pPr>
            <a:r>
              <a:rPr lang="zh-CN" altLang="en-US" sz="2800" b="1">
                <a:solidFill>
                  <a:srgbClr val="9900FF"/>
                </a:solidFill>
                <a:latin typeface="Times New Roman" panose="02020603050405020304" pitchFamily="18" charset="0"/>
                <a:ea typeface="黑体" panose="02010609060101010101" pitchFamily="49" charset="-122"/>
              </a:rPr>
              <a:t>（</a:t>
            </a:r>
            <a:r>
              <a:rPr lang="en-US" altLang="zh-CN" sz="2800" b="1">
                <a:solidFill>
                  <a:srgbClr val="9900FF"/>
                </a:solidFill>
                <a:latin typeface="Times New Roman" panose="02020603050405020304" pitchFamily="18" charset="0"/>
                <a:ea typeface="黑体" panose="02010609060101010101" pitchFamily="49" charset="-122"/>
              </a:rPr>
              <a:t>3</a:t>
            </a:r>
            <a:r>
              <a:rPr lang="zh-CN" altLang="en-US" sz="2800" b="1">
                <a:solidFill>
                  <a:srgbClr val="9900FF"/>
                </a:solidFill>
                <a:latin typeface="Times New Roman" panose="02020603050405020304" pitchFamily="18" charset="0"/>
                <a:ea typeface="黑体" panose="02010609060101010101" pitchFamily="49" charset="-122"/>
              </a:rPr>
              <a:t>）</a:t>
            </a:r>
            <a:r>
              <a:rPr lang="en-US" altLang="zh-CN" sz="2800" b="1">
                <a:solidFill>
                  <a:srgbClr val="9900FF"/>
                </a:solidFill>
                <a:latin typeface="Times New Roman" panose="02020603050405020304" pitchFamily="18" charset="0"/>
                <a:ea typeface="黑体" panose="02010609060101010101" pitchFamily="49" charset="-122"/>
              </a:rPr>
              <a:t>i++</a:t>
            </a:r>
            <a:r>
              <a:rPr lang="zh-CN" altLang="en-US" sz="2800" b="1">
                <a:solidFill>
                  <a:srgbClr val="9900FF"/>
                </a:solidFill>
                <a:latin typeface="Times New Roman" panose="02020603050405020304" pitchFamily="18" charset="0"/>
                <a:ea typeface="黑体" panose="02010609060101010101" pitchFamily="49" charset="-122"/>
              </a:rPr>
              <a:t>，</a:t>
            </a:r>
            <a:r>
              <a:rPr lang="en-US" altLang="zh-CN" sz="2800" b="1">
                <a:solidFill>
                  <a:srgbClr val="9900FF"/>
                </a:solidFill>
                <a:latin typeface="Times New Roman" panose="02020603050405020304" pitchFamily="18" charset="0"/>
                <a:ea typeface="黑体" panose="02010609060101010101" pitchFamily="49" charset="-122"/>
              </a:rPr>
              <a:t>p2=p1</a:t>
            </a:r>
            <a:r>
              <a:rPr lang="zh-CN" altLang="en-US" sz="2800" b="1">
                <a:solidFill>
                  <a:srgbClr val="9900FF"/>
                </a:solidFill>
                <a:latin typeface="Times New Roman" panose="02020603050405020304" pitchFamily="18" charset="0"/>
                <a:ea typeface="黑体" panose="02010609060101010101" pitchFamily="49" charset="-122"/>
              </a:rPr>
              <a:t>，</a:t>
            </a:r>
            <a:r>
              <a:rPr lang="en-US" altLang="zh-CN" sz="2800" b="1">
                <a:solidFill>
                  <a:srgbClr val="9900FF"/>
                </a:solidFill>
                <a:latin typeface="Times New Roman" panose="02020603050405020304" pitchFamily="18" charset="0"/>
                <a:ea typeface="黑体" panose="02010609060101010101" pitchFamily="49" charset="-122"/>
              </a:rPr>
              <a:t>p1=p1-&gt;next</a:t>
            </a:r>
            <a:r>
              <a:rPr lang="zh-CN" altLang="en-US" sz="2800" b="1">
                <a:solidFill>
                  <a:srgbClr val="9900FF"/>
                </a:solidFill>
                <a:latin typeface="Times New Roman" panose="02020603050405020304" pitchFamily="18" charset="0"/>
                <a:ea typeface="黑体" panose="02010609060101010101" pitchFamily="49" charset="-122"/>
              </a:rPr>
              <a:t>，</a:t>
            </a:r>
            <a:r>
              <a:rPr lang="en-US" altLang="zh-CN" sz="2800" b="1">
                <a:solidFill>
                  <a:srgbClr val="9900FF"/>
                </a:solidFill>
                <a:latin typeface="Times New Roman" panose="02020603050405020304" pitchFamily="18" charset="0"/>
                <a:ea typeface="黑体" panose="02010609060101010101" pitchFamily="49" charset="-122"/>
              </a:rPr>
              <a:t>p1</a:t>
            </a:r>
            <a:r>
              <a:rPr lang="zh-CN" altLang="en-US" sz="2800" b="1">
                <a:solidFill>
                  <a:srgbClr val="9900FF"/>
                </a:solidFill>
                <a:latin typeface="Times New Roman" panose="02020603050405020304" pitchFamily="18" charset="0"/>
                <a:ea typeface="黑体" panose="02010609060101010101" pitchFamily="49" charset="-122"/>
              </a:rPr>
              <a:t>、</a:t>
            </a:r>
            <a:r>
              <a:rPr lang="en-US" altLang="zh-CN" sz="2800" b="1">
                <a:solidFill>
                  <a:srgbClr val="9900FF"/>
                </a:solidFill>
                <a:latin typeface="Times New Roman" panose="02020603050405020304" pitchFamily="18" charset="0"/>
                <a:ea typeface="黑体" panose="02010609060101010101" pitchFamily="49" charset="-122"/>
              </a:rPr>
              <a:t>p2</a:t>
            </a:r>
            <a:r>
              <a:rPr lang="zh-CN" altLang="en-US" sz="2800" b="1">
                <a:solidFill>
                  <a:srgbClr val="9900FF"/>
                </a:solidFill>
                <a:latin typeface="Times New Roman" panose="02020603050405020304" pitchFamily="18" charset="0"/>
                <a:ea typeface="黑体" panose="02010609060101010101" pitchFamily="49" charset="-122"/>
              </a:rPr>
              <a:t>移动</a:t>
            </a:r>
            <a:r>
              <a:rPr lang="en-US" altLang="zh-CN" sz="2800" b="1">
                <a:solidFill>
                  <a:srgbClr val="9900FF"/>
                </a:solidFill>
                <a:latin typeface="Times New Roman" panose="02020603050405020304" pitchFamily="18" charset="0"/>
                <a:ea typeface="黑体" panose="02010609060101010101" pitchFamily="49" charset="-122"/>
              </a:rPr>
              <a:t>1</a:t>
            </a:r>
            <a:r>
              <a:rPr lang="zh-CN" altLang="en-US" sz="2800" b="1">
                <a:solidFill>
                  <a:srgbClr val="9900FF"/>
                </a:solidFill>
                <a:latin typeface="Times New Roman" panose="02020603050405020304" pitchFamily="18" charset="0"/>
                <a:ea typeface="黑体" panose="02010609060101010101" pitchFamily="49" charset="-122"/>
              </a:rPr>
              <a:t>个结点；</a:t>
            </a:r>
          </a:p>
          <a:p>
            <a:pPr algn="just">
              <a:buFontTx/>
              <a:buNone/>
            </a:pPr>
            <a:r>
              <a:rPr lang="zh-CN" altLang="en-US" sz="2800" b="1">
                <a:solidFill>
                  <a:srgbClr val="9900FF"/>
                </a:solidFill>
                <a:latin typeface="Times New Roman" panose="02020603050405020304" pitchFamily="18" charset="0"/>
                <a:ea typeface="黑体" panose="02010609060101010101" pitchFamily="49" charset="-122"/>
              </a:rPr>
              <a:t>（</a:t>
            </a:r>
            <a:r>
              <a:rPr lang="en-US" altLang="zh-CN" sz="2800" b="1">
                <a:solidFill>
                  <a:srgbClr val="9900FF"/>
                </a:solidFill>
                <a:latin typeface="Times New Roman" panose="02020603050405020304" pitchFamily="18" charset="0"/>
                <a:ea typeface="黑体" panose="02010609060101010101" pitchFamily="49" charset="-122"/>
              </a:rPr>
              <a:t>4</a:t>
            </a:r>
            <a:r>
              <a:rPr lang="zh-CN" altLang="en-US" sz="2800" b="1">
                <a:solidFill>
                  <a:srgbClr val="9900FF"/>
                </a:solidFill>
                <a:latin typeface="Times New Roman" panose="02020603050405020304" pitchFamily="18" charset="0"/>
                <a:ea typeface="黑体" panose="02010609060101010101" pitchFamily="49" charset="-122"/>
              </a:rPr>
              <a:t>）若</a:t>
            </a:r>
            <a:r>
              <a:rPr lang="en-US" altLang="zh-CN" sz="2800" b="1">
                <a:solidFill>
                  <a:srgbClr val="9900FF"/>
                </a:solidFill>
                <a:latin typeface="Times New Roman" panose="02020603050405020304" pitchFamily="18" charset="0"/>
                <a:ea typeface="黑体" panose="02010609060101010101" pitchFamily="49" charset="-122"/>
              </a:rPr>
              <a:t>p1!=NULL</a:t>
            </a:r>
            <a:r>
              <a:rPr lang="zh-CN" altLang="en-US" sz="2800" b="1">
                <a:solidFill>
                  <a:srgbClr val="9900FF"/>
                </a:solidFill>
                <a:latin typeface="Times New Roman" panose="02020603050405020304" pitchFamily="18" charset="0"/>
                <a:ea typeface="黑体" panose="02010609060101010101" pitchFamily="49" charset="-122"/>
              </a:rPr>
              <a:t>且</a:t>
            </a:r>
            <a:r>
              <a:rPr lang="en-US" altLang="zh-CN" sz="2800" b="1">
                <a:solidFill>
                  <a:srgbClr val="9900FF"/>
                </a:solidFill>
                <a:latin typeface="Times New Roman" panose="02020603050405020304" pitchFamily="18" charset="0"/>
                <a:ea typeface="黑体" panose="02010609060101010101" pitchFamily="49" charset="-122"/>
              </a:rPr>
              <a:t>i&lt;n-1</a:t>
            </a:r>
            <a:r>
              <a:rPr lang="zh-CN" altLang="en-US" sz="2800" b="1">
                <a:solidFill>
                  <a:srgbClr val="9900FF"/>
                </a:solidFill>
                <a:latin typeface="Times New Roman" panose="02020603050405020304" pitchFamily="18" charset="0"/>
                <a:ea typeface="黑体" panose="02010609060101010101" pitchFamily="49" charset="-122"/>
              </a:rPr>
              <a:t>，重复（</a:t>
            </a:r>
            <a:r>
              <a:rPr lang="en-US" altLang="zh-CN" sz="2800" b="1">
                <a:solidFill>
                  <a:srgbClr val="9900FF"/>
                </a:solidFill>
                <a:latin typeface="Times New Roman" panose="02020603050405020304" pitchFamily="18" charset="0"/>
                <a:ea typeface="黑体" panose="02010609060101010101" pitchFamily="49" charset="-122"/>
              </a:rPr>
              <a:t>3</a:t>
            </a:r>
            <a:r>
              <a:rPr lang="zh-CN" altLang="en-US" sz="2800" b="1">
                <a:solidFill>
                  <a:srgbClr val="0000CC"/>
                </a:solidFill>
                <a:latin typeface="Times New Roman" panose="02020603050405020304" pitchFamily="18" charset="0"/>
                <a:ea typeface="黑体" panose="02010609060101010101" pitchFamily="49" charset="-122"/>
              </a:rPr>
              <a:t>）</a:t>
            </a:r>
          </a:p>
          <a:p>
            <a:pPr algn="just">
              <a:buFontTx/>
              <a:buNone/>
            </a:pP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5</a:t>
            </a:r>
            <a:r>
              <a:rPr lang="zh-CN" altLang="en-US" sz="2800" b="1">
                <a:latin typeface="Times New Roman" panose="02020603050405020304" pitchFamily="18" charset="0"/>
                <a:ea typeface="黑体" panose="02010609060101010101" pitchFamily="49" charset="-122"/>
              </a:rPr>
              <a:t>）若</a:t>
            </a:r>
            <a:r>
              <a:rPr lang="en-US" altLang="zh-CN" sz="2800" b="1">
                <a:latin typeface="Times New Roman" panose="02020603050405020304" pitchFamily="18" charset="0"/>
                <a:ea typeface="黑体" panose="02010609060101010101" pitchFamily="49" charset="-122"/>
              </a:rPr>
              <a:t>n==1</a:t>
            </a:r>
            <a:r>
              <a:rPr lang="zh-CN" altLang="en-US" sz="2800" b="1">
                <a:latin typeface="Times New Roman" panose="02020603050405020304" pitchFamily="18" charset="0"/>
                <a:ea typeface="黑体" panose="02010609060101010101" pitchFamily="49" charset="-122"/>
              </a:rPr>
              <a:t>，则删除第</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个结点，将下一个结点作为链表头结点：</a:t>
            </a:r>
          </a:p>
          <a:p>
            <a:pPr algn="just">
              <a:buFontTx/>
              <a:buNone/>
            </a:pPr>
            <a:r>
              <a:rPr lang="zh-CN" altLang="en-US" sz="2800" b="1">
                <a:latin typeface="Times New Roman" panose="02020603050405020304" pitchFamily="18" charset="0"/>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head=head-&gt;next;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4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84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84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841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8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B6D212C1-1BA4-4CD9-8B6A-BEFC68B29218}"/>
              </a:ext>
            </a:extLst>
          </p:cNvPr>
          <p:cNvSpPr>
            <a:spLocks noGrp="1" noChangeArrowheads="1"/>
          </p:cNvSpPr>
          <p:nvPr>
            <p:ph type="title"/>
          </p:nvPr>
        </p:nvSpPr>
        <p:spPr>
          <a:xfrm>
            <a:off x="1187450" y="260350"/>
            <a:ext cx="5400675" cy="711200"/>
          </a:xfrm>
          <a:noFill/>
          <a:ln/>
        </p:spPr>
        <p:txBody>
          <a:bodyPr/>
          <a:lstStyle/>
          <a:p>
            <a:pPr algn="l"/>
            <a:r>
              <a:rPr lang="en-US" altLang="zh-CN" sz="3600">
                <a:solidFill>
                  <a:srgbClr val="CC0000"/>
                </a:solidFill>
                <a:latin typeface="Times New Roman" panose="02020603050405020304" pitchFamily="18" charset="0"/>
              </a:rPr>
              <a:t>11.7.6 </a:t>
            </a:r>
            <a:r>
              <a:rPr lang="zh-CN" altLang="en-US" sz="3600">
                <a:solidFill>
                  <a:srgbClr val="CC0000"/>
                </a:solidFill>
                <a:latin typeface="Times New Roman" panose="02020603050405020304" pitchFamily="18" charset="0"/>
              </a:rPr>
              <a:t>对链表的删除操作 </a:t>
            </a:r>
          </a:p>
        </p:txBody>
      </p:sp>
      <p:sp>
        <p:nvSpPr>
          <p:cNvPr id="189443" name="Rectangle 3">
            <a:extLst>
              <a:ext uri="{FF2B5EF4-FFF2-40B4-BE49-F238E27FC236}">
                <a16:creationId xmlns:a16="http://schemas.microsoft.com/office/drawing/2014/main" id="{42482AB6-E54C-419D-8303-8D0C1C17C1C3}"/>
              </a:ext>
            </a:extLst>
          </p:cNvPr>
          <p:cNvSpPr>
            <a:spLocks noGrp="1" noChangeArrowheads="1"/>
          </p:cNvSpPr>
          <p:nvPr>
            <p:ph type="body" idx="1"/>
          </p:nvPr>
        </p:nvSpPr>
        <p:spPr>
          <a:xfrm>
            <a:off x="971550" y="1279525"/>
            <a:ext cx="7488238" cy="4525963"/>
          </a:xfrm>
        </p:spPr>
        <p:txBody>
          <a:bodyPr/>
          <a:lstStyle/>
          <a:p>
            <a:pPr algn="just">
              <a:buFontTx/>
              <a:buNone/>
            </a:pPr>
            <a:r>
              <a:rPr lang="zh-CN" altLang="en-US" b="1">
                <a:solidFill>
                  <a:srgbClr val="0000CC"/>
                </a:solidFill>
                <a:latin typeface="Times New Roman" panose="02020603050405020304" pitchFamily="18" charset="0"/>
                <a:ea typeface="黑体" panose="02010609060101010101" pitchFamily="49" charset="-122"/>
              </a:rPr>
              <a:t>（</a:t>
            </a:r>
            <a:r>
              <a:rPr lang="en-US" altLang="zh-CN" b="1">
                <a:solidFill>
                  <a:srgbClr val="0000CC"/>
                </a:solidFill>
                <a:latin typeface="Times New Roman" panose="02020603050405020304" pitchFamily="18" charset="0"/>
                <a:ea typeface="黑体" panose="02010609060101010101" pitchFamily="49" charset="-122"/>
              </a:rPr>
              <a:t>6</a:t>
            </a:r>
            <a:r>
              <a:rPr lang="zh-CN" altLang="en-US" b="1">
                <a:solidFill>
                  <a:srgbClr val="0000CC"/>
                </a:solidFill>
                <a:latin typeface="Times New Roman" panose="02020603050405020304" pitchFamily="18" charset="0"/>
                <a:ea typeface="黑体" panose="02010609060101010101" pitchFamily="49" charset="-122"/>
              </a:rPr>
              <a:t>）若</a:t>
            </a:r>
            <a:r>
              <a:rPr lang="en-US" altLang="zh-CN" b="1">
                <a:solidFill>
                  <a:srgbClr val="0000CC"/>
                </a:solidFill>
                <a:latin typeface="Times New Roman" panose="02020603050405020304" pitchFamily="18" charset="0"/>
                <a:ea typeface="黑体" panose="02010609060101010101" pitchFamily="49" charset="-122"/>
              </a:rPr>
              <a:t>head==NULL</a:t>
            </a:r>
            <a:r>
              <a:rPr lang="zh-CN" altLang="en-US" b="1">
                <a:solidFill>
                  <a:srgbClr val="0000CC"/>
                </a:solidFill>
                <a:latin typeface="Times New Roman" panose="02020603050405020304" pitchFamily="18" charset="0"/>
                <a:ea typeface="黑体" panose="02010609060101010101" pitchFamily="49" charset="-122"/>
              </a:rPr>
              <a:t>，链表为空，不能删除；</a:t>
            </a:r>
          </a:p>
          <a:p>
            <a:pPr algn="just">
              <a:buFontTx/>
              <a:buNone/>
            </a:pPr>
            <a:r>
              <a:rPr lang="zh-CN" altLang="en-US" b="1">
                <a:latin typeface="Times New Roman" panose="02020603050405020304" pitchFamily="18" charset="0"/>
                <a:ea typeface="黑体" panose="02010609060101010101" pitchFamily="49" charset="-122"/>
              </a:rPr>
              <a:t>（</a:t>
            </a:r>
            <a:r>
              <a:rPr lang="en-US" altLang="zh-CN" b="1">
                <a:latin typeface="Times New Roman" panose="02020603050405020304" pitchFamily="18" charset="0"/>
                <a:ea typeface="黑体" panose="02010609060101010101" pitchFamily="49" charset="-122"/>
              </a:rPr>
              <a:t>7</a:t>
            </a:r>
            <a:r>
              <a:rPr lang="zh-CN" altLang="en-US" b="1">
                <a:latin typeface="Times New Roman" panose="02020603050405020304" pitchFamily="18" charset="0"/>
                <a:ea typeface="黑体" panose="02010609060101010101" pitchFamily="49" charset="-122"/>
              </a:rPr>
              <a:t>）若</a:t>
            </a:r>
            <a:r>
              <a:rPr lang="en-US" altLang="zh-CN" b="1">
                <a:latin typeface="Times New Roman" panose="02020603050405020304" pitchFamily="18" charset="0"/>
                <a:ea typeface="黑体" panose="02010609060101010101" pitchFamily="49" charset="-122"/>
              </a:rPr>
              <a:t>p1==NULL</a:t>
            </a:r>
            <a:r>
              <a:rPr lang="zh-CN" altLang="en-US" b="1">
                <a:latin typeface="Times New Roman" panose="02020603050405020304" pitchFamily="18" charset="0"/>
                <a:ea typeface="黑体" panose="02010609060101010101" pitchFamily="49" charset="-122"/>
              </a:rPr>
              <a:t>，第</a:t>
            </a:r>
            <a:r>
              <a:rPr lang="en-US" altLang="zh-CN" b="1">
                <a:latin typeface="Times New Roman" panose="02020603050405020304" pitchFamily="18" charset="0"/>
                <a:ea typeface="黑体" panose="02010609060101010101" pitchFamily="49" charset="-122"/>
              </a:rPr>
              <a:t>n</a:t>
            </a:r>
            <a:r>
              <a:rPr lang="zh-CN" altLang="en-US" b="1">
                <a:latin typeface="Times New Roman" panose="02020603050405020304" pitchFamily="18" charset="0"/>
                <a:ea typeface="黑体" panose="02010609060101010101" pitchFamily="49" charset="-122"/>
              </a:rPr>
              <a:t>个结点不存在，不能删除；</a:t>
            </a:r>
          </a:p>
          <a:p>
            <a:pPr algn="just">
              <a:buFontTx/>
              <a:buNone/>
            </a:pPr>
            <a:r>
              <a:rPr lang="zh-CN" altLang="en-US" b="1">
                <a:solidFill>
                  <a:srgbClr val="0000CC"/>
                </a:solidFill>
                <a:latin typeface="Times New Roman" panose="02020603050405020304" pitchFamily="18" charset="0"/>
                <a:ea typeface="黑体" panose="02010609060101010101" pitchFamily="49" charset="-122"/>
              </a:rPr>
              <a:t>（</a:t>
            </a:r>
            <a:r>
              <a:rPr lang="en-US" altLang="zh-CN" b="1">
                <a:solidFill>
                  <a:srgbClr val="0000CC"/>
                </a:solidFill>
                <a:latin typeface="Times New Roman" panose="02020603050405020304" pitchFamily="18" charset="0"/>
                <a:ea typeface="黑体" panose="02010609060101010101" pitchFamily="49" charset="-122"/>
              </a:rPr>
              <a:t>8</a:t>
            </a:r>
            <a:r>
              <a:rPr lang="zh-CN" altLang="en-US" b="1">
                <a:solidFill>
                  <a:srgbClr val="0000CC"/>
                </a:solidFill>
                <a:latin typeface="Times New Roman" panose="02020603050405020304" pitchFamily="18" charset="0"/>
                <a:ea typeface="黑体" panose="02010609060101010101" pitchFamily="49" charset="-122"/>
              </a:rPr>
              <a:t>）找到第</a:t>
            </a:r>
            <a:r>
              <a:rPr lang="en-US" altLang="zh-CN" b="1">
                <a:solidFill>
                  <a:srgbClr val="0000CC"/>
                </a:solidFill>
                <a:latin typeface="Times New Roman" panose="02020603050405020304" pitchFamily="18" charset="0"/>
                <a:ea typeface="黑体" panose="02010609060101010101" pitchFamily="49" charset="-122"/>
              </a:rPr>
              <a:t>n</a:t>
            </a:r>
            <a:r>
              <a:rPr lang="zh-CN" altLang="en-US" b="1">
                <a:solidFill>
                  <a:srgbClr val="0000CC"/>
                </a:solidFill>
                <a:latin typeface="Times New Roman" panose="02020603050405020304" pitchFamily="18" charset="0"/>
                <a:ea typeface="黑体" panose="02010609060101010101" pitchFamily="49" charset="-122"/>
              </a:rPr>
              <a:t>个结点，删除</a:t>
            </a:r>
            <a:r>
              <a:rPr lang="en-US" altLang="zh-CN" b="1">
                <a:solidFill>
                  <a:srgbClr val="0000CC"/>
                </a:solidFill>
                <a:latin typeface="Times New Roman" panose="02020603050405020304" pitchFamily="18" charset="0"/>
                <a:ea typeface="黑体" panose="02010609060101010101" pitchFamily="49" charset="-122"/>
              </a:rPr>
              <a:t>p1</a:t>
            </a:r>
            <a:r>
              <a:rPr lang="zh-CN" altLang="en-US" b="1">
                <a:solidFill>
                  <a:srgbClr val="0000CC"/>
                </a:solidFill>
                <a:latin typeface="Times New Roman" panose="02020603050405020304" pitchFamily="18" charset="0"/>
                <a:ea typeface="黑体" panose="02010609060101010101" pitchFamily="49" charset="-122"/>
              </a:rPr>
              <a:t>结点：</a:t>
            </a:r>
          </a:p>
          <a:p>
            <a:pPr algn="just">
              <a:buFontTx/>
              <a:buNone/>
            </a:pPr>
            <a:r>
              <a:rPr lang="zh-CN" altLang="en-US" b="1">
                <a:solidFill>
                  <a:srgbClr val="0000CC"/>
                </a:solidFill>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p2-&gt;next=p1-&gt;next; p1</a:t>
            </a:r>
            <a:r>
              <a:rPr lang="zh-CN" altLang="en-US" b="1">
                <a:solidFill>
                  <a:srgbClr val="0000CC"/>
                </a:solidFill>
                <a:latin typeface="Times New Roman" panose="02020603050405020304" pitchFamily="18" charset="0"/>
                <a:ea typeface="黑体" panose="02010609060101010101" pitchFamily="49" charset="-122"/>
              </a:rPr>
              <a:t>的前</a:t>
            </a:r>
            <a:r>
              <a:rPr lang="en-US" altLang="zh-CN" b="1">
                <a:solidFill>
                  <a:srgbClr val="0000CC"/>
                </a:solidFill>
                <a:latin typeface="Times New Roman" panose="02020603050405020304" pitchFamily="18" charset="0"/>
                <a:ea typeface="黑体" panose="02010609060101010101" pitchFamily="49" charset="-122"/>
              </a:rPr>
              <a:t>1</a:t>
            </a:r>
            <a:r>
              <a:rPr lang="zh-CN" altLang="en-US" b="1">
                <a:solidFill>
                  <a:srgbClr val="0000CC"/>
                </a:solidFill>
                <a:latin typeface="Times New Roman" panose="02020603050405020304" pitchFamily="18" charset="0"/>
                <a:ea typeface="黑体" panose="02010609060101010101" pitchFamily="49" charset="-122"/>
              </a:rPr>
              <a:t>个结点的</a:t>
            </a:r>
            <a:r>
              <a:rPr lang="en-US" altLang="zh-CN" b="1">
                <a:solidFill>
                  <a:srgbClr val="0000CC"/>
                </a:solidFill>
                <a:latin typeface="Times New Roman" panose="02020603050405020304" pitchFamily="18" charset="0"/>
                <a:ea typeface="黑体" panose="02010609060101010101" pitchFamily="49" charset="-122"/>
              </a:rPr>
              <a:t>next</a:t>
            </a:r>
            <a:r>
              <a:rPr lang="zh-CN" altLang="en-US" b="1">
                <a:solidFill>
                  <a:srgbClr val="0000CC"/>
                </a:solidFill>
                <a:latin typeface="Times New Roman" panose="02020603050405020304" pitchFamily="18" charset="0"/>
                <a:ea typeface="黑体" panose="02010609060101010101" pitchFamily="49" charset="-122"/>
              </a:rPr>
              <a:t>值赋值为</a:t>
            </a:r>
            <a:r>
              <a:rPr lang="en-US" altLang="zh-CN" b="1">
                <a:solidFill>
                  <a:srgbClr val="0000CC"/>
                </a:solidFill>
                <a:latin typeface="Times New Roman" panose="02020603050405020304" pitchFamily="18" charset="0"/>
                <a:ea typeface="黑体" panose="02010609060101010101" pitchFamily="49" charset="-122"/>
              </a:rPr>
              <a:t>p1</a:t>
            </a:r>
            <a:r>
              <a:rPr lang="zh-CN" altLang="en-US" b="1">
                <a:solidFill>
                  <a:srgbClr val="0000CC"/>
                </a:solidFill>
                <a:latin typeface="Times New Roman" panose="02020603050405020304" pitchFamily="18" charset="0"/>
                <a:ea typeface="黑体" panose="02010609060101010101" pitchFamily="49" charset="-122"/>
              </a:rPr>
              <a:t>的</a:t>
            </a:r>
            <a:r>
              <a:rPr lang="en-US" altLang="zh-CN" b="1">
                <a:solidFill>
                  <a:srgbClr val="0000CC"/>
                </a:solidFill>
                <a:latin typeface="Times New Roman" panose="02020603050405020304" pitchFamily="18" charset="0"/>
                <a:ea typeface="黑体" panose="02010609060101010101" pitchFamily="49" charset="-122"/>
              </a:rPr>
              <a:t>next</a:t>
            </a:r>
            <a:r>
              <a:rPr lang="zh-CN" altLang="en-US" b="1">
                <a:solidFill>
                  <a:srgbClr val="0000CC"/>
                </a:solidFill>
                <a:latin typeface="Times New Roman" panose="02020603050405020304" pitchFamily="18" charset="0"/>
                <a:ea typeface="黑体" panose="02010609060101010101" pitchFamily="49" charset="-122"/>
              </a:rPr>
              <a:t>域；</a:t>
            </a:r>
          </a:p>
          <a:p>
            <a:pPr>
              <a:buFontTx/>
              <a:buNone/>
            </a:pPr>
            <a:r>
              <a:rPr lang="zh-CN" altLang="en-US" b="1">
                <a:latin typeface="Times New Roman" panose="02020603050405020304" pitchFamily="18" charset="0"/>
                <a:ea typeface="黑体" panose="02010609060101010101" pitchFamily="49" charset="-122"/>
              </a:rPr>
              <a:t>（</a:t>
            </a:r>
            <a:r>
              <a:rPr lang="en-US" altLang="zh-CN" b="1">
                <a:latin typeface="Times New Roman" panose="02020603050405020304" pitchFamily="18" charset="0"/>
                <a:ea typeface="黑体" panose="02010609060101010101" pitchFamily="49" charset="-122"/>
              </a:rPr>
              <a:t>9</a:t>
            </a:r>
            <a:r>
              <a:rPr lang="zh-CN" altLang="en-US" b="1">
                <a:latin typeface="Times New Roman" panose="02020603050405020304" pitchFamily="18" charset="0"/>
                <a:ea typeface="黑体" panose="02010609060101010101" pitchFamily="49" charset="-122"/>
              </a:rPr>
              <a:t>）返回</a:t>
            </a:r>
            <a:r>
              <a:rPr lang="en-US" altLang="zh-CN" b="1">
                <a:latin typeface="Times New Roman" panose="02020603050405020304" pitchFamily="18" charset="0"/>
                <a:ea typeface="黑体" panose="02010609060101010101" pitchFamily="49" charset="-122"/>
              </a:rPr>
              <a:t>head</a:t>
            </a:r>
            <a:r>
              <a:rPr lang="zh-CN" altLang="en-US" b="1">
                <a:latin typeface="Times New Roman" panose="02020603050405020304" pitchFamily="18" charset="0"/>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9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4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9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4D1FB478-CE5F-4F60-AD99-2148D3BE794E}"/>
              </a:ext>
            </a:extLst>
          </p:cNvPr>
          <p:cNvSpPr>
            <a:spLocks noChangeArrowheads="1"/>
          </p:cNvSpPr>
          <p:nvPr/>
        </p:nvSpPr>
        <p:spPr bwMode="auto">
          <a:xfrm>
            <a:off x="1116013" y="260350"/>
            <a:ext cx="7127875"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zh-CN" altLang="en-US" sz="3200">
                <a:solidFill>
                  <a:srgbClr val="CC0000"/>
                </a:solidFill>
                <a:ea typeface="黑体" panose="02010609060101010101" pitchFamily="49" charset="-122"/>
              </a:rPr>
              <a:t>例</a:t>
            </a:r>
            <a:r>
              <a:rPr lang="en-US" altLang="zh-CN" sz="3200">
                <a:solidFill>
                  <a:srgbClr val="CC0000"/>
                </a:solidFill>
                <a:ea typeface="黑体" panose="02010609060101010101" pitchFamily="49" charset="-122"/>
              </a:rPr>
              <a:t>11.10</a:t>
            </a:r>
            <a:r>
              <a:rPr lang="en-US" altLang="zh-CN" sz="3200">
                <a:ea typeface="黑体" panose="02010609060101010101" pitchFamily="49" charset="-122"/>
              </a:rPr>
              <a:t> </a:t>
            </a:r>
            <a:r>
              <a:rPr lang="zh-CN" altLang="en-US" sz="3200">
                <a:solidFill>
                  <a:srgbClr val="0000CC"/>
                </a:solidFill>
                <a:ea typeface="黑体" panose="02010609060101010101" pitchFamily="49" charset="-122"/>
              </a:rPr>
              <a:t>删除动态链表中指定的结点</a:t>
            </a:r>
            <a:r>
              <a:rPr lang="en-US" altLang="zh-CN" sz="3200">
                <a:solidFill>
                  <a:srgbClr val="0000CC"/>
                </a:solidFill>
                <a:ea typeface="黑体" panose="02010609060101010101" pitchFamily="49" charset="-122"/>
              </a:rPr>
              <a:t>.</a:t>
            </a:r>
            <a:endParaRPr lang="en-US" altLang="zh-CN" sz="3600">
              <a:solidFill>
                <a:srgbClr val="CC0000"/>
              </a:solidFill>
              <a:ea typeface="黑体" panose="02010609060101010101" pitchFamily="49" charset="-122"/>
            </a:endParaRPr>
          </a:p>
        </p:txBody>
      </p:sp>
      <p:pic>
        <p:nvPicPr>
          <p:cNvPr id="190467" name="Picture 3" descr="k20">
            <a:extLst>
              <a:ext uri="{FF2B5EF4-FFF2-40B4-BE49-F238E27FC236}">
                <a16:creationId xmlns:a16="http://schemas.microsoft.com/office/drawing/2014/main" id="{A67449EB-F960-4A27-95B3-0AFFF7F31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12875"/>
            <a:ext cx="76327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8" name="AutoShape 4">
            <a:extLst>
              <a:ext uri="{FF2B5EF4-FFF2-40B4-BE49-F238E27FC236}">
                <a16:creationId xmlns:a16="http://schemas.microsoft.com/office/drawing/2014/main" id="{AF81B251-EBF2-43D2-9E60-FA083879F824}"/>
              </a:ext>
            </a:extLst>
          </p:cNvPr>
          <p:cNvSpPr>
            <a:spLocks noChangeArrowheads="1"/>
          </p:cNvSpPr>
          <p:nvPr/>
        </p:nvSpPr>
        <p:spPr bwMode="auto">
          <a:xfrm>
            <a:off x="1908175" y="549275"/>
            <a:ext cx="1655763" cy="863600"/>
          </a:xfrm>
          <a:prstGeom prst="wedgeRectCallout">
            <a:avLst>
              <a:gd name="adj1" fmla="val -42042"/>
              <a:gd name="adj2" fmla="val 98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sz="2400">
                <a:solidFill>
                  <a:srgbClr val="000099"/>
                </a:solidFill>
              </a:rPr>
              <a:t>p1</a:t>
            </a:r>
            <a:r>
              <a:rPr lang="zh-CN" altLang="en-US" sz="2400">
                <a:solidFill>
                  <a:srgbClr val="000099"/>
                </a:solidFill>
              </a:rPr>
              <a:t>指向第一个节点</a:t>
            </a:r>
          </a:p>
        </p:txBody>
      </p:sp>
      <p:sp>
        <p:nvSpPr>
          <p:cNvPr id="190469" name="AutoShape 5">
            <a:extLst>
              <a:ext uri="{FF2B5EF4-FFF2-40B4-BE49-F238E27FC236}">
                <a16:creationId xmlns:a16="http://schemas.microsoft.com/office/drawing/2014/main" id="{A0FA5435-F987-4321-9A79-1549D19F0BA4}"/>
              </a:ext>
            </a:extLst>
          </p:cNvPr>
          <p:cNvSpPr>
            <a:spLocks noChangeArrowheads="1"/>
          </p:cNvSpPr>
          <p:nvPr/>
        </p:nvSpPr>
        <p:spPr bwMode="auto">
          <a:xfrm>
            <a:off x="7164388" y="0"/>
            <a:ext cx="1728787" cy="1557338"/>
          </a:xfrm>
          <a:prstGeom prst="wedgeRectCallout">
            <a:avLst>
              <a:gd name="adj1" fmla="val -98759"/>
              <a:gd name="adj2" fmla="val 455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400">
                <a:solidFill>
                  <a:srgbClr val="000099"/>
                </a:solidFill>
              </a:rPr>
              <a:t>要删除的不是</a:t>
            </a:r>
            <a:r>
              <a:rPr lang="en-US" altLang="zh-CN" sz="2400">
                <a:solidFill>
                  <a:srgbClr val="000099"/>
                </a:solidFill>
              </a:rPr>
              <a:t>10101</a:t>
            </a:r>
          </a:p>
          <a:p>
            <a:pPr algn="l"/>
            <a:r>
              <a:rPr lang="en-US" altLang="zh-CN" sz="2400">
                <a:solidFill>
                  <a:srgbClr val="000099"/>
                </a:solidFill>
              </a:rPr>
              <a:t>p1</a:t>
            </a:r>
            <a:r>
              <a:rPr lang="zh-CN" altLang="en-US" sz="2400">
                <a:solidFill>
                  <a:srgbClr val="000099"/>
                </a:solidFill>
              </a:rPr>
              <a:t>后移一个结点</a:t>
            </a:r>
          </a:p>
        </p:txBody>
      </p:sp>
      <p:sp>
        <p:nvSpPr>
          <p:cNvPr id="190470" name="AutoShape 6">
            <a:extLst>
              <a:ext uri="{FF2B5EF4-FFF2-40B4-BE49-F238E27FC236}">
                <a16:creationId xmlns:a16="http://schemas.microsoft.com/office/drawing/2014/main" id="{E61051A5-B563-47E5-9543-4B683C71A02D}"/>
              </a:ext>
            </a:extLst>
          </p:cNvPr>
          <p:cNvSpPr>
            <a:spLocks noChangeArrowheads="1"/>
          </p:cNvSpPr>
          <p:nvPr/>
        </p:nvSpPr>
        <p:spPr bwMode="auto">
          <a:xfrm>
            <a:off x="3203575" y="3213100"/>
            <a:ext cx="1655763" cy="431800"/>
          </a:xfrm>
          <a:prstGeom prst="wedgeRectCallout">
            <a:avLst>
              <a:gd name="adj1" fmla="val 81352"/>
              <a:gd name="adj2" fmla="val -650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sz="2400">
                <a:solidFill>
                  <a:srgbClr val="000099"/>
                </a:solidFill>
              </a:rPr>
              <a:t>P2=P1</a:t>
            </a:r>
          </a:p>
        </p:txBody>
      </p:sp>
      <p:sp>
        <p:nvSpPr>
          <p:cNvPr id="190471" name="AutoShape 7">
            <a:extLst>
              <a:ext uri="{FF2B5EF4-FFF2-40B4-BE49-F238E27FC236}">
                <a16:creationId xmlns:a16="http://schemas.microsoft.com/office/drawing/2014/main" id="{244F7E8B-CBA5-4431-88BF-94DB7A719869}"/>
              </a:ext>
            </a:extLst>
          </p:cNvPr>
          <p:cNvSpPr>
            <a:spLocks noChangeArrowheads="1"/>
          </p:cNvSpPr>
          <p:nvPr/>
        </p:nvSpPr>
        <p:spPr bwMode="auto">
          <a:xfrm>
            <a:off x="250825" y="5589588"/>
            <a:ext cx="1800225" cy="981075"/>
          </a:xfrm>
          <a:prstGeom prst="wedgeRectCallout">
            <a:avLst>
              <a:gd name="adj1" fmla="val 71519"/>
              <a:gd name="adj2" fmla="val -62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400">
                <a:solidFill>
                  <a:srgbClr val="000099"/>
                </a:solidFill>
              </a:rPr>
              <a:t>要删除的是第一个节点</a:t>
            </a:r>
          </a:p>
        </p:txBody>
      </p:sp>
      <p:sp>
        <p:nvSpPr>
          <p:cNvPr id="190472" name="AutoShape 8">
            <a:extLst>
              <a:ext uri="{FF2B5EF4-FFF2-40B4-BE49-F238E27FC236}">
                <a16:creationId xmlns:a16="http://schemas.microsoft.com/office/drawing/2014/main" id="{342266C4-8024-4504-81D9-7280D21A434A}"/>
              </a:ext>
            </a:extLst>
          </p:cNvPr>
          <p:cNvSpPr>
            <a:spLocks noChangeArrowheads="1"/>
          </p:cNvSpPr>
          <p:nvPr/>
        </p:nvSpPr>
        <p:spPr bwMode="auto">
          <a:xfrm>
            <a:off x="3563938" y="5734050"/>
            <a:ext cx="2160587" cy="981075"/>
          </a:xfrm>
          <a:prstGeom prst="wedgeRectCallout">
            <a:avLst>
              <a:gd name="adj1" fmla="val 88282"/>
              <a:gd name="adj2" fmla="val -6909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400">
                <a:solidFill>
                  <a:srgbClr val="000099"/>
                </a:solidFill>
              </a:rPr>
              <a:t>要删除的</a:t>
            </a:r>
            <a:r>
              <a:rPr lang="zh-CN" altLang="en-US" sz="2400">
                <a:solidFill>
                  <a:srgbClr val="CC0000"/>
                </a:solidFill>
              </a:rPr>
              <a:t>不是</a:t>
            </a:r>
            <a:r>
              <a:rPr lang="zh-CN" altLang="en-US" sz="2400">
                <a:solidFill>
                  <a:srgbClr val="000099"/>
                </a:solidFill>
              </a:rPr>
              <a:t>第一个节点</a:t>
            </a:r>
          </a:p>
        </p:txBody>
      </p:sp>
      <p:sp>
        <p:nvSpPr>
          <p:cNvPr id="190473" name="Oval 9">
            <a:extLst>
              <a:ext uri="{FF2B5EF4-FFF2-40B4-BE49-F238E27FC236}">
                <a16:creationId xmlns:a16="http://schemas.microsoft.com/office/drawing/2014/main" id="{3B141238-C508-4F21-B94D-347FC6C4F572}"/>
              </a:ext>
            </a:extLst>
          </p:cNvPr>
          <p:cNvSpPr>
            <a:spLocks noChangeArrowheads="1"/>
          </p:cNvSpPr>
          <p:nvPr/>
        </p:nvSpPr>
        <p:spPr bwMode="auto">
          <a:xfrm>
            <a:off x="1042988" y="4724400"/>
            <a:ext cx="503237" cy="790575"/>
          </a:xfrm>
          <a:prstGeom prst="ellipse">
            <a:avLst/>
          </a:prstGeom>
          <a:noFill/>
          <a:ln w="57150">
            <a:solidFill>
              <a:srgbClr val="CC99FF"/>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90474" name="Oval 10">
            <a:extLst>
              <a:ext uri="{FF2B5EF4-FFF2-40B4-BE49-F238E27FC236}">
                <a16:creationId xmlns:a16="http://schemas.microsoft.com/office/drawing/2014/main" id="{A202E9C2-1345-44B1-99E7-BC15548834E3}"/>
              </a:ext>
            </a:extLst>
          </p:cNvPr>
          <p:cNvSpPr>
            <a:spLocks noChangeArrowheads="1"/>
          </p:cNvSpPr>
          <p:nvPr/>
        </p:nvSpPr>
        <p:spPr bwMode="auto">
          <a:xfrm>
            <a:off x="6300788" y="5343525"/>
            <a:ext cx="1150937" cy="144463"/>
          </a:xfrm>
          <a:prstGeom prst="ellipse">
            <a:avLst/>
          </a:prstGeom>
          <a:noFill/>
          <a:ln w="57150">
            <a:solidFill>
              <a:srgbClr val="CC99FF"/>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0471"/>
                                        </p:tgtEl>
                                        <p:attrNameLst>
                                          <p:attrName>style.visibility</p:attrName>
                                        </p:attrNameLst>
                                      </p:cBhvr>
                                      <p:to>
                                        <p:strVal val="visible"/>
                                      </p:to>
                                    </p:set>
                                  </p:childTnLst>
                                </p:cTn>
                              </p:par>
                            </p:childTnLst>
                          </p:cTn>
                        </p:par>
                        <p:par>
                          <p:cTn id="19" fill="hold" nodeType="afterGroup">
                            <p:stCondLst>
                              <p:cond delay="1"/>
                            </p:stCondLst>
                            <p:childTnLst>
                              <p:par>
                                <p:cTn id="20" presetID="5" presetClass="entr" presetSubtype="10" fill="hold" nodeType="afterEffect">
                                  <p:stCondLst>
                                    <p:cond delay="0"/>
                                  </p:stCondLst>
                                  <p:childTnLst>
                                    <p:set>
                                      <p:cBhvr>
                                        <p:cTn id="21" dur="1" fill="hold">
                                          <p:stCondLst>
                                            <p:cond delay="0"/>
                                          </p:stCondLst>
                                        </p:cTn>
                                        <p:tgtEl>
                                          <p:spTgt spid="190473"/>
                                        </p:tgtEl>
                                        <p:attrNameLst>
                                          <p:attrName>style.visibility</p:attrName>
                                        </p:attrNameLst>
                                      </p:cBhvr>
                                      <p:to>
                                        <p:strVal val="visible"/>
                                      </p:to>
                                    </p:set>
                                    <p:animEffect transition="in" filter="checkerboard(across)">
                                      <p:cBhvr>
                                        <p:cTn id="22" dur="500"/>
                                        <p:tgtEl>
                                          <p:spTgt spid="1904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0472"/>
                                        </p:tgtEl>
                                        <p:attrNameLst>
                                          <p:attrName>style.visibility</p:attrName>
                                        </p:attrNameLst>
                                      </p:cBhvr>
                                      <p:to>
                                        <p:strVal val="visible"/>
                                      </p:to>
                                    </p:set>
                                  </p:childTnLst>
                                </p:cTn>
                              </p:par>
                            </p:childTnLst>
                          </p:cTn>
                        </p:par>
                        <p:par>
                          <p:cTn id="27" fill="hold" nodeType="afterGroup">
                            <p:stCondLst>
                              <p:cond delay="1"/>
                            </p:stCondLst>
                            <p:childTnLst>
                              <p:par>
                                <p:cTn id="28" presetID="5" presetClass="entr" presetSubtype="10" fill="hold" nodeType="afterEffect">
                                  <p:stCondLst>
                                    <p:cond delay="0"/>
                                  </p:stCondLst>
                                  <p:childTnLst>
                                    <p:set>
                                      <p:cBhvr>
                                        <p:cTn id="29" dur="1" fill="hold">
                                          <p:stCondLst>
                                            <p:cond delay="0"/>
                                          </p:stCondLst>
                                        </p:cTn>
                                        <p:tgtEl>
                                          <p:spTgt spid="190474"/>
                                        </p:tgtEl>
                                        <p:attrNameLst>
                                          <p:attrName>style.visibility</p:attrName>
                                        </p:attrNameLst>
                                      </p:cBhvr>
                                      <p:to>
                                        <p:strVal val="visible"/>
                                      </p:to>
                                    </p:set>
                                    <p:animEffect transition="in" filter="checkerboard(across)">
                                      <p:cBhvr>
                                        <p:cTn id="30" dur="500"/>
                                        <p:tgtEl>
                                          <p:spTgt spid="190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autoUpdateAnimBg="0"/>
      <p:bldP spid="190469" grpId="0" animBg="1" autoUpdateAnimBg="0"/>
      <p:bldP spid="190470" grpId="0" animBg="1" autoUpdateAnimBg="0"/>
      <p:bldP spid="190471" grpId="0" animBg="1" autoUpdateAnimBg="0"/>
      <p:bldP spid="190472"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2" descr="k21">
            <a:extLst>
              <a:ext uri="{FF2B5EF4-FFF2-40B4-BE49-F238E27FC236}">
                <a16:creationId xmlns:a16="http://schemas.microsoft.com/office/drawing/2014/main" id="{215887B3-4F17-4D89-B66A-8861B9A56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3" y="1198563"/>
            <a:ext cx="792162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1" name="Rectangle 3">
            <a:extLst>
              <a:ext uri="{FF2B5EF4-FFF2-40B4-BE49-F238E27FC236}">
                <a16:creationId xmlns:a16="http://schemas.microsoft.com/office/drawing/2014/main" id="{C5D12570-1334-45C5-A43F-30204E9AF399}"/>
              </a:ext>
            </a:extLst>
          </p:cNvPr>
          <p:cNvSpPr>
            <a:spLocks noChangeArrowheads="1"/>
          </p:cNvSpPr>
          <p:nvPr/>
        </p:nvSpPr>
        <p:spPr bwMode="auto">
          <a:xfrm>
            <a:off x="1116013" y="260350"/>
            <a:ext cx="6696075"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zh-CN" altLang="en-US" sz="3200">
                <a:solidFill>
                  <a:srgbClr val="CC0000"/>
                </a:solidFill>
                <a:ea typeface="黑体" panose="02010609060101010101" pitchFamily="49" charset="-122"/>
              </a:rPr>
              <a:t>例</a:t>
            </a:r>
            <a:r>
              <a:rPr lang="en-US" altLang="zh-CN" sz="3200">
                <a:solidFill>
                  <a:srgbClr val="CC0000"/>
                </a:solidFill>
                <a:ea typeface="黑体" panose="02010609060101010101" pitchFamily="49" charset="-122"/>
              </a:rPr>
              <a:t>11.10</a:t>
            </a:r>
            <a:r>
              <a:rPr lang="en-US" altLang="zh-CN" sz="3200">
                <a:ea typeface="黑体" panose="02010609060101010101" pitchFamily="49" charset="-122"/>
              </a:rPr>
              <a:t> </a:t>
            </a:r>
            <a:r>
              <a:rPr lang="zh-CN" altLang="en-US" sz="3200">
                <a:solidFill>
                  <a:srgbClr val="0000CC"/>
                </a:solidFill>
                <a:ea typeface="黑体" panose="02010609060101010101" pitchFamily="49" charset="-122"/>
              </a:rPr>
              <a:t>删除动态链表中指定的结点</a:t>
            </a:r>
            <a:endParaRPr lang="zh-CN" altLang="en-US" sz="3600">
              <a:solidFill>
                <a:srgbClr val="CC0000"/>
              </a:solidFill>
              <a:ea typeface="黑体" panose="02010609060101010101" pitchFamily="49" charset="-122"/>
            </a:endParaRPr>
          </a:p>
        </p:txBody>
      </p:sp>
      <p:sp>
        <p:nvSpPr>
          <p:cNvPr id="191492" name="Rectangle 4">
            <a:extLst>
              <a:ext uri="{FF2B5EF4-FFF2-40B4-BE49-F238E27FC236}">
                <a16:creationId xmlns:a16="http://schemas.microsoft.com/office/drawing/2014/main" id="{A89E483A-3790-42A8-9517-2E357DF583AF}"/>
              </a:ext>
            </a:extLst>
          </p:cNvPr>
          <p:cNvSpPr>
            <a:spLocks noChangeArrowheads="1"/>
          </p:cNvSpPr>
          <p:nvPr/>
        </p:nvSpPr>
        <p:spPr bwMode="auto">
          <a:xfrm>
            <a:off x="3059113" y="6149975"/>
            <a:ext cx="2233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20000"/>
              </a:spcBef>
              <a:buClr>
                <a:srgbClr val="4D4D4D"/>
              </a:buClr>
            </a:pPr>
            <a:r>
              <a:rPr lang="zh-CN" altLang="en-US" sz="2800">
                <a:solidFill>
                  <a:srgbClr val="CC0000"/>
                </a:solidFill>
              </a:rPr>
              <a:t>图</a:t>
            </a:r>
            <a:r>
              <a:rPr lang="en-US" altLang="zh-CN" sz="2800">
                <a:solidFill>
                  <a:srgbClr val="CC0000"/>
                </a:solidFill>
              </a:rPr>
              <a:t>11-21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blinds(horizontal)">
                                      <p:cBhvr>
                                        <p:cTn id="7" dur="500"/>
                                        <p:tgtEl>
                                          <p:spTgt spid="19149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9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723E499B-F2BD-4FBB-8119-9284FA3336B7}"/>
              </a:ext>
            </a:extLst>
          </p:cNvPr>
          <p:cNvSpPr>
            <a:spLocks noChangeArrowheads="1"/>
          </p:cNvSpPr>
          <p:nvPr/>
        </p:nvSpPr>
        <p:spPr bwMode="auto">
          <a:xfrm>
            <a:off x="900113" y="260350"/>
            <a:ext cx="4679950"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zh-CN" altLang="en-US" sz="3600">
                <a:solidFill>
                  <a:srgbClr val="CC0000"/>
                </a:solidFill>
              </a:rPr>
              <a:t>删除结点的函数</a:t>
            </a:r>
            <a:r>
              <a:rPr lang="en-US" altLang="zh-CN" sz="3600">
                <a:solidFill>
                  <a:srgbClr val="CC0000"/>
                </a:solidFill>
              </a:rPr>
              <a:t>del</a:t>
            </a:r>
          </a:p>
        </p:txBody>
      </p:sp>
      <p:sp>
        <p:nvSpPr>
          <p:cNvPr id="192515" name="Rectangle 3">
            <a:extLst>
              <a:ext uri="{FF2B5EF4-FFF2-40B4-BE49-F238E27FC236}">
                <a16:creationId xmlns:a16="http://schemas.microsoft.com/office/drawing/2014/main" id="{CBCCA9BA-8FB8-40A8-866F-842F2EF77DA2}"/>
              </a:ext>
            </a:extLst>
          </p:cNvPr>
          <p:cNvSpPr>
            <a:spLocks noChangeArrowheads="1"/>
          </p:cNvSpPr>
          <p:nvPr/>
        </p:nvSpPr>
        <p:spPr bwMode="auto">
          <a:xfrm>
            <a:off x="539750" y="1412875"/>
            <a:ext cx="813752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a:solidFill>
                  <a:srgbClr val="0000CC"/>
                </a:solidFill>
                <a:ea typeface="黑体" panose="02010609060101010101" pitchFamily="49" charset="-122"/>
              </a:rPr>
              <a:t>struct student *</a:t>
            </a:r>
            <a:r>
              <a:rPr lang="en-US" altLang="zh-CN" sz="2800">
                <a:solidFill>
                  <a:srgbClr val="CC0000"/>
                </a:solidFill>
                <a:ea typeface="黑体" panose="02010609060101010101" pitchFamily="49" charset="-122"/>
              </a:rPr>
              <a:t>del </a:t>
            </a:r>
            <a:r>
              <a:rPr lang="en-US" altLang="zh-CN" sz="2800">
                <a:solidFill>
                  <a:srgbClr val="0000CC"/>
                </a:solidFill>
                <a:ea typeface="黑体" panose="02010609060101010101" pitchFamily="49" charset="-122"/>
              </a:rPr>
              <a:t>(struct student * </a:t>
            </a:r>
            <a:r>
              <a:rPr lang="en-US" altLang="zh-CN" sz="2800">
                <a:solidFill>
                  <a:srgbClr val="003300"/>
                </a:solidFill>
                <a:ea typeface="黑体" panose="02010609060101010101" pitchFamily="49" charset="-122"/>
              </a:rPr>
              <a:t>head</a:t>
            </a:r>
            <a:r>
              <a:rPr lang="en-US" altLang="zh-CN" sz="2800">
                <a:solidFill>
                  <a:srgbClr val="0000CC"/>
                </a:solidFill>
                <a:ea typeface="黑体" panose="02010609060101010101" pitchFamily="49" charset="-122"/>
              </a:rPr>
              <a:t>, long </a:t>
            </a:r>
            <a:r>
              <a:rPr lang="en-US" altLang="zh-CN" sz="2800">
                <a:solidFill>
                  <a:srgbClr val="003300"/>
                </a:solidFill>
                <a:ea typeface="黑体" panose="02010609060101010101" pitchFamily="49" charset="-122"/>
              </a:rPr>
              <a:t>num</a:t>
            </a:r>
            <a:r>
              <a:rPr lang="en-US" altLang="zh-CN" sz="2800">
                <a:solidFill>
                  <a:srgbClr val="0000CC"/>
                </a:solidFill>
                <a:ea typeface="黑体" panose="02010609060101010101" pitchFamily="49" charset="-122"/>
              </a:rPr>
              <a:t>)</a:t>
            </a:r>
          </a:p>
          <a:p>
            <a:pPr>
              <a:spcBef>
                <a:spcPct val="20000"/>
              </a:spcBef>
            </a:pPr>
            <a:r>
              <a:rPr lang="en-US" altLang="zh-CN" sz="2800">
                <a:solidFill>
                  <a:srgbClr val="0000CC"/>
                </a:solidFill>
                <a:ea typeface="黑体" panose="02010609060101010101" pitchFamily="49" charset="-122"/>
              </a:rPr>
              <a:t>{ struct student </a:t>
            </a:r>
            <a:r>
              <a:rPr lang="en-US" altLang="zh-CN" sz="2800">
                <a:solidFill>
                  <a:schemeClr val="tx2"/>
                </a:solidFill>
                <a:ea typeface="黑体" panose="02010609060101010101" pitchFamily="49" charset="-122"/>
              </a:rPr>
              <a:t>*p1,*p2;</a:t>
            </a:r>
          </a:p>
          <a:p>
            <a:pPr>
              <a:spcBef>
                <a:spcPct val="20000"/>
              </a:spcBef>
            </a:pPr>
            <a:r>
              <a:rPr lang="en-US" altLang="zh-CN" sz="2800">
                <a:solidFill>
                  <a:srgbClr val="CC0000"/>
                </a:solidFill>
                <a:ea typeface="黑体" panose="02010609060101010101" pitchFamily="49" charset="-122"/>
              </a:rPr>
              <a:t>  </a:t>
            </a:r>
            <a:r>
              <a:rPr lang="en-US" altLang="zh-CN" sz="2800">
                <a:solidFill>
                  <a:srgbClr val="660066"/>
                </a:solidFill>
                <a:ea typeface="黑体" panose="02010609060101010101" pitchFamily="49" charset="-122"/>
              </a:rPr>
              <a:t>if (head==NULL)</a:t>
            </a:r>
          </a:p>
          <a:p>
            <a:pPr>
              <a:spcBef>
                <a:spcPct val="20000"/>
              </a:spcBef>
            </a:pPr>
            <a:r>
              <a:rPr lang="en-US" altLang="zh-CN" sz="2800">
                <a:solidFill>
                  <a:srgbClr val="CC0000"/>
                </a:solidFill>
                <a:ea typeface="黑体" panose="02010609060101010101" pitchFamily="49" charset="-122"/>
              </a:rPr>
              <a:t>     </a:t>
            </a:r>
            <a:r>
              <a:rPr lang="en-US" altLang="zh-CN" sz="2800">
                <a:solidFill>
                  <a:schemeClr val="tx2"/>
                </a:solidFill>
                <a:ea typeface="黑体" panose="02010609060101010101" pitchFamily="49" charset="-122"/>
              </a:rPr>
              <a:t>{ printf ("\nlist null!\n");  goto end; }</a:t>
            </a:r>
          </a:p>
          <a:p>
            <a:pPr>
              <a:spcBef>
                <a:spcPct val="20000"/>
              </a:spcBef>
            </a:pPr>
            <a:r>
              <a:rPr lang="en-US" altLang="zh-CN" sz="2800">
                <a:solidFill>
                  <a:srgbClr val="0000CC"/>
                </a:solidFill>
                <a:ea typeface="黑体" panose="02010609060101010101" pitchFamily="49" charset="-122"/>
              </a:rPr>
              <a:t>  p1=head;	  </a:t>
            </a:r>
          </a:p>
          <a:p>
            <a:pPr>
              <a:spcBef>
                <a:spcPct val="20000"/>
              </a:spcBef>
            </a:pPr>
            <a:r>
              <a:rPr lang="en-US" altLang="zh-CN" sz="2800">
                <a:solidFill>
                  <a:srgbClr val="0000CC"/>
                </a:solidFill>
                <a:ea typeface="黑体" panose="02010609060101010101" pitchFamily="49" charset="-122"/>
              </a:rPr>
              <a:t>  while( num!=p1-&gt;num &amp;&amp; p1-&gt;next!=NULL)                                          </a:t>
            </a:r>
            <a:r>
              <a:rPr lang="en-US" altLang="zh-CN" sz="2800">
                <a:solidFill>
                  <a:schemeClr val="tx2"/>
                </a:solidFill>
                <a:ea typeface="黑体" panose="02010609060101010101" pitchFamily="49" charset="-122"/>
              </a:rPr>
              <a:t>{  p12=p1;  p1=p1-&gt;next; }</a:t>
            </a:r>
          </a:p>
          <a:p>
            <a:pPr>
              <a:spcBef>
                <a:spcPct val="20000"/>
              </a:spcBef>
            </a:pPr>
            <a:r>
              <a:rPr lang="en-US" altLang="zh-CN" sz="2800">
                <a:solidFill>
                  <a:srgbClr val="0000CC"/>
                </a:solidFill>
                <a:ea typeface="黑体" panose="02010609060101010101" pitchFamily="49" charset="-122"/>
              </a:rPr>
              <a:t>  </a:t>
            </a:r>
            <a:endParaRPr lang="en-US" altLang="zh-CN" sz="2800" b="0">
              <a:solidFill>
                <a:srgbClr val="0000CC"/>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2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0C3A6910-F492-48A0-AB33-FC1A86BDE947}"/>
              </a:ext>
            </a:extLst>
          </p:cNvPr>
          <p:cNvSpPr>
            <a:spLocks noChangeArrowheads="1"/>
          </p:cNvSpPr>
          <p:nvPr/>
        </p:nvSpPr>
        <p:spPr bwMode="auto">
          <a:xfrm>
            <a:off x="900113" y="260350"/>
            <a:ext cx="4679950"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zh-CN" altLang="en-US" sz="3600">
                <a:solidFill>
                  <a:srgbClr val="CC0000"/>
                </a:solidFill>
              </a:rPr>
              <a:t>删除结点的函数</a:t>
            </a:r>
            <a:r>
              <a:rPr lang="en-US" altLang="zh-CN" sz="3600">
                <a:solidFill>
                  <a:srgbClr val="CC0000"/>
                </a:solidFill>
              </a:rPr>
              <a:t>del</a:t>
            </a:r>
          </a:p>
        </p:txBody>
      </p:sp>
      <p:sp>
        <p:nvSpPr>
          <p:cNvPr id="193539" name="Rectangle 3">
            <a:extLst>
              <a:ext uri="{FF2B5EF4-FFF2-40B4-BE49-F238E27FC236}">
                <a16:creationId xmlns:a16="http://schemas.microsoft.com/office/drawing/2014/main" id="{48C7F212-2757-4AA9-98DB-693CFABFAF13}"/>
              </a:ext>
            </a:extLst>
          </p:cNvPr>
          <p:cNvSpPr>
            <a:spLocks noChangeArrowheads="1"/>
          </p:cNvSpPr>
          <p:nvPr/>
        </p:nvSpPr>
        <p:spPr bwMode="auto">
          <a:xfrm>
            <a:off x="827088" y="1414463"/>
            <a:ext cx="770572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a:solidFill>
                  <a:srgbClr val="660066"/>
                </a:solidFill>
                <a:ea typeface="黑体" panose="02010609060101010101" pitchFamily="49" charset="-122"/>
              </a:rPr>
              <a:t>if (num==p1-&gt;num)</a:t>
            </a:r>
          </a:p>
          <a:p>
            <a:pPr>
              <a:spcBef>
                <a:spcPct val="20000"/>
              </a:spcBef>
            </a:pPr>
            <a:r>
              <a:rPr lang="en-US" altLang="zh-CN" sz="2800">
                <a:solidFill>
                  <a:srgbClr val="660066"/>
                </a:solidFill>
                <a:ea typeface="黑体" panose="02010609060101010101" pitchFamily="49" charset="-122"/>
              </a:rPr>
              <a:t>        {</a:t>
            </a:r>
            <a:r>
              <a:rPr lang="en-US" altLang="zh-CN" sz="2800">
                <a:solidFill>
                  <a:srgbClr val="0000CC"/>
                </a:solidFill>
                <a:ea typeface="黑体" panose="02010609060101010101" pitchFamily="49" charset="-122"/>
              </a:rPr>
              <a:t>     </a:t>
            </a:r>
            <a:r>
              <a:rPr lang="en-US" altLang="zh-CN" sz="2800">
                <a:solidFill>
                  <a:srgbClr val="003300"/>
                </a:solidFill>
                <a:ea typeface="黑体" panose="02010609060101010101" pitchFamily="49" charset="-122"/>
              </a:rPr>
              <a:t>if (p1==head)</a:t>
            </a:r>
            <a:r>
              <a:rPr lang="en-US" altLang="zh-CN" sz="2800">
                <a:solidFill>
                  <a:srgbClr val="0000CC"/>
                </a:solidFill>
                <a:ea typeface="黑体" panose="02010609060101010101" pitchFamily="49" charset="-122"/>
              </a:rPr>
              <a:t>      </a:t>
            </a:r>
            <a:r>
              <a:rPr lang="en-US" altLang="zh-CN" sz="2800">
                <a:solidFill>
                  <a:schemeClr val="tx2"/>
                </a:solidFill>
                <a:ea typeface="黑体" panose="02010609060101010101" pitchFamily="49" charset="-122"/>
              </a:rPr>
              <a:t>head=p1-&gt;next;</a:t>
            </a:r>
            <a:r>
              <a:rPr lang="en-US" altLang="zh-CN" sz="2800">
                <a:solidFill>
                  <a:srgbClr val="0000CC"/>
                </a:solidFill>
                <a:ea typeface="黑体" panose="02010609060101010101" pitchFamily="49" charset="-122"/>
              </a:rPr>
              <a:t> </a:t>
            </a:r>
          </a:p>
          <a:p>
            <a:pPr>
              <a:spcBef>
                <a:spcPct val="20000"/>
              </a:spcBef>
            </a:pPr>
            <a:r>
              <a:rPr lang="en-US" altLang="zh-CN" sz="2800">
                <a:solidFill>
                  <a:srgbClr val="0000CC"/>
                </a:solidFill>
                <a:ea typeface="黑体" panose="02010609060101010101" pitchFamily="49" charset="-122"/>
              </a:rPr>
              <a:t>              </a:t>
            </a:r>
            <a:r>
              <a:rPr lang="en-US" altLang="zh-CN" sz="2800">
                <a:solidFill>
                  <a:srgbClr val="003300"/>
                </a:solidFill>
                <a:ea typeface="黑体" panose="02010609060101010101" pitchFamily="49" charset="-122"/>
              </a:rPr>
              <a:t>else   </a:t>
            </a:r>
            <a:r>
              <a:rPr lang="en-US" altLang="zh-CN" sz="2800">
                <a:solidFill>
                  <a:srgbClr val="0000CC"/>
                </a:solidFill>
                <a:ea typeface="黑体" panose="02010609060101010101" pitchFamily="49" charset="-122"/>
              </a:rPr>
              <a:t>                    </a:t>
            </a:r>
            <a:r>
              <a:rPr lang="en-US" altLang="zh-CN" sz="2800">
                <a:solidFill>
                  <a:schemeClr val="tx2"/>
                </a:solidFill>
                <a:ea typeface="黑体" panose="02010609060101010101" pitchFamily="49" charset="-122"/>
              </a:rPr>
              <a:t>p2-&gt;next=p1-&gt;next;</a:t>
            </a:r>
          </a:p>
          <a:p>
            <a:pPr>
              <a:spcBef>
                <a:spcPct val="20000"/>
              </a:spcBef>
            </a:pPr>
            <a:r>
              <a:rPr lang="en-US" altLang="zh-CN" sz="2800">
                <a:solidFill>
                  <a:srgbClr val="0000CC"/>
                </a:solidFill>
                <a:ea typeface="黑体" panose="02010609060101010101" pitchFamily="49" charset="-122"/>
              </a:rPr>
              <a:t>              printf ("delete:%ld\n", num);	</a:t>
            </a:r>
          </a:p>
          <a:p>
            <a:pPr>
              <a:spcBef>
                <a:spcPct val="20000"/>
              </a:spcBef>
            </a:pPr>
            <a:r>
              <a:rPr lang="en-US" altLang="zh-CN" sz="2800">
                <a:solidFill>
                  <a:srgbClr val="0000CC"/>
                </a:solidFill>
                <a:ea typeface="黑体" panose="02010609060101010101" pitchFamily="49" charset="-122"/>
              </a:rPr>
              <a:t>              n=n-1;</a:t>
            </a:r>
          </a:p>
          <a:p>
            <a:pPr>
              <a:spcBef>
                <a:spcPct val="20000"/>
              </a:spcBef>
            </a:pPr>
            <a:r>
              <a:rPr lang="en-US" altLang="zh-CN" sz="2800">
                <a:solidFill>
                  <a:srgbClr val="660066"/>
                </a:solidFill>
                <a:ea typeface="黑体" panose="02010609060101010101" pitchFamily="49" charset="-122"/>
              </a:rPr>
              <a:t>            }</a:t>
            </a:r>
          </a:p>
          <a:p>
            <a:pPr>
              <a:spcBef>
                <a:spcPct val="20000"/>
              </a:spcBef>
            </a:pPr>
            <a:r>
              <a:rPr lang="en-US" altLang="zh-CN" sz="2800">
                <a:solidFill>
                  <a:srgbClr val="660066"/>
                </a:solidFill>
                <a:ea typeface="黑体" panose="02010609060101010101" pitchFamily="49" charset="-122"/>
              </a:rPr>
              <a:t>  else</a:t>
            </a:r>
            <a:r>
              <a:rPr lang="en-US" altLang="zh-CN" sz="2800">
                <a:solidFill>
                  <a:srgbClr val="0000CC"/>
                </a:solidFill>
                <a:ea typeface="黑体" panose="02010609060101010101" pitchFamily="49" charset="-122"/>
              </a:rPr>
              <a:t>  printf ("%ld not been found!\n", num);</a:t>
            </a:r>
          </a:p>
          <a:p>
            <a:pPr>
              <a:spcBef>
                <a:spcPct val="20000"/>
              </a:spcBef>
            </a:pPr>
            <a:r>
              <a:rPr lang="en-US" altLang="zh-CN" sz="2800">
                <a:solidFill>
                  <a:srgbClr val="0000CC"/>
                </a:solidFill>
                <a:ea typeface="黑体" panose="02010609060101010101" pitchFamily="49" charset="-122"/>
              </a:rPr>
              <a:t>  </a:t>
            </a:r>
            <a:r>
              <a:rPr lang="en-US" altLang="zh-CN" sz="2800">
                <a:solidFill>
                  <a:srgbClr val="CC0000"/>
                </a:solidFill>
                <a:ea typeface="黑体" panose="02010609060101010101" pitchFamily="49" charset="-122"/>
              </a:rPr>
              <a:t>end:</a:t>
            </a:r>
            <a:r>
              <a:rPr lang="en-US" altLang="zh-CN" sz="2800">
                <a:solidFill>
                  <a:srgbClr val="0000CC"/>
                </a:solidFill>
                <a:ea typeface="黑体" panose="02010609060101010101" pitchFamily="49" charset="-122"/>
              </a:rPr>
              <a:t>  return (head); </a:t>
            </a:r>
          </a:p>
          <a:p>
            <a:pPr>
              <a:spcBef>
                <a:spcPct val="20000"/>
              </a:spcBef>
            </a:pPr>
            <a:r>
              <a:rPr lang="en-US" altLang="zh-CN" sz="2800">
                <a:solidFill>
                  <a:srgbClr val="0000CC"/>
                </a:solidFill>
                <a:ea typeface="黑体" panose="02010609060101010101" pitchFamily="49" charset="-122"/>
              </a:rPr>
              <a:t> }</a:t>
            </a:r>
            <a:r>
              <a:rPr lang="en-US" altLang="zh-CN" sz="2800" b="0">
                <a:solidFill>
                  <a:srgbClr val="0000CC"/>
                </a:solidFill>
                <a:ea typeface="黑体" panose="020106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5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35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35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5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353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353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353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3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71302A08-1FEA-44A9-8A82-D6B598D5728A}"/>
              </a:ext>
            </a:extLst>
          </p:cNvPr>
          <p:cNvSpPr>
            <a:spLocks noChangeArrowheads="1"/>
          </p:cNvSpPr>
          <p:nvPr/>
        </p:nvSpPr>
        <p:spPr bwMode="auto">
          <a:xfrm>
            <a:off x="1547813" y="260350"/>
            <a:ext cx="5329237"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algn="just">
              <a:spcBef>
                <a:spcPct val="20000"/>
              </a:spcBef>
            </a:pPr>
            <a:r>
              <a:rPr lang="en-US" altLang="zh-CN" sz="3600">
                <a:solidFill>
                  <a:srgbClr val="CC0000"/>
                </a:solidFill>
              </a:rPr>
              <a:t>11.7.7  </a:t>
            </a:r>
            <a:r>
              <a:rPr lang="zh-CN" altLang="en-US" sz="3600">
                <a:solidFill>
                  <a:srgbClr val="CC0000"/>
                </a:solidFill>
              </a:rPr>
              <a:t>对链表的插入操作</a:t>
            </a:r>
          </a:p>
        </p:txBody>
      </p:sp>
      <p:sp>
        <p:nvSpPr>
          <p:cNvPr id="194563" name="Rectangle 3">
            <a:extLst>
              <a:ext uri="{FF2B5EF4-FFF2-40B4-BE49-F238E27FC236}">
                <a16:creationId xmlns:a16="http://schemas.microsoft.com/office/drawing/2014/main" id="{5C6DC0D9-57CB-4ABB-880A-C549BAB53A6A}"/>
              </a:ext>
            </a:extLst>
          </p:cNvPr>
          <p:cNvSpPr>
            <a:spLocks noChangeArrowheads="1"/>
          </p:cNvSpPr>
          <p:nvPr/>
        </p:nvSpPr>
        <p:spPr bwMode="auto">
          <a:xfrm>
            <a:off x="971550" y="1341438"/>
            <a:ext cx="76327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zh-CN" altLang="en-US" sz="3200">
                <a:solidFill>
                  <a:srgbClr val="CC0000"/>
                </a:solidFill>
                <a:ea typeface="黑体" panose="02010609060101010101" pitchFamily="49" charset="-122"/>
              </a:rPr>
              <a:t>链表的插入</a:t>
            </a:r>
            <a:r>
              <a:rPr lang="zh-CN" altLang="en-US" sz="3200">
                <a:solidFill>
                  <a:srgbClr val="800000"/>
                </a:solidFill>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将一个结点插入到一个已有的链表中</a:t>
            </a:r>
          </a:p>
          <a:p>
            <a:pPr>
              <a:spcBef>
                <a:spcPct val="75000"/>
              </a:spcBef>
            </a:pPr>
            <a:r>
              <a:rPr lang="zh-CN" altLang="en-US" sz="3200">
                <a:solidFill>
                  <a:srgbClr val="CC0000"/>
                </a:solidFill>
                <a:latin typeface="黑体" panose="02010609060101010101" pitchFamily="49" charset="-122"/>
                <a:ea typeface="黑体" panose="02010609060101010101" pitchFamily="49" charset="-122"/>
              </a:rPr>
              <a:t>两个关键问题：</a:t>
            </a:r>
          </a:p>
          <a:p>
            <a:pPr>
              <a:spcBef>
                <a:spcPct val="20000"/>
              </a:spcBef>
            </a:pPr>
            <a:r>
              <a:rPr lang="zh-CN" altLang="en-US" sz="3200">
                <a:latin typeface="黑体" panose="02010609060101010101" pitchFamily="49" charset="-122"/>
                <a:ea typeface="黑体" panose="02010609060101010101" pitchFamily="49" charset="-122"/>
              </a:rPr>
              <a:t>  ① 怎样找到插入的位置</a:t>
            </a:r>
          </a:p>
          <a:p>
            <a:pPr>
              <a:spcBef>
                <a:spcPct val="20000"/>
              </a:spcBef>
            </a:pPr>
            <a:r>
              <a:rPr lang="zh-CN" altLang="en-US" sz="3200">
                <a:latin typeface="黑体" panose="02010609060101010101" pitchFamily="49" charset="-122"/>
                <a:ea typeface="黑体" panose="02010609060101010101" pitchFamily="49" charset="-122"/>
              </a:rPr>
              <a:t>  ② 怎样实现插入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wipe(left)">
                                      <p:cBhvr>
                                        <p:cTn id="7" dur="1000"/>
                                        <p:tgtEl>
                                          <p:spTgt spid="194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A318CF3D-ECD8-41A9-84F6-5AE78310461F}"/>
              </a:ext>
            </a:extLst>
          </p:cNvPr>
          <p:cNvSpPr>
            <a:spLocks noChangeArrowheads="1"/>
          </p:cNvSpPr>
          <p:nvPr/>
        </p:nvSpPr>
        <p:spPr bwMode="auto">
          <a:xfrm>
            <a:off x="1547813" y="130175"/>
            <a:ext cx="403225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pPr>
            <a:r>
              <a:rPr lang="zh-CN" altLang="en-US" sz="3600">
                <a:solidFill>
                  <a:srgbClr val="CC0000"/>
                </a:solidFill>
                <a:latin typeface="Arial" panose="020B0604020202020204" pitchFamily="34" charset="0"/>
              </a:rPr>
              <a:t>寻找到插入的位置</a:t>
            </a:r>
          </a:p>
        </p:txBody>
      </p:sp>
      <p:pic>
        <p:nvPicPr>
          <p:cNvPr id="195587" name="Picture 3">
            <a:extLst>
              <a:ext uri="{FF2B5EF4-FFF2-40B4-BE49-F238E27FC236}">
                <a16:creationId xmlns:a16="http://schemas.microsoft.com/office/drawing/2014/main" id="{3CBD9D5B-E1D2-49EE-97FF-F2C0AD6F0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828800"/>
            <a:ext cx="71278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88" name="AutoShape 4">
            <a:extLst>
              <a:ext uri="{FF2B5EF4-FFF2-40B4-BE49-F238E27FC236}">
                <a16:creationId xmlns:a16="http://schemas.microsoft.com/office/drawing/2014/main" id="{E20174F4-D1EB-47AD-BE67-2362CC84DFD7}"/>
              </a:ext>
            </a:extLst>
          </p:cNvPr>
          <p:cNvSpPr>
            <a:spLocks noChangeArrowheads="1"/>
          </p:cNvSpPr>
          <p:nvPr/>
        </p:nvSpPr>
        <p:spPr bwMode="auto">
          <a:xfrm>
            <a:off x="3203575" y="1844675"/>
            <a:ext cx="2374900" cy="576263"/>
          </a:xfrm>
          <a:prstGeom prst="curvedDownArrow">
            <a:avLst>
              <a:gd name="adj1" fmla="val 82424"/>
              <a:gd name="adj2" fmla="val 164848"/>
              <a:gd name="adj3" fmla="val 33333"/>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89" name="Rectangle 5">
            <a:extLst>
              <a:ext uri="{FF2B5EF4-FFF2-40B4-BE49-F238E27FC236}">
                <a16:creationId xmlns:a16="http://schemas.microsoft.com/office/drawing/2014/main" id="{E9339599-9DFF-4C11-BB9F-9C7EB25131E0}"/>
              </a:ext>
            </a:extLst>
          </p:cNvPr>
          <p:cNvSpPr>
            <a:spLocks noChangeArrowheads="1"/>
          </p:cNvSpPr>
          <p:nvPr/>
        </p:nvSpPr>
        <p:spPr bwMode="auto">
          <a:xfrm>
            <a:off x="2509838" y="1052513"/>
            <a:ext cx="426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CC"/>
                </a:solidFill>
              </a:rPr>
              <a:t>p0-&gt;num</a:t>
            </a:r>
            <a:r>
              <a:rPr lang="zh-CN" altLang="en-US">
                <a:solidFill>
                  <a:srgbClr val="CC0000"/>
                </a:solidFill>
              </a:rPr>
              <a:t>＞</a:t>
            </a:r>
            <a:r>
              <a:rPr lang="en-US" altLang="zh-CN">
                <a:solidFill>
                  <a:srgbClr val="0000CC"/>
                </a:solidFill>
              </a:rPr>
              <a:t>p1-&gt; num</a:t>
            </a:r>
            <a:r>
              <a:rPr lang="zh-CN" altLang="en-US">
                <a:solidFill>
                  <a:srgbClr val="0000CC"/>
                </a:solidFill>
              </a:rPr>
              <a:t>？</a:t>
            </a:r>
          </a:p>
        </p:txBody>
      </p:sp>
      <p:sp>
        <p:nvSpPr>
          <p:cNvPr id="195590" name="Rectangle 6">
            <a:extLst>
              <a:ext uri="{FF2B5EF4-FFF2-40B4-BE49-F238E27FC236}">
                <a16:creationId xmlns:a16="http://schemas.microsoft.com/office/drawing/2014/main" id="{7909379E-C351-4FAF-87E8-17232B4456AD}"/>
              </a:ext>
            </a:extLst>
          </p:cNvPr>
          <p:cNvSpPr>
            <a:spLocks noChangeArrowheads="1"/>
          </p:cNvSpPr>
          <p:nvPr/>
        </p:nvSpPr>
        <p:spPr bwMode="auto">
          <a:xfrm>
            <a:off x="2268538" y="5661025"/>
            <a:ext cx="4518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CC"/>
                </a:solidFill>
              </a:rPr>
              <a:t>p2=p1;	   p1=p1-&gt;next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55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autoUpdateAnimBg="0"/>
      <p:bldP spid="195590"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610" name="Picture 2">
            <a:extLst>
              <a:ext uri="{FF2B5EF4-FFF2-40B4-BE49-F238E27FC236}">
                <a16:creationId xmlns:a16="http://schemas.microsoft.com/office/drawing/2014/main" id="{04184FCA-ED22-44D8-AD44-683ED5CDD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1227138"/>
            <a:ext cx="6480175"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1" name="Rectangle 3">
            <a:extLst>
              <a:ext uri="{FF2B5EF4-FFF2-40B4-BE49-F238E27FC236}">
                <a16:creationId xmlns:a16="http://schemas.microsoft.com/office/drawing/2014/main" id="{55081F93-894F-4982-A2C7-06F9350EE953}"/>
              </a:ext>
            </a:extLst>
          </p:cNvPr>
          <p:cNvSpPr>
            <a:spLocks noChangeArrowheads="1"/>
          </p:cNvSpPr>
          <p:nvPr/>
        </p:nvSpPr>
        <p:spPr bwMode="auto">
          <a:xfrm>
            <a:off x="1258888" y="211138"/>
            <a:ext cx="4033837"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pPr>
            <a:r>
              <a:rPr lang="zh-CN" altLang="en-US" sz="3600">
                <a:solidFill>
                  <a:srgbClr val="CC0000"/>
                </a:solidFill>
                <a:latin typeface="Arial" panose="020B0604020202020204" pitchFamily="34" charset="0"/>
              </a:rPr>
              <a:t>寻找到插入的位置</a:t>
            </a:r>
          </a:p>
        </p:txBody>
      </p:sp>
      <p:sp>
        <p:nvSpPr>
          <p:cNvPr id="196612" name="Rectangle 4">
            <a:extLst>
              <a:ext uri="{FF2B5EF4-FFF2-40B4-BE49-F238E27FC236}">
                <a16:creationId xmlns:a16="http://schemas.microsoft.com/office/drawing/2014/main" id="{D5B3DBAC-4F1F-4695-831F-BF42C07CE026}"/>
              </a:ext>
            </a:extLst>
          </p:cNvPr>
          <p:cNvSpPr>
            <a:spLocks noChangeArrowheads="1"/>
          </p:cNvSpPr>
          <p:nvPr/>
        </p:nvSpPr>
        <p:spPr bwMode="auto">
          <a:xfrm>
            <a:off x="684213" y="4797425"/>
            <a:ext cx="82089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CC0000"/>
                </a:solidFill>
              </a:rPr>
              <a:t>将</a:t>
            </a:r>
            <a:r>
              <a:rPr lang="en-US" altLang="zh-CN" sz="2400">
                <a:solidFill>
                  <a:srgbClr val="CC0000"/>
                </a:solidFill>
              </a:rPr>
              <a:t>p0</a:t>
            </a:r>
            <a:r>
              <a:rPr lang="zh-CN" altLang="en-US" sz="2400">
                <a:solidFill>
                  <a:srgbClr val="CC0000"/>
                </a:solidFill>
              </a:rPr>
              <a:t>所指的结点插到</a:t>
            </a:r>
            <a:r>
              <a:rPr lang="en-US" altLang="zh-CN" sz="2400">
                <a:solidFill>
                  <a:srgbClr val="CC0000"/>
                </a:solidFill>
              </a:rPr>
              <a:t>p1</a:t>
            </a:r>
            <a:r>
              <a:rPr lang="zh-CN" altLang="en-US" sz="2400">
                <a:solidFill>
                  <a:srgbClr val="CC0000"/>
                </a:solidFill>
              </a:rPr>
              <a:t>所指结点之前</a:t>
            </a:r>
          </a:p>
          <a:p>
            <a:pPr algn="l"/>
            <a:r>
              <a:rPr lang="zh-CN" altLang="en-US" sz="2400"/>
              <a:t>如果</a:t>
            </a:r>
            <a:r>
              <a:rPr lang="en-US" altLang="zh-CN" sz="2400"/>
              <a:t>p1</a:t>
            </a:r>
            <a:r>
              <a:rPr lang="zh-CN" altLang="en-US" sz="2400"/>
              <a:t>所指的已是表尾结点，则</a:t>
            </a:r>
            <a:r>
              <a:rPr lang="en-US" altLang="zh-CN" sz="2400"/>
              <a:t>p1</a:t>
            </a:r>
            <a:r>
              <a:rPr lang="zh-CN" altLang="en-US" sz="2400"/>
              <a:t>就不必后移</a:t>
            </a:r>
          </a:p>
          <a:p>
            <a:pPr algn="l"/>
            <a:r>
              <a:rPr lang="zh-CN" altLang="en-US" sz="2400">
                <a:solidFill>
                  <a:srgbClr val="0000CC"/>
                </a:solidFill>
              </a:rPr>
              <a:t>如果</a:t>
            </a:r>
            <a:r>
              <a:rPr lang="en-US" altLang="zh-CN" sz="2400">
                <a:solidFill>
                  <a:srgbClr val="0000CC"/>
                </a:solidFill>
              </a:rPr>
              <a:t>p0-&gt; num</a:t>
            </a:r>
            <a:r>
              <a:rPr lang="zh-CN" altLang="en-US" sz="2400">
                <a:solidFill>
                  <a:srgbClr val="0000CC"/>
                </a:solidFill>
              </a:rPr>
              <a:t>比所有结点的</a:t>
            </a:r>
            <a:r>
              <a:rPr lang="en-US" altLang="zh-CN" sz="2400">
                <a:solidFill>
                  <a:srgbClr val="0000CC"/>
                </a:solidFill>
              </a:rPr>
              <a:t>num</a:t>
            </a:r>
            <a:r>
              <a:rPr lang="zh-CN" altLang="en-US" sz="2400">
                <a:solidFill>
                  <a:srgbClr val="0000CC"/>
                </a:solidFill>
              </a:rPr>
              <a:t>都大，则应将</a:t>
            </a:r>
            <a:r>
              <a:rPr lang="en-US" altLang="zh-CN" sz="2400">
                <a:solidFill>
                  <a:srgbClr val="0000CC"/>
                </a:solidFill>
              </a:rPr>
              <a:t>p0</a:t>
            </a:r>
            <a:r>
              <a:rPr lang="zh-CN" altLang="en-US" sz="2400">
                <a:solidFill>
                  <a:srgbClr val="0000CC"/>
                </a:solidFill>
              </a:rPr>
              <a:t>所指的结点插到链表末尾。</a:t>
            </a:r>
            <a:r>
              <a:rPr lang="zh-CN" altLang="en-US" sz="2400"/>
              <a:t> </a:t>
            </a:r>
          </a:p>
        </p:txBody>
      </p:sp>
      <p:sp>
        <p:nvSpPr>
          <p:cNvPr id="196613" name="Rectangle 5">
            <a:extLst>
              <a:ext uri="{FF2B5EF4-FFF2-40B4-BE49-F238E27FC236}">
                <a16:creationId xmlns:a16="http://schemas.microsoft.com/office/drawing/2014/main" id="{1AFAD1A8-1998-4FB2-9542-0A49C8A400CB}"/>
              </a:ext>
            </a:extLst>
          </p:cNvPr>
          <p:cNvSpPr>
            <a:spLocks noChangeArrowheads="1"/>
          </p:cNvSpPr>
          <p:nvPr/>
        </p:nvSpPr>
        <p:spPr bwMode="auto">
          <a:xfrm>
            <a:off x="2268538" y="1049338"/>
            <a:ext cx="4324350" cy="57943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l">
              <a:spcBef>
                <a:spcPct val="20000"/>
              </a:spcBef>
            </a:pPr>
            <a:r>
              <a:rPr lang="en-US" altLang="zh-CN">
                <a:solidFill>
                  <a:srgbClr val="0000CC"/>
                </a:solidFill>
              </a:rPr>
              <a:t>p0-&gt;num </a:t>
            </a:r>
            <a:r>
              <a:rPr lang="en-US" altLang="zh-CN">
                <a:solidFill>
                  <a:srgbClr val="CC0000"/>
                </a:solidFill>
              </a:rPr>
              <a:t>&lt;= </a:t>
            </a:r>
            <a:r>
              <a:rPr lang="en-US" altLang="zh-CN">
                <a:solidFill>
                  <a:srgbClr val="0000CC"/>
                </a:solidFill>
              </a:rPr>
              <a:t>p1-&gt; num</a:t>
            </a:r>
            <a:r>
              <a:rPr lang="en-US" altLang="zh-CN">
                <a:solidFill>
                  <a:srgbClr val="CC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2C9D9AA6-E0DD-4773-B6DC-A1895006892C}"/>
              </a:ext>
            </a:extLst>
          </p:cNvPr>
          <p:cNvSpPr>
            <a:spLocks noChangeArrowheads="1"/>
          </p:cNvSpPr>
          <p:nvPr/>
        </p:nvSpPr>
        <p:spPr bwMode="auto">
          <a:xfrm>
            <a:off x="395288" y="4797425"/>
            <a:ext cx="8353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tx1"/>
              </a:buClr>
              <a:buSzPct val="60000"/>
              <a:buFont typeface="宋体" panose="02010600030101010101" pitchFamily="2" charset="-122"/>
              <a:buChar char="◆"/>
            </a:pPr>
            <a:r>
              <a:rPr lang="zh-CN" altLang="en-US" sz="3200">
                <a:solidFill>
                  <a:srgbClr val="0000CC"/>
                </a:solidFill>
                <a:ea typeface="黑体" panose="02010609060101010101" pitchFamily="49" charset="-122"/>
              </a:rPr>
              <a:t>链接后面指针</a:t>
            </a:r>
            <a:r>
              <a:rPr lang="en-US" altLang="zh-CN" sz="3200">
                <a:solidFill>
                  <a:srgbClr val="0000CC"/>
                </a:solidFill>
                <a:ea typeface="黑体" panose="02010609060101010101" pitchFamily="49" charset="-122"/>
              </a:rPr>
              <a:t>:</a:t>
            </a:r>
            <a:r>
              <a:rPr lang="en-US" altLang="zh-CN" sz="3200">
                <a:ea typeface="黑体" panose="02010609060101010101" pitchFamily="49" charset="-122"/>
              </a:rPr>
              <a:t> </a:t>
            </a:r>
            <a:r>
              <a:rPr lang="zh-CN" altLang="en-US" sz="3200">
                <a:ea typeface="黑体" panose="02010609060101010101" pitchFamily="49" charset="-122"/>
              </a:rPr>
              <a:t> </a:t>
            </a:r>
            <a:r>
              <a:rPr lang="en-US" altLang="zh-CN" sz="3200">
                <a:ea typeface="黑体" panose="02010609060101010101" pitchFamily="49" charset="-122"/>
              </a:rPr>
              <a:t>p</a:t>
            </a:r>
            <a:r>
              <a:rPr lang="zh-CN" altLang="en-US" sz="3200">
                <a:ea typeface="黑体" panose="02010609060101010101" pitchFamily="49" charset="-122"/>
              </a:rPr>
              <a:t>0</a:t>
            </a:r>
            <a:r>
              <a:rPr lang="en-US" altLang="zh-CN" sz="3200">
                <a:ea typeface="黑体" panose="02010609060101010101" pitchFamily="49" charset="-122"/>
              </a:rPr>
              <a:t>-&gt;</a:t>
            </a:r>
            <a:r>
              <a:rPr lang="zh-CN" altLang="en-US" sz="3200">
                <a:ea typeface="黑体" panose="02010609060101010101" pitchFamily="49" charset="-122"/>
              </a:rPr>
              <a:t>next</a:t>
            </a:r>
            <a:r>
              <a:rPr lang="en-US" altLang="zh-CN" sz="3200">
                <a:ea typeface="黑体" panose="02010609060101010101" pitchFamily="49" charset="-122"/>
              </a:rPr>
              <a:t> = </a:t>
            </a:r>
            <a:r>
              <a:rPr lang="zh-CN" altLang="en-US" sz="3200">
                <a:ea typeface="黑体" panose="02010609060101010101" pitchFamily="49" charset="-122"/>
              </a:rPr>
              <a:t>p1</a:t>
            </a:r>
            <a:r>
              <a:rPr lang="zh-CN" altLang="en-US" sz="3200">
                <a:solidFill>
                  <a:srgbClr val="CC0000"/>
                </a:solidFill>
                <a:ea typeface="黑体" panose="02010609060101010101" pitchFamily="49" charset="-122"/>
              </a:rPr>
              <a:t>(p2</a:t>
            </a:r>
            <a:r>
              <a:rPr lang="en-US" altLang="zh-CN" sz="3200">
                <a:solidFill>
                  <a:srgbClr val="CC0000"/>
                </a:solidFill>
                <a:ea typeface="黑体" panose="02010609060101010101" pitchFamily="49" charset="-122"/>
              </a:rPr>
              <a:t>-&gt;</a:t>
            </a:r>
            <a:r>
              <a:rPr lang="zh-CN" altLang="en-US" sz="3200">
                <a:solidFill>
                  <a:srgbClr val="CC0000"/>
                </a:solidFill>
                <a:ea typeface="黑体" panose="02010609060101010101" pitchFamily="49" charset="-122"/>
              </a:rPr>
              <a:t>next)</a:t>
            </a:r>
            <a:r>
              <a:rPr lang="en-US" altLang="zh-CN" sz="3200">
                <a:ea typeface="黑体" panose="02010609060101010101" pitchFamily="49" charset="-122"/>
              </a:rPr>
              <a:t> ;</a:t>
            </a:r>
          </a:p>
        </p:txBody>
      </p:sp>
      <p:sp>
        <p:nvSpPr>
          <p:cNvPr id="197635" name="Rectangle 3">
            <a:extLst>
              <a:ext uri="{FF2B5EF4-FFF2-40B4-BE49-F238E27FC236}">
                <a16:creationId xmlns:a16="http://schemas.microsoft.com/office/drawing/2014/main" id="{B9B5A8A4-B404-4762-B0FF-F45B1FB1DDF4}"/>
              </a:ext>
            </a:extLst>
          </p:cNvPr>
          <p:cNvSpPr>
            <a:spLocks noChangeArrowheads="1"/>
          </p:cNvSpPr>
          <p:nvPr/>
        </p:nvSpPr>
        <p:spPr bwMode="auto">
          <a:xfrm>
            <a:off x="395288" y="5589588"/>
            <a:ext cx="6553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tx1"/>
              </a:buClr>
              <a:buSzPct val="60000"/>
              <a:buFont typeface="宋体" panose="02010600030101010101" pitchFamily="2" charset="-122"/>
              <a:buChar char="◆"/>
            </a:pPr>
            <a:r>
              <a:rPr lang="zh-CN" altLang="en-US" sz="3200">
                <a:solidFill>
                  <a:srgbClr val="0000CC"/>
                </a:solidFill>
                <a:ea typeface="黑体" panose="02010609060101010101" pitchFamily="49" charset="-122"/>
              </a:rPr>
              <a:t>链接前面指针</a:t>
            </a:r>
            <a:r>
              <a:rPr lang="en-US" altLang="zh-CN" sz="3200">
                <a:solidFill>
                  <a:srgbClr val="0000CC"/>
                </a:solidFill>
                <a:ea typeface="黑体" panose="02010609060101010101" pitchFamily="49" charset="-122"/>
              </a:rPr>
              <a:t>:</a:t>
            </a:r>
            <a:r>
              <a:rPr lang="zh-CN" altLang="en-US" sz="3200">
                <a:ea typeface="黑体" panose="02010609060101010101" pitchFamily="49" charset="-122"/>
              </a:rPr>
              <a:t> </a:t>
            </a:r>
            <a:r>
              <a:rPr lang="en-US" altLang="zh-CN" sz="3200">
                <a:ea typeface="黑体" panose="02010609060101010101" pitchFamily="49" charset="-122"/>
              </a:rPr>
              <a:t> </a:t>
            </a:r>
            <a:r>
              <a:rPr lang="zh-CN" altLang="en-US" sz="3200">
                <a:ea typeface="黑体" panose="02010609060101010101" pitchFamily="49" charset="-122"/>
              </a:rPr>
              <a:t>p2</a:t>
            </a:r>
            <a:r>
              <a:rPr lang="en-US" altLang="zh-CN" sz="3200">
                <a:ea typeface="黑体" panose="02010609060101010101" pitchFamily="49" charset="-122"/>
              </a:rPr>
              <a:t>-&gt;</a:t>
            </a:r>
            <a:r>
              <a:rPr lang="zh-CN" altLang="en-US" sz="3200">
                <a:ea typeface="黑体" panose="02010609060101010101" pitchFamily="49" charset="-122"/>
              </a:rPr>
              <a:t>next</a:t>
            </a:r>
            <a:r>
              <a:rPr lang="en-US" altLang="zh-CN" sz="3200">
                <a:ea typeface="黑体" panose="02010609060101010101" pitchFamily="49" charset="-122"/>
              </a:rPr>
              <a:t> = p</a:t>
            </a:r>
            <a:r>
              <a:rPr lang="zh-CN" altLang="en-US" sz="3200">
                <a:ea typeface="黑体" panose="02010609060101010101" pitchFamily="49" charset="-122"/>
              </a:rPr>
              <a:t>0</a:t>
            </a:r>
            <a:r>
              <a:rPr lang="en-US" altLang="zh-CN" sz="3200">
                <a:ea typeface="黑体" panose="02010609060101010101" pitchFamily="49" charset="-122"/>
              </a:rPr>
              <a:t> ;</a:t>
            </a:r>
            <a:endParaRPr lang="zh-CN" altLang="en-US" sz="3200">
              <a:ea typeface="黑体" panose="02010609060101010101" pitchFamily="49" charset="-122"/>
            </a:endParaRPr>
          </a:p>
        </p:txBody>
      </p:sp>
      <p:sp>
        <p:nvSpPr>
          <p:cNvPr id="197636" name="Rectangle 4">
            <a:extLst>
              <a:ext uri="{FF2B5EF4-FFF2-40B4-BE49-F238E27FC236}">
                <a16:creationId xmlns:a16="http://schemas.microsoft.com/office/drawing/2014/main" id="{746F24DD-E2A3-4B86-B8EA-246B2FC9EA2F}"/>
              </a:ext>
            </a:extLst>
          </p:cNvPr>
          <p:cNvSpPr>
            <a:spLocks noChangeArrowheads="1"/>
          </p:cNvSpPr>
          <p:nvPr/>
        </p:nvSpPr>
        <p:spPr bwMode="auto">
          <a:xfrm>
            <a:off x="1187450" y="188913"/>
            <a:ext cx="7065963"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pPr>
            <a:r>
              <a:rPr lang="zh-CN" altLang="en-US" sz="3600">
                <a:solidFill>
                  <a:srgbClr val="CC0000"/>
                </a:solidFill>
                <a:latin typeface="Arial" panose="020B0604020202020204" pitchFamily="34" charset="0"/>
              </a:rPr>
              <a:t>在链表中插入新节点（基本原理）</a:t>
            </a:r>
          </a:p>
        </p:txBody>
      </p:sp>
      <p:pic>
        <p:nvPicPr>
          <p:cNvPr id="197637" name="Picture 5">
            <a:extLst>
              <a:ext uri="{FF2B5EF4-FFF2-40B4-BE49-F238E27FC236}">
                <a16:creationId xmlns:a16="http://schemas.microsoft.com/office/drawing/2014/main" id="{1B726215-0066-4ABB-8F8F-A729A3A1A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195388"/>
            <a:ext cx="78486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38" name="Line 6">
            <a:extLst>
              <a:ext uri="{FF2B5EF4-FFF2-40B4-BE49-F238E27FC236}">
                <a16:creationId xmlns:a16="http://schemas.microsoft.com/office/drawing/2014/main" id="{E0E8C7A1-329F-47E9-BE22-481E5E10925E}"/>
              </a:ext>
            </a:extLst>
          </p:cNvPr>
          <p:cNvSpPr>
            <a:spLocks noChangeShapeType="1"/>
          </p:cNvSpPr>
          <p:nvPr/>
        </p:nvSpPr>
        <p:spPr bwMode="auto">
          <a:xfrm flipH="1" flipV="1">
            <a:off x="5148263" y="4365625"/>
            <a:ext cx="287337" cy="647700"/>
          </a:xfrm>
          <a:prstGeom prst="line">
            <a:avLst/>
          </a:prstGeom>
          <a:noFill/>
          <a:ln w="635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anim calcmode="lin" valueType="num">
                                      <p:cBhvr additive="base">
                                        <p:cTn id="7" dur="500" fill="hold"/>
                                        <p:tgtEl>
                                          <p:spTgt spid="197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76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763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7635">
                                            <p:txEl>
                                              <p:pRg st="0" end="0"/>
                                            </p:txEl>
                                          </p:spTgt>
                                        </p:tgtEl>
                                        <p:attrNameLst>
                                          <p:attrName>style.visibility</p:attrName>
                                        </p:attrNameLst>
                                      </p:cBhvr>
                                      <p:to>
                                        <p:strVal val="visible"/>
                                      </p:to>
                                    </p:set>
                                    <p:anim calcmode="lin" valueType="num">
                                      <p:cBhvr additive="base">
                                        <p:cTn id="17" dur="500" fill="hold"/>
                                        <p:tgtEl>
                                          <p:spTgt spid="19763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76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bldLvl="2" autoUpdateAnimBg="0"/>
      <p:bldP spid="197635"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ADF83B6E-5095-4BDE-B98E-63F96F1653BD}"/>
              </a:ext>
            </a:extLst>
          </p:cNvPr>
          <p:cNvSpPr>
            <a:spLocks noGrp="1" noChangeArrowheads="1"/>
          </p:cNvSpPr>
          <p:nvPr>
            <p:ph type="title"/>
          </p:nvPr>
        </p:nvSpPr>
        <p:spPr>
          <a:xfrm>
            <a:off x="179388" y="112713"/>
            <a:ext cx="3924300" cy="579437"/>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nchor="t">
            <a:spAutoFit/>
          </a:bodyPr>
          <a:lstStyle/>
          <a:p>
            <a:r>
              <a:rPr lang="zh-CN" altLang="en-US" sz="3200">
                <a:solidFill>
                  <a:srgbClr val="CC0000"/>
                </a:solidFill>
                <a:latin typeface="Times New Roman" panose="02020603050405020304" pitchFamily="18" charset="0"/>
              </a:rPr>
              <a:t>结构体的解决方法</a:t>
            </a:r>
            <a:endParaRPr lang="en-US" altLang="zh-CN" sz="3200">
              <a:solidFill>
                <a:srgbClr val="CC0000"/>
              </a:solidFill>
              <a:latin typeface="Times New Roman" panose="02020603050405020304" pitchFamily="18" charset="0"/>
            </a:endParaRPr>
          </a:p>
        </p:txBody>
      </p:sp>
      <p:sp>
        <p:nvSpPr>
          <p:cNvPr id="103427" name="Rectangle 3">
            <a:extLst>
              <a:ext uri="{FF2B5EF4-FFF2-40B4-BE49-F238E27FC236}">
                <a16:creationId xmlns:a16="http://schemas.microsoft.com/office/drawing/2014/main" id="{B3D91676-5F63-43F6-890D-06B4EF3F7A57}"/>
              </a:ext>
            </a:extLst>
          </p:cNvPr>
          <p:cNvSpPr>
            <a:spLocks noGrp="1" noChangeArrowheads="1"/>
          </p:cNvSpPr>
          <p:nvPr>
            <p:ph type="body" idx="1"/>
          </p:nvPr>
        </p:nvSpPr>
        <p:spPr>
          <a:xfrm>
            <a:off x="74613" y="620713"/>
            <a:ext cx="9069387" cy="5832475"/>
          </a:xfrm>
        </p:spPr>
        <p:txBody>
          <a:bodyPr/>
          <a:lstStyle/>
          <a:p>
            <a:pPr>
              <a:lnSpc>
                <a:spcPct val="85000"/>
              </a:lnSpc>
              <a:buFontTx/>
              <a:buNone/>
            </a:pPr>
            <a:r>
              <a:rPr lang="en-US" altLang="zh-CN" sz="2800" b="1">
                <a:solidFill>
                  <a:srgbClr val="0000CC"/>
                </a:solidFill>
                <a:latin typeface="Times New Roman" panose="02020603050405020304" pitchFamily="18" charset="0"/>
                <a:ea typeface="黑体" panose="02010609060101010101" pitchFamily="49" charset="-122"/>
              </a:rPr>
              <a:t>    struct</a:t>
            </a:r>
            <a:r>
              <a:rPr lang="en-US" altLang="zh-CN" sz="2800" b="1">
                <a:latin typeface="Times New Roman" panose="02020603050405020304" pitchFamily="18" charset="0"/>
                <a:ea typeface="黑体" panose="02010609060101010101" pitchFamily="49" charset="-122"/>
              </a:rPr>
              <a:t>  STUDENT </a:t>
            </a:r>
            <a:br>
              <a:rPr lang="en-US" altLang="zh-CN" sz="2800" b="1">
                <a:solidFill>
                  <a:srgbClr val="000000"/>
                </a:solidFill>
                <a:latin typeface="Times New Roman" panose="02020603050405020304" pitchFamily="18" charset="0"/>
                <a:ea typeface="黑体" panose="02010609060101010101" pitchFamily="49" charset="-122"/>
              </a:rPr>
            </a:br>
            <a:r>
              <a:rPr lang="en-US" altLang="zh-CN" sz="2800" b="1">
                <a:solidFill>
                  <a:srgbClr val="000000"/>
                </a:solidFill>
                <a:latin typeface="Times New Roman" panose="02020603050405020304" pitchFamily="18" charset="0"/>
                <a:ea typeface="黑体" panose="02010609060101010101" pitchFamily="49" charset="-122"/>
              </a:rPr>
              <a:t>{</a:t>
            </a:r>
            <a:br>
              <a:rPr lang="en-US" altLang="zh-CN" sz="2800" b="1">
                <a:solidFill>
                  <a:srgbClr val="000000"/>
                </a:solidFill>
                <a:latin typeface="Times New Roman" panose="02020603050405020304" pitchFamily="18" charset="0"/>
                <a:ea typeface="黑体" panose="02010609060101010101" pitchFamily="49" charset="-122"/>
              </a:rPr>
            </a:br>
            <a:r>
              <a:rPr lang="en-US" altLang="zh-CN" sz="2800" b="1">
                <a:solidFill>
                  <a:srgbClr val="000000"/>
                </a:solidFill>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int</a:t>
            </a:r>
            <a:r>
              <a:rPr lang="en-US" altLang="zh-CN" sz="2800" b="1">
                <a:latin typeface="Times New Roman" panose="02020603050405020304" pitchFamily="18" charset="0"/>
                <a:ea typeface="黑体" panose="02010609060101010101" pitchFamily="49" charset="-122"/>
              </a:rPr>
              <a:t>     studentID;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每个学生的序号*</a:t>
            </a:r>
            <a:r>
              <a:rPr lang="en-US" altLang="zh-CN" sz="2800" b="1">
                <a:solidFill>
                  <a:srgbClr val="006600"/>
                </a:solidFill>
                <a:latin typeface="Times New Roman" panose="02020603050405020304" pitchFamily="18" charset="0"/>
                <a:ea typeface="黑体" panose="02010609060101010101" pitchFamily="49" charset="-122"/>
              </a:rPr>
              <a:t>/  </a:t>
            </a:r>
          </a:p>
          <a:p>
            <a:pPr>
              <a:lnSpc>
                <a:spcPct val="85000"/>
              </a:lnSpc>
              <a:buFontTx/>
              <a:buNone/>
            </a:pPr>
            <a:r>
              <a:rPr lang="en-US" altLang="zh-CN" sz="2800" b="1">
                <a:solidFill>
                  <a:srgbClr val="000000"/>
                </a:solidFill>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char </a:t>
            </a:r>
            <a:r>
              <a:rPr lang="en-US" altLang="zh-CN" sz="2800" b="1">
                <a:latin typeface="Times New Roman" panose="02020603050405020304" pitchFamily="18" charset="0"/>
                <a:ea typeface="黑体" panose="02010609060101010101" pitchFamily="49" charset="-122"/>
              </a:rPr>
              <a:t> studentName[10];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每个学生的姓名*</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char  </a:t>
            </a:r>
            <a:r>
              <a:rPr lang="en-US" altLang="zh-CN" sz="2800" b="1">
                <a:latin typeface="Times New Roman" panose="02020603050405020304" pitchFamily="18" charset="0"/>
                <a:ea typeface="黑体" panose="02010609060101010101" pitchFamily="49" charset="-122"/>
              </a:rPr>
              <a:t>studentSex[4];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每个学生的性别*</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solidFill>
                  <a:srgbClr val="0000CC"/>
                </a:solidFill>
                <a:latin typeface="Times New Roman" panose="02020603050405020304" pitchFamily="18" charset="0"/>
                <a:ea typeface="黑体" panose="02010609060101010101" pitchFamily="49" charset="-122"/>
              </a:rPr>
              <a:t>	    int</a:t>
            </a:r>
            <a:r>
              <a:rPr lang="en-US" altLang="zh-CN" sz="2800" b="1">
                <a:latin typeface="Times New Roman" panose="02020603050405020304" pitchFamily="18" charset="0"/>
                <a:ea typeface="黑体" panose="02010609060101010101" pitchFamily="49" charset="-122"/>
              </a:rPr>
              <a:t>     timeOfEnter;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每个学生的入学时间*</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solidFill>
                  <a:srgbClr val="0000CC"/>
                </a:solidFill>
                <a:latin typeface="Times New Roman" panose="02020603050405020304" pitchFamily="18" charset="0"/>
                <a:ea typeface="黑体" panose="02010609060101010101" pitchFamily="49" charset="-122"/>
              </a:rPr>
              <a:t>	    int</a:t>
            </a:r>
            <a:r>
              <a:rPr lang="en-US" altLang="zh-CN" sz="2800" b="1">
                <a:latin typeface="Times New Roman" panose="02020603050405020304" pitchFamily="18" charset="0"/>
                <a:ea typeface="黑体" panose="02010609060101010101" pitchFamily="49" charset="-122"/>
              </a:rPr>
              <a:t>     scoreComputer;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每个学生的计算机原理成绩*</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int</a:t>
            </a:r>
            <a:r>
              <a:rPr lang="en-US" altLang="zh-CN" sz="2800" b="1">
                <a:latin typeface="Times New Roman" panose="02020603050405020304" pitchFamily="18" charset="0"/>
                <a:ea typeface="黑体" panose="02010609060101010101" pitchFamily="49" charset="-122"/>
              </a:rPr>
              <a:t>     scoreEnglish;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每个学生的英语成绩*</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int</a:t>
            </a:r>
            <a:r>
              <a:rPr lang="en-US" altLang="zh-CN" sz="2800" b="1">
                <a:latin typeface="Times New Roman" panose="02020603050405020304" pitchFamily="18" charset="0"/>
                <a:ea typeface="黑体" panose="02010609060101010101" pitchFamily="49" charset="-122"/>
              </a:rPr>
              <a:t>     scoreMath;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每个学生的数学成绩*</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 int</a:t>
            </a:r>
            <a:r>
              <a:rPr lang="en-US" altLang="zh-CN" sz="2800" b="1">
                <a:latin typeface="Times New Roman" panose="02020603050405020304" pitchFamily="18" charset="0"/>
                <a:ea typeface="黑体" panose="02010609060101010101" pitchFamily="49" charset="-122"/>
              </a:rPr>
              <a:t>     scoreMusic;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每个学生的音乐成绩*</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br>
              <a:rPr lang="en-US" altLang="zh-CN" sz="2800" b="1">
                <a:solidFill>
                  <a:srgbClr val="000000"/>
                </a:solidFill>
                <a:latin typeface="Times New Roman" panose="02020603050405020304" pitchFamily="18" charset="0"/>
                <a:ea typeface="黑体" panose="02010609060101010101" pitchFamily="49" charset="-122"/>
              </a:rPr>
            </a:br>
            <a:r>
              <a:rPr lang="en-US" altLang="zh-CN" sz="2800" b="1">
                <a:solidFill>
                  <a:srgbClr val="000000"/>
                </a:solidFill>
                <a:latin typeface="Times New Roman" panose="02020603050405020304" pitchFamily="18" charset="0"/>
                <a:ea typeface="黑体" panose="02010609060101010101" pitchFamily="49" charset="-122"/>
              </a:rPr>
              <a:t>}</a:t>
            </a:r>
            <a:r>
              <a:rPr lang="en-US" altLang="zh-CN" sz="2800" b="1">
                <a:solidFill>
                  <a:srgbClr val="CC0000"/>
                </a:solidFill>
                <a:latin typeface="Times New Roman" panose="02020603050405020304" pitchFamily="18" charset="0"/>
                <a:ea typeface="黑体" panose="02010609060101010101" pitchFamily="49" charset="-122"/>
              </a:rPr>
              <a:t>;</a:t>
            </a:r>
          </a:p>
          <a:p>
            <a:pPr lvl="1">
              <a:lnSpc>
                <a:spcPct val="85000"/>
              </a:lnSpc>
            </a:pPr>
            <a:r>
              <a:rPr lang="en-US" altLang="zh-CN" b="1">
                <a:solidFill>
                  <a:srgbClr val="0000CC"/>
                </a:solidFill>
                <a:latin typeface="Times New Roman" panose="02020603050405020304" pitchFamily="18" charset="0"/>
                <a:ea typeface="黑体" panose="02010609060101010101" pitchFamily="49" charset="-122"/>
              </a:rPr>
              <a:t>struct </a:t>
            </a:r>
            <a:r>
              <a:rPr lang="en-US" altLang="zh-CN" b="1">
                <a:latin typeface="Times New Roman" panose="02020603050405020304" pitchFamily="18" charset="0"/>
                <a:ea typeface="黑体" panose="02010609060101010101" pitchFamily="49" charset="-122"/>
              </a:rPr>
              <a:t>STUDENT</a:t>
            </a:r>
            <a:r>
              <a:rPr lang="zh-CN" altLang="en-US" b="1">
                <a:latin typeface="Times New Roman" panose="02020603050405020304" pitchFamily="18" charset="0"/>
                <a:ea typeface="黑体" panose="02010609060101010101" pitchFamily="49" charset="-122"/>
              </a:rPr>
              <a:t>是一个类型</a:t>
            </a:r>
            <a:endParaRPr lang="en-US" altLang="zh-CN" b="1">
              <a:solidFill>
                <a:srgbClr val="0000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wipe(left)">
                                      <p:cBhvr>
                                        <p:cTn id="7" dur="500"/>
                                        <p:tgtEl>
                                          <p:spTgt spid="103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wipe(left)">
                                      <p:cBhvr>
                                        <p:cTn id="12" dur="500"/>
                                        <p:tgtEl>
                                          <p:spTgt spid="103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27">
                                            <p:txEl>
                                              <p:pRg st="2" end="2"/>
                                            </p:txEl>
                                          </p:spTgt>
                                        </p:tgtEl>
                                        <p:attrNameLst>
                                          <p:attrName>style.visibility</p:attrName>
                                        </p:attrNameLst>
                                      </p:cBhvr>
                                      <p:to>
                                        <p:strVal val="visible"/>
                                      </p:to>
                                    </p:set>
                                    <p:animEffect transition="in" filter="wipe(left)">
                                      <p:cBhvr>
                                        <p:cTn id="17" dur="500"/>
                                        <p:tgtEl>
                                          <p:spTgt spid="1034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427">
                                            <p:txEl>
                                              <p:pRg st="3" end="3"/>
                                            </p:txEl>
                                          </p:spTgt>
                                        </p:tgtEl>
                                        <p:attrNameLst>
                                          <p:attrName>style.visibility</p:attrName>
                                        </p:attrNameLst>
                                      </p:cBhvr>
                                      <p:to>
                                        <p:strVal val="visible"/>
                                      </p:to>
                                    </p:set>
                                    <p:animEffect transition="in" filter="wipe(left)">
                                      <p:cBhvr>
                                        <p:cTn id="22" dur="500"/>
                                        <p:tgtEl>
                                          <p:spTgt spid="1034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3427">
                                            <p:txEl>
                                              <p:pRg st="4" end="4"/>
                                            </p:txEl>
                                          </p:spTgt>
                                        </p:tgtEl>
                                        <p:attrNameLst>
                                          <p:attrName>style.visibility</p:attrName>
                                        </p:attrNameLst>
                                      </p:cBhvr>
                                      <p:to>
                                        <p:strVal val="visible"/>
                                      </p:to>
                                    </p:set>
                                    <p:animEffect transition="in" filter="wipe(left)">
                                      <p:cBhvr>
                                        <p:cTn id="27" dur="500"/>
                                        <p:tgtEl>
                                          <p:spTgt spid="1034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427">
                                            <p:txEl>
                                              <p:pRg st="5" end="5"/>
                                            </p:txEl>
                                          </p:spTgt>
                                        </p:tgtEl>
                                        <p:attrNameLst>
                                          <p:attrName>style.visibility</p:attrName>
                                        </p:attrNameLst>
                                      </p:cBhvr>
                                      <p:to>
                                        <p:strVal val="visible"/>
                                      </p:to>
                                    </p:set>
                                    <p:animEffect transition="in" filter="wipe(left)">
                                      <p:cBhvr>
                                        <p:cTn id="32" dur="500"/>
                                        <p:tgtEl>
                                          <p:spTgt spid="1034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3427">
                                            <p:txEl>
                                              <p:pRg st="6" end="6"/>
                                            </p:txEl>
                                          </p:spTgt>
                                        </p:tgtEl>
                                        <p:attrNameLst>
                                          <p:attrName>style.visibility</p:attrName>
                                        </p:attrNameLst>
                                      </p:cBhvr>
                                      <p:to>
                                        <p:strVal val="visible"/>
                                      </p:to>
                                    </p:set>
                                    <p:animEffect transition="in" filter="wipe(left)">
                                      <p:cBhvr>
                                        <p:cTn id="37" dur="500"/>
                                        <p:tgtEl>
                                          <p:spTgt spid="1034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3427">
                                            <p:txEl>
                                              <p:pRg st="7" end="7"/>
                                            </p:txEl>
                                          </p:spTgt>
                                        </p:tgtEl>
                                        <p:attrNameLst>
                                          <p:attrName>style.visibility</p:attrName>
                                        </p:attrNameLst>
                                      </p:cBhvr>
                                      <p:to>
                                        <p:strVal val="visible"/>
                                      </p:to>
                                    </p:set>
                                    <p:animEffect transition="in" filter="wipe(left)">
                                      <p:cBhvr>
                                        <p:cTn id="42" dur="500"/>
                                        <p:tgtEl>
                                          <p:spTgt spid="103427">
                                            <p:txEl>
                                              <p:pRg st="7" end="7"/>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3427">
                                            <p:txEl>
                                              <p:pRg st="8" end="8"/>
                                            </p:txEl>
                                          </p:spTgt>
                                        </p:tgtEl>
                                        <p:attrNameLst>
                                          <p:attrName>style.visibility</p:attrName>
                                        </p:attrNameLst>
                                      </p:cBhvr>
                                      <p:to>
                                        <p:strVal val="visible"/>
                                      </p:to>
                                    </p:set>
                                    <p:animEffect transition="in" filter="wipe(left)">
                                      <p:cBhvr>
                                        <p:cTn id="45" dur="500"/>
                                        <p:tgtEl>
                                          <p:spTgt spid="103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8" name="Picture 2">
            <a:extLst>
              <a:ext uri="{FF2B5EF4-FFF2-40B4-BE49-F238E27FC236}">
                <a16:creationId xmlns:a16="http://schemas.microsoft.com/office/drawing/2014/main" id="{B52CCB83-1A21-449B-BCAE-011BF6A83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225550"/>
            <a:ext cx="9540875"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59" name="Rectangle 3">
            <a:extLst>
              <a:ext uri="{FF2B5EF4-FFF2-40B4-BE49-F238E27FC236}">
                <a16:creationId xmlns:a16="http://schemas.microsoft.com/office/drawing/2014/main" id="{CDA3F9FB-BCDD-4553-A4B0-1B0E5210BB9E}"/>
              </a:ext>
            </a:extLst>
          </p:cNvPr>
          <p:cNvSpPr>
            <a:spLocks noChangeArrowheads="1"/>
          </p:cNvSpPr>
          <p:nvPr/>
        </p:nvSpPr>
        <p:spPr bwMode="auto">
          <a:xfrm>
            <a:off x="354013" y="242888"/>
            <a:ext cx="803433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pPr>
            <a:r>
              <a:rPr lang="zh-CN" altLang="en-US">
                <a:solidFill>
                  <a:srgbClr val="CC0000"/>
                </a:solidFill>
                <a:latin typeface="Arial" panose="020B0604020202020204" pitchFamily="34" charset="0"/>
              </a:rPr>
              <a:t>	特殊情况：在第一个节点前插入新节点</a:t>
            </a:r>
          </a:p>
        </p:txBody>
      </p:sp>
      <p:sp>
        <p:nvSpPr>
          <p:cNvPr id="198660" name="Rectangle 4">
            <a:extLst>
              <a:ext uri="{FF2B5EF4-FFF2-40B4-BE49-F238E27FC236}">
                <a16:creationId xmlns:a16="http://schemas.microsoft.com/office/drawing/2014/main" id="{972ED38E-ABDE-4480-BD8C-D56A6F015E74}"/>
              </a:ext>
            </a:extLst>
          </p:cNvPr>
          <p:cNvSpPr>
            <a:spLocks noChangeArrowheads="1"/>
          </p:cNvSpPr>
          <p:nvPr/>
        </p:nvSpPr>
        <p:spPr bwMode="auto">
          <a:xfrm>
            <a:off x="900113" y="4652963"/>
            <a:ext cx="61198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tx1"/>
              </a:buClr>
              <a:buSzPct val="60000"/>
              <a:buFont typeface="宋体" panose="02010600030101010101" pitchFamily="2" charset="-122"/>
              <a:buChar char="◆"/>
            </a:pPr>
            <a:r>
              <a:rPr lang="zh-CN" altLang="en-US" sz="3200">
                <a:solidFill>
                  <a:srgbClr val="0000CC"/>
                </a:solidFill>
                <a:ea typeface="黑体" panose="02010609060101010101" pitchFamily="49" charset="-122"/>
              </a:rPr>
              <a:t>链接前面指针：</a:t>
            </a:r>
            <a:r>
              <a:rPr lang="en-US" altLang="zh-CN" sz="3200">
                <a:ea typeface="黑体" panose="02010609060101010101" pitchFamily="49" charset="-122"/>
              </a:rPr>
              <a:t> </a:t>
            </a:r>
            <a:r>
              <a:rPr lang="zh-CN" altLang="en-US" sz="3200">
                <a:ea typeface="黑体" panose="02010609060101010101" pitchFamily="49" charset="-122"/>
              </a:rPr>
              <a:t>head</a:t>
            </a:r>
            <a:r>
              <a:rPr lang="en-US" altLang="zh-CN" sz="3200">
                <a:ea typeface="黑体" panose="02010609060101010101" pitchFamily="49" charset="-122"/>
              </a:rPr>
              <a:t> = p</a:t>
            </a:r>
            <a:r>
              <a:rPr lang="zh-CN" altLang="en-US" sz="3200">
                <a:ea typeface="黑体" panose="02010609060101010101" pitchFamily="49" charset="-122"/>
              </a:rPr>
              <a:t>0</a:t>
            </a:r>
            <a:r>
              <a:rPr lang="en-US" altLang="zh-CN" sz="3200">
                <a:ea typeface="黑体" panose="02010609060101010101" pitchFamily="49" charset="-122"/>
              </a:rPr>
              <a:t> ;</a:t>
            </a:r>
            <a:endParaRPr lang="zh-CN" altLang="en-US" sz="3200">
              <a:ea typeface="黑体" panose="02010609060101010101" pitchFamily="49" charset="-122"/>
            </a:endParaRPr>
          </a:p>
        </p:txBody>
      </p:sp>
      <p:sp>
        <p:nvSpPr>
          <p:cNvPr id="198661" name="Rectangle 5">
            <a:extLst>
              <a:ext uri="{FF2B5EF4-FFF2-40B4-BE49-F238E27FC236}">
                <a16:creationId xmlns:a16="http://schemas.microsoft.com/office/drawing/2014/main" id="{E0C16F92-9F06-4A32-A7B9-281D28924CBE}"/>
              </a:ext>
            </a:extLst>
          </p:cNvPr>
          <p:cNvSpPr>
            <a:spLocks noChangeArrowheads="1"/>
          </p:cNvSpPr>
          <p:nvPr/>
        </p:nvSpPr>
        <p:spPr bwMode="auto">
          <a:xfrm>
            <a:off x="900113" y="5445125"/>
            <a:ext cx="64087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tx1"/>
              </a:buClr>
              <a:buSzPct val="60000"/>
              <a:buFont typeface="宋体" panose="02010600030101010101" pitchFamily="2" charset="-122"/>
              <a:buChar char="◆"/>
            </a:pPr>
            <a:r>
              <a:rPr lang="zh-CN" altLang="en-US" sz="3200">
                <a:solidFill>
                  <a:srgbClr val="0000CC"/>
                </a:solidFill>
                <a:ea typeface="黑体" panose="02010609060101010101" pitchFamily="49" charset="-122"/>
              </a:rPr>
              <a:t>链接后面指针：</a:t>
            </a:r>
            <a:r>
              <a:rPr lang="en-US" altLang="zh-CN" sz="3200">
                <a:ea typeface="黑体" panose="02010609060101010101" pitchFamily="49" charset="-122"/>
              </a:rPr>
              <a:t> p</a:t>
            </a:r>
            <a:r>
              <a:rPr lang="zh-CN" altLang="en-US" sz="3200">
                <a:ea typeface="黑体" panose="02010609060101010101" pitchFamily="49" charset="-122"/>
              </a:rPr>
              <a:t>0</a:t>
            </a:r>
            <a:r>
              <a:rPr lang="en-US" altLang="zh-CN" sz="3200">
                <a:ea typeface="黑体" panose="02010609060101010101" pitchFamily="49" charset="-122"/>
              </a:rPr>
              <a:t>-&gt;</a:t>
            </a:r>
            <a:r>
              <a:rPr lang="zh-CN" altLang="en-US" sz="3200">
                <a:ea typeface="黑体" panose="02010609060101010101" pitchFamily="49" charset="-122"/>
              </a:rPr>
              <a:t>next</a:t>
            </a:r>
            <a:r>
              <a:rPr lang="en-US" altLang="zh-CN" sz="3200">
                <a:ea typeface="黑体" panose="02010609060101010101" pitchFamily="49" charset="-122"/>
              </a:rPr>
              <a:t> =</a:t>
            </a:r>
            <a:r>
              <a:rPr lang="zh-CN" altLang="en-US" sz="3200">
                <a:ea typeface="黑体" panose="02010609060101010101" pitchFamily="49" charset="-122"/>
              </a:rPr>
              <a:t>p1</a:t>
            </a:r>
            <a:r>
              <a:rPr lang="en-US" altLang="zh-CN" sz="3200">
                <a:ea typeface="黑体" panose="02010609060101010101" pitchFamily="49" charset="-122"/>
              </a:rPr>
              <a:t>;</a:t>
            </a:r>
          </a:p>
        </p:txBody>
      </p:sp>
      <p:sp>
        <p:nvSpPr>
          <p:cNvPr id="198662" name="Rectangle 6">
            <a:extLst>
              <a:ext uri="{FF2B5EF4-FFF2-40B4-BE49-F238E27FC236}">
                <a16:creationId xmlns:a16="http://schemas.microsoft.com/office/drawing/2014/main" id="{3D976954-06CB-480C-82FE-77CBF7C3741A}"/>
              </a:ext>
            </a:extLst>
          </p:cNvPr>
          <p:cNvSpPr>
            <a:spLocks noChangeArrowheads="1"/>
          </p:cNvSpPr>
          <p:nvPr/>
        </p:nvSpPr>
        <p:spPr bwMode="auto">
          <a:xfrm>
            <a:off x="684213" y="1270000"/>
            <a:ext cx="4608512" cy="2951163"/>
          </a:xfrm>
          <a:prstGeom prst="rect">
            <a:avLst/>
          </a:prstGeom>
          <a:noFill/>
          <a:ln w="38100">
            <a:solidFill>
              <a:srgbClr val="800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60">
                                            <p:txEl>
                                              <p:pRg st="0" end="0"/>
                                            </p:txEl>
                                          </p:spTgt>
                                        </p:tgtEl>
                                        <p:attrNameLst>
                                          <p:attrName>style.visibility</p:attrName>
                                        </p:attrNameLst>
                                      </p:cBhvr>
                                      <p:to>
                                        <p:strVal val="visible"/>
                                      </p:to>
                                    </p:set>
                                    <p:anim calcmode="lin" valueType="num">
                                      <p:cBhvr additive="base">
                                        <p:cTn id="7" dur="500" fill="hold"/>
                                        <p:tgtEl>
                                          <p:spTgt spid="1986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61">
                                            <p:txEl>
                                              <p:pRg st="0" end="0"/>
                                            </p:txEl>
                                          </p:spTgt>
                                        </p:tgtEl>
                                        <p:attrNameLst>
                                          <p:attrName>style.visibility</p:attrName>
                                        </p:attrNameLst>
                                      </p:cBhvr>
                                      <p:to>
                                        <p:strVal val="visible"/>
                                      </p:to>
                                    </p:set>
                                    <p:anim calcmode="lin" valueType="num">
                                      <p:cBhvr additive="base">
                                        <p:cTn id="13" dur="500" fill="hold"/>
                                        <p:tgtEl>
                                          <p:spTgt spid="19866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6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build="p" bldLvl="2" autoUpdateAnimBg="0"/>
      <p:bldP spid="198661" grpId="0" build="p" bldLvl="2"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8AFBF5CC-3187-4631-AB27-D9EE68AFFB2D}"/>
              </a:ext>
            </a:extLst>
          </p:cNvPr>
          <p:cNvSpPr>
            <a:spLocks noChangeArrowheads="1"/>
          </p:cNvSpPr>
          <p:nvPr/>
        </p:nvSpPr>
        <p:spPr bwMode="auto">
          <a:xfrm>
            <a:off x="395288" y="188913"/>
            <a:ext cx="7062787"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pPr>
            <a:r>
              <a:rPr lang="zh-CN" altLang="en-US" sz="3600">
                <a:solidFill>
                  <a:srgbClr val="CC0000"/>
                </a:solidFill>
                <a:latin typeface="Arial" panose="020B0604020202020204" pitchFamily="34" charset="0"/>
              </a:rPr>
              <a:t>	特殊情况：在表尾插入新节点</a:t>
            </a:r>
          </a:p>
        </p:txBody>
      </p:sp>
      <p:sp>
        <p:nvSpPr>
          <p:cNvPr id="199683" name="Rectangle 3">
            <a:extLst>
              <a:ext uri="{FF2B5EF4-FFF2-40B4-BE49-F238E27FC236}">
                <a16:creationId xmlns:a16="http://schemas.microsoft.com/office/drawing/2014/main" id="{65B2D93C-7ABE-4313-8B6E-F9BCD22288EB}"/>
              </a:ext>
            </a:extLst>
          </p:cNvPr>
          <p:cNvSpPr>
            <a:spLocks noChangeArrowheads="1"/>
          </p:cNvSpPr>
          <p:nvPr/>
        </p:nvSpPr>
        <p:spPr bwMode="auto">
          <a:xfrm>
            <a:off x="900113" y="4581525"/>
            <a:ext cx="66246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tx1"/>
              </a:buClr>
              <a:buSzPct val="60000"/>
              <a:buFont typeface="宋体" panose="02010600030101010101" pitchFamily="2" charset="-122"/>
              <a:buChar char="◆"/>
            </a:pPr>
            <a:r>
              <a:rPr lang="zh-CN" altLang="en-US" sz="3200">
                <a:solidFill>
                  <a:srgbClr val="0000CC"/>
                </a:solidFill>
                <a:ea typeface="黑体" panose="02010609060101010101" pitchFamily="49" charset="-122"/>
              </a:rPr>
              <a:t>链接前面指针：</a:t>
            </a:r>
            <a:r>
              <a:rPr lang="en-US" altLang="zh-CN" sz="3200">
                <a:ea typeface="黑体" panose="02010609060101010101" pitchFamily="49" charset="-122"/>
              </a:rPr>
              <a:t> </a:t>
            </a:r>
            <a:r>
              <a:rPr lang="zh-CN" altLang="en-US" sz="3200">
                <a:ea typeface="黑体" panose="02010609060101010101" pitchFamily="49" charset="-122"/>
              </a:rPr>
              <a:t>p1-&gt;next</a:t>
            </a:r>
            <a:r>
              <a:rPr lang="en-US" altLang="zh-CN" sz="3200">
                <a:ea typeface="黑体" panose="02010609060101010101" pitchFamily="49" charset="-122"/>
              </a:rPr>
              <a:t> = p</a:t>
            </a:r>
            <a:r>
              <a:rPr lang="zh-CN" altLang="en-US" sz="3200">
                <a:ea typeface="黑体" panose="02010609060101010101" pitchFamily="49" charset="-122"/>
              </a:rPr>
              <a:t>0</a:t>
            </a:r>
            <a:r>
              <a:rPr lang="en-US" altLang="zh-CN" sz="3200">
                <a:ea typeface="黑体" panose="02010609060101010101" pitchFamily="49" charset="-122"/>
              </a:rPr>
              <a:t> ;</a:t>
            </a:r>
            <a:endParaRPr lang="zh-CN" altLang="en-US" sz="3200">
              <a:ea typeface="黑体" panose="02010609060101010101" pitchFamily="49" charset="-122"/>
            </a:endParaRPr>
          </a:p>
        </p:txBody>
      </p:sp>
      <p:sp>
        <p:nvSpPr>
          <p:cNvPr id="199684" name="Rectangle 4">
            <a:extLst>
              <a:ext uri="{FF2B5EF4-FFF2-40B4-BE49-F238E27FC236}">
                <a16:creationId xmlns:a16="http://schemas.microsoft.com/office/drawing/2014/main" id="{B1386505-B434-4224-BCB1-00EE7797C877}"/>
              </a:ext>
            </a:extLst>
          </p:cNvPr>
          <p:cNvSpPr>
            <a:spLocks noChangeArrowheads="1"/>
          </p:cNvSpPr>
          <p:nvPr/>
        </p:nvSpPr>
        <p:spPr bwMode="auto">
          <a:xfrm>
            <a:off x="900113" y="5340350"/>
            <a:ext cx="72723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tx1"/>
              </a:buClr>
              <a:buSzPct val="60000"/>
              <a:buFont typeface="宋体" panose="02010600030101010101" pitchFamily="2" charset="-122"/>
              <a:buChar char="◆"/>
            </a:pPr>
            <a:r>
              <a:rPr lang="zh-CN" altLang="en-US" sz="3200">
                <a:solidFill>
                  <a:srgbClr val="0000CC"/>
                </a:solidFill>
                <a:ea typeface="黑体" panose="02010609060101010101" pitchFamily="49" charset="-122"/>
              </a:rPr>
              <a:t>链接后面指针：</a:t>
            </a:r>
            <a:r>
              <a:rPr lang="en-US" altLang="zh-CN" sz="3200">
                <a:ea typeface="黑体" panose="02010609060101010101" pitchFamily="49" charset="-122"/>
              </a:rPr>
              <a:t> p</a:t>
            </a:r>
            <a:r>
              <a:rPr lang="zh-CN" altLang="en-US" sz="3200">
                <a:ea typeface="黑体" panose="02010609060101010101" pitchFamily="49" charset="-122"/>
              </a:rPr>
              <a:t>0-&gt;next</a:t>
            </a:r>
            <a:r>
              <a:rPr lang="en-US" altLang="zh-CN" sz="3200">
                <a:ea typeface="黑体" panose="02010609060101010101" pitchFamily="49" charset="-122"/>
              </a:rPr>
              <a:t>=</a:t>
            </a:r>
            <a:r>
              <a:rPr lang="zh-CN" altLang="en-US" sz="3200">
                <a:ea typeface="黑体" panose="02010609060101010101" pitchFamily="49" charset="-122"/>
              </a:rPr>
              <a:t>NULL</a:t>
            </a:r>
            <a:r>
              <a:rPr lang="en-US" altLang="zh-CN" sz="3200">
                <a:ea typeface="黑体" panose="02010609060101010101" pitchFamily="49" charset="-122"/>
              </a:rPr>
              <a:t>;</a:t>
            </a:r>
          </a:p>
        </p:txBody>
      </p:sp>
      <p:pic>
        <p:nvPicPr>
          <p:cNvPr id="199685" name="Picture 5">
            <a:extLst>
              <a:ext uri="{FF2B5EF4-FFF2-40B4-BE49-F238E27FC236}">
                <a16:creationId xmlns:a16="http://schemas.microsoft.com/office/drawing/2014/main" id="{817C0FF8-0817-45E3-8692-5DD575B0A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104900"/>
            <a:ext cx="8893175"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6" name="Rectangle 6">
            <a:extLst>
              <a:ext uri="{FF2B5EF4-FFF2-40B4-BE49-F238E27FC236}">
                <a16:creationId xmlns:a16="http://schemas.microsoft.com/office/drawing/2014/main" id="{0BF41839-E9AF-4B70-9A3F-545023320665}"/>
              </a:ext>
            </a:extLst>
          </p:cNvPr>
          <p:cNvSpPr>
            <a:spLocks noChangeArrowheads="1"/>
          </p:cNvSpPr>
          <p:nvPr/>
        </p:nvSpPr>
        <p:spPr bwMode="auto">
          <a:xfrm>
            <a:off x="4787900" y="1268413"/>
            <a:ext cx="3744913" cy="2952750"/>
          </a:xfrm>
          <a:prstGeom prst="rect">
            <a:avLst/>
          </a:prstGeom>
          <a:noFill/>
          <a:ln w="38100">
            <a:solidFill>
              <a:srgbClr val="800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 calcmode="lin" valueType="num">
                                      <p:cBhvr additive="base">
                                        <p:cTn id="7" dur="500" fill="hold"/>
                                        <p:tgtEl>
                                          <p:spTgt spid="199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9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9684">
                                            <p:txEl>
                                              <p:pRg st="0" end="0"/>
                                            </p:txEl>
                                          </p:spTgt>
                                        </p:tgtEl>
                                        <p:attrNameLst>
                                          <p:attrName>style.visibility</p:attrName>
                                        </p:attrNameLst>
                                      </p:cBhvr>
                                      <p:to>
                                        <p:strVal val="visible"/>
                                      </p:to>
                                    </p:set>
                                    <p:anim calcmode="lin" valueType="num">
                                      <p:cBhvr additive="base">
                                        <p:cTn id="13" dur="500" fill="hold"/>
                                        <p:tgtEl>
                                          <p:spTgt spid="19968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968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bldLvl="2" autoUpdateAnimBg="0"/>
      <p:bldP spid="199684" grpId="0" build="p" bldLvl="2"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2">
            <a:extLst>
              <a:ext uri="{FF2B5EF4-FFF2-40B4-BE49-F238E27FC236}">
                <a16:creationId xmlns:a16="http://schemas.microsoft.com/office/drawing/2014/main" id="{71E296D3-22EA-4444-AEE8-6DA4821EF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259013"/>
            <a:ext cx="511175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07" name="Rectangle 3">
            <a:extLst>
              <a:ext uri="{FF2B5EF4-FFF2-40B4-BE49-F238E27FC236}">
                <a16:creationId xmlns:a16="http://schemas.microsoft.com/office/drawing/2014/main" id="{9640ADFA-F6E7-48CD-9B2F-9B1371B103FD}"/>
              </a:ext>
            </a:extLst>
          </p:cNvPr>
          <p:cNvSpPr>
            <a:spLocks noChangeArrowheads="1"/>
          </p:cNvSpPr>
          <p:nvPr/>
        </p:nvSpPr>
        <p:spPr bwMode="auto">
          <a:xfrm>
            <a:off x="1133475" y="263525"/>
            <a:ext cx="7593013"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pPr>
            <a:r>
              <a:rPr lang="zh-CN" altLang="en-US">
                <a:solidFill>
                  <a:srgbClr val="CC0000"/>
                </a:solidFill>
              </a:rPr>
              <a:t>特殊情况：在空表中(0的后面)插入新节点</a:t>
            </a:r>
          </a:p>
        </p:txBody>
      </p:sp>
      <p:sp>
        <p:nvSpPr>
          <p:cNvPr id="200708" name="Rectangle 4">
            <a:extLst>
              <a:ext uri="{FF2B5EF4-FFF2-40B4-BE49-F238E27FC236}">
                <a16:creationId xmlns:a16="http://schemas.microsoft.com/office/drawing/2014/main" id="{3FB1531B-E586-485B-AB41-FABB5A0EF9A5}"/>
              </a:ext>
            </a:extLst>
          </p:cNvPr>
          <p:cNvSpPr>
            <a:spLocks noChangeArrowheads="1"/>
          </p:cNvSpPr>
          <p:nvPr/>
        </p:nvSpPr>
        <p:spPr bwMode="auto">
          <a:xfrm>
            <a:off x="971550" y="1987550"/>
            <a:ext cx="6985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tx1"/>
              </a:buClr>
              <a:buSzPct val="60000"/>
              <a:buFont typeface="宋体" panose="02010600030101010101" pitchFamily="2" charset="-122"/>
              <a:buChar char="◆"/>
            </a:pPr>
            <a:r>
              <a:rPr lang="zh-CN" altLang="en-US" sz="3200">
                <a:solidFill>
                  <a:srgbClr val="0000CC"/>
                </a:solidFill>
                <a:ea typeface="黑体" panose="02010609060101010101" pitchFamily="49" charset="-122"/>
              </a:rPr>
              <a:t>链接后面指针：</a:t>
            </a:r>
            <a:r>
              <a:rPr lang="en-US" altLang="zh-CN" sz="3200">
                <a:ea typeface="黑体" panose="02010609060101010101" pitchFamily="49" charset="-122"/>
              </a:rPr>
              <a:t> p</a:t>
            </a:r>
            <a:r>
              <a:rPr lang="zh-CN" altLang="en-US" sz="3200">
                <a:ea typeface="黑体" panose="02010609060101010101" pitchFamily="49" charset="-122"/>
              </a:rPr>
              <a:t>0-&gt;next=NULL</a:t>
            </a:r>
            <a:r>
              <a:rPr lang="en-US" altLang="zh-CN" sz="3200">
                <a:ea typeface="黑体" panose="02010609060101010101" pitchFamily="49" charset="-122"/>
              </a:rPr>
              <a:t>;</a:t>
            </a:r>
          </a:p>
        </p:txBody>
      </p:sp>
      <p:sp>
        <p:nvSpPr>
          <p:cNvPr id="200709" name="Rectangle 5">
            <a:extLst>
              <a:ext uri="{FF2B5EF4-FFF2-40B4-BE49-F238E27FC236}">
                <a16:creationId xmlns:a16="http://schemas.microsoft.com/office/drawing/2014/main" id="{48415459-9993-49DC-9B4F-7F6FB4267AEC}"/>
              </a:ext>
            </a:extLst>
          </p:cNvPr>
          <p:cNvSpPr>
            <a:spLocks noChangeArrowheads="1"/>
          </p:cNvSpPr>
          <p:nvPr/>
        </p:nvSpPr>
        <p:spPr bwMode="auto">
          <a:xfrm>
            <a:off x="971550" y="1268413"/>
            <a:ext cx="597693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tx1"/>
              </a:buClr>
              <a:buSzPct val="60000"/>
              <a:buFont typeface="宋体" panose="02010600030101010101" pitchFamily="2" charset="-122"/>
              <a:buChar char="◆"/>
            </a:pPr>
            <a:r>
              <a:rPr lang="zh-CN" altLang="en-US" sz="3200">
                <a:solidFill>
                  <a:srgbClr val="0000CC"/>
                </a:solidFill>
                <a:ea typeface="黑体" panose="02010609060101010101" pitchFamily="49" charset="-122"/>
              </a:rPr>
              <a:t>链接前面指针：</a:t>
            </a:r>
            <a:r>
              <a:rPr lang="en-US" altLang="zh-CN" sz="3200">
                <a:ea typeface="黑体" panose="02010609060101010101" pitchFamily="49" charset="-122"/>
              </a:rPr>
              <a:t> </a:t>
            </a:r>
            <a:r>
              <a:rPr lang="zh-CN" altLang="en-US" sz="3200">
                <a:ea typeface="黑体" panose="02010609060101010101" pitchFamily="49" charset="-122"/>
              </a:rPr>
              <a:t>head</a:t>
            </a:r>
            <a:r>
              <a:rPr lang="en-US" altLang="zh-CN" sz="3200">
                <a:ea typeface="黑体" panose="02010609060101010101" pitchFamily="49" charset="-122"/>
              </a:rPr>
              <a:t> = p</a:t>
            </a:r>
            <a:r>
              <a:rPr lang="zh-CN" altLang="en-US" sz="3200">
                <a:ea typeface="黑体" panose="02010609060101010101" pitchFamily="49" charset="-122"/>
              </a:rPr>
              <a:t>0</a:t>
            </a:r>
            <a:r>
              <a:rPr lang="en-US" altLang="zh-CN" sz="3200">
                <a:ea typeface="黑体" panose="02010609060101010101" pitchFamily="49" charset="-122"/>
              </a:rPr>
              <a:t> ;</a:t>
            </a:r>
            <a:endParaRPr lang="zh-CN" altLang="en-US" sz="320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709">
                                            <p:txEl>
                                              <p:pRg st="0" end="0"/>
                                            </p:txEl>
                                          </p:spTgt>
                                        </p:tgtEl>
                                        <p:attrNameLst>
                                          <p:attrName>style.visibility</p:attrName>
                                        </p:attrNameLst>
                                      </p:cBhvr>
                                      <p:to>
                                        <p:strVal val="visible"/>
                                      </p:to>
                                    </p:set>
                                    <p:anim calcmode="lin" valueType="num">
                                      <p:cBhvr additive="base">
                                        <p:cTn id="7" dur="500" fill="hold"/>
                                        <p:tgtEl>
                                          <p:spTgt spid="20070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07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0708">
                                            <p:txEl>
                                              <p:pRg st="0" end="0"/>
                                            </p:txEl>
                                          </p:spTgt>
                                        </p:tgtEl>
                                        <p:attrNameLst>
                                          <p:attrName>style.visibility</p:attrName>
                                        </p:attrNameLst>
                                      </p:cBhvr>
                                      <p:to>
                                        <p:strVal val="visible"/>
                                      </p:to>
                                    </p:set>
                                    <p:anim calcmode="lin" valueType="num">
                                      <p:cBhvr additive="base">
                                        <p:cTn id="13" dur="500" fill="hold"/>
                                        <p:tgtEl>
                                          <p:spTgt spid="20070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070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build="p" bldLvl="2" autoUpdateAnimBg="0"/>
      <p:bldP spid="200709" grpId="0" build="p" bldLvl="2"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0" name="Picture 2" descr="k23">
            <a:extLst>
              <a:ext uri="{FF2B5EF4-FFF2-40B4-BE49-F238E27FC236}">
                <a16:creationId xmlns:a16="http://schemas.microsoft.com/office/drawing/2014/main" id="{4B53E1F9-2DEE-4513-A169-19817A451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1125538"/>
            <a:ext cx="7488237"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1" name="Rectangle 3">
            <a:extLst>
              <a:ext uri="{FF2B5EF4-FFF2-40B4-BE49-F238E27FC236}">
                <a16:creationId xmlns:a16="http://schemas.microsoft.com/office/drawing/2014/main" id="{5127401F-28B5-435E-AABC-D2F7C607A821}"/>
              </a:ext>
            </a:extLst>
          </p:cNvPr>
          <p:cNvSpPr>
            <a:spLocks noChangeArrowheads="1"/>
          </p:cNvSpPr>
          <p:nvPr/>
        </p:nvSpPr>
        <p:spPr bwMode="auto">
          <a:xfrm>
            <a:off x="250825" y="1274763"/>
            <a:ext cx="1223963" cy="51069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20000"/>
              </a:spcBef>
            </a:pPr>
            <a:r>
              <a:rPr lang="zh-CN" altLang="en-US">
                <a:solidFill>
                  <a:srgbClr val="CC0000"/>
                </a:solidFill>
              </a:rPr>
              <a:t>算法：</a:t>
            </a:r>
          </a:p>
          <a:p>
            <a:pPr algn="l">
              <a:spcBef>
                <a:spcPct val="20000"/>
              </a:spcBef>
            </a:pPr>
            <a:endParaRPr lang="zh-CN" altLang="en-US">
              <a:solidFill>
                <a:srgbClr val="CC0000"/>
              </a:solidFill>
            </a:endParaRPr>
          </a:p>
          <a:p>
            <a:pPr algn="l">
              <a:spcBef>
                <a:spcPct val="20000"/>
              </a:spcBef>
            </a:pPr>
            <a:endParaRPr lang="zh-CN" altLang="en-US">
              <a:solidFill>
                <a:srgbClr val="CC0000"/>
              </a:solidFill>
            </a:endParaRPr>
          </a:p>
          <a:p>
            <a:pPr algn="l">
              <a:spcBef>
                <a:spcPct val="20000"/>
              </a:spcBef>
            </a:pPr>
            <a:endParaRPr lang="zh-CN" altLang="en-US">
              <a:solidFill>
                <a:srgbClr val="CC0000"/>
              </a:solidFill>
            </a:endParaRPr>
          </a:p>
          <a:p>
            <a:pPr algn="l">
              <a:spcBef>
                <a:spcPct val="20000"/>
              </a:spcBef>
            </a:pPr>
            <a:endParaRPr lang="zh-CN" altLang="en-US">
              <a:solidFill>
                <a:srgbClr val="CC0000"/>
              </a:solidFill>
            </a:endParaRPr>
          </a:p>
          <a:p>
            <a:pPr algn="l">
              <a:spcBef>
                <a:spcPct val="20000"/>
              </a:spcBef>
            </a:pPr>
            <a:endParaRPr lang="zh-CN" altLang="en-US">
              <a:solidFill>
                <a:srgbClr val="CC0000"/>
              </a:solidFill>
            </a:endParaRPr>
          </a:p>
          <a:p>
            <a:pPr algn="l">
              <a:spcBef>
                <a:spcPct val="20000"/>
              </a:spcBef>
            </a:pPr>
            <a:endParaRPr lang="zh-CN" altLang="en-US">
              <a:solidFill>
                <a:srgbClr val="CC0000"/>
              </a:solidFill>
            </a:endParaRPr>
          </a:p>
          <a:p>
            <a:pPr algn="l">
              <a:spcBef>
                <a:spcPct val="20000"/>
              </a:spcBef>
            </a:pPr>
            <a:endParaRPr lang="zh-CN" altLang="en-US">
              <a:solidFill>
                <a:srgbClr val="CC0000"/>
              </a:solidFill>
            </a:endParaRPr>
          </a:p>
          <a:p>
            <a:pPr algn="l">
              <a:spcBef>
                <a:spcPct val="20000"/>
              </a:spcBef>
            </a:pPr>
            <a:r>
              <a:rPr lang="zh-CN" altLang="en-US" sz="2400">
                <a:solidFill>
                  <a:srgbClr val="CC0000"/>
                </a:solidFill>
              </a:rPr>
              <a:t>图</a:t>
            </a:r>
            <a:r>
              <a:rPr lang="en-US" altLang="zh-CN" sz="2400">
                <a:solidFill>
                  <a:srgbClr val="CC0000"/>
                </a:solidFill>
              </a:rPr>
              <a:t>11-23</a:t>
            </a:r>
          </a:p>
        </p:txBody>
      </p:sp>
      <p:sp>
        <p:nvSpPr>
          <p:cNvPr id="201732" name="Rectangle 4">
            <a:extLst>
              <a:ext uri="{FF2B5EF4-FFF2-40B4-BE49-F238E27FC236}">
                <a16:creationId xmlns:a16="http://schemas.microsoft.com/office/drawing/2014/main" id="{E3FDE967-6950-433D-9805-FFAD2289E4EB}"/>
              </a:ext>
            </a:extLst>
          </p:cNvPr>
          <p:cNvSpPr>
            <a:spLocks noChangeArrowheads="1"/>
          </p:cNvSpPr>
          <p:nvPr/>
        </p:nvSpPr>
        <p:spPr bwMode="auto">
          <a:xfrm>
            <a:off x="1547813" y="260350"/>
            <a:ext cx="5329237"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algn="just">
              <a:spcBef>
                <a:spcPct val="20000"/>
              </a:spcBef>
            </a:pPr>
            <a:r>
              <a:rPr lang="en-US" altLang="zh-CN" sz="3600">
                <a:solidFill>
                  <a:srgbClr val="CC0000"/>
                </a:solidFill>
              </a:rPr>
              <a:t>11.7.7  </a:t>
            </a:r>
            <a:r>
              <a:rPr lang="zh-CN" altLang="en-US" sz="3600">
                <a:solidFill>
                  <a:srgbClr val="CC0000"/>
                </a:solidFill>
              </a:rPr>
              <a:t>对链表的插入操作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blinds(horizontal)">
                                      <p:cBhvr>
                                        <p:cTn id="7" dur="500"/>
                                        <p:tgtEl>
                                          <p:spTgt spid="201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7DA2035A-5E5F-47EC-80A7-91178D6BA675}"/>
              </a:ext>
            </a:extLst>
          </p:cNvPr>
          <p:cNvSpPr>
            <a:spLocks noChangeArrowheads="1"/>
          </p:cNvSpPr>
          <p:nvPr/>
        </p:nvSpPr>
        <p:spPr bwMode="auto">
          <a:xfrm>
            <a:off x="611188" y="1628775"/>
            <a:ext cx="770572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a:solidFill>
                  <a:srgbClr val="0000CC"/>
                </a:solidFill>
                <a:ea typeface="黑体" panose="02010609060101010101" pitchFamily="49" charset="-122"/>
              </a:rPr>
              <a:t>struct student *</a:t>
            </a:r>
            <a:r>
              <a:rPr lang="en-US" altLang="zh-CN" sz="2800">
                <a:ea typeface="黑体" panose="02010609060101010101" pitchFamily="49" charset="-122"/>
              </a:rPr>
              <a:t> </a:t>
            </a:r>
            <a:r>
              <a:rPr lang="en-US" altLang="zh-CN" sz="2800">
                <a:solidFill>
                  <a:srgbClr val="CC0000"/>
                </a:solidFill>
                <a:ea typeface="黑体" panose="02010609060101010101" pitchFamily="49" charset="-122"/>
              </a:rPr>
              <a:t>insert </a:t>
            </a:r>
            <a:r>
              <a:rPr lang="en-US" altLang="zh-CN" sz="2800">
                <a:ea typeface="黑体" panose="02010609060101010101" pitchFamily="49" charset="-122"/>
              </a:rPr>
              <a:t>(</a:t>
            </a:r>
            <a:r>
              <a:rPr lang="en-US" altLang="zh-CN" sz="2800">
                <a:solidFill>
                  <a:srgbClr val="0000CC"/>
                </a:solidFill>
                <a:ea typeface="黑体" panose="02010609060101010101" pitchFamily="49" charset="-122"/>
              </a:rPr>
              <a:t>struct student * </a:t>
            </a:r>
            <a:r>
              <a:rPr lang="en-US" altLang="zh-CN" sz="2800">
                <a:solidFill>
                  <a:srgbClr val="006600"/>
                </a:solidFill>
                <a:ea typeface="黑体" panose="02010609060101010101" pitchFamily="49" charset="-122"/>
              </a:rPr>
              <a:t>head</a:t>
            </a:r>
            <a:r>
              <a:rPr lang="en-US" altLang="zh-CN" sz="2800">
                <a:ea typeface="黑体" panose="02010609060101010101" pitchFamily="49" charset="-122"/>
              </a:rPr>
              <a:t>, </a:t>
            </a:r>
            <a:r>
              <a:rPr lang="en-US" altLang="zh-CN" sz="2800">
                <a:solidFill>
                  <a:srgbClr val="0000CC"/>
                </a:solidFill>
                <a:ea typeface="黑体" panose="02010609060101010101" pitchFamily="49" charset="-122"/>
              </a:rPr>
              <a:t>struct student * </a:t>
            </a:r>
            <a:r>
              <a:rPr lang="en-US" altLang="zh-CN" sz="2800">
                <a:solidFill>
                  <a:srgbClr val="006600"/>
                </a:solidFill>
                <a:ea typeface="黑体" panose="02010609060101010101" pitchFamily="49" charset="-122"/>
              </a:rPr>
              <a:t>stud</a:t>
            </a:r>
            <a:r>
              <a:rPr lang="en-US" altLang="zh-CN" sz="2800">
                <a:ea typeface="黑体" panose="02010609060101010101" pitchFamily="49" charset="-122"/>
              </a:rPr>
              <a:t>)</a:t>
            </a:r>
          </a:p>
          <a:p>
            <a:pPr>
              <a:spcBef>
                <a:spcPct val="20000"/>
              </a:spcBef>
            </a:pPr>
            <a:r>
              <a:rPr lang="en-US" altLang="zh-CN" sz="2800">
                <a:solidFill>
                  <a:srgbClr val="CC0000"/>
                </a:solidFill>
                <a:ea typeface="黑体" panose="02010609060101010101" pitchFamily="49" charset="-122"/>
              </a:rPr>
              <a:t>{  </a:t>
            </a:r>
            <a:r>
              <a:rPr lang="en-US" altLang="zh-CN" sz="2800">
                <a:ea typeface="黑体" panose="02010609060101010101" pitchFamily="49" charset="-122"/>
              </a:rPr>
              <a:t> </a:t>
            </a:r>
            <a:r>
              <a:rPr lang="en-US" altLang="zh-CN" sz="2800">
                <a:solidFill>
                  <a:srgbClr val="0000CC"/>
                </a:solidFill>
                <a:ea typeface="黑体" panose="02010609060101010101" pitchFamily="49" charset="-122"/>
              </a:rPr>
              <a:t>struct student</a:t>
            </a:r>
            <a:r>
              <a:rPr lang="en-US" altLang="zh-CN" sz="2800">
                <a:ea typeface="黑体" panose="02010609060101010101" pitchFamily="49" charset="-122"/>
              </a:rPr>
              <a:t> *p0,*p1,*p2;</a:t>
            </a:r>
          </a:p>
          <a:p>
            <a:pPr>
              <a:spcBef>
                <a:spcPct val="20000"/>
              </a:spcBef>
            </a:pPr>
            <a:r>
              <a:rPr lang="en-US" altLang="zh-CN" sz="2800">
                <a:ea typeface="黑体" panose="02010609060101010101" pitchFamily="49" charset="-122"/>
              </a:rPr>
              <a:t>     p1=head; p0=stud;	</a:t>
            </a:r>
          </a:p>
          <a:p>
            <a:pPr>
              <a:spcBef>
                <a:spcPct val="20000"/>
              </a:spcBef>
            </a:pPr>
            <a:r>
              <a:rPr lang="en-US" altLang="zh-CN" sz="2800">
                <a:solidFill>
                  <a:srgbClr val="0000CC"/>
                </a:solidFill>
                <a:ea typeface="黑体" panose="02010609060101010101" pitchFamily="49" charset="-122"/>
              </a:rPr>
              <a:t>     </a:t>
            </a:r>
            <a:r>
              <a:rPr lang="en-US" altLang="zh-CN" sz="2800">
                <a:solidFill>
                  <a:srgbClr val="660066"/>
                </a:solidFill>
                <a:ea typeface="黑体" panose="02010609060101010101" pitchFamily="49" charset="-122"/>
              </a:rPr>
              <a:t>if (head==NULL)</a:t>
            </a:r>
            <a:r>
              <a:rPr lang="en-US" altLang="zh-CN" sz="2800">
                <a:solidFill>
                  <a:srgbClr val="0000CC"/>
                </a:solidFill>
                <a:ea typeface="黑体" panose="02010609060101010101" pitchFamily="49" charset="-122"/>
              </a:rPr>
              <a:t>      </a:t>
            </a:r>
            <a:endParaRPr lang="zh-CN" altLang="en-US" sz="2800">
              <a:solidFill>
                <a:srgbClr val="0000CC"/>
              </a:solidFill>
              <a:ea typeface="黑体" panose="02010609060101010101" pitchFamily="49" charset="-122"/>
            </a:endParaRPr>
          </a:p>
          <a:p>
            <a:pPr>
              <a:spcBef>
                <a:spcPct val="20000"/>
              </a:spcBef>
            </a:pPr>
            <a:r>
              <a:rPr lang="en-US" altLang="zh-CN" sz="2800">
                <a:ea typeface="黑体" panose="02010609060101010101" pitchFamily="49" charset="-122"/>
              </a:rPr>
              <a:t>          { head=p0;   p0-&gt;next=NULL; }</a:t>
            </a:r>
            <a:endParaRPr lang="en-US" altLang="zh-CN" sz="2800">
              <a:solidFill>
                <a:srgbClr val="CC0000"/>
              </a:solidFill>
              <a:ea typeface="黑体" panose="02010609060101010101" pitchFamily="49" charset="-122"/>
            </a:endParaRPr>
          </a:p>
        </p:txBody>
      </p:sp>
      <p:sp>
        <p:nvSpPr>
          <p:cNvPr id="202755" name="Rectangle 3">
            <a:extLst>
              <a:ext uri="{FF2B5EF4-FFF2-40B4-BE49-F238E27FC236}">
                <a16:creationId xmlns:a16="http://schemas.microsoft.com/office/drawing/2014/main" id="{B658F5BB-098F-4F9A-A6AD-559B161E65FE}"/>
              </a:ext>
            </a:extLst>
          </p:cNvPr>
          <p:cNvSpPr>
            <a:spLocks noChangeArrowheads="1"/>
          </p:cNvSpPr>
          <p:nvPr/>
        </p:nvSpPr>
        <p:spPr bwMode="auto">
          <a:xfrm>
            <a:off x="1179513" y="260350"/>
            <a:ext cx="6056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例</a:t>
            </a:r>
            <a:r>
              <a:rPr lang="en-US" altLang="zh-CN">
                <a:solidFill>
                  <a:srgbClr val="CC0000"/>
                </a:solidFill>
              </a:rPr>
              <a:t>11.11   </a:t>
            </a:r>
            <a:r>
              <a:rPr lang="zh-CN" altLang="en-US">
                <a:solidFill>
                  <a:srgbClr val="0000CC"/>
                </a:solidFill>
              </a:rPr>
              <a:t>插入结点的函数</a:t>
            </a:r>
            <a:r>
              <a:rPr lang="en-US" altLang="zh-CN">
                <a:solidFill>
                  <a:srgbClr val="0000CC"/>
                </a:solidFill>
              </a:rPr>
              <a:t>insert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wipe(left)">
                                      <p:cBhvr>
                                        <p:cTn id="7" dur="1000"/>
                                        <p:tgtEl>
                                          <p:spTgt spid="202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55339F98-98D8-41CC-A0B0-7B2DE68703F5}"/>
              </a:ext>
            </a:extLst>
          </p:cNvPr>
          <p:cNvSpPr>
            <a:spLocks noChangeArrowheads="1"/>
          </p:cNvSpPr>
          <p:nvPr/>
        </p:nvSpPr>
        <p:spPr bwMode="auto">
          <a:xfrm>
            <a:off x="757238" y="1270000"/>
            <a:ext cx="799147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a:solidFill>
                  <a:srgbClr val="660066"/>
                </a:solidFill>
                <a:ea typeface="黑体" panose="02010609060101010101" pitchFamily="49" charset="-122"/>
              </a:rPr>
              <a:t>else </a:t>
            </a:r>
          </a:p>
          <a:p>
            <a:pPr>
              <a:spcBef>
                <a:spcPct val="20000"/>
              </a:spcBef>
            </a:pPr>
            <a:r>
              <a:rPr lang="en-US" altLang="zh-CN">
                <a:solidFill>
                  <a:srgbClr val="660066"/>
                </a:solidFill>
                <a:ea typeface="黑体" panose="02010609060101010101" pitchFamily="49" charset="-122"/>
              </a:rPr>
              <a:t>    {</a:t>
            </a:r>
            <a:r>
              <a:rPr lang="en-US" altLang="zh-CN">
                <a:ea typeface="黑体" panose="02010609060101010101" pitchFamily="49" charset="-122"/>
              </a:rPr>
              <a:t>   </a:t>
            </a:r>
            <a:r>
              <a:rPr lang="en-US" altLang="zh-CN">
                <a:solidFill>
                  <a:srgbClr val="0000CC"/>
                </a:solidFill>
                <a:ea typeface="黑体" panose="02010609060101010101" pitchFamily="49" charset="-122"/>
              </a:rPr>
              <a:t>while((p0-&gt;num&gt;p1-&gt;num) &amp;&amp; (p1-&gt;next!=NULL)</a:t>
            </a:r>
          </a:p>
          <a:p>
            <a:pPr>
              <a:spcBef>
                <a:spcPct val="20000"/>
              </a:spcBef>
            </a:pPr>
            <a:r>
              <a:rPr lang="en-US" altLang="zh-CN">
                <a:ea typeface="黑体" panose="02010609060101010101" pitchFamily="49" charset="-122"/>
              </a:rPr>
              <a:t>             { p2=p1;	       p1=p1-&gt;next; }</a:t>
            </a:r>
          </a:p>
          <a:p>
            <a:pPr>
              <a:spcBef>
                <a:spcPct val="20000"/>
              </a:spcBef>
            </a:pPr>
            <a:r>
              <a:rPr lang="en-US" altLang="zh-CN">
                <a:ea typeface="黑体" panose="02010609060101010101" pitchFamily="49" charset="-122"/>
              </a:rPr>
              <a:t>         </a:t>
            </a:r>
            <a:r>
              <a:rPr lang="en-US" altLang="zh-CN">
                <a:solidFill>
                  <a:srgbClr val="0000CC"/>
                </a:solidFill>
                <a:ea typeface="黑体" panose="02010609060101010101" pitchFamily="49" charset="-122"/>
              </a:rPr>
              <a:t>if</a:t>
            </a:r>
            <a:r>
              <a:rPr lang="en-US" altLang="zh-CN">
                <a:ea typeface="黑体" panose="02010609060101010101" pitchFamily="49" charset="-122"/>
              </a:rPr>
              <a:t>  </a:t>
            </a:r>
            <a:r>
              <a:rPr lang="en-US" altLang="zh-CN">
                <a:solidFill>
                  <a:srgbClr val="0000CC"/>
                </a:solidFill>
                <a:ea typeface="黑体" panose="02010609060101010101" pitchFamily="49" charset="-122"/>
              </a:rPr>
              <a:t>(p0-&gt;num &lt;=p1-&gt;num)</a:t>
            </a:r>
            <a:r>
              <a:rPr lang="en-US" altLang="zh-CN">
                <a:ea typeface="黑体" panose="02010609060101010101" pitchFamily="49" charset="-122"/>
              </a:rPr>
              <a:t>   </a:t>
            </a:r>
          </a:p>
          <a:p>
            <a:pPr>
              <a:spcBef>
                <a:spcPct val="20000"/>
              </a:spcBef>
            </a:pPr>
            <a:r>
              <a:rPr lang="en-US" altLang="zh-CN">
                <a:ea typeface="黑体" panose="02010609060101010101" pitchFamily="49" charset="-122"/>
              </a:rPr>
              <a:t>            {  </a:t>
            </a:r>
            <a:r>
              <a:rPr lang="en-US" altLang="zh-CN">
                <a:solidFill>
                  <a:srgbClr val="006600"/>
                </a:solidFill>
                <a:ea typeface="黑体" panose="02010609060101010101" pitchFamily="49" charset="-122"/>
              </a:rPr>
              <a:t>if (head==p1)</a:t>
            </a:r>
            <a:r>
              <a:rPr lang="en-US" altLang="zh-CN">
                <a:ea typeface="黑体" panose="02010609060101010101" pitchFamily="49" charset="-122"/>
              </a:rPr>
              <a:t>    head=p0;  </a:t>
            </a:r>
          </a:p>
          <a:p>
            <a:pPr>
              <a:spcBef>
                <a:spcPct val="20000"/>
              </a:spcBef>
            </a:pPr>
            <a:r>
              <a:rPr lang="en-US" altLang="zh-CN">
                <a:ea typeface="黑体" panose="02010609060101010101" pitchFamily="49" charset="-122"/>
              </a:rPr>
              <a:t>              </a:t>
            </a:r>
            <a:r>
              <a:rPr lang="en-US" altLang="zh-CN">
                <a:solidFill>
                  <a:srgbClr val="008000"/>
                </a:solidFill>
                <a:ea typeface="黑体" panose="02010609060101010101" pitchFamily="49" charset="-122"/>
              </a:rPr>
              <a:t> </a:t>
            </a:r>
            <a:r>
              <a:rPr lang="en-US" altLang="zh-CN">
                <a:solidFill>
                  <a:srgbClr val="006600"/>
                </a:solidFill>
                <a:ea typeface="黑体" panose="02010609060101010101" pitchFamily="49" charset="-122"/>
              </a:rPr>
              <a:t>else  </a:t>
            </a:r>
            <a:r>
              <a:rPr lang="en-US" altLang="zh-CN">
                <a:solidFill>
                  <a:srgbClr val="0000CC"/>
                </a:solidFill>
                <a:ea typeface="黑体" panose="02010609060101010101" pitchFamily="49" charset="-122"/>
              </a:rPr>
              <a:t> </a:t>
            </a:r>
            <a:r>
              <a:rPr lang="en-US" altLang="zh-CN">
                <a:ea typeface="黑体" panose="02010609060101010101" pitchFamily="49" charset="-122"/>
              </a:rPr>
              <a:t>p2-&gt;next=p0; 	</a:t>
            </a:r>
          </a:p>
          <a:p>
            <a:pPr>
              <a:spcBef>
                <a:spcPct val="20000"/>
              </a:spcBef>
            </a:pPr>
            <a:r>
              <a:rPr lang="en-US" altLang="zh-CN">
                <a:ea typeface="黑体" panose="02010609060101010101" pitchFamily="49" charset="-122"/>
              </a:rPr>
              <a:t>               p0-&gt;next=p1;   }</a:t>
            </a:r>
          </a:p>
          <a:p>
            <a:pPr>
              <a:spcBef>
                <a:spcPct val="20000"/>
              </a:spcBef>
            </a:pPr>
            <a:r>
              <a:rPr lang="en-US" altLang="zh-CN">
                <a:solidFill>
                  <a:srgbClr val="0000CC"/>
                </a:solidFill>
                <a:ea typeface="黑体" panose="02010609060101010101" pitchFamily="49" charset="-122"/>
              </a:rPr>
              <a:t>         else</a:t>
            </a:r>
            <a:r>
              <a:rPr lang="en-US" altLang="zh-CN">
                <a:ea typeface="黑体" panose="02010609060101010101" pitchFamily="49" charset="-122"/>
              </a:rPr>
              <a:t>  { p1-&gt;next=p0;  p0-&gt;next=NULL ; } </a:t>
            </a:r>
            <a:r>
              <a:rPr lang="en-US" altLang="zh-CN">
                <a:solidFill>
                  <a:srgbClr val="006600"/>
                </a:solidFill>
                <a:ea typeface="黑体" panose="02010609060101010101" pitchFamily="49" charset="-122"/>
              </a:rPr>
              <a:t>//</a:t>
            </a:r>
            <a:r>
              <a:rPr lang="zh-CN" altLang="en-US">
                <a:solidFill>
                  <a:srgbClr val="006600"/>
                </a:solidFill>
                <a:ea typeface="黑体" panose="02010609060101010101" pitchFamily="49" charset="-122"/>
              </a:rPr>
              <a:t>尾节点</a:t>
            </a:r>
          </a:p>
          <a:p>
            <a:pPr>
              <a:spcBef>
                <a:spcPct val="20000"/>
              </a:spcBef>
            </a:pPr>
            <a:r>
              <a:rPr lang="en-US" altLang="zh-CN">
                <a:ea typeface="黑体" panose="02010609060101010101" pitchFamily="49" charset="-122"/>
              </a:rPr>
              <a:t>      </a:t>
            </a:r>
            <a:r>
              <a:rPr lang="en-US" altLang="zh-CN">
                <a:solidFill>
                  <a:srgbClr val="660066"/>
                </a:solidFill>
                <a:ea typeface="黑体" panose="02010609060101010101" pitchFamily="49" charset="-122"/>
              </a:rPr>
              <a:t>}</a:t>
            </a:r>
          </a:p>
          <a:p>
            <a:pPr>
              <a:spcBef>
                <a:spcPct val="20000"/>
              </a:spcBef>
            </a:pPr>
            <a:r>
              <a:rPr lang="en-US" altLang="zh-CN">
                <a:ea typeface="黑体" panose="02010609060101010101" pitchFamily="49" charset="-122"/>
              </a:rPr>
              <a:t> n=n+1;</a:t>
            </a:r>
          </a:p>
          <a:p>
            <a:pPr>
              <a:spcBef>
                <a:spcPct val="20000"/>
              </a:spcBef>
            </a:pPr>
            <a:r>
              <a:rPr lang="en-US" altLang="zh-CN">
                <a:ea typeface="黑体" panose="02010609060101010101" pitchFamily="49" charset="-122"/>
              </a:rPr>
              <a:t>return (head);</a:t>
            </a:r>
          </a:p>
          <a:p>
            <a:pPr>
              <a:spcBef>
                <a:spcPct val="20000"/>
              </a:spcBef>
            </a:pPr>
            <a:r>
              <a:rPr lang="en-US" altLang="zh-CN">
                <a:solidFill>
                  <a:srgbClr val="CC0000"/>
                </a:solidFill>
                <a:ea typeface="黑体" panose="02010609060101010101" pitchFamily="49" charset="-122"/>
              </a:rPr>
              <a:t>}</a:t>
            </a:r>
          </a:p>
        </p:txBody>
      </p:sp>
      <p:sp>
        <p:nvSpPr>
          <p:cNvPr id="203779" name="Rectangle 3">
            <a:extLst>
              <a:ext uri="{FF2B5EF4-FFF2-40B4-BE49-F238E27FC236}">
                <a16:creationId xmlns:a16="http://schemas.microsoft.com/office/drawing/2014/main" id="{A9F68EC0-1E62-46D7-B0A7-BAE90A17B1FE}"/>
              </a:ext>
            </a:extLst>
          </p:cNvPr>
          <p:cNvSpPr>
            <a:spLocks noChangeArrowheads="1"/>
          </p:cNvSpPr>
          <p:nvPr/>
        </p:nvSpPr>
        <p:spPr bwMode="auto">
          <a:xfrm>
            <a:off x="1179513" y="260350"/>
            <a:ext cx="6056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例</a:t>
            </a:r>
            <a:r>
              <a:rPr lang="en-US" altLang="zh-CN">
                <a:solidFill>
                  <a:srgbClr val="CC0000"/>
                </a:solidFill>
              </a:rPr>
              <a:t>11.11   </a:t>
            </a:r>
            <a:r>
              <a:rPr lang="zh-CN" altLang="en-US">
                <a:solidFill>
                  <a:srgbClr val="0000CC"/>
                </a:solidFill>
              </a:rPr>
              <a:t>插入结点的函数</a:t>
            </a:r>
            <a:r>
              <a:rPr lang="en-US" altLang="zh-CN">
                <a:solidFill>
                  <a:srgbClr val="0000CC"/>
                </a:solidFill>
              </a:rPr>
              <a:t>insert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778"/>
                                        </p:tgtEl>
                                        <p:attrNameLst>
                                          <p:attrName>style.visibility</p:attrName>
                                        </p:attrNameLst>
                                      </p:cBhvr>
                                      <p:to>
                                        <p:strVal val="visible"/>
                                      </p:to>
                                    </p:set>
                                    <p:animEffect transition="in" filter="wipe(left)">
                                      <p:cBhvr>
                                        <p:cTn id="7" dur="1000"/>
                                        <p:tgtEl>
                                          <p:spTgt spid="203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9853B4E2-561F-4EB4-999F-F3DC55AEDF27}"/>
              </a:ext>
            </a:extLst>
          </p:cNvPr>
          <p:cNvSpPr>
            <a:spLocks noChangeArrowheads="1"/>
          </p:cNvSpPr>
          <p:nvPr/>
        </p:nvSpPr>
        <p:spPr bwMode="auto">
          <a:xfrm>
            <a:off x="323850" y="1700213"/>
            <a:ext cx="76327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3200">
                <a:ea typeface="黑体" panose="02010609060101010101" pitchFamily="49" charset="-122"/>
              </a:rPr>
              <a:t>        将以上建立、输出、删除、插入的函数组织在一个</a:t>
            </a:r>
            <a:r>
              <a:rPr lang="en-US" altLang="zh-CN" sz="3200">
                <a:ea typeface="黑体" panose="02010609060101010101" pitchFamily="49" charset="-122"/>
              </a:rPr>
              <a:t>C</a:t>
            </a:r>
            <a:r>
              <a:rPr lang="zh-CN" altLang="en-US" sz="3200">
                <a:ea typeface="黑体" panose="02010609060101010101" pitchFamily="49" charset="-122"/>
              </a:rPr>
              <a:t>程序中，用</a:t>
            </a:r>
            <a:r>
              <a:rPr lang="en-US" altLang="zh-CN" sz="3200">
                <a:ea typeface="黑体" panose="02010609060101010101" pitchFamily="49" charset="-122"/>
              </a:rPr>
              <a:t>main</a:t>
            </a:r>
            <a:r>
              <a:rPr lang="zh-CN" altLang="en-US" sz="3200">
                <a:ea typeface="黑体" panose="02010609060101010101" pitchFamily="49" charset="-122"/>
              </a:rPr>
              <a:t>函数作主调函数</a:t>
            </a:r>
            <a:r>
              <a:rPr lang="zh-CN" altLang="en-US" sz="3200" b="0">
                <a:ea typeface="黑体" panose="02010609060101010101" pitchFamily="49" charset="-122"/>
              </a:rPr>
              <a:t> </a:t>
            </a:r>
          </a:p>
        </p:txBody>
      </p:sp>
      <p:sp>
        <p:nvSpPr>
          <p:cNvPr id="204803" name="Rectangle 3">
            <a:extLst>
              <a:ext uri="{FF2B5EF4-FFF2-40B4-BE49-F238E27FC236}">
                <a16:creationId xmlns:a16="http://schemas.microsoft.com/office/drawing/2014/main" id="{F6DD65FF-21C3-43AB-B1E0-3799DABAC071}"/>
              </a:ext>
            </a:extLst>
          </p:cNvPr>
          <p:cNvSpPr>
            <a:spLocks noChangeArrowheads="1"/>
          </p:cNvSpPr>
          <p:nvPr/>
        </p:nvSpPr>
        <p:spPr bwMode="auto">
          <a:xfrm>
            <a:off x="1179513" y="260350"/>
            <a:ext cx="6056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a:solidFill>
                  <a:srgbClr val="CC0000"/>
                </a:solidFill>
              </a:rPr>
              <a:t> </a:t>
            </a:r>
            <a:r>
              <a:rPr lang="en-US" altLang="zh-CN">
                <a:solidFill>
                  <a:srgbClr val="CC0000"/>
                </a:solidFill>
              </a:rPr>
              <a:t>11.7.8 </a:t>
            </a:r>
            <a:r>
              <a:rPr lang="zh-CN" altLang="en-US">
                <a:solidFill>
                  <a:srgbClr val="CC0000"/>
                </a:solidFill>
              </a:rPr>
              <a:t>对链表的综合操作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wipe(left)">
                                      <p:cBhvr>
                                        <p:cTn id="7" dur="1000"/>
                                        <p:tgtEl>
                                          <p:spTgt spid="204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7DAF30E8-D626-440D-8F78-5AFC31F86721}"/>
              </a:ext>
            </a:extLst>
          </p:cNvPr>
          <p:cNvSpPr>
            <a:spLocks noChangeArrowheads="1"/>
          </p:cNvSpPr>
          <p:nvPr/>
        </p:nvSpPr>
        <p:spPr bwMode="auto">
          <a:xfrm>
            <a:off x="395288" y="260350"/>
            <a:ext cx="8569325" cy="6264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algn="l">
              <a:lnSpc>
                <a:spcPct val="95000"/>
              </a:lnSpc>
            </a:pPr>
            <a:r>
              <a:rPr lang="en-US" altLang="zh-CN">
                <a:solidFill>
                  <a:srgbClr val="CC0000"/>
                </a:solidFill>
              </a:rPr>
              <a:t>void main()</a:t>
            </a:r>
            <a:br>
              <a:rPr lang="en-US" altLang="zh-CN">
                <a:solidFill>
                  <a:srgbClr val="CC0000"/>
                </a:solidFill>
              </a:rPr>
            </a:br>
            <a:r>
              <a:rPr lang="en-US" altLang="zh-CN">
                <a:solidFill>
                  <a:srgbClr val="CC0000"/>
                </a:solidFill>
              </a:rPr>
              <a:t>{</a:t>
            </a:r>
            <a:r>
              <a:rPr lang="en-US" altLang="zh-CN"/>
              <a:t>  </a:t>
            </a:r>
            <a:r>
              <a:rPr lang="en-US" altLang="zh-CN">
                <a:solidFill>
                  <a:srgbClr val="0000CC"/>
                </a:solidFill>
              </a:rPr>
              <a:t>struct </a:t>
            </a:r>
            <a:r>
              <a:rPr lang="en-US" altLang="zh-CN">
                <a:solidFill>
                  <a:srgbClr val="CC0000"/>
                </a:solidFill>
              </a:rPr>
              <a:t>student </a:t>
            </a:r>
            <a:r>
              <a:rPr lang="en-US" altLang="zh-CN">
                <a:solidFill>
                  <a:srgbClr val="006600"/>
                </a:solidFill>
              </a:rPr>
              <a:t>*head, stu</a:t>
            </a:r>
            <a:r>
              <a:rPr lang="en-US" altLang="zh-CN"/>
              <a:t>;</a:t>
            </a:r>
            <a:r>
              <a:rPr lang="en-US" altLang="zh-CN">
                <a:solidFill>
                  <a:srgbClr val="0000CC"/>
                </a:solidFill>
              </a:rPr>
              <a:t>     long  </a:t>
            </a:r>
            <a:r>
              <a:rPr lang="en-US" altLang="zh-CN"/>
              <a:t>del_num;</a:t>
            </a:r>
            <a:br>
              <a:rPr lang="en-US" altLang="zh-CN"/>
            </a:br>
            <a:r>
              <a:rPr lang="en-US" altLang="zh-CN"/>
              <a:t>   printf (“intput records:\n”) ;  </a:t>
            </a:r>
            <a:br>
              <a:rPr lang="en-US" altLang="zh-CN"/>
            </a:br>
            <a:r>
              <a:rPr lang="en-US" altLang="zh-CN"/>
              <a:t>   </a:t>
            </a:r>
            <a:r>
              <a:rPr lang="en-US" altLang="zh-CN">
                <a:solidFill>
                  <a:srgbClr val="CC0000"/>
                </a:solidFill>
              </a:rPr>
              <a:t>head= creat ( );   print (head);</a:t>
            </a:r>
          </a:p>
          <a:p>
            <a:pPr algn="l">
              <a:lnSpc>
                <a:spcPct val="95000"/>
              </a:lnSpc>
            </a:pPr>
            <a:r>
              <a:rPr lang="en-US" altLang="zh-CN"/>
              <a:t>   printf (“ \n intput  the  deleted number:\n”); </a:t>
            </a:r>
            <a:br>
              <a:rPr lang="en-US" altLang="zh-CN"/>
            </a:br>
            <a:r>
              <a:rPr lang="en-US" altLang="zh-CN"/>
              <a:t>   </a:t>
            </a:r>
            <a:r>
              <a:rPr lang="en-US" altLang="zh-CN">
                <a:solidFill>
                  <a:srgbClr val="0000CC"/>
                </a:solidFill>
              </a:rPr>
              <a:t>scanf (“%ld”, &amp;del_num) ;</a:t>
            </a:r>
          </a:p>
          <a:p>
            <a:pPr algn="l">
              <a:lnSpc>
                <a:spcPct val="95000"/>
              </a:lnSpc>
            </a:pPr>
            <a:r>
              <a:rPr lang="en-US" altLang="zh-CN"/>
              <a:t>   </a:t>
            </a:r>
            <a:r>
              <a:rPr lang="en-US" altLang="zh-CN">
                <a:solidFill>
                  <a:srgbClr val="CC0000"/>
                </a:solidFill>
              </a:rPr>
              <a:t>head=del ( head, del_num);</a:t>
            </a:r>
            <a:br>
              <a:rPr lang="en-US" altLang="zh-CN">
                <a:solidFill>
                  <a:srgbClr val="CC0000"/>
                </a:solidFill>
              </a:rPr>
            </a:br>
            <a:r>
              <a:rPr lang="en-US" altLang="zh-CN">
                <a:solidFill>
                  <a:srgbClr val="CC0000"/>
                </a:solidFill>
              </a:rPr>
              <a:t>   print (head);  </a:t>
            </a:r>
          </a:p>
          <a:p>
            <a:pPr algn="l">
              <a:lnSpc>
                <a:spcPct val="95000"/>
              </a:lnSpc>
            </a:pPr>
            <a:r>
              <a:rPr lang="en-US" altLang="zh-CN"/>
              <a:t>   printf (“ \n intput the inserted number:\n”); </a:t>
            </a:r>
            <a:br>
              <a:rPr lang="en-US" altLang="zh-CN"/>
            </a:br>
            <a:r>
              <a:rPr lang="en-US" altLang="zh-CN"/>
              <a:t>   </a:t>
            </a:r>
            <a:r>
              <a:rPr lang="en-US" altLang="zh-CN">
                <a:solidFill>
                  <a:srgbClr val="0000CC"/>
                </a:solidFill>
              </a:rPr>
              <a:t>scanf (“%ld, %f”, &amp;stu.num, &amp;stu.score) ;</a:t>
            </a:r>
            <a:br>
              <a:rPr lang="en-US" altLang="zh-CN">
                <a:solidFill>
                  <a:srgbClr val="0000CC"/>
                </a:solidFill>
              </a:rPr>
            </a:br>
            <a:r>
              <a:rPr lang="en-US" altLang="zh-CN"/>
              <a:t>   </a:t>
            </a:r>
            <a:r>
              <a:rPr lang="en-US" altLang="zh-CN">
                <a:solidFill>
                  <a:srgbClr val="CC0000"/>
                </a:solidFill>
              </a:rPr>
              <a:t>head= insert (head, &amp;stu);</a:t>
            </a:r>
            <a:br>
              <a:rPr lang="en-US" altLang="zh-CN">
                <a:solidFill>
                  <a:srgbClr val="CC0000"/>
                </a:solidFill>
              </a:rPr>
            </a:br>
            <a:r>
              <a:rPr lang="en-US" altLang="zh-CN"/>
              <a:t>   </a:t>
            </a:r>
            <a:r>
              <a:rPr lang="en-US" altLang="zh-CN">
                <a:solidFill>
                  <a:srgbClr val="0000CC"/>
                </a:solidFill>
              </a:rPr>
              <a:t>print (head);</a:t>
            </a:r>
            <a:br>
              <a:rPr lang="en-US" altLang="zh-CN">
                <a:solidFill>
                  <a:srgbClr val="0000CC"/>
                </a:solidFill>
              </a:rPr>
            </a:br>
            <a:r>
              <a:rPr lang="en-US" altLang="zh-CN">
                <a:solidFill>
                  <a:srgbClr val="CC0000"/>
                </a:solidFill>
              </a:rPr>
              <a:t>}</a:t>
            </a:r>
          </a:p>
        </p:txBody>
      </p:sp>
      <p:sp>
        <p:nvSpPr>
          <p:cNvPr id="205827" name="Rectangle 3">
            <a:extLst>
              <a:ext uri="{FF2B5EF4-FFF2-40B4-BE49-F238E27FC236}">
                <a16:creationId xmlns:a16="http://schemas.microsoft.com/office/drawing/2014/main" id="{3CB6519A-511D-4F59-AD5F-1027D9B0BE40}"/>
              </a:ext>
            </a:extLst>
          </p:cNvPr>
          <p:cNvSpPr>
            <a:spLocks noChangeArrowheads="1"/>
          </p:cNvSpPr>
          <p:nvPr/>
        </p:nvSpPr>
        <p:spPr bwMode="auto">
          <a:xfrm>
            <a:off x="5364163" y="188913"/>
            <a:ext cx="3529012" cy="588962"/>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对链表的综合操作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blinds(horizontal)">
                                      <p:cBhvr>
                                        <p:cTn id="7" dur="500"/>
                                        <p:tgtEl>
                                          <p:spTgt spid="205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37A07851-3664-4008-B975-0D1019DD2B03}"/>
              </a:ext>
            </a:extLst>
          </p:cNvPr>
          <p:cNvSpPr>
            <a:spLocks noChangeArrowheads="1"/>
          </p:cNvSpPr>
          <p:nvPr/>
        </p:nvSpPr>
        <p:spPr bwMode="auto">
          <a:xfrm>
            <a:off x="539750" y="1196975"/>
            <a:ext cx="7993063"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zh-CN" altLang="en-US" sz="2800">
                <a:ea typeface="黑体" panose="02010609060101010101" pitchFamily="49" charset="-122"/>
              </a:rPr>
              <a:t>        此程序运行结果是正确的。它只删除一个结点，插入一个结点。但如果想再插入一个结点，重复写上程序最后</a:t>
            </a:r>
            <a:r>
              <a:rPr lang="en-US" altLang="zh-CN" sz="2800">
                <a:ea typeface="黑体" panose="02010609060101010101" pitchFamily="49" charset="-122"/>
              </a:rPr>
              <a:t>4</a:t>
            </a:r>
            <a:r>
              <a:rPr lang="zh-CN" altLang="en-US" sz="2800">
                <a:ea typeface="黑体" panose="02010609060101010101" pitchFamily="49" charset="-122"/>
              </a:rPr>
              <a:t>行，共插入两个结点，运行结果却是错误的。</a:t>
            </a:r>
            <a:endParaRPr lang="zh-CN" altLang="en-US" sz="2800" b="0">
              <a:ea typeface="黑体" panose="02010609060101010101" pitchFamily="49" charset="-122"/>
            </a:endParaRPr>
          </a:p>
        </p:txBody>
      </p:sp>
      <p:sp>
        <p:nvSpPr>
          <p:cNvPr id="206851" name="Rectangle 3">
            <a:extLst>
              <a:ext uri="{FF2B5EF4-FFF2-40B4-BE49-F238E27FC236}">
                <a16:creationId xmlns:a16="http://schemas.microsoft.com/office/drawing/2014/main" id="{D731A783-3F35-4795-815E-7E74B67669A5}"/>
              </a:ext>
            </a:extLst>
          </p:cNvPr>
          <p:cNvSpPr>
            <a:spLocks noChangeArrowheads="1"/>
          </p:cNvSpPr>
          <p:nvPr/>
        </p:nvSpPr>
        <p:spPr bwMode="auto">
          <a:xfrm>
            <a:off x="1403350" y="3357563"/>
            <a:ext cx="612140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a:solidFill>
                  <a:srgbClr val="CC0000"/>
                </a:solidFill>
                <a:ea typeface="黑体" panose="02010609060101010101" pitchFamily="49" charset="-122"/>
              </a:rPr>
              <a:t>input records</a:t>
            </a:r>
            <a:r>
              <a:rPr lang="zh-CN" altLang="en-US" sz="3200">
                <a:solidFill>
                  <a:srgbClr val="CC0000"/>
                </a:solidFill>
                <a:ea typeface="黑体" panose="02010609060101010101" pitchFamily="49" charset="-122"/>
              </a:rPr>
              <a:t>：　（建立链表）</a:t>
            </a:r>
          </a:p>
          <a:p>
            <a:pPr>
              <a:spcBef>
                <a:spcPct val="20000"/>
              </a:spcBef>
            </a:pPr>
            <a:r>
              <a:rPr lang="zh-CN" altLang="en-US" sz="3200">
                <a:solidFill>
                  <a:srgbClr val="008000"/>
                </a:solidFill>
                <a:ea typeface="黑体" panose="02010609060101010101" pitchFamily="49" charset="-122"/>
              </a:rPr>
              <a:t>　　</a:t>
            </a:r>
            <a:r>
              <a:rPr lang="en-US" altLang="zh-CN" sz="3200">
                <a:solidFill>
                  <a:srgbClr val="008000"/>
                </a:solidFill>
                <a:ea typeface="黑体" panose="02010609060101010101" pitchFamily="49" charset="-122"/>
              </a:rPr>
              <a:t>10101,   90</a:t>
            </a:r>
            <a:r>
              <a:rPr lang="en-US" altLang="zh-CN" sz="3200" u="sng">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a:t>
            </a:r>
          </a:p>
          <a:p>
            <a:pPr>
              <a:spcBef>
                <a:spcPct val="20000"/>
              </a:spcBef>
            </a:pPr>
            <a:r>
              <a:rPr lang="zh-CN" altLang="en-US" sz="3200">
                <a:solidFill>
                  <a:srgbClr val="008000"/>
                </a:solidFill>
                <a:ea typeface="黑体" panose="02010609060101010101" pitchFamily="49" charset="-122"/>
              </a:rPr>
              <a:t>　　</a:t>
            </a:r>
            <a:r>
              <a:rPr lang="en-US" altLang="zh-CN" sz="3200">
                <a:solidFill>
                  <a:srgbClr val="008000"/>
                </a:solidFill>
                <a:ea typeface="黑体" panose="02010609060101010101" pitchFamily="49" charset="-122"/>
              </a:rPr>
              <a:t>10103</a:t>
            </a:r>
            <a:r>
              <a:rPr lang="zh-CN" altLang="en-US" sz="3200">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98</a:t>
            </a:r>
            <a:r>
              <a:rPr lang="en-US" altLang="zh-CN" sz="3200" u="sng">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a:t>
            </a:r>
          </a:p>
          <a:p>
            <a:pPr>
              <a:spcBef>
                <a:spcPct val="20000"/>
              </a:spcBef>
            </a:pPr>
            <a:r>
              <a:rPr lang="en-US" altLang="zh-CN" sz="3200">
                <a:solidFill>
                  <a:srgbClr val="008000"/>
                </a:solidFill>
                <a:ea typeface="黑体" panose="02010609060101010101" pitchFamily="49" charset="-122"/>
              </a:rPr>
              <a:t>    </a:t>
            </a:r>
            <a:r>
              <a:rPr lang="zh-CN" altLang="en-US" sz="3200">
                <a:solidFill>
                  <a:srgbClr val="008000"/>
                </a:solidFill>
                <a:ea typeface="黑体" panose="02010609060101010101" pitchFamily="49" charset="-122"/>
              </a:rPr>
              <a:t>　</a:t>
            </a:r>
            <a:r>
              <a:rPr lang="en-US" altLang="zh-CN" sz="3200">
                <a:solidFill>
                  <a:srgbClr val="008000"/>
                </a:solidFill>
                <a:ea typeface="黑体" panose="02010609060101010101" pitchFamily="49" charset="-122"/>
              </a:rPr>
              <a:t>10105</a:t>
            </a:r>
            <a:r>
              <a:rPr lang="zh-CN" altLang="en-US" sz="3200">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76</a:t>
            </a:r>
            <a:r>
              <a:rPr lang="en-US" altLang="zh-CN" sz="3200" u="sng">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a:t>
            </a:r>
          </a:p>
          <a:p>
            <a:pPr>
              <a:spcBef>
                <a:spcPct val="20000"/>
              </a:spcBef>
            </a:pPr>
            <a:r>
              <a:rPr lang="zh-CN" altLang="en-US" sz="3200">
                <a:solidFill>
                  <a:srgbClr val="008000"/>
                </a:solidFill>
                <a:ea typeface="黑体" panose="02010609060101010101" pitchFamily="49" charset="-122"/>
              </a:rPr>
              <a:t>　　</a:t>
            </a:r>
            <a:r>
              <a:rPr lang="en-US" altLang="zh-CN" sz="3200">
                <a:solidFill>
                  <a:srgbClr val="008000"/>
                </a:solidFill>
                <a:ea typeface="黑体" panose="02010609060101010101" pitchFamily="49" charset="-122"/>
              </a:rPr>
              <a:t>0</a:t>
            </a:r>
            <a:r>
              <a:rPr lang="zh-CN" altLang="en-US" sz="3200">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0  </a:t>
            </a:r>
            <a:r>
              <a:rPr lang="en-US" altLang="zh-CN" sz="3200" u="sng">
                <a:solidFill>
                  <a:srgbClr val="008000"/>
                </a:solidFill>
                <a:ea typeface="黑体" panose="02010609060101010101" pitchFamily="49" charset="-122"/>
              </a:rPr>
              <a:t>↙</a:t>
            </a:r>
          </a:p>
        </p:txBody>
      </p:sp>
      <p:sp>
        <p:nvSpPr>
          <p:cNvPr id="206852" name="Rectangle 4">
            <a:extLst>
              <a:ext uri="{FF2B5EF4-FFF2-40B4-BE49-F238E27FC236}">
                <a16:creationId xmlns:a16="http://schemas.microsoft.com/office/drawing/2014/main" id="{FF7C2592-EF18-4F36-8F24-2E2339CCA47F}"/>
              </a:ext>
            </a:extLst>
          </p:cNvPr>
          <p:cNvSpPr>
            <a:spLocks noChangeArrowheads="1"/>
          </p:cNvSpPr>
          <p:nvPr/>
        </p:nvSpPr>
        <p:spPr bwMode="auto">
          <a:xfrm>
            <a:off x="1547813" y="260350"/>
            <a:ext cx="4040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solidFill>
                  <a:srgbClr val="CC0000"/>
                </a:solidFill>
              </a:rPr>
              <a:t>对链表的综合操作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wipe(left)">
                                      <p:cBhvr>
                                        <p:cTn id="7" dur="1000"/>
                                        <p:tgtEl>
                                          <p:spTgt spid="206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gtEl>
                                        <p:attrNameLst>
                                          <p:attrName>style.visibility</p:attrName>
                                        </p:attrNameLst>
                                      </p:cBhvr>
                                      <p:to>
                                        <p:strVal val="visible"/>
                                      </p:to>
                                    </p:set>
                                    <p:animEffect transition="in" filter="wipe(left)">
                                      <p:cBhvr>
                                        <p:cTn id="12" dur="1000"/>
                                        <p:tgtEl>
                                          <p:spTgt spid="206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P spid="206851"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26877545-246B-4249-8A92-BE796D4876E8}"/>
              </a:ext>
            </a:extLst>
          </p:cNvPr>
          <p:cNvSpPr>
            <a:spLocks noChangeArrowheads="1"/>
          </p:cNvSpPr>
          <p:nvPr/>
        </p:nvSpPr>
        <p:spPr bwMode="auto">
          <a:xfrm>
            <a:off x="754063" y="1125538"/>
            <a:ext cx="79216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a:solidFill>
                  <a:srgbClr val="CC0000"/>
                </a:solidFill>
                <a:ea typeface="黑体" panose="02010609060101010101" pitchFamily="49" charset="-122"/>
              </a:rPr>
              <a:t>Now, these 3 records are</a:t>
            </a:r>
            <a:r>
              <a:rPr lang="zh-CN" altLang="en-US" sz="3200">
                <a:solidFill>
                  <a:srgbClr val="CC0000"/>
                </a:solidFill>
                <a:ea typeface="黑体" panose="02010609060101010101" pitchFamily="49" charset="-122"/>
              </a:rPr>
              <a:t>：</a:t>
            </a:r>
          </a:p>
          <a:p>
            <a:pPr>
              <a:spcBef>
                <a:spcPct val="20000"/>
              </a:spcBef>
            </a:pPr>
            <a:r>
              <a:rPr lang="zh-CN" altLang="en-US" sz="3200">
                <a:solidFill>
                  <a:srgbClr val="008000"/>
                </a:solidFill>
                <a:ea typeface="黑体" panose="02010609060101010101" pitchFamily="49" charset="-122"/>
              </a:rPr>
              <a:t>　　</a:t>
            </a:r>
            <a:r>
              <a:rPr lang="en-US" altLang="zh-CN" sz="3200">
                <a:solidFill>
                  <a:srgbClr val="0000CC"/>
                </a:solidFill>
                <a:ea typeface="黑体" panose="02010609060101010101" pitchFamily="49" charset="-122"/>
              </a:rPr>
              <a:t>10101   90.0</a:t>
            </a:r>
          </a:p>
          <a:p>
            <a:pPr>
              <a:spcBef>
                <a:spcPct val="20000"/>
              </a:spcBef>
            </a:pPr>
            <a:r>
              <a:rPr lang="zh-CN" altLang="en-US" sz="3200">
                <a:solidFill>
                  <a:srgbClr val="0000CC"/>
                </a:solidFill>
                <a:ea typeface="黑体" panose="02010609060101010101" pitchFamily="49" charset="-122"/>
              </a:rPr>
              <a:t>　　</a:t>
            </a:r>
            <a:r>
              <a:rPr lang="en-US" altLang="zh-CN" sz="3200">
                <a:solidFill>
                  <a:srgbClr val="0000CC"/>
                </a:solidFill>
                <a:ea typeface="黑体" panose="02010609060101010101" pitchFamily="49" charset="-122"/>
              </a:rPr>
              <a:t>10103   98.0</a:t>
            </a:r>
          </a:p>
          <a:p>
            <a:pPr>
              <a:spcBef>
                <a:spcPct val="20000"/>
              </a:spcBef>
            </a:pPr>
            <a:r>
              <a:rPr lang="zh-CN" altLang="en-US" sz="3200">
                <a:solidFill>
                  <a:srgbClr val="0000CC"/>
                </a:solidFill>
                <a:ea typeface="黑体" panose="02010609060101010101" pitchFamily="49" charset="-122"/>
              </a:rPr>
              <a:t>　　</a:t>
            </a:r>
            <a:r>
              <a:rPr lang="en-US" altLang="zh-CN" sz="3200">
                <a:solidFill>
                  <a:srgbClr val="0000CC"/>
                </a:solidFill>
                <a:ea typeface="黑体" panose="02010609060101010101" pitchFamily="49" charset="-122"/>
              </a:rPr>
              <a:t>10105   76.0</a:t>
            </a:r>
          </a:p>
          <a:p>
            <a:pPr>
              <a:spcBef>
                <a:spcPct val="20000"/>
              </a:spcBef>
            </a:pPr>
            <a:r>
              <a:rPr lang="en-US" altLang="zh-CN" sz="3200">
                <a:solidFill>
                  <a:srgbClr val="CC0000"/>
                </a:solidFill>
                <a:ea typeface="黑体" panose="02010609060101010101" pitchFamily="49" charset="-122"/>
              </a:rPr>
              <a:t>intput the  deleted number </a:t>
            </a:r>
            <a:r>
              <a:rPr lang="zh-CN" altLang="en-US" sz="3200">
                <a:solidFill>
                  <a:srgbClr val="CC0000"/>
                </a:solidFill>
                <a:ea typeface="黑体" panose="02010609060101010101" pitchFamily="49" charset="-122"/>
              </a:rPr>
              <a:t>：</a:t>
            </a:r>
            <a:r>
              <a:rPr lang="en-US" altLang="zh-CN" sz="3200">
                <a:solidFill>
                  <a:srgbClr val="CC0000"/>
                </a:solidFill>
                <a:ea typeface="黑体" panose="02010609060101010101" pitchFamily="49" charset="-122"/>
              </a:rPr>
              <a:t>10103</a:t>
            </a:r>
            <a:r>
              <a:rPr lang="zh-CN" altLang="en-US" sz="3200">
                <a:solidFill>
                  <a:srgbClr val="CC0000"/>
                </a:solidFill>
                <a:ea typeface="黑体" panose="02010609060101010101" pitchFamily="49" charset="-122"/>
              </a:rPr>
              <a:t>（删除）</a:t>
            </a:r>
          </a:p>
          <a:p>
            <a:pPr lvl="2">
              <a:spcBef>
                <a:spcPct val="20000"/>
              </a:spcBef>
            </a:pPr>
            <a:r>
              <a:rPr lang="en-US" altLang="zh-CN" sz="3200">
                <a:solidFill>
                  <a:srgbClr val="008000"/>
                </a:solidFill>
                <a:ea typeface="黑体" panose="02010609060101010101" pitchFamily="49" charset="-122"/>
              </a:rPr>
              <a:t>delete</a:t>
            </a:r>
            <a:r>
              <a:rPr lang="zh-CN" altLang="en-US" sz="3200">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10103</a:t>
            </a:r>
            <a:r>
              <a:rPr lang="en-US" altLang="zh-CN" sz="3200" u="sng">
                <a:solidFill>
                  <a:srgbClr val="008000"/>
                </a:solidFill>
                <a:ea typeface="黑体" panose="02010609060101010101" pitchFamily="49" charset="-122"/>
              </a:rPr>
              <a:t>↙</a:t>
            </a:r>
            <a:endParaRPr lang="en-US" altLang="zh-CN" sz="3200">
              <a:solidFill>
                <a:srgbClr val="008000"/>
              </a:solidFill>
              <a:ea typeface="黑体" panose="02010609060101010101" pitchFamily="49" charset="-122"/>
            </a:endParaRPr>
          </a:p>
          <a:p>
            <a:pPr>
              <a:spcBef>
                <a:spcPct val="20000"/>
              </a:spcBef>
            </a:pPr>
            <a:r>
              <a:rPr lang="en-US" altLang="zh-CN" sz="3200">
                <a:solidFill>
                  <a:srgbClr val="CC0000"/>
                </a:solidFill>
                <a:ea typeface="黑体" panose="02010609060101010101" pitchFamily="49" charset="-122"/>
              </a:rPr>
              <a:t>Now, these 2 records are</a:t>
            </a:r>
            <a:r>
              <a:rPr lang="zh-CN" altLang="en-US" sz="3200">
                <a:solidFill>
                  <a:srgbClr val="CC0000"/>
                </a:solidFill>
                <a:ea typeface="黑体" panose="02010609060101010101" pitchFamily="49" charset="-122"/>
              </a:rPr>
              <a:t>：</a:t>
            </a:r>
          </a:p>
          <a:p>
            <a:pPr lvl="1">
              <a:spcBef>
                <a:spcPct val="20000"/>
              </a:spcBef>
            </a:pPr>
            <a:r>
              <a:rPr lang="zh-CN" altLang="en-US" sz="3200">
                <a:solidFill>
                  <a:srgbClr val="008000"/>
                </a:solidFill>
                <a:ea typeface="黑体" panose="02010609060101010101" pitchFamily="49" charset="-122"/>
              </a:rPr>
              <a:t>　</a:t>
            </a:r>
            <a:r>
              <a:rPr lang="en-US" altLang="zh-CN" sz="3200">
                <a:solidFill>
                  <a:srgbClr val="0000CC"/>
                </a:solidFill>
                <a:ea typeface="黑体" panose="02010609060101010101" pitchFamily="49" charset="-122"/>
              </a:rPr>
              <a:t>10101   90.0</a:t>
            </a:r>
          </a:p>
          <a:p>
            <a:pPr lvl="1">
              <a:spcBef>
                <a:spcPct val="20000"/>
              </a:spcBef>
            </a:pPr>
            <a:r>
              <a:rPr lang="zh-CN" altLang="en-US" sz="3200">
                <a:solidFill>
                  <a:srgbClr val="0000CC"/>
                </a:solidFill>
                <a:ea typeface="黑体" panose="02010609060101010101" pitchFamily="49" charset="-122"/>
              </a:rPr>
              <a:t>　</a:t>
            </a:r>
            <a:r>
              <a:rPr lang="en-US" altLang="zh-CN" sz="3200">
                <a:solidFill>
                  <a:srgbClr val="0000CC"/>
                </a:solidFill>
                <a:ea typeface="黑体" panose="02010609060101010101" pitchFamily="49" charset="-122"/>
              </a:rPr>
              <a:t>10105   76.0</a:t>
            </a:r>
          </a:p>
        </p:txBody>
      </p:sp>
      <p:sp>
        <p:nvSpPr>
          <p:cNvPr id="207875" name="Rectangle 3">
            <a:extLst>
              <a:ext uri="{FF2B5EF4-FFF2-40B4-BE49-F238E27FC236}">
                <a16:creationId xmlns:a16="http://schemas.microsoft.com/office/drawing/2014/main" id="{ECB0E769-AAF4-4005-8E8D-7EC3AD749467}"/>
              </a:ext>
            </a:extLst>
          </p:cNvPr>
          <p:cNvSpPr>
            <a:spLocks noChangeArrowheads="1"/>
          </p:cNvSpPr>
          <p:nvPr/>
        </p:nvSpPr>
        <p:spPr bwMode="auto">
          <a:xfrm>
            <a:off x="1547813" y="260350"/>
            <a:ext cx="4040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solidFill>
                  <a:srgbClr val="CC0000"/>
                </a:solidFill>
              </a:rPr>
              <a:t>对链表的综合操作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wipe(left)">
                                      <p:cBhvr>
                                        <p:cTn id="7" dur="1000"/>
                                        <p:tgtEl>
                                          <p:spTgt spid="207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474E40D-496F-4E00-B1DF-BC01EE7C31E2}"/>
              </a:ext>
            </a:extLst>
          </p:cNvPr>
          <p:cNvSpPr>
            <a:spLocks noGrp="1" noChangeArrowheads="1"/>
          </p:cNvSpPr>
          <p:nvPr>
            <p:ph type="title"/>
          </p:nvPr>
        </p:nvSpPr>
        <p:spPr>
          <a:xfrm>
            <a:off x="1116013" y="260350"/>
            <a:ext cx="6335712" cy="711200"/>
          </a:xfrm>
          <a:noFill/>
          <a:ln/>
        </p:spPr>
        <p:txBody>
          <a:bodyPr/>
          <a:lstStyle/>
          <a:p>
            <a:r>
              <a:rPr lang="en-US" altLang="zh-CN" sz="3600">
                <a:solidFill>
                  <a:srgbClr val="CC0000"/>
                </a:solidFill>
                <a:latin typeface="Times New Roman" panose="02020603050405020304" pitchFamily="18" charset="0"/>
              </a:rPr>
              <a:t>11.2  </a:t>
            </a:r>
            <a:r>
              <a:rPr lang="zh-CN" altLang="en-US" sz="3600">
                <a:solidFill>
                  <a:srgbClr val="CC0000"/>
                </a:solidFill>
                <a:latin typeface="Times New Roman" panose="02020603050405020304" pitchFamily="18" charset="0"/>
              </a:rPr>
              <a:t>结构体类型变量的定义</a:t>
            </a:r>
          </a:p>
        </p:txBody>
      </p:sp>
      <p:sp>
        <p:nvSpPr>
          <p:cNvPr id="105475" name="Rectangle 3">
            <a:extLst>
              <a:ext uri="{FF2B5EF4-FFF2-40B4-BE49-F238E27FC236}">
                <a16:creationId xmlns:a16="http://schemas.microsoft.com/office/drawing/2014/main" id="{A816D57A-28FA-4F43-9D70-1DBEEB64C20D}"/>
              </a:ext>
            </a:extLst>
          </p:cNvPr>
          <p:cNvSpPr>
            <a:spLocks noGrp="1" noChangeArrowheads="1"/>
          </p:cNvSpPr>
          <p:nvPr>
            <p:ph type="body" idx="1"/>
          </p:nvPr>
        </p:nvSpPr>
        <p:spPr>
          <a:xfrm>
            <a:off x="1403350" y="1484313"/>
            <a:ext cx="6119813" cy="2520950"/>
          </a:xfrm>
        </p:spPr>
        <p:txBody>
          <a:bodyPr/>
          <a:lstStyle/>
          <a:p>
            <a:pPr>
              <a:buFontTx/>
              <a:buNone/>
            </a:pPr>
            <a:r>
              <a:rPr lang="en-US" altLang="zh-CN" b="1">
                <a:solidFill>
                  <a:srgbClr val="CC0000"/>
                </a:solidFill>
                <a:latin typeface="Times New Roman" panose="02020603050405020304" pitchFamily="18" charset="0"/>
                <a:ea typeface="黑体" panose="02010609060101010101" pitchFamily="49" charset="-122"/>
              </a:rPr>
              <a:t>1</a:t>
            </a:r>
            <a:r>
              <a:rPr lang="zh-CN" altLang="en-US" b="1">
                <a:solidFill>
                  <a:srgbClr val="CC0000"/>
                </a:solidFill>
                <a:latin typeface="Times New Roman" panose="02020603050405020304" pitchFamily="18" charset="0"/>
                <a:ea typeface="黑体" panose="02010609060101010101" pitchFamily="49" charset="-122"/>
              </a:rPr>
              <a:t>、三种定义形式：</a:t>
            </a:r>
          </a:p>
          <a:p>
            <a:pPr>
              <a:buFontTx/>
              <a:buNone/>
            </a:pPr>
            <a:r>
              <a:rPr lang="zh-CN" altLang="en-US" b="1">
                <a:solidFill>
                  <a:srgbClr val="0000CC"/>
                </a:solidFill>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a </a:t>
            </a:r>
            <a:r>
              <a:rPr lang="zh-CN" altLang="en-US" b="1">
                <a:solidFill>
                  <a:srgbClr val="0000CC"/>
                </a:solidFill>
                <a:latin typeface="Times New Roman" panose="02020603050405020304" pitchFamily="18" charset="0"/>
                <a:ea typeface="黑体" panose="02010609060101010101" pitchFamily="49" charset="-122"/>
              </a:rPr>
              <a:t>先声明类型，再定义变量</a:t>
            </a:r>
            <a:r>
              <a:rPr lang="zh-CN" altLang="en-US" b="1">
                <a:latin typeface="Times New Roman" panose="02020603050405020304" pitchFamily="18" charset="0"/>
                <a:ea typeface="黑体" panose="02010609060101010101" pitchFamily="49" charset="-122"/>
              </a:rPr>
              <a:t> </a:t>
            </a:r>
          </a:p>
          <a:p>
            <a:pPr>
              <a:buFontTx/>
              <a:buNone/>
            </a:pPr>
            <a:r>
              <a:rPr lang="en-US" altLang="zh-CN" b="1">
                <a:latin typeface="Times New Roman" panose="02020603050405020304" pitchFamily="18" charset="0"/>
                <a:ea typeface="黑体" panose="02010609060101010101" pitchFamily="49" charset="-122"/>
              </a:rPr>
              <a:t>   b </a:t>
            </a:r>
            <a:r>
              <a:rPr lang="zh-CN" altLang="en-US" b="1">
                <a:latin typeface="Times New Roman" panose="02020603050405020304" pitchFamily="18" charset="0"/>
                <a:ea typeface="黑体" panose="02010609060101010101" pitchFamily="49" charset="-122"/>
              </a:rPr>
              <a:t>声明类型的同时定义变量</a:t>
            </a:r>
            <a:endParaRPr lang="en-US" altLang="zh-CN" b="1">
              <a:latin typeface="Times New Roman" panose="02020603050405020304" pitchFamily="18" charset="0"/>
              <a:ea typeface="黑体" panose="02010609060101010101" pitchFamily="49" charset="-122"/>
            </a:endParaRPr>
          </a:p>
          <a:p>
            <a:pPr>
              <a:buFontTx/>
              <a:buNone/>
            </a:pPr>
            <a:r>
              <a:rPr lang="en-US" altLang="zh-CN" b="1">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c </a:t>
            </a:r>
            <a:r>
              <a:rPr lang="zh-CN" altLang="en-US" b="1">
                <a:solidFill>
                  <a:srgbClr val="0000CC"/>
                </a:solidFill>
                <a:latin typeface="Times New Roman" panose="02020603050405020304" pitchFamily="18" charset="0"/>
                <a:ea typeface="黑体" panose="02010609060101010101" pitchFamily="49" charset="-122"/>
              </a:rPr>
              <a:t>直接定义变量，不出现类型名</a:t>
            </a:r>
            <a:endParaRPr lang="en-US" altLang="zh-CN" b="1">
              <a:latin typeface="Times New Roman" panose="02020603050405020304" pitchFamily="18" charset="0"/>
              <a:ea typeface="黑体" panose="02010609060101010101" pitchFamily="49" charset="-122"/>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4FD77A49-629D-4AAC-A0CC-1BB610A7D93F}"/>
              </a:ext>
            </a:extLst>
          </p:cNvPr>
          <p:cNvSpPr>
            <a:spLocks noChangeArrowheads="1"/>
          </p:cNvSpPr>
          <p:nvPr/>
        </p:nvSpPr>
        <p:spPr bwMode="auto">
          <a:xfrm>
            <a:off x="539750" y="1412875"/>
            <a:ext cx="83534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a:solidFill>
                  <a:srgbClr val="CC0000"/>
                </a:solidFill>
                <a:ea typeface="黑体" panose="02010609060101010101" pitchFamily="49" charset="-122"/>
              </a:rPr>
              <a:t>input the inserted record </a:t>
            </a:r>
            <a:r>
              <a:rPr lang="zh-CN" altLang="en-US" sz="3200">
                <a:solidFill>
                  <a:srgbClr val="CC0000"/>
                </a:solidFill>
                <a:ea typeface="黑体" panose="02010609060101010101" pitchFamily="49" charset="-122"/>
              </a:rPr>
              <a:t>（插入第一个结点）</a:t>
            </a:r>
          </a:p>
          <a:p>
            <a:pPr lvl="2">
              <a:spcBef>
                <a:spcPct val="20000"/>
              </a:spcBef>
            </a:pPr>
            <a:r>
              <a:rPr lang="en-US" altLang="zh-CN" sz="3200">
                <a:solidFill>
                  <a:srgbClr val="008000"/>
                </a:solidFill>
                <a:ea typeface="黑体" panose="02010609060101010101" pitchFamily="49" charset="-122"/>
              </a:rPr>
              <a:t>10102, 90</a:t>
            </a:r>
            <a:r>
              <a:rPr lang="en-US" altLang="zh-CN" sz="3200" u="sng">
                <a:solidFill>
                  <a:srgbClr val="008000"/>
                </a:solidFill>
                <a:ea typeface="黑体" panose="02010609060101010101" pitchFamily="49" charset="-122"/>
              </a:rPr>
              <a:t>↙</a:t>
            </a:r>
            <a:endParaRPr lang="en-US" altLang="zh-CN" sz="3200">
              <a:solidFill>
                <a:srgbClr val="800000"/>
              </a:solidFill>
              <a:ea typeface="黑体" panose="02010609060101010101" pitchFamily="49" charset="-122"/>
            </a:endParaRPr>
          </a:p>
          <a:p>
            <a:pPr>
              <a:spcBef>
                <a:spcPct val="20000"/>
              </a:spcBef>
            </a:pPr>
            <a:r>
              <a:rPr lang="en-US" altLang="zh-CN" sz="3200">
                <a:solidFill>
                  <a:srgbClr val="CC0000"/>
                </a:solidFill>
                <a:ea typeface="黑体" panose="02010609060101010101" pitchFamily="49" charset="-122"/>
              </a:rPr>
              <a:t>Now, these 3 records are</a:t>
            </a:r>
            <a:r>
              <a:rPr lang="zh-CN" altLang="en-US" sz="3200">
                <a:solidFill>
                  <a:srgbClr val="CC0000"/>
                </a:solidFill>
                <a:ea typeface="黑体" panose="02010609060101010101" pitchFamily="49" charset="-122"/>
              </a:rPr>
              <a:t>：</a:t>
            </a:r>
          </a:p>
          <a:p>
            <a:pPr lvl="2">
              <a:spcBef>
                <a:spcPct val="20000"/>
              </a:spcBef>
            </a:pPr>
            <a:r>
              <a:rPr lang="en-US" altLang="zh-CN" sz="3200">
                <a:solidFill>
                  <a:srgbClr val="0000CC"/>
                </a:solidFill>
                <a:ea typeface="黑体" panose="02010609060101010101" pitchFamily="49" charset="-122"/>
              </a:rPr>
              <a:t>10101  90.0</a:t>
            </a:r>
          </a:p>
          <a:p>
            <a:pPr lvl="2">
              <a:spcBef>
                <a:spcPct val="20000"/>
              </a:spcBef>
            </a:pPr>
            <a:r>
              <a:rPr lang="en-US" altLang="zh-CN" sz="3200">
                <a:solidFill>
                  <a:srgbClr val="0000CC"/>
                </a:solidFill>
                <a:ea typeface="黑体" panose="02010609060101010101" pitchFamily="49" charset="-122"/>
              </a:rPr>
              <a:t>10102  90.0</a:t>
            </a:r>
          </a:p>
          <a:p>
            <a:pPr lvl="2">
              <a:spcBef>
                <a:spcPct val="20000"/>
              </a:spcBef>
            </a:pPr>
            <a:r>
              <a:rPr lang="en-US" altLang="zh-CN" sz="3200">
                <a:solidFill>
                  <a:srgbClr val="0000CC"/>
                </a:solidFill>
                <a:ea typeface="黑体" panose="02010609060101010101" pitchFamily="49" charset="-122"/>
              </a:rPr>
              <a:t>10105  76.0</a:t>
            </a:r>
          </a:p>
        </p:txBody>
      </p:sp>
      <p:sp>
        <p:nvSpPr>
          <p:cNvPr id="208899" name="Rectangle 3">
            <a:extLst>
              <a:ext uri="{FF2B5EF4-FFF2-40B4-BE49-F238E27FC236}">
                <a16:creationId xmlns:a16="http://schemas.microsoft.com/office/drawing/2014/main" id="{87828F29-E685-422E-9021-F85E02EE0C04}"/>
              </a:ext>
            </a:extLst>
          </p:cNvPr>
          <p:cNvSpPr>
            <a:spLocks noChangeArrowheads="1"/>
          </p:cNvSpPr>
          <p:nvPr/>
        </p:nvSpPr>
        <p:spPr bwMode="auto">
          <a:xfrm>
            <a:off x="1547813" y="260350"/>
            <a:ext cx="4040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solidFill>
                  <a:srgbClr val="CC0000"/>
                </a:solidFill>
              </a:rPr>
              <a:t>对链表的综合操作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wipe(left)">
                                      <p:cBhvr>
                                        <p:cTn id="7" dur="1000"/>
                                        <p:tgtEl>
                                          <p:spTgt spid="208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6F4A8D98-2016-4AE3-B09E-AB3759B08690}"/>
              </a:ext>
            </a:extLst>
          </p:cNvPr>
          <p:cNvSpPr>
            <a:spLocks noChangeArrowheads="1"/>
          </p:cNvSpPr>
          <p:nvPr/>
        </p:nvSpPr>
        <p:spPr bwMode="auto">
          <a:xfrm>
            <a:off x="684213" y="1196975"/>
            <a:ext cx="8459787"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a:solidFill>
                  <a:srgbClr val="CC0000"/>
                </a:solidFill>
                <a:ea typeface="黑体" panose="02010609060101010101" pitchFamily="49" charset="-122"/>
              </a:rPr>
              <a:t>input the inserted record </a:t>
            </a:r>
            <a:r>
              <a:rPr lang="zh-CN" altLang="en-US" sz="3200">
                <a:solidFill>
                  <a:srgbClr val="CC0000"/>
                </a:solidFill>
                <a:ea typeface="黑体" panose="02010609060101010101" pitchFamily="49" charset="-122"/>
              </a:rPr>
              <a:t>（插入第二个结点）</a:t>
            </a:r>
          </a:p>
          <a:p>
            <a:pPr lvl="2">
              <a:spcBef>
                <a:spcPct val="20000"/>
              </a:spcBef>
            </a:pPr>
            <a:r>
              <a:rPr lang="en-US" altLang="zh-CN" sz="3200">
                <a:solidFill>
                  <a:srgbClr val="008000"/>
                </a:solidFill>
                <a:ea typeface="黑体" panose="02010609060101010101" pitchFamily="49" charset="-122"/>
              </a:rPr>
              <a:t>10104</a:t>
            </a:r>
            <a:r>
              <a:rPr lang="zh-CN" altLang="en-US" sz="3200">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99↙</a:t>
            </a:r>
          </a:p>
          <a:p>
            <a:pPr>
              <a:spcBef>
                <a:spcPct val="20000"/>
              </a:spcBef>
            </a:pPr>
            <a:r>
              <a:rPr lang="en-US" altLang="zh-CN" sz="3200">
                <a:solidFill>
                  <a:srgbClr val="CC0000"/>
                </a:solidFill>
                <a:ea typeface="黑体" panose="02010609060101010101" pitchFamily="49" charset="-122"/>
              </a:rPr>
              <a:t>Now,these 4 records are</a:t>
            </a:r>
            <a:r>
              <a:rPr lang="zh-CN" altLang="en-US" sz="3200">
                <a:solidFill>
                  <a:srgbClr val="CC0000"/>
                </a:solidFill>
                <a:ea typeface="黑体" panose="02010609060101010101" pitchFamily="49" charset="-122"/>
              </a:rPr>
              <a:t>：</a:t>
            </a:r>
          </a:p>
          <a:p>
            <a:pPr lvl="2">
              <a:spcBef>
                <a:spcPct val="20000"/>
              </a:spcBef>
            </a:pPr>
            <a:r>
              <a:rPr lang="en-US" altLang="zh-CN" sz="3200">
                <a:solidFill>
                  <a:srgbClr val="0000CC"/>
                </a:solidFill>
                <a:ea typeface="黑体" panose="02010609060101010101" pitchFamily="49" charset="-122"/>
              </a:rPr>
              <a:t>10101    90.0</a:t>
            </a:r>
          </a:p>
          <a:p>
            <a:pPr lvl="2">
              <a:spcBef>
                <a:spcPct val="20000"/>
              </a:spcBef>
            </a:pPr>
            <a:r>
              <a:rPr lang="en-US" altLang="zh-CN" sz="3200">
                <a:solidFill>
                  <a:srgbClr val="0000CC"/>
                </a:solidFill>
                <a:ea typeface="黑体" panose="02010609060101010101" pitchFamily="49" charset="-122"/>
              </a:rPr>
              <a:t>10104    99.0 </a:t>
            </a:r>
          </a:p>
          <a:p>
            <a:pPr lvl="2">
              <a:spcBef>
                <a:spcPct val="20000"/>
              </a:spcBef>
            </a:pPr>
            <a:r>
              <a:rPr lang="en-US" altLang="zh-CN" sz="3200">
                <a:solidFill>
                  <a:srgbClr val="0000CC"/>
                </a:solidFill>
                <a:ea typeface="黑体" panose="02010609060101010101" pitchFamily="49" charset="-122"/>
              </a:rPr>
              <a:t>10104    99.0 </a:t>
            </a:r>
          </a:p>
          <a:p>
            <a:pPr lvl="2">
              <a:spcBef>
                <a:spcPct val="20000"/>
              </a:spcBef>
            </a:pPr>
            <a:r>
              <a:rPr lang="en-US" altLang="zh-CN" sz="3200">
                <a:solidFill>
                  <a:srgbClr val="0000CC"/>
                </a:solidFill>
                <a:ea typeface="黑体" panose="02010609060101010101" pitchFamily="49" charset="-122"/>
              </a:rPr>
              <a:t>10104    99.0 </a:t>
            </a:r>
          </a:p>
          <a:p>
            <a:pPr lvl="2">
              <a:spcBef>
                <a:spcPct val="20000"/>
              </a:spcBef>
            </a:pPr>
            <a:r>
              <a:rPr lang="en-US" altLang="zh-CN" sz="3200">
                <a:solidFill>
                  <a:srgbClr val="0000CC"/>
                </a:solidFill>
                <a:ea typeface="黑体" panose="02010609060101010101" pitchFamily="49" charset="-122"/>
              </a:rPr>
              <a:t>……</a:t>
            </a:r>
          </a:p>
          <a:p>
            <a:pPr lvl="2">
              <a:spcBef>
                <a:spcPct val="20000"/>
              </a:spcBef>
            </a:pPr>
            <a:r>
              <a:rPr lang="zh-CN" altLang="en-US" sz="3200">
                <a:solidFill>
                  <a:srgbClr val="0000CC"/>
                </a:solidFill>
                <a:ea typeface="黑体" panose="02010609060101010101" pitchFamily="49" charset="-122"/>
              </a:rPr>
              <a:t>无终止的输出</a:t>
            </a:r>
            <a:r>
              <a:rPr lang="en-US" altLang="zh-CN" sz="3200">
                <a:solidFill>
                  <a:srgbClr val="0000CC"/>
                </a:solidFill>
                <a:ea typeface="黑体" panose="02010609060101010101" pitchFamily="49" charset="-122"/>
              </a:rPr>
              <a:t>10104</a:t>
            </a:r>
            <a:r>
              <a:rPr lang="zh-CN" altLang="en-US" sz="3200">
                <a:solidFill>
                  <a:srgbClr val="0000CC"/>
                </a:solidFill>
                <a:ea typeface="黑体" panose="02010609060101010101" pitchFamily="49" charset="-122"/>
              </a:rPr>
              <a:t>的节点数据</a:t>
            </a:r>
          </a:p>
        </p:txBody>
      </p:sp>
      <p:sp>
        <p:nvSpPr>
          <p:cNvPr id="209923" name="Rectangle 3">
            <a:extLst>
              <a:ext uri="{FF2B5EF4-FFF2-40B4-BE49-F238E27FC236}">
                <a16:creationId xmlns:a16="http://schemas.microsoft.com/office/drawing/2014/main" id="{36D52DD7-581B-4B52-A920-A84B60EFC557}"/>
              </a:ext>
            </a:extLst>
          </p:cNvPr>
          <p:cNvSpPr>
            <a:spLocks noChangeArrowheads="1"/>
          </p:cNvSpPr>
          <p:nvPr/>
        </p:nvSpPr>
        <p:spPr bwMode="auto">
          <a:xfrm>
            <a:off x="1547813" y="260350"/>
            <a:ext cx="4040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solidFill>
                  <a:srgbClr val="CC0000"/>
                </a:solidFill>
              </a:rPr>
              <a:t>对链表的综合操作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wipe(left)">
                                      <p:cBhvr>
                                        <p:cTn id="7" dur="1000"/>
                                        <p:tgtEl>
                                          <p:spTgt spid="209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6E22C35F-B417-410D-A583-5CF810A71CD5}"/>
              </a:ext>
            </a:extLst>
          </p:cNvPr>
          <p:cNvSpPr>
            <a:spLocks noChangeArrowheads="1"/>
          </p:cNvSpPr>
          <p:nvPr/>
        </p:nvSpPr>
        <p:spPr bwMode="auto">
          <a:xfrm>
            <a:off x="468313" y="1341438"/>
            <a:ext cx="820737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a:solidFill>
                  <a:srgbClr val="CC0000"/>
                </a:solidFill>
                <a:ea typeface="黑体" panose="02010609060101010101" pitchFamily="49" charset="-122"/>
              </a:rPr>
              <a:t>原因：</a:t>
            </a:r>
          </a:p>
          <a:p>
            <a:pPr>
              <a:spcBef>
                <a:spcPct val="20000"/>
              </a:spcBef>
            </a:pPr>
            <a:r>
              <a:rPr lang="zh-CN" altLang="en-US" sz="2800">
                <a:solidFill>
                  <a:srgbClr val="800000"/>
                </a:solidFill>
                <a:ea typeface="黑体" panose="02010609060101010101" pitchFamily="49" charset="-122"/>
              </a:rPr>
              <a:t>          </a:t>
            </a:r>
            <a:r>
              <a:rPr lang="en-US" altLang="zh-CN" sz="2800">
                <a:solidFill>
                  <a:srgbClr val="0000CC"/>
                </a:solidFill>
                <a:ea typeface="黑体" panose="02010609060101010101" pitchFamily="49" charset="-122"/>
              </a:rPr>
              <a:t>stu</a:t>
            </a:r>
            <a:r>
              <a:rPr lang="zh-CN" altLang="en-US" sz="2800">
                <a:solidFill>
                  <a:srgbClr val="0000CC"/>
                </a:solidFill>
                <a:ea typeface="黑体" panose="02010609060101010101" pitchFamily="49" charset="-122"/>
              </a:rPr>
              <a:t>是一个有固定地址的结构体变量</a:t>
            </a:r>
            <a:r>
              <a:rPr lang="zh-CN" altLang="en-US" sz="2800">
                <a:ea typeface="黑体" panose="02010609060101010101" pitchFamily="49" charset="-122"/>
              </a:rPr>
              <a:t>。第一次把</a:t>
            </a:r>
            <a:r>
              <a:rPr lang="en-US" altLang="zh-CN" sz="2800">
                <a:ea typeface="黑体" panose="02010609060101010101" pitchFamily="49" charset="-122"/>
              </a:rPr>
              <a:t>stu</a:t>
            </a:r>
            <a:r>
              <a:rPr lang="zh-CN" altLang="en-US" sz="2800">
                <a:ea typeface="黑体" panose="02010609060101010101" pitchFamily="49" charset="-122"/>
              </a:rPr>
              <a:t>结点插入到链表中，第二次若再用它来插入第二个结点，就把第一次结点的数据冲掉了，实际上并没有开辟两个结点。</a:t>
            </a:r>
          </a:p>
          <a:p>
            <a:pPr>
              <a:spcBef>
                <a:spcPct val="20000"/>
              </a:spcBef>
            </a:pPr>
            <a:r>
              <a:rPr lang="zh-CN" altLang="en-US" sz="2800">
                <a:solidFill>
                  <a:srgbClr val="CC0000"/>
                </a:solidFill>
                <a:ea typeface="黑体" panose="02010609060101010101" pitchFamily="49" charset="-122"/>
              </a:rPr>
              <a:t>解决办法：</a:t>
            </a:r>
          </a:p>
          <a:p>
            <a:pPr>
              <a:spcBef>
                <a:spcPct val="20000"/>
              </a:spcBef>
            </a:pPr>
            <a:r>
              <a:rPr lang="zh-CN" altLang="en-US" sz="2800">
                <a:ea typeface="黑体" panose="02010609060101010101" pitchFamily="49" charset="-122"/>
              </a:rPr>
              <a:t>          </a:t>
            </a:r>
            <a:r>
              <a:rPr lang="zh-CN" altLang="en-US" sz="2800">
                <a:solidFill>
                  <a:srgbClr val="0000CC"/>
                </a:solidFill>
                <a:ea typeface="黑体" panose="02010609060101010101" pitchFamily="49" charset="-122"/>
              </a:rPr>
              <a:t>必须在每插入一个结点时新开辟一个内存区。</a:t>
            </a:r>
          </a:p>
          <a:p>
            <a:pPr>
              <a:spcBef>
                <a:spcPct val="20000"/>
              </a:spcBef>
            </a:pPr>
            <a:r>
              <a:rPr lang="zh-CN" altLang="en-US" sz="2800">
                <a:ea typeface="黑体" panose="02010609060101010101" pitchFamily="49" charset="-122"/>
              </a:rPr>
              <a:t>         修改</a:t>
            </a:r>
            <a:r>
              <a:rPr lang="en-US" altLang="zh-CN" sz="2800">
                <a:ea typeface="黑体" panose="02010609060101010101" pitchFamily="49" charset="-122"/>
              </a:rPr>
              <a:t>main</a:t>
            </a:r>
            <a:r>
              <a:rPr lang="zh-CN" altLang="en-US" sz="2800">
                <a:ea typeface="黑体" panose="02010609060101010101" pitchFamily="49" charset="-122"/>
              </a:rPr>
              <a:t>函数，使之能删除多个结点（直到输入要删的学号为</a:t>
            </a:r>
            <a:r>
              <a:rPr lang="en-US" altLang="zh-CN" sz="2800">
                <a:ea typeface="黑体" panose="02010609060101010101" pitchFamily="49" charset="-122"/>
              </a:rPr>
              <a:t>0</a:t>
            </a:r>
            <a:r>
              <a:rPr lang="zh-CN" altLang="en-US" sz="2800">
                <a:ea typeface="黑体" panose="02010609060101010101" pitchFamily="49" charset="-122"/>
              </a:rPr>
              <a:t>），能插入多个结点（直到输入要插入的学号为</a:t>
            </a:r>
            <a:r>
              <a:rPr lang="en-US" altLang="zh-CN" sz="2800">
                <a:ea typeface="黑体" panose="02010609060101010101" pitchFamily="49" charset="-122"/>
              </a:rPr>
              <a:t>0</a:t>
            </a:r>
            <a:r>
              <a:rPr lang="zh-CN" altLang="en-US" sz="2800">
                <a:ea typeface="黑体" panose="02010609060101010101" pitchFamily="49" charset="-122"/>
              </a:rPr>
              <a:t>）。 </a:t>
            </a:r>
          </a:p>
        </p:txBody>
      </p:sp>
      <p:sp>
        <p:nvSpPr>
          <p:cNvPr id="210947" name="Rectangle 3">
            <a:extLst>
              <a:ext uri="{FF2B5EF4-FFF2-40B4-BE49-F238E27FC236}">
                <a16:creationId xmlns:a16="http://schemas.microsoft.com/office/drawing/2014/main" id="{49E49B68-960B-48A5-ADC2-3647CB41C694}"/>
              </a:ext>
            </a:extLst>
          </p:cNvPr>
          <p:cNvSpPr>
            <a:spLocks noChangeArrowheads="1"/>
          </p:cNvSpPr>
          <p:nvPr/>
        </p:nvSpPr>
        <p:spPr bwMode="auto">
          <a:xfrm>
            <a:off x="1547813" y="260350"/>
            <a:ext cx="4040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solidFill>
                  <a:srgbClr val="CC0000"/>
                </a:solidFill>
              </a:rPr>
              <a:t>对链表的综合操作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09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09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09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90730A38-0D7F-47F7-987B-D243876DD579}"/>
              </a:ext>
            </a:extLst>
          </p:cNvPr>
          <p:cNvSpPr>
            <a:spLocks noChangeArrowheads="1"/>
          </p:cNvSpPr>
          <p:nvPr/>
        </p:nvSpPr>
        <p:spPr bwMode="auto">
          <a:xfrm>
            <a:off x="828675" y="1125538"/>
            <a:ext cx="7704138" cy="5399087"/>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algn="l">
              <a:lnSpc>
                <a:spcPct val="120000"/>
              </a:lnSpc>
            </a:pPr>
            <a:r>
              <a:rPr lang="en-US" altLang="zh-CN" sz="2800">
                <a:solidFill>
                  <a:srgbClr val="CC0000"/>
                </a:solidFill>
              </a:rPr>
              <a:t> void main( )</a:t>
            </a:r>
            <a:br>
              <a:rPr lang="en-US" altLang="zh-CN" sz="2800">
                <a:solidFill>
                  <a:srgbClr val="CC0000"/>
                </a:solidFill>
              </a:rPr>
            </a:br>
            <a:r>
              <a:rPr lang="en-US" altLang="zh-CN" sz="2800">
                <a:solidFill>
                  <a:srgbClr val="CC0000"/>
                </a:solidFill>
              </a:rPr>
              <a:t>  {  </a:t>
            </a:r>
            <a:r>
              <a:rPr lang="en-US" altLang="zh-CN" sz="2800">
                <a:solidFill>
                  <a:srgbClr val="0000CC"/>
                </a:solidFill>
              </a:rPr>
              <a:t>struct</a:t>
            </a:r>
            <a:r>
              <a:rPr lang="en-US" altLang="zh-CN" sz="2800"/>
              <a:t> </a:t>
            </a:r>
            <a:r>
              <a:rPr lang="en-US" altLang="zh-CN" sz="2800">
                <a:solidFill>
                  <a:srgbClr val="CC0000"/>
                </a:solidFill>
              </a:rPr>
              <a:t>student </a:t>
            </a:r>
            <a:r>
              <a:rPr lang="en-US" altLang="zh-CN" sz="2800">
                <a:solidFill>
                  <a:srgbClr val="006600"/>
                </a:solidFill>
              </a:rPr>
              <a:t>*head</a:t>
            </a:r>
            <a:r>
              <a:rPr lang="en-US" altLang="zh-CN" sz="2800"/>
              <a:t>, </a:t>
            </a:r>
            <a:r>
              <a:rPr lang="en-US" altLang="zh-CN" sz="2800">
                <a:solidFill>
                  <a:srgbClr val="006600"/>
                </a:solidFill>
              </a:rPr>
              <a:t>*stu</a:t>
            </a:r>
            <a:r>
              <a:rPr lang="en-US" altLang="zh-CN" sz="2800"/>
              <a:t>;   </a:t>
            </a:r>
            <a:r>
              <a:rPr lang="en-US" altLang="zh-CN" sz="2800">
                <a:solidFill>
                  <a:srgbClr val="0000CC"/>
                </a:solidFill>
              </a:rPr>
              <a:t>long</a:t>
            </a:r>
            <a:r>
              <a:rPr lang="en-US" altLang="zh-CN" sz="2800"/>
              <a:t> del_num;  </a:t>
            </a:r>
          </a:p>
          <a:p>
            <a:pPr algn="l">
              <a:lnSpc>
                <a:spcPct val="120000"/>
              </a:lnSpc>
            </a:pPr>
            <a:r>
              <a:rPr lang="en-US" altLang="zh-CN" sz="2800"/>
              <a:t>      printf ("input records:\n");</a:t>
            </a:r>
            <a:br>
              <a:rPr lang="en-US" altLang="zh-CN" sz="2800"/>
            </a:br>
            <a:r>
              <a:rPr lang="en-US" altLang="zh-CN" sz="2800"/>
              <a:t>      </a:t>
            </a:r>
            <a:r>
              <a:rPr lang="en-US" altLang="zh-CN" sz="2800">
                <a:solidFill>
                  <a:srgbClr val="CC0000"/>
                </a:solidFill>
              </a:rPr>
              <a:t>head=creat( );     print (head);</a:t>
            </a:r>
          </a:p>
          <a:p>
            <a:pPr algn="l">
              <a:lnSpc>
                <a:spcPct val="120000"/>
              </a:lnSpc>
            </a:pPr>
            <a:r>
              <a:rPr lang="en-US" altLang="zh-CN" sz="2800"/>
              <a:t>      printf("\n input the deleted number:");</a:t>
            </a:r>
            <a:br>
              <a:rPr lang="en-US" altLang="zh-CN" sz="2800"/>
            </a:br>
            <a:r>
              <a:rPr lang="en-US" altLang="zh-CN" sz="2800"/>
              <a:t>     scanf("%ld",&amp;del_num);</a:t>
            </a:r>
          </a:p>
          <a:p>
            <a:pPr algn="l">
              <a:lnSpc>
                <a:spcPct val="120000"/>
              </a:lnSpc>
            </a:pPr>
            <a:r>
              <a:rPr lang="en-US" altLang="zh-CN" sz="2800"/>
              <a:t>      </a:t>
            </a:r>
            <a:r>
              <a:rPr lang="en-US" altLang="zh-CN" sz="2800">
                <a:solidFill>
                  <a:srgbClr val="0000CC"/>
                </a:solidFill>
              </a:rPr>
              <a:t>while (del_num!=0)</a:t>
            </a:r>
          </a:p>
          <a:p>
            <a:pPr algn="l">
              <a:lnSpc>
                <a:spcPct val="120000"/>
              </a:lnSpc>
            </a:pPr>
            <a:r>
              <a:rPr lang="en-US" altLang="zh-CN" sz="2800">
                <a:solidFill>
                  <a:srgbClr val="0000CC"/>
                </a:solidFill>
              </a:rPr>
              <a:t>      {</a:t>
            </a:r>
            <a:r>
              <a:rPr lang="en-US" altLang="zh-CN" sz="2800"/>
              <a:t>  head=del (head, del_num);</a:t>
            </a:r>
            <a:br>
              <a:rPr lang="en-US" altLang="zh-CN" sz="2800"/>
            </a:br>
            <a:r>
              <a:rPr lang="en-US" altLang="zh-CN" sz="2800"/>
              <a:t>         print (head);</a:t>
            </a:r>
          </a:p>
          <a:p>
            <a:pPr algn="l">
              <a:lnSpc>
                <a:spcPct val="120000"/>
              </a:lnSpc>
            </a:pPr>
            <a:r>
              <a:rPr lang="en-US" altLang="zh-CN" sz="2800"/>
              <a:t>         printf ("input the deleted number:");</a:t>
            </a:r>
            <a:br>
              <a:rPr lang="en-US" altLang="zh-CN" sz="2800"/>
            </a:br>
            <a:r>
              <a:rPr lang="en-US" altLang="zh-CN" sz="2800"/>
              <a:t>         scanf("%ld", &amp;del_num);   </a:t>
            </a:r>
            <a:r>
              <a:rPr lang="en-US" altLang="zh-CN" sz="2800">
                <a:solidFill>
                  <a:srgbClr val="0000CC"/>
                </a:solidFill>
              </a:rPr>
              <a:t>} </a:t>
            </a:r>
          </a:p>
        </p:txBody>
      </p:sp>
      <p:sp>
        <p:nvSpPr>
          <p:cNvPr id="211971" name="Rectangle 3">
            <a:extLst>
              <a:ext uri="{FF2B5EF4-FFF2-40B4-BE49-F238E27FC236}">
                <a16:creationId xmlns:a16="http://schemas.microsoft.com/office/drawing/2014/main" id="{1A1739EA-B319-4E0C-B55F-0A9F3985C73B}"/>
              </a:ext>
            </a:extLst>
          </p:cNvPr>
          <p:cNvSpPr>
            <a:spLocks noChangeArrowheads="1"/>
          </p:cNvSpPr>
          <p:nvPr/>
        </p:nvSpPr>
        <p:spPr bwMode="auto">
          <a:xfrm>
            <a:off x="1187450" y="328613"/>
            <a:ext cx="6408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能删除、插入多个结点的链表操作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19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197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197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197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19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3C26B351-A021-4667-A5AF-0EE75450B0DF}"/>
              </a:ext>
            </a:extLst>
          </p:cNvPr>
          <p:cNvSpPr>
            <a:spLocks noChangeArrowheads="1"/>
          </p:cNvSpPr>
          <p:nvPr/>
        </p:nvSpPr>
        <p:spPr bwMode="auto">
          <a:xfrm>
            <a:off x="792163" y="1196975"/>
            <a:ext cx="7596187" cy="5327650"/>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algn="l">
              <a:lnSpc>
                <a:spcPct val="120000"/>
              </a:lnSpc>
            </a:pPr>
            <a:r>
              <a:rPr lang="en-US" altLang="zh-CN" sz="2800"/>
              <a:t>    printf("\ninput the inserted record:");</a:t>
            </a:r>
          </a:p>
          <a:p>
            <a:pPr algn="l">
              <a:lnSpc>
                <a:spcPct val="120000"/>
              </a:lnSpc>
            </a:pPr>
            <a:r>
              <a:rPr lang="en-US" altLang="zh-CN" sz="2800"/>
              <a:t>    </a:t>
            </a:r>
            <a:r>
              <a:rPr lang="en-US" altLang="zh-CN" sz="2800">
                <a:solidFill>
                  <a:srgbClr val="CC0000"/>
                </a:solidFill>
              </a:rPr>
              <a:t>stu= </a:t>
            </a:r>
            <a:r>
              <a:rPr lang="en-US" altLang="zh-CN" sz="2800">
                <a:solidFill>
                  <a:srgbClr val="0000CC"/>
                </a:solidFill>
              </a:rPr>
              <a:t>(struct student *)</a:t>
            </a:r>
            <a:r>
              <a:rPr lang="en-US" altLang="zh-CN" sz="2800">
                <a:solidFill>
                  <a:srgbClr val="CC0000"/>
                </a:solidFill>
              </a:rPr>
              <a:t> malloc (</a:t>
            </a:r>
            <a:r>
              <a:rPr lang="en-US" altLang="zh-CN" sz="2800">
                <a:solidFill>
                  <a:srgbClr val="0000CC"/>
                </a:solidFill>
              </a:rPr>
              <a:t>LEN</a:t>
            </a:r>
            <a:r>
              <a:rPr lang="en-US" altLang="zh-CN" sz="2800">
                <a:solidFill>
                  <a:srgbClr val="CC0000"/>
                </a:solidFill>
              </a:rPr>
              <a:t>);</a:t>
            </a:r>
            <a:br>
              <a:rPr lang="en-US" altLang="zh-CN" sz="2800">
                <a:solidFill>
                  <a:srgbClr val="CC0000"/>
                </a:solidFill>
              </a:rPr>
            </a:br>
            <a:r>
              <a:rPr lang="en-US" altLang="zh-CN" sz="2800"/>
              <a:t>   scanf ("%ld,%f", &amp;stu-&gt;num, &amp;stu-&gt;score);</a:t>
            </a:r>
            <a:br>
              <a:rPr lang="en-US" altLang="zh-CN" sz="2800"/>
            </a:br>
            <a:r>
              <a:rPr lang="en-US" altLang="zh-CN" sz="2800"/>
              <a:t>   </a:t>
            </a:r>
            <a:r>
              <a:rPr lang="en-US" altLang="zh-CN" sz="2800">
                <a:solidFill>
                  <a:srgbClr val="0000CC"/>
                </a:solidFill>
              </a:rPr>
              <a:t>while(stu-&gt;num!=0)</a:t>
            </a:r>
          </a:p>
          <a:p>
            <a:pPr algn="l">
              <a:lnSpc>
                <a:spcPct val="120000"/>
              </a:lnSpc>
            </a:pPr>
            <a:r>
              <a:rPr lang="en-US" altLang="zh-CN" sz="2800">
                <a:solidFill>
                  <a:srgbClr val="0000CC"/>
                </a:solidFill>
              </a:rPr>
              <a:t>   {</a:t>
            </a:r>
            <a:r>
              <a:rPr lang="en-US" altLang="zh-CN" sz="2800"/>
              <a:t> head=insert( head, stu); </a:t>
            </a:r>
          </a:p>
          <a:p>
            <a:pPr algn="l">
              <a:lnSpc>
                <a:spcPct val="120000"/>
              </a:lnSpc>
            </a:pPr>
            <a:r>
              <a:rPr lang="en-US" altLang="zh-CN" sz="2800"/>
              <a:t>     printf("input the inserted record:");</a:t>
            </a:r>
          </a:p>
          <a:p>
            <a:pPr algn="l">
              <a:lnSpc>
                <a:spcPct val="120000"/>
              </a:lnSpc>
            </a:pPr>
            <a:r>
              <a:rPr lang="en-US" altLang="zh-CN" sz="2800"/>
              <a:t>     </a:t>
            </a:r>
            <a:r>
              <a:rPr lang="en-US" altLang="zh-CN" sz="2800">
                <a:solidFill>
                  <a:srgbClr val="CC0000"/>
                </a:solidFill>
              </a:rPr>
              <a:t>stu= </a:t>
            </a:r>
            <a:r>
              <a:rPr lang="en-US" altLang="zh-CN" sz="2800">
                <a:solidFill>
                  <a:srgbClr val="0000CC"/>
                </a:solidFill>
              </a:rPr>
              <a:t>(struct student *)</a:t>
            </a:r>
            <a:r>
              <a:rPr lang="en-US" altLang="zh-CN" sz="2800">
                <a:solidFill>
                  <a:srgbClr val="CC0000"/>
                </a:solidFill>
              </a:rPr>
              <a:t> malloc (</a:t>
            </a:r>
            <a:r>
              <a:rPr lang="en-US" altLang="zh-CN" sz="2800">
                <a:solidFill>
                  <a:srgbClr val="0000CC"/>
                </a:solidFill>
              </a:rPr>
              <a:t>LEN</a:t>
            </a:r>
            <a:r>
              <a:rPr lang="en-US" altLang="zh-CN" sz="2800">
                <a:solidFill>
                  <a:srgbClr val="CC0000"/>
                </a:solidFill>
              </a:rPr>
              <a:t>);</a:t>
            </a:r>
          </a:p>
          <a:p>
            <a:pPr algn="l">
              <a:lnSpc>
                <a:spcPct val="120000"/>
              </a:lnSpc>
            </a:pPr>
            <a:r>
              <a:rPr lang="en-US" altLang="zh-CN" sz="2800"/>
              <a:t>     scanf ("%ld,%f", &amp;stu-&gt;num, &amp;stu-&gt;score);</a:t>
            </a:r>
          </a:p>
          <a:p>
            <a:pPr algn="l">
              <a:lnSpc>
                <a:spcPct val="120000"/>
              </a:lnSpc>
            </a:pPr>
            <a:r>
              <a:rPr lang="en-US" altLang="zh-CN" sz="2800"/>
              <a:t>   </a:t>
            </a:r>
            <a:r>
              <a:rPr lang="en-US" altLang="zh-CN" sz="2800">
                <a:solidFill>
                  <a:srgbClr val="0000CC"/>
                </a:solidFill>
              </a:rPr>
              <a:t>}  </a:t>
            </a:r>
            <a:r>
              <a:rPr lang="en-US" altLang="zh-CN" sz="2800"/>
              <a:t>  </a:t>
            </a:r>
          </a:p>
          <a:p>
            <a:pPr algn="l">
              <a:lnSpc>
                <a:spcPct val="120000"/>
              </a:lnSpc>
            </a:pPr>
            <a:r>
              <a:rPr lang="en-US" altLang="zh-CN" sz="2800">
                <a:solidFill>
                  <a:srgbClr val="CC0000"/>
                </a:solidFill>
              </a:rPr>
              <a:t>}</a:t>
            </a:r>
          </a:p>
        </p:txBody>
      </p:sp>
      <p:sp>
        <p:nvSpPr>
          <p:cNvPr id="212995" name="Rectangle 3">
            <a:extLst>
              <a:ext uri="{FF2B5EF4-FFF2-40B4-BE49-F238E27FC236}">
                <a16:creationId xmlns:a16="http://schemas.microsoft.com/office/drawing/2014/main" id="{53264DDC-23F2-44EA-9589-2313CDC3CED3}"/>
              </a:ext>
            </a:extLst>
          </p:cNvPr>
          <p:cNvSpPr>
            <a:spLocks noChangeArrowheads="1"/>
          </p:cNvSpPr>
          <p:nvPr/>
        </p:nvSpPr>
        <p:spPr bwMode="auto">
          <a:xfrm>
            <a:off x="1187450" y="328613"/>
            <a:ext cx="6408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能删除、插入多个结点的链表操作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animEffect transition="in" filter="blinds(horizontal)">
                                      <p:cBhvr>
                                        <p:cTn id="7" dur="500"/>
                                        <p:tgtEl>
                                          <p:spTgt spid="212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32D8C411-1298-4862-8E65-5003E3419FAE}"/>
              </a:ext>
            </a:extLst>
          </p:cNvPr>
          <p:cNvSpPr>
            <a:spLocks noChangeArrowheads="1"/>
          </p:cNvSpPr>
          <p:nvPr/>
        </p:nvSpPr>
        <p:spPr bwMode="auto">
          <a:xfrm>
            <a:off x="1476375" y="1125538"/>
            <a:ext cx="518477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a:solidFill>
                  <a:srgbClr val="CC0000"/>
                </a:solidFill>
                <a:ea typeface="黑体" panose="02010609060101010101" pitchFamily="49" charset="-122"/>
              </a:rPr>
              <a:t>Input records:</a:t>
            </a:r>
          </a:p>
          <a:p>
            <a:pPr>
              <a:spcBef>
                <a:spcPct val="20000"/>
              </a:spcBef>
            </a:pPr>
            <a:r>
              <a:rPr lang="zh-CN" altLang="en-US" sz="3200">
                <a:solidFill>
                  <a:srgbClr val="008000"/>
                </a:solidFill>
                <a:ea typeface="黑体" panose="02010609060101010101" pitchFamily="49" charset="-122"/>
              </a:rPr>
              <a:t>　　</a:t>
            </a:r>
            <a:r>
              <a:rPr lang="en-US" altLang="zh-CN" sz="3200">
                <a:solidFill>
                  <a:srgbClr val="008000"/>
                </a:solidFill>
                <a:ea typeface="黑体" panose="02010609060101010101" pitchFamily="49" charset="-122"/>
              </a:rPr>
              <a:t>10101, 99</a:t>
            </a:r>
            <a:r>
              <a:rPr lang="en-US" altLang="zh-CN" sz="3200" u="sng">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a:t>
            </a:r>
          </a:p>
          <a:p>
            <a:pPr>
              <a:spcBef>
                <a:spcPct val="20000"/>
              </a:spcBef>
            </a:pPr>
            <a:r>
              <a:rPr lang="zh-CN" altLang="en-US" sz="3200">
                <a:solidFill>
                  <a:srgbClr val="008000"/>
                </a:solidFill>
                <a:ea typeface="黑体" panose="02010609060101010101" pitchFamily="49" charset="-122"/>
              </a:rPr>
              <a:t>　　</a:t>
            </a:r>
            <a:r>
              <a:rPr lang="en-US" altLang="zh-CN" sz="3200">
                <a:solidFill>
                  <a:srgbClr val="008000"/>
                </a:solidFill>
                <a:ea typeface="黑体" panose="02010609060101010101" pitchFamily="49" charset="-122"/>
              </a:rPr>
              <a:t>10103, 87</a:t>
            </a:r>
            <a:r>
              <a:rPr lang="en-US" altLang="zh-CN" sz="3200" u="sng">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a:t>
            </a:r>
          </a:p>
          <a:p>
            <a:pPr>
              <a:spcBef>
                <a:spcPct val="20000"/>
              </a:spcBef>
            </a:pPr>
            <a:r>
              <a:rPr lang="en-US" altLang="zh-CN" sz="3200">
                <a:solidFill>
                  <a:srgbClr val="008000"/>
                </a:solidFill>
                <a:ea typeface="黑体" panose="02010609060101010101" pitchFamily="49" charset="-122"/>
              </a:rPr>
              <a:t>    </a:t>
            </a:r>
            <a:r>
              <a:rPr lang="zh-CN" altLang="en-US" sz="3200">
                <a:solidFill>
                  <a:srgbClr val="008000"/>
                </a:solidFill>
                <a:ea typeface="黑体" panose="02010609060101010101" pitchFamily="49" charset="-122"/>
              </a:rPr>
              <a:t>　</a:t>
            </a:r>
            <a:r>
              <a:rPr lang="en-US" altLang="zh-CN" sz="3200">
                <a:solidFill>
                  <a:srgbClr val="008000"/>
                </a:solidFill>
                <a:ea typeface="黑体" panose="02010609060101010101" pitchFamily="49" charset="-122"/>
              </a:rPr>
              <a:t>10105, 77</a:t>
            </a:r>
            <a:r>
              <a:rPr lang="en-US" altLang="zh-CN" sz="3200" u="sng">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a:t>
            </a:r>
          </a:p>
          <a:p>
            <a:pPr>
              <a:spcBef>
                <a:spcPct val="20000"/>
              </a:spcBef>
            </a:pPr>
            <a:r>
              <a:rPr lang="zh-CN" altLang="en-US" sz="3200">
                <a:solidFill>
                  <a:srgbClr val="008000"/>
                </a:solidFill>
                <a:ea typeface="黑体" panose="02010609060101010101" pitchFamily="49" charset="-122"/>
              </a:rPr>
              <a:t>　　</a:t>
            </a:r>
            <a:r>
              <a:rPr lang="en-US" altLang="zh-CN" sz="3200">
                <a:solidFill>
                  <a:srgbClr val="008000"/>
                </a:solidFill>
                <a:ea typeface="黑体" panose="02010609060101010101" pitchFamily="49" charset="-122"/>
              </a:rPr>
              <a:t>0, 0  </a:t>
            </a:r>
            <a:r>
              <a:rPr lang="en-US" altLang="zh-CN" sz="3200" u="sng">
                <a:solidFill>
                  <a:srgbClr val="008000"/>
                </a:solidFill>
                <a:ea typeface="黑体" panose="02010609060101010101" pitchFamily="49" charset="-122"/>
              </a:rPr>
              <a:t>↙</a:t>
            </a:r>
          </a:p>
          <a:p>
            <a:pPr>
              <a:spcBef>
                <a:spcPct val="20000"/>
              </a:spcBef>
            </a:pPr>
            <a:r>
              <a:rPr lang="en-US" altLang="zh-CN" sz="3200">
                <a:solidFill>
                  <a:srgbClr val="CC0000"/>
                </a:solidFill>
                <a:ea typeface="黑体" panose="02010609060101010101" pitchFamily="49" charset="-122"/>
              </a:rPr>
              <a:t>Now, these 3 records are</a:t>
            </a:r>
            <a:r>
              <a:rPr lang="zh-CN" altLang="en-US" sz="3200">
                <a:solidFill>
                  <a:srgbClr val="CC0000"/>
                </a:solidFill>
                <a:ea typeface="黑体" panose="02010609060101010101" pitchFamily="49" charset="-122"/>
              </a:rPr>
              <a:t>：</a:t>
            </a:r>
          </a:p>
          <a:p>
            <a:pPr>
              <a:spcBef>
                <a:spcPct val="20000"/>
              </a:spcBef>
            </a:pPr>
            <a:r>
              <a:rPr lang="zh-CN" altLang="en-US" sz="3200">
                <a:solidFill>
                  <a:srgbClr val="008000"/>
                </a:solidFill>
                <a:ea typeface="黑体" panose="02010609060101010101" pitchFamily="49" charset="-122"/>
              </a:rPr>
              <a:t>　　</a:t>
            </a:r>
            <a:r>
              <a:rPr lang="en-US" altLang="zh-CN" sz="3200">
                <a:solidFill>
                  <a:srgbClr val="0000CC"/>
                </a:solidFill>
                <a:ea typeface="黑体" panose="02010609060101010101" pitchFamily="49" charset="-122"/>
              </a:rPr>
              <a:t>10101   99.0</a:t>
            </a:r>
          </a:p>
          <a:p>
            <a:pPr>
              <a:spcBef>
                <a:spcPct val="20000"/>
              </a:spcBef>
            </a:pPr>
            <a:r>
              <a:rPr lang="zh-CN" altLang="en-US" sz="3200">
                <a:solidFill>
                  <a:srgbClr val="0000CC"/>
                </a:solidFill>
                <a:ea typeface="黑体" panose="02010609060101010101" pitchFamily="49" charset="-122"/>
              </a:rPr>
              <a:t>　　</a:t>
            </a:r>
            <a:r>
              <a:rPr lang="en-US" altLang="zh-CN" sz="3200">
                <a:solidFill>
                  <a:srgbClr val="0000CC"/>
                </a:solidFill>
                <a:ea typeface="黑体" panose="02010609060101010101" pitchFamily="49" charset="-122"/>
              </a:rPr>
              <a:t>10103   87.0</a:t>
            </a:r>
          </a:p>
          <a:p>
            <a:pPr>
              <a:spcBef>
                <a:spcPct val="20000"/>
              </a:spcBef>
            </a:pPr>
            <a:r>
              <a:rPr lang="zh-CN" altLang="en-US" sz="3200">
                <a:solidFill>
                  <a:srgbClr val="0000CC"/>
                </a:solidFill>
                <a:ea typeface="黑体" panose="02010609060101010101" pitchFamily="49" charset="-122"/>
              </a:rPr>
              <a:t>　　</a:t>
            </a:r>
            <a:r>
              <a:rPr lang="en-US" altLang="zh-CN" sz="3200">
                <a:solidFill>
                  <a:srgbClr val="0000CC"/>
                </a:solidFill>
                <a:ea typeface="黑体" panose="02010609060101010101" pitchFamily="49" charset="-122"/>
              </a:rPr>
              <a:t>10105   77.0</a:t>
            </a:r>
          </a:p>
        </p:txBody>
      </p:sp>
      <p:sp>
        <p:nvSpPr>
          <p:cNvPr id="214019" name="Rectangle 3">
            <a:extLst>
              <a:ext uri="{FF2B5EF4-FFF2-40B4-BE49-F238E27FC236}">
                <a16:creationId xmlns:a16="http://schemas.microsoft.com/office/drawing/2014/main" id="{5CEF2EEC-C8F9-4C93-BCB1-12A3266F009E}"/>
              </a:ext>
            </a:extLst>
          </p:cNvPr>
          <p:cNvSpPr>
            <a:spLocks noChangeArrowheads="1"/>
          </p:cNvSpPr>
          <p:nvPr/>
        </p:nvSpPr>
        <p:spPr bwMode="auto">
          <a:xfrm>
            <a:off x="1979613" y="260350"/>
            <a:ext cx="2478087" cy="6413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l">
              <a:spcBef>
                <a:spcPct val="20000"/>
              </a:spcBef>
            </a:pPr>
            <a:r>
              <a:rPr lang="zh-CN" altLang="en-US" sz="3600">
                <a:solidFill>
                  <a:srgbClr val="CC0000"/>
                </a:solidFill>
              </a:rPr>
              <a:t>运行结果：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wipe(left)">
                                      <p:cBhvr>
                                        <p:cTn id="7" dur="1000"/>
                                        <p:tgtEl>
                                          <p:spTgt spid="214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437225C0-0B84-4622-98EE-7D3B17F3A1F2}"/>
              </a:ext>
            </a:extLst>
          </p:cNvPr>
          <p:cNvSpPr>
            <a:spLocks noChangeArrowheads="1"/>
          </p:cNvSpPr>
          <p:nvPr/>
        </p:nvSpPr>
        <p:spPr bwMode="auto">
          <a:xfrm>
            <a:off x="611188" y="333375"/>
            <a:ext cx="7416800"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a:solidFill>
                  <a:srgbClr val="CC0000"/>
                </a:solidFill>
                <a:ea typeface="黑体" panose="02010609060101010101" pitchFamily="49" charset="-122"/>
              </a:rPr>
              <a:t>intput the  deleted number </a:t>
            </a:r>
            <a:r>
              <a:rPr lang="zh-CN" altLang="en-US" sz="3200">
                <a:solidFill>
                  <a:srgbClr val="CC0000"/>
                </a:solidFill>
                <a:ea typeface="黑体" panose="02010609060101010101" pitchFamily="49" charset="-122"/>
              </a:rPr>
              <a:t>：</a:t>
            </a:r>
            <a:r>
              <a:rPr lang="en-US" altLang="zh-CN" sz="3200">
                <a:solidFill>
                  <a:srgbClr val="CC0000"/>
                </a:solidFill>
                <a:ea typeface="黑体" panose="02010609060101010101" pitchFamily="49" charset="-122"/>
              </a:rPr>
              <a:t>10103</a:t>
            </a:r>
            <a:r>
              <a:rPr lang="en-US" altLang="zh-CN" sz="3200" u="sng">
                <a:solidFill>
                  <a:srgbClr val="008000"/>
                </a:solidFill>
                <a:ea typeface="黑体" panose="02010609060101010101" pitchFamily="49" charset="-122"/>
              </a:rPr>
              <a:t>↙</a:t>
            </a:r>
            <a:endParaRPr lang="en-US" altLang="zh-CN" sz="3200">
              <a:solidFill>
                <a:srgbClr val="008000"/>
              </a:solidFill>
              <a:ea typeface="黑体" panose="02010609060101010101" pitchFamily="49" charset="-122"/>
            </a:endParaRPr>
          </a:p>
          <a:p>
            <a:pPr lvl="2">
              <a:spcBef>
                <a:spcPct val="20000"/>
              </a:spcBef>
            </a:pPr>
            <a:r>
              <a:rPr lang="en-US" altLang="zh-CN" sz="3200">
                <a:solidFill>
                  <a:srgbClr val="008000"/>
                </a:solidFill>
                <a:ea typeface="黑体" panose="02010609060101010101" pitchFamily="49" charset="-122"/>
              </a:rPr>
              <a:t>delete</a:t>
            </a:r>
            <a:r>
              <a:rPr lang="zh-CN" altLang="en-US" sz="3200">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10103</a:t>
            </a:r>
          </a:p>
          <a:p>
            <a:pPr>
              <a:spcBef>
                <a:spcPct val="20000"/>
              </a:spcBef>
            </a:pPr>
            <a:r>
              <a:rPr lang="en-US" altLang="zh-CN" sz="3200">
                <a:solidFill>
                  <a:srgbClr val="CC0000"/>
                </a:solidFill>
                <a:ea typeface="黑体" panose="02010609060101010101" pitchFamily="49" charset="-122"/>
              </a:rPr>
              <a:t>Now, these 2 records are</a:t>
            </a:r>
            <a:r>
              <a:rPr lang="zh-CN" altLang="en-US" sz="3200">
                <a:solidFill>
                  <a:srgbClr val="CC0000"/>
                </a:solidFill>
                <a:ea typeface="黑体" panose="02010609060101010101" pitchFamily="49" charset="-122"/>
              </a:rPr>
              <a:t>：</a:t>
            </a:r>
          </a:p>
          <a:p>
            <a:pPr lvl="1">
              <a:spcBef>
                <a:spcPct val="20000"/>
              </a:spcBef>
            </a:pPr>
            <a:r>
              <a:rPr lang="zh-CN" altLang="en-US" sz="3200">
                <a:solidFill>
                  <a:srgbClr val="008000"/>
                </a:solidFill>
                <a:ea typeface="黑体" panose="02010609060101010101" pitchFamily="49" charset="-122"/>
              </a:rPr>
              <a:t>　</a:t>
            </a:r>
            <a:r>
              <a:rPr lang="en-US" altLang="zh-CN" sz="3200">
                <a:solidFill>
                  <a:srgbClr val="0000CC"/>
                </a:solidFill>
                <a:ea typeface="黑体" panose="02010609060101010101" pitchFamily="49" charset="-122"/>
              </a:rPr>
              <a:t>10101   99.0</a:t>
            </a:r>
          </a:p>
          <a:p>
            <a:pPr lvl="1">
              <a:spcBef>
                <a:spcPct val="20000"/>
              </a:spcBef>
            </a:pPr>
            <a:r>
              <a:rPr lang="zh-CN" altLang="en-US" sz="3200">
                <a:solidFill>
                  <a:srgbClr val="0000CC"/>
                </a:solidFill>
                <a:ea typeface="黑体" panose="02010609060101010101" pitchFamily="49" charset="-122"/>
              </a:rPr>
              <a:t>　</a:t>
            </a:r>
            <a:r>
              <a:rPr lang="en-US" altLang="zh-CN" sz="3200">
                <a:solidFill>
                  <a:srgbClr val="0000CC"/>
                </a:solidFill>
                <a:ea typeface="黑体" panose="02010609060101010101" pitchFamily="49" charset="-122"/>
              </a:rPr>
              <a:t>10105   77.0</a:t>
            </a:r>
          </a:p>
          <a:p>
            <a:pPr>
              <a:spcBef>
                <a:spcPct val="20000"/>
              </a:spcBef>
            </a:pPr>
            <a:r>
              <a:rPr lang="en-US" altLang="zh-CN" sz="3200">
                <a:solidFill>
                  <a:srgbClr val="CC0000"/>
                </a:solidFill>
                <a:ea typeface="黑体" panose="02010609060101010101" pitchFamily="49" charset="-122"/>
              </a:rPr>
              <a:t>intput the  deleted number </a:t>
            </a:r>
            <a:r>
              <a:rPr lang="zh-CN" altLang="en-US" sz="3200">
                <a:solidFill>
                  <a:srgbClr val="CC0000"/>
                </a:solidFill>
                <a:ea typeface="黑体" panose="02010609060101010101" pitchFamily="49" charset="-122"/>
              </a:rPr>
              <a:t>：</a:t>
            </a:r>
            <a:r>
              <a:rPr lang="en-US" altLang="zh-CN" sz="3200">
                <a:solidFill>
                  <a:srgbClr val="CC0000"/>
                </a:solidFill>
                <a:ea typeface="黑体" panose="02010609060101010101" pitchFamily="49" charset="-122"/>
              </a:rPr>
              <a:t>10105</a:t>
            </a:r>
            <a:r>
              <a:rPr lang="en-US" altLang="zh-CN" sz="3200" u="sng">
                <a:solidFill>
                  <a:srgbClr val="008000"/>
                </a:solidFill>
                <a:ea typeface="黑体" panose="02010609060101010101" pitchFamily="49" charset="-122"/>
              </a:rPr>
              <a:t>↙</a:t>
            </a:r>
            <a:endParaRPr lang="en-US" altLang="zh-CN" sz="3200">
              <a:solidFill>
                <a:srgbClr val="008000"/>
              </a:solidFill>
              <a:ea typeface="黑体" panose="02010609060101010101" pitchFamily="49" charset="-122"/>
            </a:endParaRPr>
          </a:p>
          <a:p>
            <a:pPr lvl="4">
              <a:spcBef>
                <a:spcPct val="20000"/>
              </a:spcBef>
            </a:pPr>
            <a:r>
              <a:rPr lang="en-US" altLang="zh-CN" sz="3200">
                <a:solidFill>
                  <a:srgbClr val="008000"/>
                </a:solidFill>
                <a:ea typeface="黑体" panose="02010609060101010101" pitchFamily="49" charset="-122"/>
              </a:rPr>
              <a:t>         delete</a:t>
            </a:r>
            <a:r>
              <a:rPr lang="zh-CN" altLang="en-US" sz="3200">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10105</a:t>
            </a:r>
          </a:p>
          <a:p>
            <a:pPr>
              <a:spcBef>
                <a:spcPct val="20000"/>
              </a:spcBef>
            </a:pPr>
            <a:r>
              <a:rPr lang="en-US" altLang="zh-CN" sz="3200">
                <a:solidFill>
                  <a:srgbClr val="CC0000"/>
                </a:solidFill>
                <a:ea typeface="黑体" panose="02010609060101010101" pitchFamily="49" charset="-122"/>
              </a:rPr>
              <a:t>Now, these 1 records are</a:t>
            </a:r>
            <a:r>
              <a:rPr lang="zh-CN" altLang="en-US" sz="3200">
                <a:solidFill>
                  <a:srgbClr val="CC0000"/>
                </a:solidFill>
                <a:ea typeface="黑体" panose="02010609060101010101" pitchFamily="49" charset="-122"/>
              </a:rPr>
              <a:t>：</a:t>
            </a:r>
          </a:p>
          <a:p>
            <a:pPr lvl="1">
              <a:spcBef>
                <a:spcPct val="20000"/>
              </a:spcBef>
            </a:pPr>
            <a:r>
              <a:rPr lang="zh-CN" altLang="en-US" sz="3200">
                <a:solidFill>
                  <a:srgbClr val="008000"/>
                </a:solidFill>
                <a:ea typeface="黑体" panose="02010609060101010101" pitchFamily="49" charset="-122"/>
              </a:rPr>
              <a:t>　</a:t>
            </a:r>
            <a:r>
              <a:rPr lang="en-US" altLang="zh-CN" sz="3200">
                <a:solidFill>
                  <a:srgbClr val="0000CC"/>
                </a:solidFill>
                <a:ea typeface="黑体" panose="02010609060101010101" pitchFamily="49" charset="-122"/>
              </a:rPr>
              <a:t>10101   99.0</a:t>
            </a:r>
          </a:p>
          <a:p>
            <a:pPr>
              <a:spcBef>
                <a:spcPct val="20000"/>
              </a:spcBef>
            </a:pPr>
            <a:r>
              <a:rPr lang="en-US" altLang="zh-CN" sz="3200">
                <a:solidFill>
                  <a:srgbClr val="CC0000"/>
                </a:solidFill>
                <a:ea typeface="黑体" panose="02010609060101010101" pitchFamily="49" charset="-122"/>
              </a:rPr>
              <a:t>intput the  deleted number </a:t>
            </a:r>
            <a:r>
              <a:rPr lang="zh-CN" altLang="en-US" sz="3200">
                <a:solidFill>
                  <a:srgbClr val="CC0000"/>
                </a:solidFill>
                <a:ea typeface="黑体" panose="02010609060101010101" pitchFamily="49" charset="-122"/>
              </a:rPr>
              <a:t>：</a:t>
            </a:r>
            <a:r>
              <a:rPr lang="en-US" altLang="zh-CN" sz="3200">
                <a:solidFill>
                  <a:srgbClr val="CC0000"/>
                </a:solidFill>
                <a:ea typeface="黑体" panose="02010609060101010101" pitchFamily="49" charset="-122"/>
              </a:rPr>
              <a:t>0</a:t>
            </a:r>
            <a:r>
              <a:rPr lang="en-US" altLang="zh-CN" sz="3200" u="sng">
                <a:solidFill>
                  <a:srgbClr val="008000"/>
                </a:solidFill>
                <a:ea typeface="黑体" panose="02010609060101010101" pitchFamily="49" charset="-122"/>
              </a:rPr>
              <a:t>↙</a:t>
            </a:r>
            <a:endParaRPr lang="en-US" altLang="zh-CN" sz="3200">
              <a:solidFill>
                <a:srgbClr val="0000CC"/>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wipe(left)">
                                      <p:cBhvr>
                                        <p:cTn id="7" dur="10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E2A882E9-B026-49B7-B92C-A652070867BA}"/>
              </a:ext>
            </a:extLst>
          </p:cNvPr>
          <p:cNvSpPr>
            <a:spLocks noChangeArrowheads="1"/>
          </p:cNvSpPr>
          <p:nvPr/>
        </p:nvSpPr>
        <p:spPr bwMode="auto">
          <a:xfrm>
            <a:off x="755650" y="260350"/>
            <a:ext cx="7343775"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a:solidFill>
                  <a:srgbClr val="CC0000"/>
                </a:solidFill>
                <a:ea typeface="黑体" panose="02010609060101010101" pitchFamily="49" charset="-122"/>
              </a:rPr>
              <a:t>input the inserted record    </a:t>
            </a:r>
            <a:r>
              <a:rPr lang="en-US" altLang="zh-CN" sz="3200">
                <a:solidFill>
                  <a:srgbClr val="008000"/>
                </a:solidFill>
                <a:ea typeface="黑体" panose="02010609060101010101" pitchFamily="49" charset="-122"/>
              </a:rPr>
              <a:t>10104, 87</a:t>
            </a:r>
            <a:r>
              <a:rPr lang="en-US" altLang="zh-CN" sz="3200" u="sng">
                <a:solidFill>
                  <a:srgbClr val="008000"/>
                </a:solidFill>
                <a:ea typeface="黑体" panose="02010609060101010101" pitchFamily="49" charset="-122"/>
              </a:rPr>
              <a:t>↙</a:t>
            </a:r>
            <a:endParaRPr lang="en-US" altLang="zh-CN" sz="3200">
              <a:solidFill>
                <a:srgbClr val="800000"/>
              </a:solidFill>
              <a:ea typeface="黑体" panose="02010609060101010101" pitchFamily="49" charset="-122"/>
            </a:endParaRPr>
          </a:p>
          <a:p>
            <a:pPr>
              <a:spcBef>
                <a:spcPct val="20000"/>
              </a:spcBef>
            </a:pPr>
            <a:r>
              <a:rPr lang="en-US" altLang="zh-CN" sz="3200">
                <a:solidFill>
                  <a:srgbClr val="CC0000"/>
                </a:solidFill>
                <a:ea typeface="黑体" panose="02010609060101010101" pitchFamily="49" charset="-122"/>
              </a:rPr>
              <a:t>Now, these 2 records are</a:t>
            </a:r>
            <a:r>
              <a:rPr lang="zh-CN" altLang="en-US" sz="3200">
                <a:solidFill>
                  <a:srgbClr val="CC0000"/>
                </a:solidFill>
                <a:ea typeface="黑体" panose="02010609060101010101" pitchFamily="49" charset="-122"/>
              </a:rPr>
              <a:t>：</a:t>
            </a:r>
          </a:p>
          <a:p>
            <a:pPr lvl="2">
              <a:spcBef>
                <a:spcPct val="20000"/>
              </a:spcBef>
            </a:pPr>
            <a:r>
              <a:rPr lang="en-US" altLang="zh-CN" sz="3200">
                <a:solidFill>
                  <a:srgbClr val="0000CC"/>
                </a:solidFill>
                <a:ea typeface="黑体" panose="02010609060101010101" pitchFamily="49" charset="-122"/>
              </a:rPr>
              <a:t>10101  99.0</a:t>
            </a:r>
          </a:p>
          <a:p>
            <a:pPr lvl="2">
              <a:spcBef>
                <a:spcPct val="20000"/>
              </a:spcBef>
            </a:pPr>
            <a:r>
              <a:rPr lang="en-US" altLang="zh-CN" sz="3200">
                <a:solidFill>
                  <a:srgbClr val="0000CC"/>
                </a:solidFill>
                <a:ea typeface="黑体" panose="02010609060101010101" pitchFamily="49" charset="-122"/>
              </a:rPr>
              <a:t>10104</a:t>
            </a:r>
            <a:r>
              <a:rPr lang="en-US" altLang="zh-CN" sz="3200">
                <a:solidFill>
                  <a:srgbClr val="CC0000"/>
                </a:solidFill>
                <a:ea typeface="黑体" panose="02010609060101010101" pitchFamily="49" charset="-122"/>
              </a:rPr>
              <a:t> </a:t>
            </a:r>
            <a:r>
              <a:rPr lang="en-US" altLang="zh-CN" sz="3200">
                <a:solidFill>
                  <a:srgbClr val="0000CC"/>
                </a:solidFill>
                <a:ea typeface="黑体" panose="02010609060101010101" pitchFamily="49" charset="-122"/>
              </a:rPr>
              <a:t> 87.0</a:t>
            </a:r>
          </a:p>
          <a:p>
            <a:pPr>
              <a:spcBef>
                <a:spcPct val="20000"/>
              </a:spcBef>
            </a:pPr>
            <a:r>
              <a:rPr lang="en-US" altLang="zh-CN" sz="3200">
                <a:solidFill>
                  <a:srgbClr val="CC0000"/>
                </a:solidFill>
                <a:ea typeface="黑体" panose="02010609060101010101" pitchFamily="49" charset="-122"/>
              </a:rPr>
              <a:t>input the inserted record    </a:t>
            </a:r>
            <a:r>
              <a:rPr lang="en-US" altLang="zh-CN" sz="3200">
                <a:solidFill>
                  <a:srgbClr val="008000"/>
                </a:solidFill>
                <a:ea typeface="黑体" panose="02010609060101010101" pitchFamily="49" charset="-122"/>
              </a:rPr>
              <a:t>10106</a:t>
            </a:r>
            <a:r>
              <a:rPr lang="zh-CN" altLang="en-US" sz="3200">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65↙</a:t>
            </a:r>
          </a:p>
          <a:p>
            <a:pPr>
              <a:spcBef>
                <a:spcPct val="20000"/>
              </a:spcBef>
            </a:pPr>
            <a:r>
              <a:rPr lang="en-US" altLang="zh-CN" sz="3200">
                <a:solidFill>
                  <a:srgbClr val="CC0000"/>
                </a:solidFill>
                <a:ea typeface="黑体" panose="02010609060101010101" pitchFamily="49" charset="-122"/>
              </a:rPr>
              <a:t>Now, these 3 records are</a:t>
            </a:r>
            <a:r>
              <a:rPr lang="zh-CN" altLang="en-US" sz="3200">
                <a:solidFill>
                  <a:srgbClr val="CC0000"/>
                </a:solidFill>
                <a:ea typeface="黑体" panose="02010609060101010101" pitchFamily="49" charset="-122"/>
              </a:rPr>
              <a:t>：</a:t>
            </a:r>
          </a:p>
          <a:p>
            <a:pPr lvl="4">
              <a:spcBef>
                <a:spcPct val="20000"/>
              </a:spcBef>
            </a:pPr>
            <a:r>
              <a:rPr lang="zh-CN" altLang="en-US" sz="3200">
                <a:solidFill>
                  <a:srgbClr val="0000CC"/>
                </a:solidFill>
                <a:ea typeface="黑体" panose="02010609060101010101" pitchFamily="49" charset="-122"/>
              </a:rPr>
              <a:t>         </a:t>
            </a:r>
            <a:r>
              <a:rPr lang="en-US" altLang="zh-CN" sz="3200">
                <a:solidFill>
                  <a:srgbClr val="0000CC"/>
                </a:solidFill>
                <a:ea typeface="黑体" panose="02010609060101010101" pitchFamily="49" charset="-122"/>
              </a:rPr>
              <a:t>10101    99.0</a:t>
            </a:r>
          </a:p>
          <a:p>
            <a:pPr lvl="4">
              <a:spcBef>
                <a:spcPct val="20000"/>
              </a:spcBef>
            </a:pPr>
            <a:r>
              <a:rPr lang="en-US" altLang="zh-CN" sz="3200">
                <a:solidFill>
                  <a:srgbClr val="0000CC"/>
                </a:solidFill>
                <a:ea typeface="黑体" panose="02010609060101010101" pitchFamily="49" charset="-122"/>
              </a:rPr>
              <a:t>         10104    87.0 </a:t>
            </a:r>
          </a:p>
          <a:p>
            <a:pPr lvl="4">
              <a:spcBef>
                <a:spcPct val="20000"/>
              </a:spcBef>
            </a:pPr>
            <a:r>
              <a:rPr lang="en-US" altLang="zh-CN" sz="3200">
                <a:solidFill>
                  <a:srgbClr val="0000CC"/>
                </a:solidFill>
                <a:ea typeface="黑体" panose="02010609060101010101" pitchFamily="49" charset="-122"/>
              </a:rPr>
              <a:t>         10106    65.0</a:t>
            </a:r>
          </a:p>
          <a:p>
            <a:pPr>
              <a:spcBef>
                <a:spcPct val="20000"/>
              </a:spcBef>
            </a:pPr>
            <a:r>
              <a:rPr lang="en-US" altLang="zh-CN" sz="3200">
                <a:solidFill>
                  <a:srgbClr val="CC0000"/>
                </a:solidFill>
                <a:ea typeface="黑体" panose="02010609060101010101" pitchFamily="49" charset="-122"/>
              </a:rPr>
              <a:t>input the inserted record    </a:t>
            </a:r>
            <a:r>
              <a:rPr lang="en-US" altLang="zh-CN" sz="3200">
                <a:solidFill>
                  <a:srgbClr val="008000"/>
                </a:solidFill>
                <a:ea typeface="黑体" panose="02010609060101010101" pitchFamily="49" charset="-122"/>
              </a:rPr>
              <a:t>0</a:t>
            </a:r>
            <a:r>
              <a:rPr lang="zh-CN" altLang="en-US" sz="3200">
                <a:solidFill>
                  <a:srgbClr val="008000"/>
                </a:solidFill>
                <a:ea typeface="黑体" panose="02010609060101010101" pitchFamily="49" charset="-122"/>
              </a:rPr>
              <a:t>，</a:t>
            </a:r>
            <a:r>
              <a:rPr lang="en-US" altLang="zh-CN" sz="3200">
                <a:solidFill>
                  <a:srgbClr val="008000"/>
                </a:solidFill>
                <a:ea typeface="黑体" panose="02010609060101010101" pitchFamily="49" charset="-122"/>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wipe(left)">
                                      <p:cBhvr>
                                        <p:cTn id="7" dur="100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a:extLst>
              <a:ext uri="{FF2B5EF4-FFF2-40B4-BE49-F238E27FC236}">
                <a16:creationId xmlns:a16="http://schemas.microsoft.com/office/drawing/2014/main" id="{DD01B95C-D7C7-4D1F-833F-3603B081BFDB}"/>
              </a:ext>
            </a:extLst>
          </p:cNvPr>
          <p:cNvSpPr txBox="1">
            <a:spLocks noChangeArrowheads="1"/>
          </p:cNvSpPr>
          <p:nvPr/>
        </p:nvSpPr>
        <p:spPr bwMode="auto">
          <a:xfrm>
            <a:off x="5940425" y="1916113"/>
            <a:ext cx="2016125" cy="38417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80000"/>
              </a:lnSpc>
            </a:pPr>
            <a:r>
              <a:rPr lang="zh-CN" altLang="en-US" sz="2400"/>
              <a:t>短整型变量 </a:t>
            </a:r>
            <a:r>
              <a:rPr lang="en-US" altLang="zh-CN" sz="2400"/>
              <a:t>i</a:t>
            </a:r>
          </a:p>
        </p:txBody>
      </p:sp>
      <p:sp>
        <p:nvSpPr>
          <p:cNvPr id="217091" name="Text Box 3">
            <a:extLst>
              <a:ext uri="{FF2B5EF4-FFF2-40B4-BE49-F238E27FC236}">
                <a16:creationId xmlns:a16="http://schemas.microsoft.com/office/drawing/2014/main" id="{CB2AD8DB-F657-44EF-AB48-B67BA9A1B6C5}"/>
              </a:ext>
            </a:extLst>
          </p:cNvPr>
          <p:cNvSpPr txBox="1">
            <a:spLocks noChangeArrowheads="1"/>
          </p:cNvSpPr>
          <p:nvPr/>
        </p:nvSpPr>
        <p:spPr bwMode="auto">
          <a:xfrm>
            <a:off x="7092950" y="2779713"/>
            <a:ext cx="1908175" cy="42068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zh-CN" altLang="en-US" sz="2400"/>
              <a:t>实型变量</a:t>
            </a:r>
            <a:r>
              <a:rPr lang="en-US" altLang="zh-CN" sz="2400"/>
              <a:t>f</a:t>
            </a:r>
          </a:p>
        </p:txBody>
      </p:sp>
      <p:sp>
        <p:nvSpPr>
          <p:cNvPr id="217092" name="Text Box 4">
            <a:extLst>
              <a:ext uri="{FF2B5EF4-FFF2-40B4-BE49-F238E27FC236}">
                <a16:creationId xmlns:a16="http://schemas.microsoft.com/office/drawing/2014/main" id="{2CDF6F77-74CA-4643-96EC-520841C6A56C}"/>
              </a:ext>
            </a:extLst>
          </p:cNvPr>
          <p:cNvSpPr txBox="1">
            <a:spLocks noChangeArrowheads="1"/>
          </p:cNvSpPr>
          <p:nvPr/>
        </p:nvSpPr>
        <p:spPr bwMode="auto">
          <a:xfrm>
            <a:off x="5148263" y="1268413"/>
            <a:ext cx="14398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400">
                <a:solidFill>
                  <a:srgbClr val="CC0000"/>
                </a:solidFill>
              </a:rPr>
              <a:t>起始地址</a:t>
            </a:r>
          </a:p>
        </p:txBody>
      </p:sp>
      <p:sp>
        <p:nvSpPr>
          <p:cNvPr id="217093" name="Line 5">
            <a:extLst>
              <a:ext uri="{FF2B5EF4-FFF2-40B4-BE49-F238E27FC236}">
                <a16:creationId xmlns:a16="http://schemas.microsoft.com/office/drawing/2014/main" id="{CE3CDD49-5871-48BD-9416-736966BAC70D}"/>
              </a:ext>
            </a:extLst>
          </p:cNvPr>
          <p:cNvSpPr>
            <a:spLocks noChangeShapeType="1"/>
          </p:cNvSpPr>
          <p:nvPr/>
        </p:nvSpPr>
        <p:spPr bwMode="auto">
          <a:xfrm>
            <a:off x="4356100" y="1316038"/>
            <a:ext cx="0" cy="57626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094" name="Text Box 6">
            <a:extLst>
              <a:ext uri="{FF2B5EF4-FFF2-40B4-BE49-F238E27FC236}">
                <a16:creationId xmlns:a16="http://schemas.microsoft.com/office/drawing/2014/main" id="{DB5C2342-0496-4FCB-AD51-36C2C1B79AC8}"/>
              </a:ext>
            </a:extLst>
          </p:cNvPr>
          <p:cNvSpPr txBox="1">
            <a:spLocks noChangeArrowheads="1"/>
          </p:cNvSpPr>
          <p:nvPr/>
        </p:nvSpPr>
        <p:spPr bwMode="auto">
          <a:xfrm>
            <a:off x="5942013" y="2347913"/>
            <a:ext cx="2301875" cy="384175"/>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80000"/>
              </a:lnSpc>
            </a:pPr>
            <a:r>
              <a:rPr lang="zh-CN" altLang="en-US" sz="2400"/>
              <a:t>字符型变量</a:t>
            </a:r>
            <a:r>
              <a:rPr lang="en-US" altLang="zh-CN" sz="2400"/>
              <a:t>ch</a:t>
            </a:r>
          </a:p>
        </p:txBody>
      </p:sp>
      <p:sp>
        <p:nvSpPr>
          <p:cNvPr id="217095" name="Rectangle 7">
            <a:extLst>
              <a:ext uri="{FF2B5EF4-FFF2-40B4-BE49-F238E27FC236}">
                <a16:creationId xmlns:a16="http://schemas.microsoft.com/office/drawing/2014/main" id="{440CCC30-955F-4074-BC65-AF57EBE1A4F9}"/>
              </a:ext>
            </a:extLst>
          </p:cNvPr>
          <p:cNvSpPr>
            <a:spLocks noChangeArrowheads="1"/>
          </p:cNvSpPr>
          <p:nvPr/>
        </p:nvSpPr>
        <p:spPr bwMode="auto">
          <a:xfrm>
            <a:off x="2555875" y="26035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a:solidFill>
                  <a:srgbClr val="CC0000"/>
                </a:solidFill>
              </a:rPr>
              <a:t>§11.8  </a:t>
            </a:r>
            <a:r>
              <a:rPr lang="zh-CN" altLang="en-US" sz="3600">
                <a:solidFill>
                  <a:srgbClr val="CC0000"/>
                </a:solidFill>
              </a:rPr>
              <a:t>共用体</a:t>
            </a:r>
          </a:p>
        </p:txBody>
      </p:sp>
      <p:sp>
        <p:nvSpPr>
          <p:cNvPr id="217096" name="Rectangle 8">
            <a:extLst>
              <a:ext uri="{FF2B5EF4-FFF2-40B4-BE49-F238E27FC236}">
                <a16:creationId xmlns:a16="http://schemas.microsoft.com/office/drawing/2014/main" id="{75C845C0-CE58-4ACE-A141-FBA05F2C97FB}"/>
              </a:ext>
            </a:extLst>
          </p:cNvPr>
          <p:cNvSpPr>
            <a:spLocks noChangeArrowheads="1"/>
          </p:cNvSpPr>
          <p:nvPr/>
        </p:nvSpPr>
        <p:spPr bwMode="auto">
          <a:xfrm>
            <a:off x="1042988" y="1268413"/>
            <a:ext cx="252095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CC0000"/>
                </a:solidFill>
                <a:effectLst>
                  <a:outerShdw blurRad="38100" dist="38100" dir="2700000" algn="tl">
                    <a:srgbClr val="C0C0C0"/>
                  </a:outerShdw>
                </a:effectLst>
              </a:rPr>
              <a:t> </a:t>
            </a:r>
            <a:r>
              <a:rPr lang="zh-CN" altLang="en-US" sz="2800">
                <a:solidFill>
                  <a:srgbClr val="CC0000"/>
                </a:solidFill>
              </a:rPr>
              <a:t>例如</a:t>
            </a:r>
            <a:r>
              <a:rPr lang="en-US" altLang="zh-CN" sz="2800">
                <a:solidFill>
                  <a:srgbClr val="CC0000"/>
                </a:solidFill>
              </a:rPr>
              <a:t>:</a:t>
            </a:r>
            <a:r>
              <a:rPr lang="en-US" altLang="zh-CN" sz="2800"/>
              <a:t>  </a:t>
            </a:r>
          </a:p>
          <a:p>
            <a:pPr algn="l"/>
            <a:r>
              <a:rPr lang="en-US" altLang="zh-CN" sz="2800">
                <a:solidFill>
                  <a:srgbClr val="0000CC"/>
                </a:solidFill>
              </a:rPr>
              <a:t> union</a:t>
            </a:r>
            <a:r>
              <a:rPr lang="en-US" altLang="zh-CN" sz="2800">
                <a:solidFill>
                  <a:srgbClr val="3333FF"/>
                </a:solidFill>
              </a:rPr>
              <a:t> </a:t>
            </a:r>
            <a:r>
              <a:rPr lang="en-US" altLang="zh-CN" sz="2800"/>
              <a:t> </a:t>
            </a:r>
            <a:r>
              <a:rPr lang="en-US" altLang="zh-CN" sz="2800">
                <a:solidFill>
                  <a:srgbClr val="CC0000"/>
                </a:solidFill>
              </a:rPr>
              <a:t>data</a:t>
            </a:r>
          </a:p>
          <a:p>
            <a:pPr algn="l"/>
            <a:r>
              <a:rPr lang="en-US" altLang="zh-CN" sz="2800">
                <a:solidFill>
                  <a:srgbClr val="0000CC"/>
                </a:solidFill>
              </a:rPr>
              <a:t> {   </a:t>
            </a:r>
          </a:p>
          <a:p>
            <a:pPr algn="l"/>
            <a:r>
              <a:rPr lang="en-US" altLang="zh-CN" sz="2800">
                <a:solidFill>
                  <a:srgbClr val="0000CC"/>
                </a:solidFill>
              </a:rPr>
              <a:t>    short int</a:t>
            </a:r>
            <a:r>
              <a:rPr lang="en-US" altLang="zh-CN" sz="2800"/>
              <a:t>  i;</a:t>
            </a:r>
          </a:p>
          <a:p>
            <a:pPr algn="l"/>
            <a:r>
              <a:rPr lang="en-US" altLang="zh-CN" sz="2800">
                <a:solidFill>
                  <a:srgbClr val="0000CC"/>
                </a:solidFill>
              </a:rPr>
              <a:t>    char</a:t>
            </a:r>
            <a:r>
              <a:rPr lang="en-US" altLang="zh-CN" sz="2800"/>
              <a:t>  ch;</a:t>
            </a:r>
          </a:p>
          <a:p>
            <a:pPr algn="l"/>
            <a:r>
              <a:rPr lang="en-US" altLang="zh-CN" sz="2800">
                <a:solidFill>
                  <a:srgbClr val="0000CC"/>
                </a:solidFill>
              </a:rPr>
              <a:t>    float</a:t>
            </a:r>
            <a:r>
              <a:rPr lang="en-US" altLang="zh-CN" sz="2800"/>
              <a:t>  f;</a:t>
            </a:r>
          </a:p>
          <a:p>
            <a:pPr algn="l"/>
            <a:r>
              <a:rPr lang="en-US" altLang="zh-CN" sz="2800">
                <a:solidFill>
                  <a:srgbClr val="0000CC"/>
                </a:solidFill>
              </a:rPr>
              <a:t> }</a:t>
            </a:r>
            <a:r>
              <a:rPr lang="en-US" altLang="zh-CN" sz="2800">
                <a:solidFill>
                  <a:srgbClr val="006600"/>
                </a:solidFill>
              </a:rPr>
              <a:t>a, b, c;</a:t>
            </a:r>
          </a:p>
        </p:txBody>
      </p:sp>
      <p:grpSp>
        <p:nvGrpSpPr>
          <p:cNvPr id="217097" name="Group 9">
            <a:extLst>
              <a:ext uri="{FF2B5EF4-FFF2-40B4-BE49-F238E27FC236}">
                <a16:creationId xmlns:a16="http://schemas.microsoft.com/office/drawing/2014/main" id="{6CCD18AC-E656-4093-97B2-2793AE0D034D}"/>
              </a:ext>
            </a:extLst>
          </p:cNvPr>
          <p:cNvGrpSpPr>
            <a:grpSpLocks/>
          </p:cNvGrpSpPr>
          <p:nvPr/>
        </p:nvGrpSpPr>
        <p:grpSpPr bwMode="auto">
          <a:xfrm>
            <a:off x="4211638" y="1268413"/>
            <a:ext cx="3144837" cy="1919287"/>
            <a:chOff x="3855" y="1035"/>
            <a:chExt cx="1617" cy="837"/>
          </a:xfrm>
        </p:grpSpPr>
        <p:sp>
          <p:nvSpPr>
            <p:cNvPr id="217098" name="Rectangle 10">
              <a:extLst>
                <a:ext uri="{FF2B5EF4-FFF2-40B4-BE49-F238E27FC236}">
                  <a16:creationId xmlns:a16="http://schemas.microsoft.com/office/drawing/2014/main" id="{8C162413-1724-467E-9264-339CCA435DC5}"/>
                </a:ext>
              </a:extLst>
            </p:cNvPr>
            <p:cNvSpPr>
              <a:spLocks noChangeArrowheads="1"/>
            </p:cNvSpPr>
            <p:nvPr/>
          </p:nvSpPr>
          <p:spPr bwMode="auto">
            <a:xfrm>
              <a:off x="3936" y="1296"/>
              <a:ext cx="38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9" name="Rectangle 11">
              <a:extLst>
                <a:ext uri="{FF2B5EF4-FFF2-40B4-BE49-F238E27FC236}">
                  <a16:creationId xmlns:a16="http://schemas.microsoft.com/office/drawing/2014/main" id="{B7624D7C-8282-42A3-8D81-959C835DEF72}"/>
                </a:ext>
              </a:extLst>
            </p:cNvPr>
            <p:cNvSpPr>
              <a:spLocks noChangeArrowheads="1"/>
            </p:cNvSpPr>
            <p:nvPr/>
          </p:nvSpPr>
          <p:spPr bwMode="auto">
            <a:xfrm>
              <a:off x="3936" y="1488"/>
              <a:ext cx="38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0" name="Rectangle 12">
              <a:extLst>
                <a:ext uri="{FF2B5EF4-FFF2-40B4-BE49-F238E27FC236}">
                  <a16:creationId xmlns:a16="http://schemas.microsoft.com/office/drawing/2014/main" id="{D1547873-46A2-4C2C-BDA4-81C19F131230}"/>
                </a:ext>
              </a:extLst>
            </p:cNvPr>
            <p:cNvSpPr>
              <a:spLocks noChangeArrowheads="1"/>
            </p:cNvSpPr>
            <p:nvPr/>
          </p:nvSpPr>
          <p:spPr bwMode="auto">
            <a:xfrm>
              <a:off x="4320" y="1296"/>
              <a:ext cx="38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1" name="Rectangle 13">
              <a:extLst>
                <a:ext uri="{FF2B5EF4-FFF2-40B4-BE49-F238E27FC236}">
                  <a16:creationId xmlns:a16="http://schemas.microsoft.com/office/drawing/2014/main" id="{436A176F-DC3B-4662-9B8A-134E190332A7}"/>
                </a:ext>
              </a:extLst>
            </p:cNvPr>
            <p:cNvSpPr>
              <a:spLocks noChangeArrowheads="1"/>
            </p:cNvSpPr>
            <p:nvPr/>
          </p:nvSpPr>
          <p:spPr bwMode="auto">
            <a:xfrm>
              <a:off x="3936" y="1680"/>
              <a:ext cx="38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2" name="Rectangle 14">
              <a:extLst>
                <a:ext uri="{FF2B5EF4-FFF2-40B4-BE49-F238E27FC236}">
                  <a16:creationId xmlns:a16="http://schemas.microsoft.com/office/drawing/2014/main" id="{02109B2E-7BC9-4ABE-9B60-D0E05AD00525}"/>
                </a:ext>
              </a:extLst>
            </p:cNvPr>
            <p:cNvSpPr>
              <a:spLocks noChangeArrowheads="1"/>
            </p:cNvSpPr>
            <p:nvPr/>
          </p:nvSpPr>
          <p:spPr bwMode="auto">
            <a:xfrm>
              <a:off x="4320" y="1680"/>
              <a:ext cx="38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3" name="Rectangle 15">
              <a:extLst>
                <a:ext uri="{FF2B5EF4-FFF2-40B4-BE49-F238E27FC236}">
                  <a16:creationId xmlns:a16="http://schemas.microsoft.com/office/drawing/2014/main" id="{BB1B44DB-3BD8-4867-9136-A77F258510B3}"/>
                </a:ext>
              </a:extLst>
            </p:cNvPr>
            <p:cNvSpPr>
              <a:spLocks noChangeArrowheads="1"/>
            </p:cNvSpPr>
            <p:nvPr/>
          </p:nvSpPr>
          <p:spPr bwMode="auto">
            <a:xfrm>
              <a:off x="4704" y="1680"/>
              <a:ext cx="38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4" name="Rectangle 16">
              <a:extLst>
                <a:ext uri="{FF2B5EF4-FFF2-40B4-BE49-F238E27FC236}">
                  <a16:creationId xmlns:a16="http://schemas.microsoft.com/office/drawing/2014/main" id="{2CC516E9-5049-4174-BA46-3023962CC2B7}"/>
                </a:ext>
              </a:extLst>
            </p:cNvPr>
            <p:cNvSpPr>
              <a:spLocks noChangeArrowheads="1"/>
            </p:cNvSpPr>
            <p:nvPr/>
          </p:nvSpPr>
          <p:spPr bwMode="auto">
            <a:xfrm>
              <a:off x="5088" y="1680"/>
              <a:ext cx="38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5" name="Text Box 17">
              <a:extLst>
                <a:ext uri="{FF2B5EF4-FFF2-40B4-BE49-F238E27FC236}">
                  <a16:creationId xmlns:a16="http://schemas.microsoft.com/office/drawing/2014/main" id="{C57F68E5-BA1A-4D88-AE5C-EB2DFD3136BE}"/>
                </a:ext>
              </a:extLst>
            </p:cNvPr>
            <p:cNvSpPr txBox="1">
              <a:spLocks noChangeArrowheads="1"/>
            </p:cNvSpPr>
            <p:nvPr/>
          </p:nvSpPr>
          <p:spPr bwMode="auto">
            <a:xfrm>
              <a:off x="3855" y="1035"/>
              <a:ext cx="530"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chemeClr val="accent2"/>
                  </a:solidFill>
                  <a:ea typeface="宋体" panose="02010600030101010101" pitchFamily="2" charset="-122"/>
                </a:rPr>
                <a:t>1000</a:t>
              </a:r>
              <a:r>
                <a:rPr kumimoji="1" lang="en-US" altLang="zh-CN" sz="2400">
                  <a:solidFill>
                    <a:schemeClr val="accent2"/>
                  </a:solidFill>
                  <a:ea typeface="宋体" panose="02010600030101010101" pitchFamily="2" charset="-122"/>
                </a:rPr>
                <a:t>H</a:t>
              </a:r>
            </a:p>
          </p:txBody>
        </p:sp>
      </p:grpSp>
      <p:sp>
        <p:nvSpPr>
          <p:cNvPr id="217106" name="Rectangle 18">
            <a:extLst>
              <a:ext uri="{FF2B5EF4-FFF2-40B4-BE49-F238E27FC236}">
                <a16:creationId xmlns:a16="http://schemas.microsoft.com/office/drawing/2014/main" id="{59125C01-D9BC-458A-9190-42BC6039FB3D}"/>
              </a:ext>
            </a:extLst>
          </p:cNvPr>
          <p:cNvSpPr>
            <a:spLocks noChangeArrowheads="1"/>
          </p:cNvSpPr>
          <p:nvPr/>
        </p:nvSpPr>
        <p:spPr bwMode="auto">
          <a:xfrm>
            <a:off x="3995738" y="3500438"/>
            <a:ext cx="46799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20000"/>
              </a:spcBef>
              <a:buFont typeface="Wingdings" panose="05000000000000000000" pitchFamily="2" charset="2"/>
              <a:buChar char="Ø"/>
            </a:pPr>
            <a:r>
              <a:rPr lang="zh-CN" altLang="en-US" sz="2800">
                <a:solidFill>
                  <a:srgbClr val="0000CC"/>
                </a:solidFill>
              </a:rPr>
              <a:t> 与</a:t>
            </a:r>
            <a:r>
              <a:rPr lang="en-US" altLang="zh-CN" sz="2800">
                <a:solidFill>
                  <a:srgbClr val="0000CC"/>
                </a:solidFill>
              </a:rPr>
              <a:t>struct</a:t>
            </a:r>
            <a:r>
              <a:rPr lang="zh-CN" altLang="en-US" sz="2800">
                <a:solidFill>
                  <a:srgbClr val="0000CC"/>
                </a:solidFill>
              </a:rPr>
              <a:t>类似</a:t>
            </a:r>
          </a:p>
          <a:p>
            <a:pPr algn="l">
              <a:spcBef>
                <a:spcPct val="20000"/>
              </a:spcBef>
              <a:buFont typeface="Wingdings" panose="05000000000000000000" pitchFamily="2" charset="2"/>
              <a:buChar char="Ø"/>
            </a:pPr>
            <a:r>
              <a:rPr lang="en-US" altLang="zh-CN" sz="2800"/>
              <a:t> i, ch</a:t>
            </a:r>
            <a:r>
              <a:rPr lang="zh-CN" altLang="en-US" sz="2800"/>
              <a:t>和</a:t>
            </a:r>
            <a:r>
              <a:rPr lang="en-US" altLang="zh-CN" sz="2800"/>
              <a:t>f</a:t>
            </a:r>
            <a:r>
              <a:rPr lang="zh-CN" altLang="en-US" sz="2800"/>
              <a:t>处于同样的地址</a:t>
            </a:r>
          </a:p>
          <a:p>
            <a:pPr algn="l">
              <a:spcBef>
                <a:spcPct val="20000"/>
              </a:spcBef>
              <a:buFont typeface="Wingdings" panose="05000000000000000000" pitchFamily="2" charset="2"/>
              <a:buChar char="Ø"/>
            </a:pPr>
            <a:r>
              <a:rPr lang="en-US" altLang="zh-CN" sz="2800">
                <a:solidFill>
                  <a:srgbClr val="0000CC"/>
                </a:solidFill>
              </a:rPr>
              <a:t> sizeof(union xxx)</a:t>
            </a:r>
            <a:r>
              <a:rPr lang="zh-CN" altLang="en-US" sz="2800">
                <a:solidFill>
                  <a:srgbClr val="0000CC"/>
                </a:solidFill>
              </a:rPr>
              <a:t>取决于占空间最多的那个成员变量</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17093"/>
                                        </p:tgtEl>
                                        <p:attrNameLst>
                                          <p:attrName>style.visibility</p:attrName>
                                        </p:attrNameLst>
                                      </p:cBhvr>
                                      <p:to>
                                        <p:strVal val="visible"/>
                                      </p:to>
                                    </p:set>
                                  </p:childTnLst>
                                </p:cTn>
                              </p:par>
                            </p:childTnLst>
                          </p:cTn>
                        </p:par>
                        <p:par>
                          <p:cTn id="10" fill="hold" nodeType="afterGroup">
                            <p:stCondLst>
                              <p:cond delay="0"/>
                            </p:stCondLst>
                            <p:childTnLst>
                              <p:par>
                                <p:cTn id="11" presetID="9" presetClass="entr" presetSubtype="0" fill="hold" grpId="0" nodeType="afterEffect">
                                  <p:stCondLst>
                                    <p:cond delay="0"/>
                                  </p:stCondLst>
                                  <p:childTnLst>
                                    <p:set>
                                      <p:cBhvr>
                                        <p:cTn id="12" dur="1" fill="hold">
                                          <p:stCondLst>
                                            <p:cond delay="0"/>
                                          </p:stCondLst>
                                        </p:cTn>
                                        <p:tgtEl>
                                          <p:spTgt spid="217094"/>
                                        </p:tgtEl>
                                        <p:attrNameLst>
                                          <p:attrName>style.visibility</p:attrName>
                                        </p:attrNameLst>
                                      </p:cBhvr>
                                      <p:to>
                                        <p:strVal val="visible"/>
                                      </p:to>
                                    </p:set>
                                    <p:animEffect transition="in" filter="dissolve">
                                      <p:cBhvr>
                                        <p:cTn id="13" dur="500"/>
                                        <p:tgtEl>
                                          <p:spTgt spid="217094"/>
                                        </p:tgtEl>
                                      </p:cBhvr>
                                    </p:animEffect>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217090"/>
                                        </p:tgtEl>
                                        <p:attrNameLst>
                                          <p:attrName>style.visibility</p:attrName>
                                        </p:attrNameLst>
                                      </p:cBhvr>
                                      <p:to>
                                        <p:strVal val="visible"/>
                                      </p:to>
                                    </p:set>
                                    <p:animEffect transition="in" filter="dissolve">
                                      <p:cBhvr>
                                        <p:cTn id="17" dur="500"/>
                                        <p:tgtEl>
                                          <p:spTgt spid="217090"/>
                                        </p:tgtEl>
                                      </p:cBhvr>
                                    </p:animEffect>
                                  </p:childTnLst>
                                </p:cTn>
                              </p:par>
                            </p:childTnLst>
                          </p:cTn>
                        </p:par>
                        <p:par>
                          <p:cTn id="18" fill="hold" nodeType="afterGroup">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217091"/>
                                        </p:tgtEl>
                                        <p:attrNameLst>
                                          <p:attrName>style.visibility</p:attrName>
                                        </p:attrNameLst>
                                      </p:cBhvr>
                                      <p:to>
                                        <p:strVal val="visible"/>
                                      </p:to>
                                    </p:set>
                                    <p:animEffect transition="in" filter="dissolve">
                                      <p:cBhvr>
                                        <p:cTn id="21" dur="500"/>
                                        <p:tgtEl>
                                          <p:spTgt spid="217091"/>
                                        </p:tgtEl>
                                      </p:cBhvr>
                                    </p:animEffect>
                                  </p:childTnLst>
                                </p:cTn>
                              </p:par>
                            </p:childTnLst>
                          </p:cTn>
                        </p:par>
                        <p:par>
                          <p:cTn id="22" fill="hold" nodeType="afterGroup">
                            <p:stCondLst>
                              <p:cond delay="1500"/>
                            </p:stCondLst>
                            <p:childTnLst>
                              <p:par>
                                <p:cTn id="23" presetID="1" presetClass="entr" presetSubtype="0" fill="hold" nodeType="afterEffect">
                                  <p:stCondLst>
                                    <p:cond delay="0"/>
                                  </p:stCondLst>
                                  <p:childTnLst>
                                    <p:set>
                                      <p:cBhvr>
                                        <p:cTn id="24" dur="1" fill="hold">
                                          <p:stCondLst>
                                            <p:cond delay="0"/>
                                          </p:stCondLst>
                                        </p:cTn>
                                        <p:tgtEl>
                                          <p:spTgt spid="2170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7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P spid="217091" grpId="0" autoUpdateAnimBg="0"/>
      <p:bldP spid="217092" grpId="0" autoUpdateAnimBg="0"/>
      <p:bldP spid="217094" grpId="0" autoUpdateAnimBg="0"/>
      <p:bldP spid="217106"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a:extLst>
              <a:ext uri="{FF2B5EF4-FFF2-40B4-BE49-F238E27FC236}">
                <a16:creationId xmlns:a16="http://schemas.microsoft.com/office/drawing/2014/main" id="{2C8BA835-8686-4C38-9E74-D219F932BDA4}"/>
              </a:ext>
            </a:extLst>
          </p:cNvPr>
          <p:cNvSpPr txBox="1">
            <a:spLocks noChangeArrowheads="1"/>
          </p:cNvSpPr>
          <p:nvPr/>
        </p:nvSpPr>
        <p:spPr bwMode="auto">
          <a:xfrm>
            <a:off x="395288" y="1268413"/>
            <a:ext cx="4419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000CC"/>
                </a:solidFill>
              </a:rPr>
              <a:t>         </a:t>
            </a:r>
            <a:r>
              <a:rPr lang="en-US" altLang="zh-CN" sz="2800">
                <a:solidFill>
                  <a:srgbClr val="0000CC"/>
                </a:solidFill>
              </a:rPr>
              <a:t>union  </a:t>
            </a:r>
            <a:r>
              <a:rPr lang="en-US" altLang="zh-CN" sz="2800">
                <a:solidFill>
                  <a:srgbClr val="CC0000"/>
                </a:solidFill>
              </a:rPr>
              <a:t>data</a:t>
            </a:r>
          </a:p>
          <a:p>
            <a:pPr algn="l"/>
            <a:r>
              <a:rPr lang="en-US" altLang="zh-CN" sz="2800">
                <a:solidFill>
                  <a:srgbClr val="0000CC"/>
                </a:solidFill>
              </a:rPr>
              <a:t>         {    int  </a:t>
            </a:r>
            <a:r>
              <a:rPr lang="en-US" altLang="zh-CN" sz="2800"/>
              <a:t>i;</a:t>
            </a:r>
          </a:p>
          <a:p>
            <a:pPr algn="l"/>
            <a:r>
              <a:rPr lang="en-US" altLang="zh-CN" sz="2800">
                <a:solidFill>
                  <a:srgbClr val="0000CC"/>
                </a:solidFill>
              </a:rPr>
              <a:t>               char  </a:t>
            </a:r>
            <a:r>
              <a:rPr lang="en-US" altLang="zh-CN" sz="2800"/>
              <a:t>ch;</a:t>
            </a:r>
          </a:p>
          <a:p>
            <a:pPr algn="l"/>
            <a:r>
              <a:rPr lang="en-US" altLang="zh-CN" sz="2800">
                <a:solidFill>
                  <a:srgbClr val="0000CC"/>
                </a:solidFill>
              </a:rPr>
              <a:t>               float  </a:t>
            </a:r>
            <a:r>
              <a:rPr lang="en-US" altLang="zh-CN" sz="2800"/>
              <a:t>f;</a:t>
            </a:r>
            <a:r>
              <a:rPr lang="en-US" altLang="zh-CN" sz="2800">
                <a:solidFill>
                  <a:srgbClr val="0000CC"/>
                </a:solidFill>
              </a:rPr>
              <a:t>      };</a:t>
            </a:r>
          </a:p>
          <a:p>
            <a:pPr algn="l"/>
            <a:r>
              <a:rPr lang="en-US" altLang="zh-CN" sz="2800">
                <a:solidFill>
                  <a:srgbClr val="0000CC"/>
                </a:solidFill>
              </a:rPr>
              <a:t>        union  </a:t>
            </a:r>
            <a:r>
              <a:rPr lang="en-US" altLang="zh-CN" sz="2800">
                <a:solidFill>
                  <a:srgbClr val="CC0000"/>
                </a:solidFill>
              </a:rPr>
              <a:t>data</a:t>
            </a:r>
            <a:r>
              <a:rPr lang="en-US" altLang="zh-CN" sz="2800">
                <a:solidFill>
                  <a:srgbClr val="0000CC"/>
                </a:solidFill>
              </a:rPr>
              <a:t>  </a:t>
            </a:r>
            <a:r>
              <a:rPr lang="en-US" altLang="zh-CN" sz="2800">
                <a:solidFill>
                  <a:srgbClr val="006600"/>
                </a:solidFill>
              </a:rPr>
              <a:t>a, b, c;</a:t>
            </a:r>
          </a:p>
        </p:txBody>
      </p:sp>
      <p:sp>
        <p:nvSpPr>
          <p:cNvPr id="218115" name="Text Box 3">
            <a:extLst>
              <a:ext uri="{FF2B5EF4-FFF2-40B4-BE49-F238E27FC236}">
                <a16:creationId xmlns:a16="http://schemas.microsoft.com/office/drawing/2014/main" id="{2F008B13-0ABF-4437-A508-B37639BCA718}"/>
              </a:ext>
            </a:extLst>
          </p:cNvPr>
          <p:cNvSpPr txBox="1">
            <a:spLocks noChangeArrowheads="1"/>
          </p:cNvSpPr>
          <p:nvPr/>
        </p:nvSpPr>
        <p:spPr bwMode="auto">
          <a:xfrm>
            <a:off x="5364163" y="1214438"/>
            <a:ext cx="26670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000CC"/>
                </a:solidFill>
              </a:rPr>
              <a:t>   </a:t>
            </a:r>
            <a:r>
              <a:rPr lang="en-US" altLang="zh-CN" sz="2800">
                <a:solidFill>
                  <a:srgbClr val="0000CC"/>
                </a:solidFill>
              </a:rPr>
              <a:t>union </a:t>
            </a:r>
          </a:p>
          <a:p>
            <a:pPr algn="l"/>
            <a:r>
              <a:rPr lang="en-US" altLang="zh-CN" sz="2800">
                <a:solidFill>
                  <a:srgbClr val="0000CC"/>
                </a:solidFill>
              </a:rPr>
              <a:t>   {   int  </a:t>
            </a:r>
            <a:r>
              <a:rPr lang="en-US" altLang="zh-CN" sz="2800"/>
              <a:t>i;</a:t>
            </a:r>
          </a:p>
          <a:p>
            <a:pPr algn="l"/>
            <a:r>
              <a:rPr lang="en-US" altLang="zh-CN" sz="2800">
                <a:solidFill>
                  <a:srgbClr val="0000CC"/>
                </a:solidFill>
              </a:rPr>
              <a:t>        char  </a:t>
            </a:r>
            <a:r>
              <a:rPr lang="en-US" altLang="zh-CN" sz="2800"/>
              <a:t>ch ;</a:t>
            </a:r>
          </a:p>
          <a:p>
            <a:pPr algn="l"/>
            <a:r>
              <a:rPr lang="en-US" altLang="zh-CN" sz="2800">
                <a:solidFill>
                  <a:srgbClr val="0000CC"/>
                </a:solidFill>
              </a:rPr>
              <a:t>        float  </a:t>
            </a:r>
            <a:r>
              <a:rPr lang="en-US" altLang="zh-CN" sz="2800"/>
              <a:t>f;</a:t>
            </a:r>
          </a:p>
          <a:p>
            <a:pPr algn="l"/>
            <a:r>
              <a:rPr lang="en-US" altLang="zh-CN" sz="2800">
                <a:solidFill>
                  <a:srgbClr val="0000CC"/>
                </a:solidFill>
              </a:rPr>
              <a:t>   }</a:t>
            </a:r>
            <a:r>
              <a:rPr lang="en-US" altLang="zh-CN" sz="2800">
                <a:solidFill>
                  <a:srgbClr val="009900"/>
                </a:solidFill>
              </a:rPr>
              <a:t> </a:t>
            </a:r>
            <a:r>
              <a:rPr lang="en-US" altLang="zh-CN" sz="2800">
                <a:solidFill>
                  <a:srgbClr val="006600"/>
                </a:solidFill>
              </a:rPr>
              <a:t>a, b, c;</a:t>
            </a:r>
          </a:p>
        </p:txBody>
      </p:sp>
      <p:sp>
        <p:nvSpPr>
          <p:cNvPr id="218116" name="Line 4">
            <a:extLst>
              <a:ext uri="{FF2B5EF4-FFF2-40B4-BE49-F238E27FC236}">
                <a16:creationId xmlns:a16="http://schemas.microsoft.com/office/drawing/2014/main" id="{57094DE0-655A-4F75-BCC1-06FDB678118E}"/>
              </a:ext>
            </a:extLst>
          </p:cNvPr>
          <p:cNvSpPr>
            <a:spLocks noChangeShapeType="1"/>
          </p:cNvSpPr>
          <p:nvPr/>
        </p:nvSpPr>
        <p:spPr bwMode="auto">
          <a:xfrm>
            <a:off x="5003800" y="1341438"/>
            <a:ext cx="0" cy="237490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8117" name="Text Box 5">
            <a:extLst>
              <a:ext uri="{FF2B5EF4-FFF2-40B4-BE49-F238E27FC236}">
                <a16:creationId xmlns:a16="http://schemas.microsoft.com/office/drawing/2014/main" id="{511FBA9E-6EC6-4223-A56A-688FFC3C22C6}"/>
              </a:ext>
            </a:extLst>
          </p:cNvPr>
          <p:cNvSpPr txBox="1">
            <a:spLocks noChangeArrowheads="1"/>
          </p:cNvSpPr>
          <p:nvPr/>
        </p:nvSpPr>
        <p:spPr bwMode="auto">
          <a:xfrm>
            <a:off x="971550" y="4005263"/>
            <a:ext cx="7753350" cy="178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pPr>
            <a:r>
              <a:rPr lang="zh-CN" altLang="en-US" sz="2800">
                <a:solidFill>
                  <a:srgbClr val="CC0000"/>
                </a:solidFill>
                <a:latin typeface="黑体" panose="02010609060101010101" pitchFamily="49" charset="-122"/>
              </a:rPr>
              <a:t>结构体变量所占内存的长度：</a:t>
            </a:r>
            <a:r>
              <a:rPr lang="zh-CN" altLang="en-US" sz="2800">
                <a:solidFill>
                  <a:srgbClr val="0000CC"/>
                </a:solidFill>
                <a:latin typeface="黑体" panose="02010609060101010101" pitchFamily="49" charset="-122"/>
              </a:rPr>
              <a:t>各成员</a:t>
            </a:r>
            <a:r>
              <a:rPr lang="zh-CN" altLang="en-US" sz="2800">
                <a:latin typeface="黑体" panose="02010609060101010101" pitchFamily="49" charset="-122"/>
              </a:rPr>
              <a:t>占的内存</a:t>
            </a:r>
            <a:r>
              <a:rPr lang="zh-CN" altLang="en-US" sz="2800">
                <a:solidFill>
                  <a:srgbClr val="0000CC"/>
                </a:solidFill>
                <a:latin typeface="黑体" panose="02010609060101010101" pitchFamily="49" charset="-122"/>
              </a:rPr>
              <a:t>长度之和</a:t>
            </a:r>
            <a:r>
              <a:rPr lang="zh-CN" altLang="en-US" sz="2800">
                <a:latin typeface="黑体" panose="02010609060101010101" pitchFamily="49" charset="-122"/>
              </a:rPr>
              <a:t>，且每个成员分别占有其自己的内存单元</a:t>
            </a:r>
          </a:p>
          <a:p>
            <a:pPr algn="l">
              <a:spcBef>
                <a:spcPct val="20000"/>
              </a:spcBef>
            </a:pPr>
            <a:endParaRPr lang="zh-CN" altLang="en-US" sz="1800">
              <a:latin typeface="黑体" panose="02010609060101010101" pitchFamily="49" charset="-122"/>
            </a:endParaRPr>
          </a:p>
          <a:p>
            <a:pPr algn="l">
              <a:spcBef>
                <a:spcPct val="20000"/>
              </a:spcBef>
            </a:pPr>
            <a:r>
              <a:rPr lang="zh-CN" altLang="en-US" sz="2800">
                <a:solidFill>
                  <a:srgbClr val="CC0000"/>
                </a:solidFill>
                <a:latin typeface="黑体" panose="02010609060101010101" pitchFamily="49" charset="-122"/>
              </a:rPr>
              <a:t>共用体变量所占的内存长度：</a:t>
            </a:r>
            <a:r>
              <a:rPr lang="zh-CN" altLang="en-US" sz="2800">
                <a:solidFill>
                  <a:srgbClr val="0000CC"/>
                </a:solidFill>
                <a:latin typeface="黑体" panose="02010609060101010101" pitchFamily="49" charset="-122"/>
              </a:rPr>
              <a:t>最长</a:t>
            </a:r>
            <a:r>
              <a:rPr lang="zh-CN" altLang="en-US" sz="2800">
                <a:latin typeface="黑体" panose="02010609060101010101" pitchFamily="49" charset="-122"/>
              </a:rPr>
              <a:t>的</a:t>
            </a:r>
            <a:r>
              <a:rPr lang="zh-CN" altLang="en-US" sz="2800">
                <a:solidFill>
                  <a:srgbClr val="0000CC"/>
                </a:solidFill>
                <a:latin typeface="黑体" panose="02010609060101010101" pitchFamily="49" charset="-122"/>
              </a:rPr>
              <a:t>成员</a:t>
            </a:r>
            <a:r>
              <a:rPr lang="zh-CN" altLang="en-US" sz="2800">
                <a:latin typeface="黑体" panose="02010609060101010101" pitchFamily="49" charset="-122"/>
              </a:rPr>
              <a:t>的</a:t>
            </a:r>
            <a:r>
              <a:rPr lang="zh-CN" altLang="en-US" sz="2800">
                <a:solidFill>
                  <a:srgbClr val="0000CC"/>
                </a:solidFill>
                <a:latin typeface="黑体" panose="02010609060101010101" pitchFamily="49" charset="-122"/>
              </a:rPr>
              <a:t>长度</a:t>
            </a:r>
          </a:p>
        </p:txBody>
      </p:sp>
      <p:sp>
        <p:nvSpPr>
          <p:cNvPr id="218118" name="Rectangle 6">
            <a:extLst>
              <a:ext uri="{FF2B5EF4-FFF2-40B4-BE49-F238E27FC236}">
                <a16:creationId xmlns:a16="http://schemas.microsoft.com/office/drawing/2014/main" id="{ABCE8695-C132-470F-BD9B-16D9DE363889}"/>
              </a:ext>
            </a:extLst>
          </p:cNvPr>
          <p:cNvSpPr>
            <a:spLocks noChangeArrowheads="1"/>
          </p:cNvSpPr>
          <p:nvPr/>
        </p:nvSpPr>
        <p:spPr bwMode="auto">
          <a:xfrm>
            <a:off x="1116013" y="328613"/>
            <a:ext cx="1381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sym typeface="黑体" panose="02010609060101010101" pitchFamily="49" charset="-122"/>
              </a:rPr>
              <a:t> 也可</a:t>
            </a:r>
            <a:r>
              <a:rPr lang="en-US" altLang="zh-CN">
                <a:solidFill>
                  <a:srgbClr val="CC0000"/>
                </a:solidFill>
                <a:sym typeface="黑体" panose="02010609060101010101" pitchFamily="49" charset="-122"/>
              </a:rPr>
              <a:t>:</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81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8117">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81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autoUpdateAnimBg="0"/>
      <p:bldP spid="21811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9FD5FDD-999A-401F-92EE-9962880B03F1}"/>
              </a:ext>
            </a:extLst>
          </p:cNvPr>
          <p:cNvSpPr>
            <a:spLocks noChangeArrowheads="1"/>
          </p:cNvSpPr>
          <p:nvPr/>
        </p:nvSpPr>
        <p:spPr bwMode="auto">
          <a:xfrm>
            <a:off x="2728913" y="1847850"/>
            <a:ext cx="5410200" cy="323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eaLnBrk="0" hangingPunct="0">
              <a:lnSpc>
                <a:spcPct val="120000"/>
              </a:lnSpc>
            </a:pPr>
            <a:endParaRPr lang="zh-CN" altLang="en-US" sz="2400">
              <a:latin typeface="黑体" panose="02010609060101010101" pitchFamily="49" charset="-122"/>
            </a:endParaRPr>
          </a:p>
        </p:txBody>
      </p:sp>
      <p:sp>
        <p:nvSpPr>
          <p:cNvPr id="95235" name="Rectangle 3">
            <a:extLst>
              <a:ext uri="{FF2B5EF4-FFF2-40B4-BE49-F238E27FC236}">
                <a16:creationId xmlns:a16="http://schemas.microsoft.com/office/drawing/2014/main" id="{0D002CFF-A9B2-4EFF-805A-34F6783B2FE9}"/>
              </a:ext>
            </a:extLst>
          </p:cNvPr>
          <p:cNvSpPr>
            <a:spLocks noChangeArrowheads="1"/>
          </p:cNvSpPr>
          <p:nvPr/>
        </p:nvSpPr>
        <p:spPr bwMode="auto">
          <a:xfrm>
            <a:off x="684213" y="4868863"/>
            <a:ext cx="817245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defRPr sz="3200">
                <a:solidFill>
                  <a:schemeClr val="tx1"/>
                </a:solidFill>
                <a:latin typeface="Arial" panose="020B0604020202020204" pitchFamily="34" charset="0"/>
                <a:ea typeface="宋体" panose="02010600030101010101" pitchFamily="2" charset="-122"/>
              </a:defRPr>
            </a:lvl1pPr>
            <a:lvl2pPr marL="1143000" indent="-685800" defTabSz="762000">
              <a:spcBef>
                <a:spcPct val="20000"/>
              </a:spcBef>
              <a:defRPr sz="2800">
                <a:solidFill>
                  <a:schemeClr val="tx1"/>
                </a:solidFill>
                <a:latin typeface="Arial" panose="020B0604020202020204" pitchFamily="34" charset="0"/>
                <a:ea typeface="宋体" panose="02010600030101010101" pitchFamily="2" charset="-122"/>
              </a:defRPr>
            </a:lvl2pPr>
            <a:lvl3pPr marL="1600200" indent="-685800" defTabSz="762000">
              <a:spcBef>
                <a:spcPct val="20000"/>
              </a:spcBef>
              <a:defRPr sz="2400">
                <a:solidFill>
                  <a:schemeClr val="tx1"/>
                </a:solidFill>
                <a:latin typeface="Arial" panose="020B0604020202020204" pitchFamily="34" charset="0"/>
                <a:ea typeface="宋体" panose="02010600030101010101" pitchFamily="2" charset="-122"/>
              </a:defRPr>
            </a:lvl3pPr>
            <a:lvl4pPr marL="2019300" indent="-685800" defTabSz="762000">
              <a:spcBef>
                <a:spcPct val="20000"/>
              </a:spcBef>
              <a:defRPr sz="2000">
                <a:solidFill>
                  <a:schemeClr val="tx1"/>
                </a:solidFill>
                <a:latin typeface="Arial" panose="020B0604020202020204" pitchFamily="34" charset="0"/>
                <a:ea typeface="宋体" panose="02010600030101010101" pitchFamily="2" charset="-122"/>
              </a:defRPr>
            </a:lvl4pPr>
            <a:lvl5pPr marL="2438400" indent="-685800" defTabSz="762000">
              <a:spcBef>
                <a:spcPct val="20000"/>
              </a:spcBef>
              <a:defRPr sz="2000">
                <a:solidFill>
                  <a:schemeClr val="tx1"/>
                </a:solidFill>
                <a:latin typeface="Arial" panose="020B0604020202020204" pitchFamily="34" charset="0"/>
                <a:ea typeface="宋体" panose="02010600030101010101" pitchFamily="2" charset="-122"/>
              </a:defRPr>
            </a:lvl5pPr>
            <a:lvl6pPr marL="28956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33528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8100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42672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r>
              <a:rPr lang="zh-CN" altLang="en-US">
                <a:solidFill>
                  <a:srgbClr val="CC0000"/>
                </a:solidFill>
                <a:latin typeface="Times New Roman" panose="02020603050405020304" pitchFamily="18" charset="0"/>
                <a:ea typeface="黑体" panose="02010609060101010101" pitchFamily="49" charset="-122"/>
              </a:rPr>
              <a:t>例如：</a:t>
            </a:r>
            <a:r>
              <a:rPr lang="en-US" altLang="zh-CN">
                <a:solidFill>
                  <a:srgbClr val="000099"/>
                </a:solidFill>
                <a:latin typeface="Times New Roman" panose="02020603050405020304" pitchFamily="18" charset="0"/>
                <a:ea typeface="黑体" panose="02010609060101010101" pitchFamily="49" charset="-122"/>
              </a:rPr>
              <a:t>struct  </a:t>
            </a:r>
            <a:r>
              <a:rPr lang="en-US" altLang="zh-CN">
                <a:solidFill>
                  <a:srgbClr val="CC0000"/>
                </a:solidFill>
                <a:latin typeface="Times New Roman" panose="02020603050405020304" pitchFamily="18" charset="0"/>
                <a:ea typeface="黑体" panose="02010609060101010101" pitchFamily="49" charset="-122"/>
              </a:rPr>
              <a:t>student</a:t>
            </a:r>
            <a:r>
              <a:rPr lang="en-US" altLang="zh-CN">
                <a:solidFill>
                  <a:srgbClr val="000099"/>
                </a:solidFill>
                <a:latin typeface="Times New Roman" panose="02020603050405020304" pitchFamily="18" charset="0"/>
                <a:ea typeface="黑体" panose="02010609060101010101" pitchFamily="49" charset="-122"/>
              </a:rPr>
              <a:t>     </a:t>
            </a:r>
            <a:r>
              <a:rPr lang="en-US" altLang="zh-CN">
                <a:solidFill>
                  <a:srgbClr val="006600"/>
                </a:solidFill>
                <a:latin typeface="Times New Roman" panose="02020603050405020304" pitchFamily="18" charset="0"/>
                <a:ea typeface="黑体" panose="02010609060101010101" pitchFamily="49" charset="-122"/>
              </a:rPr>
              <a:t>student1, student2</a:t>
            </a:r>
            <a:r>
              <a:rPr lang="en-US" altLang="zh-CN">
                <a:solidFill>
                  <a:srgbClr val="000099"/>
                </a:solidFill>
                <a:latin typeface="Times New Roman" panose="02020603050405020304" pitchFamily="18" charset="0"/>
                <a:ea typeface="黑体" panose="02010609060101010101" pitchFamily="49" charset="-122"/>
              </a:rPr>
              <a:t>;</a:t>
            </a:r>
          </a:p>
          <a:p>
            <a:pPr algn="l">
              <a:spcBef>
                <a:spcPct val="0"/>
              </a:spcBef>
            </a:pPr>
            <a:r>
              <a:rPr lang="en-US" altLang="zh-CN">
                <a:solidFill>
                  <a:srgbClr val="663300"/>
                </a:solidFill>
                <a:latin typeface="Times New Roman" panose="02020603050405020304" pitchFamily="18" charset="0"/>
                <a:ea typeface="黑体" panose="02010609060101010101" pitchFamily="49" charset="-122"/>
              </a:rPr>
              <a:t>                             </a:t>
            </a:r>
            <a:r>
              <a:rPr lang="en-US" altLang="zh-CN">
                <a:solidFill>
                  <a:srgbClr val="CC0000"/>
                </a:solidFill>
                <a:latin typeface="Times New Roman" panose="02020603050405020304" pitchFamily="18" charset="0"/>
                <a:ea typeface="黑体" panose="02010609060101010101" pitchFamily="49" charset="-122"/>
              </a:rPr>
              <a:t>| </a:t>
            </a:r>
            <a:r>
              <a:rPr lang="en-US" altLang="zh-CN">
                <a:solidFill>
                  <a:srgbClr val="006600"/>
                </a:solidFill>
                <a:latin typeface="Times New Roman" panose="02020603050405020304" pitchFamily="18" charset="0"/>
                <a:ea typeface="黑体" panose="02010609060101010101" pitchFamily="49" charset="-122"/>
              </a:rPr>
              <a:t>                       |           |</a:t>
            </a:r>
            <a:r>
              <a:rPr lang="en-US" altLang="zh-CN">
                <a:solidFill>
                  <a:srgbClr val="663300"/>
                </a:solidFill>
                <a:latin typeface="Times New Roman" panose="02020603050405020304" pitchFamily="18" charset="0"/>
                <a:ea typeface="黑体" panose="02010609060101010101" pitchFamily="49" charset="-122"/>
              </a:rPr>
              <a:t>       </a:t>
            </a:r>
          </a:p>
          <a:p>
            <a:pPr algn="l"/>
            <a:r>
              <a:rPr lang="en-US" altLang="zh-CN">
                <a:solidFill>
                  <a:srgbClr val="663300"/>
                </a:solidFill>
                <a:latin typeface="Times New Roman" panose="02020603050405020304" pitchFamily="18" charset="0"/>
                <a:ea typeface="黑体" panose="02010609060101010101" pitchFamily="49" charset="-122"/>
              </a:rPr>
              <a:t>                </a:t>
            </a:r>
            <a:r>
              <a:rPr lang="zh-CN" altLang="en-US">
                <a:solidFill>
                  <a:srgbClr val="CC0000"/>
                </a:solidFill>
                <a:latin typeface="Times New Roman" panose="02020603050405020304" pitchFamily="18" charset="0"/>
                <a:ea typeface="黑体" panose="02010609060101010101" pitchFamily="49" charset="-122"/>
              </a:rPr>
              <a:t>结构体类型名</a:t>
            </a:r>
            <a:r>
              <a:rPr lang="zh-CN" altLang="en-US">
                <a:solidFill>
                  <a:srgbClr val="663300"/>
                </a:solidFill>
                <a:latin typeface="Times New Roman" panose="02020603050405020304" pitchFamily="18" charset="0"/>
                <a:ea typeface="黑体" panose="02010609060101010101" pitchFamily="49" charset="-122"/>
              </a:rPr>
              <a:t>        </a:t>
            </a:r>
            <a:r>
              <a:rPr lang="zh-CN" altLang="en-US">
                <a:solidFill>
                  <a:srgbClr val="006600"/>
                </a:solidFill>
                <a:latin typeface="Times New Roman" panose="02020603050405020304" pitchFamily="18" charset="0"/>
                <a:ea typeface="黑体" panose="02010609060101010101" pitchFamily="49" charset="-122"/>
              </a:rPr>
              <a:t>结构体变量名</a:t>
            </a:r>
            <a:r>
              <a:rPr lang="zh-CN" altLang="en-US">
                <a:solidFill>
                  <a:srgbClr val="CC0000"/>
                </a:solidFill>
                <a:latin typeface="Times New Roman" panose="02020603050405020304" pitchFamily="18" charset="0"/>
                <a:ea typeface="黑体" panose="02010609060101010101" pitchFamily="49" charset="-122"/>
              </a:rPr>
              <a:t> </a:t>
            </a:r>
          </a:p>
        </p:txBody>
      </p:sp>
      <p:sp>
        <p:nvSpPr>
          <p:cNvPr id="95236" name="Rectangle 4">
            <a:extLst>
              <a:ext uri="{FF2B5EF4-FFF2-40B4-BE49-F238E27FC236}">
                <a16:creationId xmlns:a16="http://schemas.microsoft.com/office/drawing/2014/main" id="{492AFD5A-0F2F-4F93-B54C-E9317EA7C163}"/>
              </a:ext>
            </a:extLst>
          </p:cNvPr>
          <p:cNvSpPr>
            <a:spLocks noChangeArrowheads="1"/>
          </p:cNvSpPr>
          <p:nvPr/>
        </p:nvSpPr>
        <p:spPr bwMode="auto">
          <a:xfrm>
            <a:off x="827088" y="260350"/>
            <a:ext cx="7561262"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en-US" altLang="zh-CN" sz="3600">
                <a:solidFill>
                  <a:srgbClr val="CC0000"/>
                </a:solidFill>
                <a:latin typeface="Times New Roman" panose="02020603050405020304" pitchFamily="18" charset="0"/>
              </a:rPr>
              <a:t>a. </a:t>
            </a:r>
            <a:r>
              <a:rPr lang="zh-CN" altLang="en-US" sz="3600">
                <a:solidFill>
                  <a:srgbClr val="CC0000"/>
                </a:solidFill>
                <a:latin typeface="Times New Roman" panose="02020603050405020304" pitchFamily="18" charset="0"/>
              </a:rPr>
              <a:t>先声明结构体类型再定义变量名</a:t>
            </a:r>
          </a:p>
        </p:txBody>
      </p:sp>
      <p:sp>
        <p:nvSpPr>
          <p:cNvPr id="95237" name="Rectangle 5">
            <a:extLst>
              <a:ext uri="{FF2B5EF4-FFF2-40B4-BE49-F238E27FC236}">
                <a16:creationId xmlns:a16="http://schemas.microsoft.com/office/drawing/2014/main" id="{45CBED64-B54C-40D3-85AB-4B3B59DA1514}"/>
              </a:ext>
            </a:extLst>
          </p:cNvPr>
          <p:cNvSpPr>
            <a:spLocks noChangeArrowheads="1"/>
          </p:cNvSpPr>
          <p:nvPr/>
        </p:nvSpPr>
        <p:spPr bwMode="auto">
          <a:xfrm>
            <a:off x="323850" y="1125538"/>
            <a:ext cx="51847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defRPr sz="3200">
                <a:solidFill>
                  <a:schemeClr val="tx1"/>
                </a:solidFill>
                <a:latin typeface="Arial" panose="020B0604020202020204" pitchFamily="34" charset="0"/>
                <a:ea typeface="宋体" panose="02010600030101010101" pitchFamily="2" charset="-122"/>
              </a:defRPr>
            </a:lvl1pPr>
            <a:lvl2pPr marL="1143000" indent="-685800" defTabSz="762000">
              <a:spcBef>
                <a:spcPct val="20000"/>
              </a:spcBef>
              <a:defRPr sz="2800">
                <a:solidFill>
                  <a:schemeClr val="tx1"/>
                </a:solidFill>
                <a:latin typeface="Arial" panose="020B0604020202020204" pitchFamily="34" charset="0"/>
                <a:ea typeface="宋体" panose="02010600030101010101" pitchFamily="2" charset="-122"/>
              </a:defRPr>
            </a:lvl2pPr>
            <a:lvl3pPr marL="1600200" indent="-685800" defTabSz="762000">
              <a:spcBef>
                <a:spcPct val="20000"/>
              </a:spcBef>
              <a:defRPr sz="2400">
                <a:solidFill>
                  <a:schemeClr val="tx1"/>
                </a:solidFill>
                <a:latin typeface="Arial" panose="020B0604020202020204" pitchFamily="34" charset="0"/>
                <a:ea typeface="宋体" panose="02010600030101010101" pitchFamily="2" charset="-122"/>
              </a:defRPr>
            </a:lvl3pPr>
            <a:lvl4pPr marL="2019300" indent="-685800" defTabSz="762000">
              <a:spcBef>
                <a:spcPct val="20000"/>
              </a:spcBef>
              <a:defRPr sz="2000">
                <a:solidFill>
                  <a:schemeClr val="tx1"/>
                </a:solidFill>
                <a:latin typeface="Arial" panose="020B0604020202020204" pitchFamily="34" charset="0"/>
                <a:ea typeface="宋体" panose="02010600030101010101" pitchFamily="2" charset="-122"/>
              </a:defRPr>
            </a:lvl4pPr>
            <a:lvl5pPr marL="2438400" indent="-685800" defTabSz="762000">
              <a:spcBef>
                <a:spcPct val="20000"/>
              </a:spcBef>
              <a:defRPr sz="2000">
                <a:solidFill>
                  <a:schemeClr val="tx1"/>
                </a:solidFill>
                <a:latin typeface="Arial" panose="020B0604020202020204" pitchFamily="34" charset="0"/>
                <a:ea typeface="宋体" panose="02010600030101010101" pitchFamily="2" charset="-122"/>
              </a:defRPr>
            </a:lvl5pPr>
            <a:lvl6pPr marL="28956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33528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8100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42672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r>
              <a:rPr lang="zh-CN" altLang="en-US">
                <a:solidFill>
                  <a:srgbClr val="0000CC"/>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struct </a:t>
            </a:r>
            <a:r>
              <a:rPr lang="en-US" altLang="zh-CN">
                <a:solidFill>
                  <a:srgbClr val="CC0000"/>
                </a:solidFill>
                <a:latin typeface="Times New Roman" panose="02020603050405020304" pitchFamily="18" charset="0"/>
                <a:ea typeface="黑体" panose="02010609060101010101" pitchFamily="49" charset="-122"/>
              </a:rPr>
              <a:t>student</a:t>
            </a:r>
          </a:p>
          <a:p>
            <a:pPr algn="l"/>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     int</a:t>
            </a:r>
            <a:r>
              <a:rPr lang="en-US" altLang="zh-CN">
                <a:solidFill>
                  <a:srgbClr val="008000"/>
                </a:solidFill>
                <a:latin typeface="Times New Roman" panose="02020603050405020304" pitchFamily="18" charset="0"/>
                <a:ea typeface="黑体" panose="02010609060101010101" pitchFamily="49" charset="-122"/>
              </a:rPr>
              <a:t> </a:t>
            </a:r>
            <a:r>
              <a:rPr lang="en-US" altLang="zh-CN">
                <a:latin typeface="Times New Roman" panose="02020603050405020304" pitchFamily="18" charset="0"/>
                <a:ea typeface="黑体" panose="02010609060101010101" pitchFamily="49" charset="-122"/>
              </a:rPr>
              <a:t>num;</a:t>
            </a:r>
            <a:r>
              <a:rPr lang="en-US" altLang="zh-CN">
                <a:solidFill>
                  <a:srgbClr val="800000"/>
                </a:solidFill>
                <a:latin typeface="Times New Roman" panose="02020603050405020304" pitchFamily="18" charset="0"/>
                <a:ea typeface="黑体" panose="02010609060101010101" pitchFamily="49" charset="-122"/>
              </a:rPr>
              <a:t> </a:t>
            </a:r>
          </a:p>
          <a:p>
            <a:pPr algn="l"/>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char </a:t>
            </a:r>
            <a:r>
              <a:rPr lang="en-US" altLang="zh-CN">
                <a:latin typeface="Times New Roman" panose="02020603050405020304" pitchFamily="18" charset="0"/>
                <a:ea typeface="黑体" panose="02010609060101010101" pitchFamily="49" charset="-122"/>
              </a:rPr>
              <a:t>name[20];</a:t>
            </a:r>
          </a:p>
          <a:p>
            <a:pPr algn="l"/>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char </a:t>
            </a:r>
            <a:r>
              <a:rPr lang="en-US" altLang="zh-CN">
                <a:latin typeface="Times New Roman" panose="02020603050405020304" pitchFamily="18" charset="0"/>
                <a:ea typeface="黑体" panose="02010609060101010101" pitchFamily="49" charset="-122"/>
              </a:rPr>
              <a:t>sex;</a:t>
            </a:r>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int </a:t>
            </a:r>
            <a:r>
              <a:rPr lang="en-US" altLang="zh-CN">
                <a:latin typeface="Times New Roman" panose="02020603050405020304" pitchFamily="18" charset="0"/>
                <a:ea typeface="黑体" panose="02010609060101010101" pitchFamily="49" charset="-122"/>
              </a:rPr>
              <a:t>age;</a:t>
            </a:r>
          </a:p>
          <a:p>
            <a:pPr algn="l"/>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float </a:t>
            </a:r>
            <a:r>
              <a:rPr lang="en-US" altLang="zh-CN">
                <a:latin typeface="Times New Roman" panose="02020603050405020304" pitchFamily="18" charset="0"/>
                <a:ea typeface="黑体" panose="02010609060101010101" pitchFamily="49" charset="-122"/>
              </a:rPr>
              <a:t>score;</a:t>
            </a:r>
            <a:r>
              <a:rPr lang="en-US" altLang="zh-CN">
                <a:solidFill>
                  <a:srgbClr val="0000CC"/>
                </a:solidFill>
                <a:latin typeface="Times New Roman" panose="02020603050405020304" pitchFamily="18" charset="0"/>
                <a:ea typeface="黑体" panose="02010609060101010101" pitchFamily="49" charset="-122"/>
              </a:rPr>
              <a:t> </a:t>
            </a:r>
          </a:p>
          <a:p>
            <a:pPr lvl="1" algn="l"/>
            <a:r>
              <a:rPr lang="en-US" altLang="zh-CN">
                <a:solidFill>
                  <a:srgbClr val="0000CC"/>
                </a:solidFill>
                <a:latin typeface="Times New Roman" panose="02020603050405020304" pitchFamily="18" charset="0"/>
                <a:ea typeface="黑体" panose="02010609060101010101" pitchFamily="49" charset="-122"/>
              </a:rPr>
              <a:t>            char </a:t>
            </a:r>
            <a:r>
              <a:rPr lang="en-US" altLang="zh-CN">
                <a:latin typeface="Times New Roman" panose="02020603050405020304" pitchFamily="18" charset="0"/>
                <a:ea typeface="黑体" panose="02010609060101010101" pitchFamily="49" charset="-122"/>
              </a:rPr>
              <a:t>addr[30];</a:t>
            </a:r>
            <a:r>
              <a:rPr lang="en-US" altLang="zh-CN">
                <a:solidFill>
                  <a:srgbClr val="008000"/>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a:t>
            </a:r>
            <a:r>
              <a:rPr lang="zh-CN" altLang="en-US">
                <a:solidFill>
                  <a:srgbClr val="0000CC"/>
                </a:solidFill>
                <a:latin typeface="Times New Roman" panose="02020603050405020304" pitchFamily="18" charset="0"/>
                <a:ea typeface="黑体" panose="02010609060101010101" pitchFamily="49" charset="-122"/>
              </a:rPr>
              <a:t>；</a:t>
            </a:r>
          </a:p>
        </p:txBody>
      </p:sp>
      <p:sp>
        <p:nvSpPr>
          <p:cNvPr id="95238" name="AutoShape 6">
            <a:extLst>
              <a:ext uri="{FF2B5EF4-FFF2-40B4-BE49-F238E27FC236}">
                <a16:creationId xmlns:a16="http://schemas.microsoft.com/office/drawing/2014/main" id="{E7FB6FAC-3018-445F-B611-06B37911FDD3}"/>
              </a:ext>
            </a:extLst>
          </p:cNvPr>
          <p:cNvSpPr>
            <a:spLocks noChangeArrowheads="1"/>
          </p:cNvSpPr>
          <p:nvPr/>
        </p:nvSpPr>
        <p:spPr bwMode="auto">
          <a:xfrm>
            <a:off x="5867400" y="3284538"/>
            <a:ext cx="2879725" cy="1411287"/>
          </a:xfrm>
          <a:prstGeom prst="wedgeRectCallout">
            <a:avLst>
              <a:gd name="adj1" fmla="val -94653"/>
              <a:gd name="adj2" fmla="val 83856"/>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zh-CN" altLang="en-US" sz="2800"/>
              <a:t>①结构体类型</a:t>
            </a:r>
          </a:p>
          <a:p>
            <a:pPr algn="l"/>
            <a:r>
              <a:rPr lang="zh-CN" altLang="en-US" sz="2800"/>
              <a:t>②指定为某一特定的结构体类型</a:t>
            </a:r>
          </a:p>
        </p:txBody>
      </p:sp>
      <p:sp>
        <p:nvSpPr>
          <p:cNvPr id="95239" name="Line 7">
            <a:extLst>
              <a:ext uri="{FF2B5EF4-FFF2-40B4-BE49-F238E27FC236}">
                <a16:creationId xmlns:a16="http://schemas.microsoft.com/office/drawing/2014/main" id="{6F531AFA-0E57-474D-ACD8-9881C5DD897E}"/>
              </a:ext>
            </a:extLst>
          </p:cNvPr>
          <p:cNvSpPr>
            <a:spLocks noChangeShapeType="1"/>
          </p:cNvSpPr>
          <p:nvPr/>
        </p:nvSpPr>
        <p:spPr bwMode="auto">
          <a:xfrm>
            <a:off x="2122488" y="5445125"/>
            <a:ext cx="2233612"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8"/>
                                        </p:tgtEl>
                                        <p:attrNameLst>
                                          <p:attrName>style.visibility</p:attrName>
                                        </p:attrNameLst>
                                      </p:cBhvr>
                                      <p:to>
                                        <p:strVal val="visible"/>
                                      </p:to>
                                    </p:set>
                                  </p:childTnLst>
                                </p:cTn>
                              </p:par>
                            </p:childTnLst>
                          </p:cTn>
                        </p:par>
                        <p:par>
                          <p:cTn id="15" fill="hold" nodeType="afterGroup">
                            <p:stCondLst>
                              <p:cond delay="1"/>
                            </p:stCondLst>
                            <p:childTnLst>
                              <p:par>
                                <p:cTn id="16" presetID="1" presetClass="entr" presetSubtype="0" fill="hold" nodeType="afterEffect">
                                  <p:stCondLst>
                                    <p:cond delay="0"/>
                                  </p:stCondLst>
                                  <p:childTnLst>
                                    <p:set>
                                      <p:cBhvr>
                                        <p:cTn id="17" dur="1" fill="hold">
                                          <p:stCondLst>
                                            <p:cond delay="0"/>
                                          </p:stCondLst>
                                        </p:cTn>
                                        <p:tgtEl>
                                          <p:spTgt spid="95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a:extLst>
              <a:ext uri="{FF2B5EF4-FFF2-40B4-BE49-F238E27FC236}">
                <a16:creationId xmlns:a16="http://schemas.microsoft.com/office/drawing/2014/main" id="{F01367C5-F5BF-4130-9349-AB04C23FC494}"/>
              </a:ext>
            </a:extLst>
          </p:cNvPr>
          <p:cNvSpPr txBox="1">
            <a:spLocks noChangeArrowheads="1"/>
          </p:cNvSpPr>
          <p:nvPr/>
        </p:nvSpPr>
        <p:spPr bwMode="auto">
          <a:xfrm>
            <a:off x="900113" y="1557338"/>
            <a:ext cx="74168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spcAft>
                <a:spcPct val="50000"/>
              </a:spcAft>
            </a:pPr>
            <a:r>
              <a:rPr lang="zh-CN" altLang="en-US" sz="2800">
                <a:solidFill>
                  <a:srgbClr val="CC0000"/>
                </a:solidFill>
              </a:rPr>
              <a:t>规则</a:t>
            </a:r>
            <a:r>
              <a:rPr lang="en-US" altLang="zh-CN" sz="2800">
                <a:solidFill>
                  <a:srgbClr val="CC0000"/>
                </a:solidFill>
              </a:rPr>
              <a:t>:</a:t>
            </a:r>
            <a:r>
              <a:rPr lang="en-US" altLang="zh-CN" sz="2800"/>
              <a:t>  </a:t>
            </a:r>
            <a:r>
              <a:rPr lang="zh-CN" altLang="en-US" sz="2800"/>
              <a:t>先定义，后使用，</a:t>
            </a:r>
            <a:r>
              <a:rPr lang="zh-CN" altLang="en-US" sz="2800">
                <a:solidFill>
                  <a:srgbClr val="0000CC"/>
                </a:solidFill>
              </a:rPr>
              <a:t>且只能引用共用体变量中的成员。</a:t>
            </a:r>
          </a:p>
          <a:p>
            <a:pPr algn="l"/>
            <a:r>
              <a:rPr lang="zh-CN" altLang="en-US" sz="2800">
                <a:solidFill>
                  <a:srgbClr val="CC0000"/>
                </a:solidFill>
              </a:rPr>
              <a:t>      如</a:t>
            </a:r>
            <a:r>
              <a:rPr lang="en-US" altLang="zh-CN" sz="2800">
                <a:solidFill>
                  <a:srgbClr val="CC0000"/>
                </a:solidFill>
              </a:rPr>
              <a:t>:</a:t>
            </a:r>
            <a:r>
              <a:rPr lang="en-US" altLang="zh-CN" sz="2800"/>
              <a:t>    a.i </a:t>
            </a:r>
            <a:r>
              <a:rPr lang="zh-CN" altLang="en-US" sz="2800"/>
              <a:t>，</a:t>
            </a:r>
            <a:r>
              <a:rPr lang="en-US" altLang="zh-CN" sz="2800"/>
              <a:t>a. ch </a:t>
            </a:r>
            <a:r>
              <a:rPr lang="zh-CN" altLang="en-US" sz="2800"/>
              <a:t>，</a:t>
            </a:r>
            <a:r>
              <a:rPr lang="en-US" altLang="zh-CN" sz="2800"/>
              <a:t>a.f </a:t>
            </a:r>
            <a:r>
              <a:rPr lang="zh-CN" altLang="en-US" sz="2800"/>
              <a:t>等等</a:t>
            </a:r>
            <a:r>
              <a:rPr lang="en-US" altLang="zh-CN" sz="2800"/>
              <a:t>.</a:t>
            </a:r>
          </a:p>
          <a:p>
            <a:pPr algn="l">
              <a:lnSpc>
                <a:spcPct val="50000"/>
              </a:lnSpc>
              <a:spcBef>
                <a:spcPct val="50000"/>
              </a:spcBef>
            </a:pPr>
            <a:r>
              <a:rPr lang="en-US" altLang="zh-CN" sz="2800">
                <a:solidFill>
                  <a:srgbClr val="CC0000"/>
                </a:solidFill>
                <a:sym typeface="黑体" panose="02010609060101010101" pitchFamily="49" charset="-122"/>
              </a:rPr>
              <a:t>      </a:t>
            </a:r>
            <a:r>
              <a:rPr lang="zh-CN" altLang="en-US" sz="2800">
                <a:solidFill>
                  <a:srgbClr val="CC0000"/>
                </a:solidFill>
                <a:sym typeface="黑体" panose="02010609060101010101" pitchFamily="49" charset="-122"/>
              </a:rPr>
              <a:t>而</a:t>
            </a:r>
            <a:r>
              <a:rPr lang="en-US" altLang="zh-CN" sz="2800">
                <a:solidFill>
                  <a:srgbClr val="CC0000"/>
                </a:solidFill>
                <a:sym typeface="黑体" panose="02010609060101010101" pitchFamily="49" charset="-122"/>
              </a:rPr>
              <a:t>:</a:t>
            </a:r>
            <a:r>
              <a:rPr lang="en-US" altLang="zh-CN" sz="2800">
                <a:solidFill>
                  <a:srgbClr val="0000CC"/>
                </a:solidFill>
                <a:sym typeface="黑体" panose="02010609060101010101" pitchFamily="49" charset="-122"/>
              </a:rPr>
              <a:t>    printf (“%d”, a);</a:t>
            </a:r>
            <a:r>
              <a:rPr lang="en-US" altLang="zh-CN" sz="2800">
                <a:sym typeface="黑体" panose="02010609060101010101" pitchFamily="49" charset="-122"/>
              </a:rPr>
              <a:t>      ( </a:t>
            </a:r>
            <a:r>
              <a:rPr lang="zh-CN" altLang="en-US" sz="2800">
                <a:sym typeface="黑体" panose="02010609060101010101" pitchFamily="49" charset="-122"/>
              </a:rPr>
              <a:t>不合法 </a:t>
            </a:r>
            <a:r>
              <a:rPr lang="en-US" altLang="zh-CN" sz="2800">
                <a:sym typeface="黑体" panose="02010609060101010101" pitchFamily="49" charset="-122"/>
              </a:rPr>
              <a:t>)</a:t>
            </a:r>
            <a:endParaRPr lang="en-US" altLang="zh-CN" sz="2800"/>
          </a:p>
        </p:txBody>
      </p:sp>
      <p:sp>
        <p:nvSpPr>
          <p:cNvPr id="219139" name="Rectangle 3">
            <a:extLst>
              <a:ext uri="{FF2B5EF4-FFF2-40B4-BE49-F238E27FC236}">
                <a16:creationId xmlns:a16="http://schemas.microsoft.com/office/drawing/2014/main" id="{3476FA72-A2CB-4559-80B1-5BF064AD69B5}"/>
              </a:ext>
            </a:extLst>
          </p:cNvPr>
          <p:cNvSpPr>
            <a:spLocks noChangeArrowheads="1"/>
          </p:cNvSpPr>
          <p:nvPr/>
        </p:nvSpPr>
        <p:spPr bwMode="auto">
          <a:xfrm>
            <a:off x="1476375" y="211138"/>
            <a:ext cx="5484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二</a:t>
            </a:r>
            <a:r>
              <a:rPr lang="en-US" altLang="zh-CN">
                <a:solidFill>
                  <a:srgbClr val="CC0000"/>
                </a:solidFill>
              </a:rPr>
              <a:t>. </a:t>
            </a:r>
            <a:r>
              <a:rPr lang="zh-CN" altLang="en-US">
                <a:solidFill>
                  <a:srgbClr val="CC0000"/>
                </a:solidFill>
              </a:rPr>
              <a:t>共用体变量的引用方式</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a:extLst>
              <a:ext uri="{FF2B5EF4-FFF2-40B4-BE49-F238E27FC236}">
                <a16:creationId xmlns:a16="http://schemas.microsoft.com/office/drawing/2014/main" id="{335EFC46-738D-4C2B-9D9B-470E25045CAC}"/>
              </a:ext>
            </a:extLst>
          </p:cNvPr>
          <p:cNvSpPr txBox="1">
            <a:spLocks noChangeArrowheads="1"/>
          </p:cNvSpPr>
          <p:nvPr/>
        </p:nvSpPr>
        <p:spPr bwMode="auto">
          <a:xfrm>
            <a:off x="625475" y="1284288"/>
            <a:ext cx="6683375" cy="4449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50000"/>
              </a:spcAft>
            </a:pPr>
            <a:r>
              <a:rPr lang="zh-CN" altLang="en-US" sz="2800">
                <a:solidFill>
                  <a:srgbClr val="CC0000"/>
                </a:solidFill>
                <a:sym typeface="黑体" panose="02010609060101010101" pitchFamily="49" charset="-122"/>
              </a:rPr>
              <a:t>  </a:t>
            </a:r>
            <a:r>
              <a:rPr lang="en-US" altLang="zh-CN" sz="2800">
                <a:solidFill>
                  <a:srgbClr val="CC0000"/>
                </a:solidFill>
                <a:sym typeface="黑体" panose="02010609060101010101" pitchFamily="49" charset="-122"/>
              </a:rPr>
              <a:t>1.</a:t>
            </a:r>
            <a:r>
              <a:rPr lang="en-US" altLang="zh-CN" sz="2800">
                <a:sym typeface="黑体" panose="02010609060101010101" pitchFamily="49" charset="-122"/>
              </a:rPr>
              <a:t> </a:t>
            </a:r>
            <a:r>
              <a:rPr lang="zh-CN" altLang="en-US" sz="2800">
                <a:solidFill>
                  <a:srgbClr val="0000CC"/>
                </a:solidFill>
                <a:sym typeface="黑体" panose="02010609060101010101" pitchFamily="49" charset="-122"/>
              </a:rPr>
              <a:t>每一瞬时只有一个成员起作用</a:t>
            </a:r>
          </a:p>
          <a:p>
            <a:pPr algn="l"/>
            <a:r>
              <a:rPr lang="zh-CN" altLang="en-US" sz="2800">
                <a:solidFill>
                  <a:srgbClr val="CC0000"/>
                </a:solidFill>
                <a:sym typeface="黑体" panose="02010609060101010101" pitchFamily="49" charset="-122"/>
              </a:rPr>
              <a:t>  </a:t>
            </a:r>
            <a:r>
              <a:rPr lang="en-US" altLang="zh-CN" sz="2800">
                <a:solidFill>
                  <a:srgbClr val="CC0000"/>
                </a:solidFill>
                <a:sym typeface="黑体" panose="02010609060101010101" pitchFamily="49" charset="-122"/>
              </a:rPr>
              <a:t>2.</a:t>
            </a:r>
            <a:r>
              <a:rPr lang="en-US" altLang="zh-CN" sz="2800">
                <a:sym typeface="黑体" panose="02010609060101010101" pitchFamily="49" charset="-122"/>
              </a:rPr>
              <a:t> </a:t>
            </a:r>
            <a:r>
              <a:rPr lang="zh-CN" altLang="en-US" sz="2800">
                <a:sym typeface="黑体" panose="02010609060101010101" pitchFamily="49" charset="-122"/>
              </a:rPr>
              <a:t>起作用的成员是</a:t>
            </a:r>
            <a:r>
              <a:rPr lang="zh-CN" altLang="en-US" sz="2800">
                <a:solidFill>
                  <a:srgbClr val="0000CC"/>
                </a:solidFill>
                <a:sym typeface="黑体" panose="02010609060101010101" pitchFamily="49" charset="-122"/>
              </a:rPr>
              <a:t>最后一次存放的成员</a:t>
            </a:r>
            <a:endParaRPr lang="zh-CN" altLang="en-US" sz="2800">
              <a:sym typeface="黑体" panose="02010609060101010101" pitchFamily="49" charset="-122"/>
            </a:endParaRPr>
          </a:p>
          <a:p>
            <a:pPr algn="l">
              <a:spcBef>
                <a:spcPct val="10000"/>
              </a:spcBef>
            </a:pPr>
            <a:r>
              <a:rPr lang="zh-CN" altLang="en-US" sz="2800">
                <a:sym typeface="黑体" panose="02010609060101010101" pitchFamily="49" charset="-122"/>
              </a:rPr>
              <a:t>    </a:t>
            </a:r>
            <a:r>
              <a:rPr lang="zh-CN" altLang="en-US" sz="2800">
                <a:solidFill>
                  <a:srgbClr val="CC0000"/>
                </a:solidFill>
                <a:sym typeface="黑体" panose="02010609060101010101" pitchFamily="49" charset="-122"/>
              </a:rPr>
              <a:t>例如</a:t>
            </a:r>
            <a:r>
              <a:rPr lang="en-US" altLang="zh-CN" sz="2800">
                <a:solidFill>
                  <a:srgbClr val="CC0000"/>
                </a:solidFill>
                <a:sym typeface="黑体" panose="02010609060101010101" pitchFamily="49" charset="-122"/>
              </a:rPr>
              <a:t>:  </a:t>
            </a:r>
            <a:r>
              <a:rPr lang="en-US" altLang="zh-CN" sz="2800">
                <a:sym typeface="黑体" panose="02010609060101010101" pitchFamily="49" charset="-122"/>
              </a:rPr>
              <a:t> </a:t>
            </a:r>
            <a:r>
              <a:rPr lang="en-US" altLang="zh-CN" sz="2800">
                <a:solidFill>
                  <a:srgbClr val="0000CC"/>
                </a:solidFill>
              </a:rPr>
              <a:t>union  </a:t>
            </a:r>
            <a:r>
              <a:rPr lang="en-US" altLang="zh-CN" sz="2800">
                <a:solidFill>
                  <a:srgbClr val="CC0000"/>
                </a:solidFill>
              </a:rPr>
              <a:t>data</a:t>
            </a:r>
          </a:p>
          <a:p>
            <a:pPr algn="l">
              <a:spcBef>
                <a:spcPct val="10000"/>
              </a:spcBef>
            </a:pPr>
            <a:r>
              <a:rPr lang="en-US" altLang="zh-CN" sz="2800">
                <a:solidFill>
                  <a:srgbClr val="0000CC"/>
                </a:solidFill>
              </a:rPr>
              <a:t>                 {    int  </a:t>
            </a:r>
            <a:r>
              <a:rPr lang="en-US" altLang="zh-CN" sz="2800"/>
              <a:t>i;</a:t>
            </a:r>
          </a:p>
          <a:p>
            <a:pPr algn="l">
              <a:spcBef>
                <a:spcPct val="10000"/>
              </a:spcBef>
            </a:pPr>
            <a:r>
              <a:rPr lang="en-US" altLang="zh-CN" sz="2800">
                <a:solidFill>
                  <a:srgbClr val="0000CC"/>
                </a:solidFill>
              </a:rPr>
              <a:t>                      char </a:t>
            </a:r>
            <a:r>
              <a:rPr lang="en-US" altLang="zh-CN" sz="2800"/>
              <a:t>ch;</a:t>
            </a:r>
          </a:p>
          <a:p>
            <a:pPr algn="l">
              <a:spcBef>
                <a:spcPct val="10000"/>
              </a:spcBef>
            </a:pPr>
            <a:r>
              <a:rPr lang="en-US" altLang="zh-CN" sz="2800">
                <a:solidFill>
                  <a:srgbClr val="0000CC"/>
                </a:solidFill>
              </a:rPr>
              <a:t>                      float  </a:t>
            </a:r>
            <a:r>
              <a:rPr lang="en-US" altLang="zh-CN" sz="2800"/>
              <a:t>f;</a:t>
            </a:r>
          </a:p>
          <a:p>
            <a:pPr algn="l">
              <a:spcBef>
                <a:spcPct val="10000"/>
              </a:spcBef>
            </a:pPr>
            <a:r>
              <a:rPr lang="en-US" altLang="zh-CN" sz="2800">
                <a:solidFill>
                  <a:srgbClr val="0000CC"/>
                </a:solidFill>
              </a:rPr>
              <a:t>                 } </a:t>
            </a:r>
            <a:r>
              <a:rPr lang="en-US" altLang="zh-CN" sz="2800">
                <a:solidFill>
                  <a:srgbClr val="009900"/>
                </a:solidFill>
              </a:rPr>
              <a:t>a;</a:t>
            </a:r>
            <a:r>
              <a:rPr lang="en-US" altLang="zh-CN" sz="2800">
                <a:solidFill>
                  <a:srgbClr val="0000CC"/>
                </a:solidFill>
              </a:rPr>
              <a:t> </a:t>
            </a:r>
          </a:p>
          <a:p>
            <a:pPr algn="l">
              <a:spcBef>
                <a:spcPct val="10000"/>
              </a:spcBef>
            </a:pPr>
            <a:r>
              <a:rPr lang="en-US" altLang="zh-CN" sz="2800">
                <a:solidFill>
                  <a:srgbClr val="0000CC"/>
                </a:solidFill>
              </a:rPr>
              <a:t>                 …… </a:t>
            </a:r>
          </a:p>
          <a:p>
            <a:pPr algn="l">
              <a:spcBef>
                <a:spcPct val="10000"/>
              </a:spcBef>
            </a:pPr>
            <a:r>
              <a:rPr lang="en-US" altLang="zh-CN" sz="2800">
                <a:solidFill>
                  <a:srgbClr val="0000CC"/>
                </a:solidFill>
                <a:sym typeface="黑体" panose="02010609060101010101" pitchFamily="49" charset="-122"/>
              </a:rPr>
              <a:t>               </a:t>
            </a:r>
            <a:r>
              <a:rPr lang="en-US" altLang="zh-CN" sz="2800">
                <a:sym typeface="黑体" panose="02010609060101010101" pitchFamily="49" charset="-122"/>
              </a:rPr>
              <a:t>a.i=1;  a.ch=‘a’;   a.f=1.5; </a:t>
            </a:r>
          </a:p>
        </p:txBody>
      </p:sp>
      <p:sp>
        <p:nvSpPr>
          <p:cNvPr id="220163" name="Rectangle 3">
            <a:extLst>
              <a:ext uri="{FF2B5EF4-FFF2-40B4-BE49-F238E27FC236}">
                <a16:creationId xmlns:a16="http://schemas.microsoft.com/office/drawing/2014/main" id="{829E253C-BACF-4FC3-A7FB-C4AC91B3BB27}"/>
              </a:ext>
            </a:extLst>
          </p:cNvPr>
          <p:cNvSpPr>
            <a:spLocks noChangeArrowheads="1"/>
          </p:cNvSpPr>
          <p:nvPr/>
        </p:nvSpPr>
        <p:spPr bwMode="auto">
          <a:xfrm>
            <a:off x="1692275" y="260350"/>
            <a:ext cx="5484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sym typeface="黑体" panose="02010609060101010101" pitchFamily="49" charset="-122"/>
              </a:rPr>
              <a:t>三</a:t>
            </a:r>
            <a:r>
              <a:rPr lang="en-US" altLang="zh-CN">
                <a:solidFill>
                  <a:srgbClr val="CC0000"/>
                </a:solidFill>
                <a:sym typeface="黑体" panose="02010609060101010101" pitchFamily="49" charset="-122"/>
              </a:rPr>
              <a:t>. </a:t>
            </a:r>
            <a:r>
              <a:rPr lang="zh-CN" altLang="en-US">
                <a:solidFill>
                  <a:srgbClr val="CC0000"/>
                </a:solidFill>
                <a:sym typeface="黑体" panose="02010609060101010101" pitchFamily="49" charset="-122"/>
              </a:rPr>
              <a:t>共用体类型数据的特点</a:t>
            </a:r>
          </a:p>
        </p:txBody>
      </p:sp>
      <p:sp>
        <p:nvSpPr>
          <p:cNvPr id="220164" name="AutoShape 4">
            <a:extLst>
              <a:ext uri="{FF2B5EF4-FFF2-40B4-BE49-F238E27FC236}">
                <a16:creationId xmlns:a16="http://schemas.microsoft.com/office/drawing/2014/main" id="{BEA35F06-45F4-43C4-B99C-AC274AAA1E27}"/>
              </a:ext>
            </a:extLst>
          </p:cNvPr>
          <p:cNvSpPr>
            <a:spLocks/>
          </p:cNvSpPr>
          <p:nvPr/>
        </p:nvSpPr>
        <p:spPr bwMode="auto">
          <a:xfrm>
            <a:off x="5580063" y="3355975"/>
            <a:ext cx="3227387" cy="1152525"/>
          </a:xfrm>
          <a:prstGeom prst="borderCallout1">
            <a:avLst>
              <a:gd name="adj1" fmla="val 9917"/>
              <a:gd name="adj2" fmla="val -2361"/>
              <a:gd name="adj3" fmla="val 176861"/>
              <a:gd name="adj4" fmla="val -14611"/>
            </a:avLst>
          </a:prstGeom>
          <a:noFill/>
          <a:ln w="381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a:sym typeface="黑体" panose="02010609060101010101" pitchFamily="49" charset="-122"/>
              </a:rPr>
              <a:t>只有</a:t>
            </a:r>
            <a:r>
              <a:rPr lang="en-US" altLang="zh-CN" sz="2800">
                <a:solidFill>
                  <a:srgbClr val="0000CC"/>
                </a:solidFill>
                <a:sym typeface="黑体" panose="02010609060101010101" pitchFamily="49" charset="-122"/>
              </a:rPr>
              <a:t>a.f </a:t>
            </a:r>
            <a:r>
              <a:rPr lang="zh-CN" altLang="en-US" sz="2800">
                <a:sym typeface="黑体" panose="02010609060101010101" pitchFamily="49" charset="-122"/>
              </a:rPr>
              <a:t>有效，</a:t>
            </a:r>
            <a:r>
              <a:rPr lang="en-US" altLang="zh-CN" sz="2800">
                <a:solidFill>
                  <a:srgbClr val="0000CC"/>
                </a:solidFill>
                <a:sym typeface="黑体" panose="02010609060101010101" pitchFamily="49" charset="-122"/>
              </a:rPr>
              <a:t>a.i</a:t>
            </a:r>
            <a:r>
              <a:rPr lang="zh-CN" altLang="en-US" sz="2800">
                <a:solidFill>
                  <a:srgbClr val="0000CC"/>
                </a:solidFill>
                <a:sym typeface="黑体" panose="02010609060101010101" pitchFamily="49" charset="-122"/>
              </a:rPr>
              <a:t>和</a:t>
            </a:r>
            <a:r>
              <a:rPr lang="en-US" altLang="zh-CN" sz="2800">
                <a:solidFill>
                  <a:srgbClr val="0000CC"/>
                </a:solidFill>
                <a:sym typeface="黑体" panose="02010609060101010101" pitchFamily="49" charset="-122"/>
              </a:rPr>
              <a:t>a.ch</a:t>
            </a:r>
            <a:r>
              <a:rPr lang="zh-CN" altLang="en-US" sz="2800">
                <a:sym typeface="黑体" panose="02010609060101010101" pitchFamily="49" charset="-122"/>
              </a:rPr>
              <a:t>已无意义</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016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016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016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016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016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016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016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016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a:extLst>
              <a:ext uri="{FF2B5EF4-FFF2-40B4-BE49-F238E27FC236}">
                <a16:creationId xmlns:a16="http://schemas.microsoft.com/office/drawing/2014/main" id="{D8724C1F-A9BD-4181-8524-DE76A68E7DCB}"/>
              </a:ext>
            </a:extLst>
          </p:cNvPr>
          <p:cNvSpPr txBox="1">
            <a:spLocks noChangeArrowheads="1"/>
          </p:cNvSpPr>
          <p:nvPr/>
        </p:nvSpPr>
        <p:spPr bwMode="auto">
          <a:xfrm>
            <a:off x="971550" y="1196975"/>
            <a:ext cx="6551613" cy="474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10000"/>
              </a:spcBef>
            </a:pPr>
            <a:r>
              <a:rPr lang="en-US" altLang="zh-CN" sz="2800">
                <a:solidFill>
                  <a:srgbClr val="CC0000"/>
                </a:solidFill>
                <a:sym typeface="黑体" panose="02010609060101010101" pitchFamily="49" charset="-122"/>
              </a:rPr>
              <a:t>main ( )               </a:t>
            </a:r>
          </a:p>
          <a:p>
            <a:pPr algn="l">
              <a:spcBef>
                <a:spcPct val="10000"/>
              </a:spcBef>
            </a:pPr>
            <a:r>
              <a:rPr lang="en-US" altLang="zh-CN" sz="2800">
                <a:solidFill>
                  <a:srgbClr val="CC0000"/>
                </a:solidFill>
              </a:rPr>
              <a:t>{</a:t>
            </a:r>
            <a:r>
              <a:rPr lang="en-US" altLang="zh-CN" sz="2800">
                <a:solidFill>
                  <a:srgbClr val="0000CC"/>
                </a:solidFill>
              </a:rPr>
              <a:t>    union</a:t>
            </a:r>
            <a:r>
              <a:rPr lang="en-US" altLang="zh-CN" sz="2800"/>
              <a:t>  </a:t>
            </a:r>
            <a:r>
              <a:rPr lang="en-US" altLang="zh-CN" sz="2800">
                <a:solidFill>
                  <a:srgbClr val="CC0000"/>
                </a:solidFill>
              </a:rPr>
              <a:t>data</a:t>
            </a:r>
          </a:p>
          <a:p>
            <a:pPr algn="l">
              <a:spcBef>
                <a:spcPct val="10000"/>
              </a:spcBef>
            </a:pPr>
            <a:r>
              <a:rPr lang="en-US" altLang="zh-CN" sz="2800"/>
              <a:t>     </a:t>
            </a:r>
            <a:r>
              <a:rPr lang="en-US" altLang="zh-CN" sz="2800">
                <a:solidFill>
                  <a:srgbClr val="0000CC"/>
                </a:solidFill>
              </a:rPr>
              <a:t>{    int</a:t>
            </a:r>
            <a:r>
              <a:rPr lang="en-US" altLang="zh-CN" sz="2800"/>
              <a:t>   i;</a:t>
            </a:r>
          </a:p>
          <a:p>
            <a:pPr algn="l">
              <a:spcBef>
                <a:spcPct val="10000"/>
              </a:spcBef>
            </a:pPr>
            <a:r>
              <a:rPr lang="en-US" altLang="zh-CN" sz="2800"/>
              <a:t>          </a:t>
            </a:r>
            <a:r>
              <a:rPr lang="en-US" altLang="zh-CN" sz="2800">
                <a:solidFill>
                  <a:srgbClr val="0000CC"/>
                </a:solidFill>
              </a:rPr>
              <a:t>char </a:t>
            </a:r>
            <a:r>
              <a:rPr lang="en-US" altLang="zh-CN" sz="2800"/>
              <a:t> ch;</a:t>
            </a:r>
          </a:p>
          <a:p>
            <a:pPr algn="l">
              <a:spcBef>
                <a:spcPct val="10000"/>
              </a:spcBef>
            </a:pPr>
            <a:r>
              <a:rPr lang="en-US" altLang="zh-CN" sz="2800">
                <a:solidFill>
                  <a:srgbClr val="0000CC"/>
                </a:solidFill>
              </a:rPr>
              <a:t>          float</a:t>
            </a:r>
            <a:r>
              <a:rPr lang="en-US" altLang="zh-CN" sz="2800">
                <a:solidFill>
                  <a:srgbClr val="9900CC"/>
                </a:solidFill>
              </a:rPr>
              <a:t>  </a:t>
            </a:r>
            <a:r>
              <a:rPr lang="en-US" altLang="zh-CN" sz="2800"/>
              <a:t>f;</a:t>
            </a:r>
          </a:p>
          <a:p>
            <a:pPr algn="l">
              <a:spcBef>
                <a:spcPct val="10000"/>
              </a:spcBef>
            </a:pPr>
            <a:r>
              <a:rPr lang="en-US" altLang="zh-CN" sz="2800">
                <a:solidFill>
                  <a:srgbClr val="9900CC"/>
                </a:solidFill>
              </a:rPr>
              <a:t>          </a:t>
            </a:r>
            <a:r>
              <a:rPr lang="en-US" altLang="zh-CN" sz="2800">
                <a:solidFill>
                  <a:srgbClr val="0000CC"/>
                </a:solidFill>
              </a:rPr>
              <a:t>float</a:t>
            </a:r>
            <a:r>
              <a:rPr lang="en-US" altLang="zh-CN" sz="2800">
                <a:solidFill>
                  <a:srgbClr val="9900CC"/>
                </a:solidFill>
              </a:rPr>
              <a:t>  </a:t>
            </a:r>
            <a:r>
              <a:rPr lang="en-US" altLang="zh-CN" sz="2800"/>
              <a:t>x;</a:t>
            </a:r>
          </a:p>
          <a:p>
            <a:pPr algn="l">
              <a:spcBef>
                <a:spcPct val="10000"/>
              </a:spcBef>
            </a:pPr>
            <a:r>
              <a:rPr lang="en-US" altLang="zh-CN" sz="2800"/>
              <a:t>     </a:t>
            </a:r>
            <a:r>
              <a:rPr lang="en-US" altLang="zh-CN" sz="2800">
                <a:solidFill>
                  <a:srgbClr val="0000CC"/>
                </a:solidFill>
              </a:rPr>
              <a:t>}</a:t>
            </a:r>
            <a:r>
              <a:rPr lang="en-US" altLang="zh-CN" sz="2800"/>
              <a:t> </a:t>
            </a:r>
            <a:r>
              <a:rPr lang="en-US" altLang="zh-CN" sz="2800">
                <a:solidFill>
                  <a:srgbClr val="008000"/>
                </a:solidFill>
              </a:rPr>
              <a:t>a;</a:t>
            </a:r>
            <a:r>
              <a:rPr lang="en-US" altLang="zh-CN" sz="2800">
                <a:solidFill>
                  <a:schemeClr val="accent1"/>
                </a:solidFill>
              </a:rPr>
              <a:t> </a:t>
            </a:r>
          </a:p>
          <a:p>
            <a:pPr algn="l">
              <a:spcBef>
                <a:spcPct val="10000"/>
              </a:spcBef>
            </a:pPr>
            <a:r>
              <a:rPr lang="en-US" altLang="zh-CN" sz="2800">
                <a:solidFill>
                  <a:schemeClr val="accent1"/>
                </a:solidFill>
              </a:rPr>
              <a:t>    </a:t>
            </a:r>
            <a:r>
              <a:rPr lang="en-US" altLang="zh-CN" sz="2800">
                <a:sym typeface="黑体" panose="02010609060101010101" pitchFamily="49" charset="-122"/>
              </a:rPr>
              <a:t> a.i=1; a.ch=‘a’;</a:t>
            </a:r>
          </a:p>
          <a:p>
            <a:pPr algn="l">
              <a:spcBef>
                <a:spcPct val="10000"/>
              </a:spcBef>
            </a:pPr>
            <a:r>
              <a:rPr lang="en-US" altLang="zh-CN" sz="2800">
                <a:sym typeface="黑体" panose="02010609060101010101" pitchFamily="49" charset="-122"/>
              </a:rPr>
              <a:t>     </a:t>
            </a:r>
            <a:r>
              <a:rPr lang="en-US" altLang="zh-CN" sz="2800">
                <a:solidFill>
                  <a:srgbClr val="9900CC"/>
                </a:solidFill>
                <a:sym typeface="黑体" panose="02010609060101010101" pitchFamily="49" charset="-122"/>
              </a:rPr>
              <a:t>a.f=1.5</a:t>
            </a:r>
            <a:r>
              <a:rPr lang="en-US" altLang="zh-CN" sz="2800">
                <a:sym typeface="黑体" panose="02010609060101010101" pitchFamily="49" charset="-122"/>
              </a:rPr>
              <a:t>;</a:t>
            </a:r>
          </a:p>
          <a:p>
            <a:pPr algn="l">
              <a:spcBef>
                <a:spcPct val="10000"/>
              </a:spcBef>
            </a:pPr>
            <a:r>
              <a:rPr lang="en-US" altLang="zh-CN" sz="2800">
                <a:sym typeface="黑体" panose="02010609060101010101" pitchFamily="49" charset="-122"/>
              </a:rPr>
              <a:t>     printf (“%f, %f \n”, </a:t>
            </a:r>
            <a:r>
              <a:rPr lang="en-US" altLang="zh-CN" sz="2800">
                <a:solidFill>
                  <a:srgbClr val="9900CC"/>
                </a:solidFill>
                <a:sym typeface="黑体" panose="02010609060101010101" pitchFamily="49" charset="-122"/>
              </a:rPr>
              <a:t>a.f</a:t>
            </a:r>
            <a:r>
              <a:rPr lang="en-US" altLang="zh-CN" sz="2800">
                <a:sym typeface="黑体" panose="02010609060101010101" pitchFamily="49" charset="-122"/>
              </a:rPr>
              <a:t>, </a:t>
            </a:r>
            <a:r>
              <a:rPr lang="en-US" altLang="zh-CN" sz="2800">
                <a:solidFill>
                  <a:srgbClr val="CC0000"/>
                </a:solidFill>
                <a:sym typeface="黑体" panose="02010609060101010101" pitchFamily="49" charset="-122"/>
              </a:rPr>
              <a:t>a.x</a:t>
            </a:r>
            <a:r>
              <a:rPr lang="en-US" altLang="zh-CN" sz="2800">
                <a:sym typeface="黑体" panose="02010609060101010101" pitchFamily="49" charset="-122"/>
              </a:rPr>
              <a:t>);  </a:t>
            </a:r>
            <a:r>
              <a:rPr lang="en-US" altLang="zh-CN" sz="2800">
                <a:solidFill>
                  <a:srgbClr val="CC0000"/>
                </a:solidFill>
                <a:sym typeface="黑体" panose="02010609060101010101" pitchFamily="49" charset="-122"/>
              </a:rPr>
              <a:t>}</a:t>
            </a:r>
          </a:p>
        </p:txBody>
      </p:sp>
      <p:sp>
        <p:nvSpPr>
          <p:cNvPr id="221187" name="Line 3">
            <a:extLst>
              <a:ext uri="{FF2B5EF4-FFF2-40B4-BE49-F238E27FC236}">
                <a16:creationId xmlns:a16="http://schemas.microsoft.com/office/drawing/2014/main" id="{5AEA4310-2FF7-4A2E-BF5F-10456F8D844F}"/>
              </a:ext>
            </a:extLst>
          </p:cNvPr>
          <p:cNvSpPr>
            <a:spLocks noChangeShapeType="1"/>
          </p:cNvSpPr>
          <p:nvPr/>
        </p:nvSpPr>
        <p:spPr bwMode="auto">
          <a:xfrm>
            <a:off x="5827713" y="3575050"/>
            <a:ext cx="12192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21188" name="Group 4">
            <a:extLst>
              <a:ext uri="{FF2B5EF4-FFF2-40B4-BE49-F238E27FC236}">
                <a16:creationId xmlns:a16="http://schemas.microsoft.com/office/drawing/2014/main" id="{4A328625-0AF2-4F2D-830B-438B68591101}"/>
              </a:ext>
            </a:extLst>
          </p:cNvPr>
          <p:cNvGrpSpPr>
            <a:grpSpLocks/>
          </p:cNvGrpSpPr>
          <p:nvPr/>
        </p:nvGrpSpPr>
        <p:grpSpPr bwMode="auto">
          <a:xfrm>
            <a:off x="5827713" y="2051050"/>
            <a:ext cx="1219200" cy="2971800"/>
            <a:chOff x="0" y="0"/>
            <a:chExt cx="768" cy="1872"/>
          </a:xfrm>
        </p:grpSpPr>
        <p:sp>
          <p:nvSpPr>
            <p:cNvPr id="221189" name="Rectangle 5">
              <a:extLst>
                <a:ext uri="{FF2B5EF4-FFF2-40B4-BE49-F238E27FC236}">
                  <a16:creationId xmlns:a16="http://schemas.microsoft.com/office/drawing/2014/main" id="{CFE2497C-B649-4220-B727-F4BEEE9A9FFF}"/>
                </a:ext>
              </a:extLst>
            </p:cNvPr>
            <p:cNvSpPr>
              <a:spLocks noChangeArrowheads="1"/>
            </p:cNvSpPr>
            <p:nvPr/>
          </p:nvSpPr>
          <p:spPr bwMode="auto">
            <a:xfrm>
              <a:off x="0" y="0"/>
              <a:ext cx="768" cy="1872"/>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accent2"/>
                  </a:solidFill>
                </a14:hiddenFill>
              </a:ext>
            </a:extLst>
          </p:spPr>
          <p:txBody>
            <a:bodyPr wrap="none" anchor="ctr"/>
            <a:lstStyle/>
            <a:p>
              <a:endParaRPr lang="zh-CN" altLang="en-US"/>
            </a:p>
          </p:txBody>
        </p:sp>
        <p:sp>
          <p:nvSpPr>
            <p:cNvPr id="221190" name="Line 6">
              <a:extLst>
                <a:ext uri="{FF2B5EF4-FFF2-40B4-BE49-F238E27FC236}">
                  <a16:creationId xmlns:a16="http://schemas.microsoft.com/office/drawing/2014/main" id="{66E6B271-EA4E-4C68-BD93-7AD43D88D246}"/>
                </a:ext>
              </a:extLst>
            </p:cNvPr>
            <p:cNvSpPr>
              <a:spLocks noChangeShapeType="1"/>
            </p:cNvSpPr>
            <p:nvPr/>
          </p:nvSpPr>
          <p:spPr bwMode="auto">
            <a:xfrm>
              <a:off x="0" y="480"/>
              <a:ext cx="76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191" name="Line 7">
              <a:extLst>
                <a:ext uri="{FF2B5EF4-FFF2-40B4-BE49-F238E27FC236}">
                  <a16:creationId xmlns:a16="http://schemas.microsoft.com/office/drawing/2014/main" id="{D9E9CAB5-E212-45C2-8696-29E69ED6FC41}"/>
                </a:ext>
              </a:extLst>
            </p:cNvPr>
            <p:cNvSpPr>
              <a:spLocks noChangeShapeType="1"/>
            </p:cNvSpPr>
            <p:nvPr/>
          </p:nvSpPr>
          <p:spPr bwMode="auto">
            <a:xfrm>
              <a:off x="0" y="1392"/>
              <a:ext cx="76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1192" name="AutoShape 8">
            <a:extLst>
              <a:ext uri="{FF2B5EF4-FFF2-40B4-BE49-F238E27FC236}">
                <a16:creationId xmlns:a16="http://schemas.microsoft.com/office/drawing/2014/main" id="{BD46A521-DC83-4311-8F37-ED41B0302FB3}"/>
              </a:ext>
            </a:extLst>
          </p:cNvPr>
          <p:cNvSpPr>
            <a:spLocks/>
          </p:cNvSpPr>
          <p:nvPr/>
        </p:nvSpPr>
        <p:spPr bwMode="auto">
          <a:xfrm>
            <a:off x="7118350" y="4260850"/>
            <a:ext cx="228600" cy="762000"/>
          </a:xfrm>
          <a:prstGeom prst="rightBrace">
            <a:avLst>
              <a:gd name="adj1" fmla="val 27778"/>
              <a:gd name="adj2" fmla="val 50000"/>
            </a:avLst>
          </a:prstGeom>
          <a:noFill/>
          <a:ln w="12700">
            <a:solidFill>
              <a:schemeClr val="tx1"/>
            </a:solidFill>
            <a:round/>
            <a:headEnd/>
            <a:tailEnd/>
          </a:ln>
          <a:extLst>
            <a:ext uri="{909E8E84-426E-40DD-AFC4-6F175D3DCCD1}">
              <a14:hiddenFill xmlns:a14="http://schemas.microsoft.com/office/drawing/2010/main">
                <a:solidFill>
                  <a:schemeClr val="accent2"/>
                </a:solidFill>
              </a14:hiddenFill>
            </a:ext>
          </a:extLst>
        </p:spPr>
        <p:txBody>
          <a:bodyPr wrap="none" anchor="ctr"/>
          <a:lstStyle/>
          <a:p>
            <a:endParaRPr lang="zh-CN" altLang="en-US"/>
          </a:p>
        </p:txBody>
      </p:sp>
      <p:sp>
        <p:nvSpPr>
          <p:cNvPr id="221193" name="AutoShape 9">
            <a:extLst>
              <a:ext uri="{FF2B5EF4-FFF2-40B4-BE49-F238E27FC236}">
                <a16:creationId xmlns:a16="http://schemas.microsoft.com/office/drawing/2014/main" id="{577A8E7A-938F-4278-8EB4-F0BC37DCDC91}"/>
              </a:ext>
            </a:extLst>
          </p:cNvPr>
          <p:cNvSpPr>
            <a:spLocks/>
          </p:cNvSpPr>
          <p:nvPr/>
        </p:nvSpPr>
        <p:spPr bwMode="auto">
          <a:xfrm>
            <a:off x="7423150" y="3575050"/>
            <a:ext cx="304800" cy="1447800"/>
          </a:xfrm>
          <a:prstGeom prst="rightBrace">
            <a:avLst>
              <a:gd name="adj1" fmla="val 39583"/>
              <a:gd name="adj2" fmla="val 50000"/>
            </a:avLst>
          </a:prstGeom>
          <a:noFill/>
          <a:ln w="1270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21194" name="AutoShape 10">
            <a:extLst>
              <a:ext uri="{FF2B5EF4-FFF2-40B4-BE49-F238E27FC236}">
                <a16:creationId xmlns:a16="http://schemas.microsoft.com/office/drawing/2014/main" id="{E10F15EB-0692-4DF5-8AF1-42FAFC111479}"/>
              </a:ext>
            </a:extLst>
          </p:cNvPr>
          <p:cNvSpPr>
            <a:spLocks/>
          </p:cNvSpPr>
          <p:nvPr/>
        </p:nvSpPr>
        <p:spPr bwMode="auto">
          <a:xfrm>
            <a:off x="7956550" y="2051050"/>
            <a:ext cx="304800" cy="2971800"/>
          </a:xfrm>
          <a:prstGeom prst="rightBrace">
            <a:avLst>
              <a:gd name="adj1" fmla="val 81250"/>
              <a:gd name="adj2" fmla="val 50000"/>
            </a:avLst>
          </a:prstGeom>
          <a:noFill/>
          <a:ln w="1270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21195" name="Text Box 11">
            <a:extLst>
              <a:ext uri="{FF2B5EF4-FFF2-40B4-BE49-F238E27FC236}">
                <a16:creationId xmlns:a16="http://schemas.microsoft.com/office/drawing/2014/main" id="{3F700CCB-5376-44D8-8EEA-049477351FC7}"/>
              </a:ext>
            </a:extLst>
          </p:cNvPr>
          <p:cNvSpPr txBox="1">
            <a:spLocks noChangeArrowheads="1"/>
          </p:cNvSpPr>
          <p:nvPr/>
        </p:nvSpPr>
        <p:spPr bwMode="auto">
          <a:xfrm>
            <a:off x="6737350" y="5022850"/>
            <a:ext cx="930275" cy="51911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a:effectLst>
                  <a:outerShdw blurRad="38100" dist="38100" dir="2700000" algn="tl">
                    <a:srgbClr val="C0C0C0"/>
                  </a:outerShdw>
                </a:effectLst>
                <a:ea typeface="宋体" panose="02010600030101010101" pitchFamily="2" charset="-122"/>
              </a:rPr>
              <a:t>a.ch</a:t>
            </a:r>
          </a:p>
        </p:txBody>
      </p:sp>
      <p:sp>
        <p:nvSpPr>
          <p:cNvPr id="221196" name="Text Box 12">
            <a:extLst>
              <a:ext uri="{FF2B5EF4-FFF2-40B4-BE49-F238E27FC236}">
                <a16:creationId xmlns:a16="http://schemas.microsoft.com/office/drawing/2014/main" id="{DCDC9FB7-14E9-414C-BCCD-3439964D728B}"/>
              </a:ext>
            </a:extLst>
          </p:cNvPr>
          <p:cNvSpPr txBox="1">
            <a:spLocks noChangeArrowheads="1"/>
          </p:cNvSpPr>
          <p:nvPr/>
        </p:nvSpPr>
        <p:spPr bwMode="auto">
          <a:xfrm>
            <a:off x="7237413" y="3051175"/>
            <a:ext cx="609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a:effectLst>
                  <a:outerShdw blurRad="38100" dist="38100" dir="2700000" algn="tl">
                    <a:srgbClr val="C0C0C0"/>
                  </a:outerShdw>
                </a:effectLst>
                <a:ea typeface="宋体" panose="02010600030101010101" pitchFamily="2" charset="-122"/>
              </a:rPr>
              <a:t>a.i</a:t>
            </a:r>
          </a:p>
        </p:txBody>
      </p:sp>
      <p:sp>
        <p:nvSpPr>
          <p:cNvPr id="221197" name="Text Box 13">
            <a:extLst>
              <a:ext uri="{FF2B5EF4-FFF2-40B4-BE49-F238E27FC236}">
                <a16:creationId xmlns:a16="http://schemas.microsoft.com/office/drawing/2014/main" id="{B52D9F4A-D7E4-461A-9D96-CE46FDD04674}"/>
              </a:ext>
            </a:extLst>
          </p:cNvPr>
          <p:cNvSpPr txBox="1">
            <a:spLocks noChangeArrowheads="1"/>
          </p:cNvSpPr>
          <p:nvPr/>
        </p:nvSpPr>
        <p:spPr bwMode="auto">
          <a:xfrm>
            <a:off x="7880350" y="5099050"/>
            <a:ext cx="8683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a:ea typeface="宋体" panose="02010600030101010101" pitchFamily="2" charset="-122"/>
              </a:rPr>
              <a:t>a.f  a.x</a:t>
            </a:r>
          </a:p>
        </p:txBody>
      </p:sp>
      <p:sp>
        <p:nvSpPr>
          <p:cNvPr id="221198" name="Rectangle 14">
            <a:extLst>
              <a:ext uri="{FF2B5EF4-FFF2-40B4-BE49-F238E27FC236}">
                <a16:creationId xmlns:a16="http://schemas.microsoft.com/office/drawing/2014/main" id="{FD849A7F-9513-42AB-9CC1-6667DCB163E5}"/>
              </a:ext>
            </a:extLst>
          </p:cNvPr>
          <p:cNvSpPr>
            <a:spLocks noChangeArrowheads="1"/>
          </p:cNvSpPr>
          <p:nvPr/>
        </p:nvSpPr>
        <p:spPr bwMode="auto">
          <a:xfrm>
            <a:off x="1042988" y="288925"/>
            <a:ext cx="81613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lang="zh-CN" altLang="en-US">
                <a:latin typeface="Arial" panose="020B0604020202020204" pitchFamily="34" charset="0"/>
              </a:rPr>
              <a:t>若存在</a:t>
            </a:r>
            <a:r>
              <a:rPr lang="zh-CN" altLang="en-US">
                <a:solidFill>
                  <a:srgbClr val="0000CC"/>
                </a:solidFill>
                <a:latin typeface="Arial" panose="020B0604020202020204" pitchFamily="34" charset="0"/>
              </a:rPr>
              <a:t>相同数据类型</a:t>
            </a:r>
            <a:r>
              <a:rPr lang="zh-CN" altLang="en-US">
                <a:latin typeface="Arial" panose="020B0604020202020204" pitchFamily="34" charset="0"/>
              </a:rPr>
              <a:t>的成员,则该成员有意义 </a:t>
            </a:r>
          </a:p>
        </p:txBody>
      </p:sp>
      <p:sp>
        <p:nvSpPr>
          <p:cNvPr id="221199" name="Rectangle 15">
            <a:extLst>
              <a:ext uri="{FF2B5EF4-FFF2-40B4-BE49-F238E27FC236}">
                <a16:creationId xmlns:a16="http://schemas.microsoft.com/office/drawing/2014/main" id="{663D72C1-3D40-4180-9DC5-471642330263}"/>
              </a:ext>
            </a:extLst>
          </p:cNvPr>
          <p:cNvSpPr>
            <a:spLocks noChangeArrowheads="1"/>
          </p:cNvSpPr>
          <p:nvPr/>
        </p:nvSpPr>
        <p:spPr bwMode="auto">
          <a:xfrm>
            <a:off x="5327650" y="1203325"/>
            <a:ext cx="2833688" cy="557213"/>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10000"/>
              </a:spcBef>
            </a:pPr>
            <a:r>
              <a:rPr lang="zh-CN" altLang="en-US" sz="2800">
                <a:solidFill>
                  <a:srgbClr val="CC0000"/>
                </a:solidFill>
                <a:sym typeface="黑体" panose="02010609060101010101" pitchFamily="49" charset="-122"/>
              </a:rPr>
              <a:t>输出</a:t>
            </a:r>
            <a:r>
              <a:rPr lang="en-US" altLang="zh-CN" sz="2800">
                <a:solidFill>
                  <a:srgbClr val="CC0000"/>
                </a:solidFill>
                <a:sym typeface="黑体" panose="02010609060101010101" pitchFamily="49" charset="-122"/>
              </a:rPr>
              <a:t>:</a:t>
            </a: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1.5  , 1.5</a:t>
            </a:r>
            <a:r>
              <a:rPr lang="en-US" altLang="zh-CN" sz="2800">
                <a:effectLst>
                  <a:outerShdw blurRad="38100" dist="38100" dir="2700000" algn="tl">
                    <a:srgbClr val="C0C0C0"/>
                  </a:outerShdw>
                </a:effectLst>
                <a:sym typeface="黑体" panose="02010609060101010101" pitchFamily="49" charset="-122"/>
              </a:rPr>
              <a:t> </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nodeType="afterEffect">
                                  <p:stCondLst>
                                    <p:cond delay="0"/>
                                  </p:stCondLst>
                                  <p:childTnLst>
                                    <p:set>
                                      <p:cBhvr>
                                        <p:cTn id="9" dur="1" fill="hold">
                                          <p:stCondLst>
                                            <p:cond delay="0"/>
                                          </p:stCondLst>
                                        </p:cTn>
                                        <p:tgtEl>
                                          <p:spTgt spid="22118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2119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119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2119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119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2119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119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1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5" grpId="0" autoUpdateAnimBg="0"/>
      <p:bldP spid="221196" grpId="0" autoUpdateAnimBg="0"/>
      <p:bldP spid="221197" grpId="0" autoUpdateAnimBg="0"/>
      <p:bldP spid="221199" grpId="0" animBg="1"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a:extLst>
              <a:ext uri="{FF2B5EF4-FFF2-40B4-BE49-F238E27FC236}">
                <a16:creationId xmlns:a16="http://schemas.microsoft.com/office/drawing/2014/main" id="{B5176A58-643C-46A4-B1B8-E057BFB98BE0}"/>
              </a:ext>
            </a:extLst>
          </p:cNvPr>
          <p:cNvSpPr txBox="1">
            <a:spLocks noChangeArrowheads="1"/>
          </p:cNvSpPr>
          <p:nvPr/>
        </p:nvSpPr>
        <p:spPr bwMode="auto">
          <a:xfrm>
            <a:off x="612775" y="1290638"/>
            <a:ext cx="8280400" cy="5091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pPr>
            <a:r>
              <a:rPr lang="en-US" altLang="zh-CN" sz="2800">
                <a:solidFill>
                  <a:srgbClr val="CC0000"/>
                </a:solidFill>
                <a:sym typeface="黑体" panose="02010609060101010101" pitchFamily="49" charset="-122"/>
              </a:rPr>
              <a:t>3.</a:t>
            </a:r>
            <a:r>
              <a:rPr lang="en-US" altLang="zh-CN" sz="2800">
                <a:sym typeface="黑体" panose="02010609060101010101" pitchFamily="49" charset="-122"/>
              </a:rPr>
              <a:t> </a:t>
            </a:r>
            <a:r>
              <a:rPr lang="zh-CN" altLang="en-US" sz="2800">
                <a:sym typeface="黑体" panose="02010609060101010101" pitchFamily="49" charset="-122"/>
              </a:rPr>
              <a:t>共用体变量、各成员都占同一地址</a:t>
            </a:r>
          </a:p>
          <a:p>
            <a:pPr algn="l">
              <a:spcBef>
                <a:spcPct val="20000"/>
              </a:spcBef>
            </a:pPr>
            <a:r>
              <a:rPr lang="en-US" altLang="zh-CN" sz="2800">
                <a:solidFill>
                  <a:srgbClr val="CC0000"/>
                </a:solidFill>
                <a:sym typeface="黑体" panose="02010609060101010101" pitchFamily="49" charset="-122"/>
              </a:rPr>
              <a:t>4.</a:t>
            </a:r>
            <a:r>
              <a:rPr lang="en-US" altLang="zh-CN" sz="2800">
                <a:sym typeface="黑体" panose="02010609060101010101" pitchFamily="49" charset="-122"/>
              </a:rPr>
              <a:t> </a:t>
            </a:r>
            <a:r>
              <a:rPr lang="zh-CN" altLang="en-US" sz="2800">
                <a:solidFill>
                  <a:srgbClr val="0000CC"/>
                </a:solidFill>
                <a:sym typeface="黑体" panose="02010609060101010101" pitchFamily="49" charset="-122"/>
              </a:rPr>
              <a:t>不能对共用体变量名赋值</a:t>
            </a:r>
            <a:r>
              <a:rPr lang="en-US" altLang="zh-CN" sz="2800">
                <a:solidFill>
                  <a:srgbClr val="0000CC"/>
                </a:solidFill>
                <a:sym typeface="黑体" panose="02010609060101010101" pitchFamily="49" charset="-122"/>
              </a:rPr>
              <a:t>,</a:t>
            </a:r>
            <a:r>
              <a:rPr lang="zh-CN" altLang="en-US" sz="2800">
                <a:solidFill>
                  <a:srgbClr val="0000CC"/>
                </a:solidFill>
                <a:sym typeface="黑体" panose="02010609060101010101" pitchFamily="49" charset="-122"/>
              </a:rPr>
              <a:t>也不能在定义时对其初始化。</a:t>
            </a:r>
          </a:p>
          <a:p>
            <a:pPr algn="l">
              <a:spcBef>
                <a:spcPct val="20000"/>
              </a:spcBef>
            </a:pPr>
            <a:r>
              <a:rPr lang="zh-CN" altLang="en-US" sz="2800">
                <a:solidFill>
                  <a:srgbClr val="0000CC"/>
                </a:solidFill>
                <a:sym typeface="黑体" panose="02010609060101010101" pitchFamily="49" charset="-122"/>
              </a:rPr>
              <a:t>         </a:t>
            </a:r>
            <a:r>
              <a:rPr lang="en-US" altLang="zh-CN" sz="2800">
                <a:solidFill>
                  <a:srgbClr val="0000CC"/>
                </a:solidFill>
              </a:rPr>
              <a:t>union  </a:t>
            </a:r>
            <a:r>
              <a:rPr lang="en-US" altLang="zh-CN" sz="2800">
                <a:solidFill>
                  <a:srgbClr val="CC0000"/>
                </a:solidFill>
              </a:rPr>
              <a:t>data</a:t>
            </a:r>
          </a:p>
          <a:p>
            <a:pPr algn="l">
              <a:spcBef>
                <a:spcPct val="20000"/>
              </a:spcBef>
            </a:pPr>
            <a:r>
              <a:rPr lang="en-US" altLang="zh-CN" sz="2800">
                <a:solidFill>
                  <a:srgbClr val="0000CC"/>
                </a:solidFill>
              </a:rPr>
              <a:t>         {   int  </a:t>
            </a:r>
            <a:r>
              <a:rPr lang="en-US" altLang="zh-CN" sz="2800"/>
              <a:t>i;</a:t>
            </a:r>
          </a:p>
          <a:p>
            <a:pPr algn="l">
              <a:spcBef>
                <a:spcPct val="20000"/>
              </a:spcBef>
            </a:pPr>
            <a:r>
              <a:rPr lang="en-US" altLang="zh-CN" sz="2800">
                <a:solidFill>
                  <a:srgbClr val="0000CC"/>
                </a:solidFill>
              </a:rPr>
              <a:t>              char  </a:t>
            </a:r>
            <a:r>
              <a:rPr lang="en-US" altLang="zh-CN" sz="2800"/>
              <a:t>ch;</a:t>
            </a:r>
          </a:p>
          <a:p>
            <a:pPr algn="l">
              <a:spcBef>
                <a:spcPct val="20000"/>
              </a:spcBef>
            </a:pPr>
            <a:r>
              <a:rPr lang="en-US" altLang="zh-CN" sz="2800">
                <a:solidFill>
                  <a:srgbClr val="0000CC"/>
                </a:solidFill>
              </a:rPr>
              <a:t>              float  </a:t>
            </a:r>
            <a:r>
              <a:rPr lang="en-US" altLang="zh-CN" sz="2800"/>
              <a:t>f;</a:t>
            </a:r>
          </a:p>
          <a:p>
            <a:pPr algn="l">
              <a:spcBef>
                <a:spcPct val="20000"/>
              </a:spcBef>
            </a:pPr>
            <a:r>
              <a:rPr lang="en-US" altLang="zh-CN" sz="2800">
                <a:solidFill>
                  <a:srgbClr val="0000CC"/>
                </a:solidFill>
              </a:rPr>
              <a:t>           } </a:t>
            </a:r>
            <a:r>
              <a:rPr lang="en-US" altLang="zh-CN" sz="2800">
                <a:solidFill>
                  <a:srgbClr val="006600"/>
                </a:solidFill>
              </a:rPr>
              <a:t>a={ 1, ‘a’, 1.5 };</a:t>
            </a:r>
            <a:r>
              <a:rPr lang="en-US" altLang="zh-CN" sz="2800">
                <a:solidFill>
                  <a:srgbClr val="CCFF33"/>
                </a:solidFill>
              </a:rPr>
              <a:t> </a:t>
            </a:r>
            <a:r>
              <a:rPr lang="en-US" altLang="zh-CN" sz="2800">
                <a:solidFill>
                  <a:schemeClr val="accent1"/>
                </a:solidFill>
              </a:rPr>
              <a:t>    </a:t>
            </a:r>
            <a:r>
              <a:rPr lang="en-US" altLang="zh-CN" sz="2800">
                <a:solidFill>
                  <a:srgbClr val="CC0000"/>
                </a:solidFill>
              </a:rPr>
              <a:t>( </a:t>
            </a:r>
            <a:r>
              <a:rPr lang="zh-CN" altLang="en-US" sz="2800">
                <a:solidFill>
                  <a:srgbClr val="CC0000"/>
                </a:solidFill>
              </a:rPr>
              <a:t>不合法 </a:t>
            </a:r>
            <a:r>
              <a:rPr lang="en-US" altLang="zh-CN" sz="2800">
                <a:solidFill>
                  <a:srgbClr val="CC0000"/>
                </a:solidFill>
              </a:rPr>
              <a:t>)</a:t>
            </a:r>
          </a:p>
          <a:p>
            <a:pPr algn="l">
              <a:spcBef>
                <a:spcPct val="50000"/>
              </a:spcBef>
            </a:pPr>
            <a:r>
              <a:rPr lang="en-US" altLang="zh-CN" sz="2800">
                <a:solidFill>
                  <a:srgbClr val="CC0000"/>
                </a:solidFill>
                <a:sym typeface="黑体" panose="02010609060101010101" pitchFamily="49" charset="-122"/>
              </a:rPr>
              <a:t>5.</a:t>
            </a:r>
            <a:r>
              <a:rPr lang="en-US" altLang="zh-CN" sz="2800">
                <a:solidFill>
                  <a:schemeClr val="tx2"/>
                </a:solidFill>
                <a:sym typeface="黑体" panose="02010609060101010101" pitchFamily="49" charset="-122"/>
              </a:rPr>
              <a:t> </a:t>
            </a:r>
            <a:r>
              <a:rPr lang="zh-CN" altLang="en-US" sz="2800">
                <a:sym typeface="黑体" panose="02010609060101010101" pitchFamily="49" charset="-122"/>
              </a:rPr>
              <a:t>共用体变量</a:t>
            </a:r>
            <a:r>
              <a:rPr lang="zh-CN" altLang="en-US" sz="2800">
                <a:solidFill>
                  <a:srgbClr val="CC0000"/>
                </a:solidFill>
                <a:sym typeface="黑体" panose="02010609060101010101" pitchFamily="49" charset="-122"/>
              </a:rPr>
              <a:t>不能作函数参数</a:t>
            </a:r>
            <a:r>
              <a:rPr lang="zh-CN" altLang="en-US" sz="2800">
                <a:sym typeface="黑体" panose="02010609060101010101" pitchFamily="49" charset="-122"/>
              </a:rPr>
              <a:t>，但指向共用体变量的指针则</a:t>
            </a:r>
            <a:r>
              <a:rPr lang="zh-CN" altLang="en-US" sz="2800">
                <a:solidFill>
                  <a:srgbClr val="CC0000"/>
                </a:solidFill>
                <a:sym typeface="黑体" panose="02010609060101010101" pitchFamily="49" charset="-122"/>
              </a:rPr>
              <a:t>可以</a:t>
            </a:r>
            <a:r>
              <a:rPr lang="zh-CN" altLang="en-US" sz="2800">
                <a:sym typeface="黑体" panose="02010609060101010101" pitchFamily="49" charset="-122"/>
              </a:rPr>
              <a:t>。</a:t>
            </a:r>
            <a:endParaRPr lang="zh-CN" altLang="en-US" sz="2800" b="0">
              <a:solidFill>
                <a:schemeClr val="accent1"/>
              </a:solidFill>
            </a:endParaRPr>
          </a:p>
        </p:txBody>
      </p:sp>
      <p:sp>
        <p:nvSpPr>
          <p:cNvPr id="222211" name="Rectangle 3">
            <a:extLst>
              <a:ext uri="{FF2B5EF4-FFF2-40B4-BE49-F238E27FC236}">
                <a16:creationId xmlns:a16="http://schemas.microsoft.com/office/drawing/2014/main" id="{EF3D1F4B-F5B5-422C-9D0D-4B5EDAA2E92A}"/>
              </a:ext>
            </a:extLst>
          </p:cNvPr>
          <p:cNvSpPr>
            <a:spLocks noChangeArrowheads="1"/>
          </p:cNvSpPr>
          <p:nvPr/>
        </p:nvSpPr>
        <p:spPr bwMode="auto">
          <a:xfrm>
            <a:off x="1692275" y="260350"/>
            <a:ext cx="5484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sym typeface="黑体" panose="02010609060101010101" pitchFamily="49" charset="-122"/>
              </a:rPr>
              <a:t>三</a:t>
            </a:r>
            <a:r>
              <a:rPr lang="en-US" altLang="zh-CN">
                <a:solidFill>
                  <a:srgbClr val="CC0000"/>
                </a:solidFill>
                <a:sym typeface="黑体" panose="02010609060101010101" pitchFamily="49" charset="-122"/>
              </a:rPr>
              <a:t>. </a:t>
            </a:r>
            <a:r>
              <a:rPr lang="zh-CN" altLang="en-US">
                <a:solidFill>
                  <a:srgbClr val="CC0000"/>
                </a:solidFill>
                <a:sym typeface="黑体" panose="02010609060101010101" pitchFamily="49" charset="-122"/>
              </a:rPr>
              <a:t>共用体类型数据的特点</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221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22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22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22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22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2210">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2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a:extLst>
              <a:ext uri="{FF2B5EF4-FFF2-40B4-BE49-F238E27FC236}">
                <a16:creationId xmlns:a16="http://schemas.microsoft.com/office/drawing/2014/main" id="{9BD5B606-AD93-4527-A57F-430873A78AFA}"/>
              </a:ext>
            </a:extLst>
          </p:cNvPr>
          <p:cNvSpPr txBox="1">
            <a:spLocks noChangeArrowheads="1"/>
          </p:cNvSpPr>
          <p:nvPr/>
        </p:nvSpPr>
        <p:spPr bwMode="auto">
          <a:xfrm>
            <a:off x="1258888" y="1300163"/>
            <a:ext cx="2592387"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800">
                <a:solidFill>
                  <a:srgbClr val="0000CC"/>
                </a:solidFill>
                <a:sym typeface="黑体" panose="02010609060101010101" pitchFamily="49" charset="-122"/>
              </a:rPr>
              <a:t>union  data</a:t>
            </a:r>
            <a:r>
              <a:rPr lang="en-US" altLang="zh-CN" sz="2800">
                <a:solidFill>
                  <a:srgbClr val="CC0000"/>
                </a:solidFill>
                <a:sym typeface="黑体" panose="02010609060101010101" pitchFamily="49" charset="-122"/>
              </a:rPr>
              <a:t>  </a:t>
            </a:r>
          </a:p>
          <a:p>
            <a:pPr algn="l"/>
            <a:r>
              <a:rPr lang="en-US" altLang="zh-CN" sz="2800">
                <a:solidFill>
                  <a:srgbClr val="0000CC"/>
                </a:solidFill>
                <a:sym typeface="黑体" panose="02010609060101010101" pitchFamily="49" charset="-122"/>
              </a:rPr>
              <a:t>{  </a:t>
            </a:r>
          </a:p>
          <a:p>
            <a:pPr algn="l"/>
            <a:r>
              <a:rPr lang="en-US" altLang="zh-CN" sz="2800">
                <a:solidFill>
                  <a:srgbClr val="0000CC"/>
                </a:solidFill>
                <a:sym typeface="黑体" panose="02010609060101010101" pitchFamily="49" charset="-122"/>
              </a:rPr>
              <a:t>      </a:t>
            </a:r>
            <a:r>
              <a:rPr lang="en-US" altLang="zh-CN" sz="2800">
                <a:solidFill>
                  <a:srgbClr val="CC0000"/>
                </a:solidFill>
                <a:sym typeface="黑体" panose="02010609060101010101" pitchFamily="49" charset="-122"/>
              </a:rPr>
              <a:t>struct   st</a:t>
            </a:r>
          </a:p>
          <a:p>
            <a:pPr algn="l"/>
            <a:r>
              <a:rPr lang="en-US" altLang="zh-CN" sz="2800">
                <a:solidFill>
                  <a:srgbClr val="CC0000"/>
                </a:solidFill>
                <a:sym typeface="黑体" panose="02010609060101010101" pitchFamily="49" charset="-122"/>
              </a:rPr>
              <a:t>      {  </a:t>
            </a:r>
          </a:p>
          <a:p>
            <a:pPr algn="l"/>
            <a:r>
              <a:rPr lang="en-US" altLang="zh-CN" sz="2800">
                <a:solidFill>
                  <a:srgbClr val="CC0000"/>
                </a:solidFill>
                <a:sym typeface="黑体" panose="02010609060101010101" pitchFamily="49" charset="-122"/>
              </a:rPr>
              <a:t>           int  a;</a:t>
            </a:r>
          </a:p>
          <a:p>
            <a:pPr algn="l"/>
            <a:r>
              <a:rPr lang="en-US" altLang="zh-CN" sz="2800">
                <a:solidFill>
                  <a:srgbClr val="CC0000"/>
                </a:solidFill>
                <a:sym typeface="黑体" panose="02010609060101010101" pitchFamily="49" charset="-122"/>
              </a:rPr>
              <a:t>           int  b;</a:t>
            </a:r>
          </a:p>
          <a:p>
            <a:pPr algn="l"/>
            <a:r>
              <a:rPr lang="en-US" altLang="zh-CN" sz="2800">
                <a:solidFill>
                  <a:srgbClr val="CC0000"/>
                </a:solidFill>
                <a:sym typeface="黑体" panose="02010609060101010101" pitchFamily="49" charset="-122"/>
              </a:rPr>
              <a:t>      }</a:t>
            </a:r>
            <a:r>
              <a:rPr lang="en-US" altLang="zh-CN" sz="2800">
                <a:solidFill>
                  <a:srgbClr val="0000CC"/>
                </a:solidFill>
                <a:sym typeface="黑体" panose="02010609060101010101" pitchFamily="49" charset="-122"/>
              </a:rPr>
              <a:t> </a:t>
            </a:r>
            <a:r>
              <a:rPr lang="en-US" altLang="zh-CN" sz="2800">
                <a:solidFill>
                  <a:srgbClr val="006600"/>
                </a:solidFill>
                <a:sym typeface="黑体" panose="02010609060101010101" pitchFamily="49" charset="-122"/>
              </a:rPr>
              <a:t>x;</a:t>
            </a:r>
          </a:p>
          <a:p>
            <a:pPr algn="l"/>
            <a:r>
              <a:rPr lang="en-US" altLang="zh-CN" sz="2800">
                <a:solidFill>
                  <a:srgbClr val="0000CC"/>
                </a:solidFill>
                <a:sym typeface="黑体" panose="02010609060101010101" pitchFamily="49" charset="-122"/>
              </a:rPr>
              <a:t>      int   </a:t>
            </a:r>
            <a:r>
              <a:rPr lang="en-US" altLang="zh-CN" sz="2800">
                <a:sym typeface="黑体" panose="02010609060101010101" pitchFamily="49" charset="-122"/>
              </a:rPr>
              <a:t>y;</a:t>
            </a:r>
          </a:p>
          <a:p>
            <a:pPr algn="l"/>
            <a:r>
              <a:rPr lang="en-US" altLang="zh-CN" sz="2800">
                <a:solidFill>
                  <a:srgbClr val="0000CC"/>
                </a:solidFill>
                <a:sym typeface="黑体" panose="02010609060101010101" pitchFamily="49" charset="-122"/>
              </a:rPr>
              <a:t>      int   </a:t>
            </a:r>
            <a:r>
              <a:rPr lang="en-US" altLang="zh-CN" sz="2800">
                <a:sym typeface="黑体" panose="02010609060101010101" pitchFamily="49" charset="-122"/>
              </a:rPr>
              <a:t>z;</a:t>
            </a:r>
          </a:p>
          <a:p>
            <a:pPr algn="l"/>
            <a:r>
              <a:rPr lang="en-US" altLang="zh-CN" sz="2800">
                <a:solidFill>
                  <a:srgbClr val="0000CC"/>
                </a:solidFill>
                <a:sym typeface="黑体" panose="02010609060101010101" pitchFamily="49" charset="-122"/>
              </a:rPr>
              <a:t>} </a:t>
            </a:r>
            <a:r>
              <a:rPr lang="en-US" altLang="zh-CN" sz="2800">
                <a:solidFill>
                  <a:srgbClr val="006600"/>
                </a:solidFill>
                <a:sym typeface="黑体" panose="02010609060101010101" pitchFamily="49" charset="-122"/>
              </a:rPr>
              <a:t>max;</a:t>
            </a:r>
          </a:p>
        </p:txBody>
      </p:sp>
      <p:sp>
        <p:nvSpPr>
          <p:cNvPr id="223235" name="Text Box 3">
            <a:extLst>
              <a:ext uri="{FF2B5EF4-FFF2-40B4-BE49-F238E27FC236}">
                <a16:creationId xmlns:a16="http://schemas.microsoft.com/office/drawing/2014/main" id="{880D8C3E-5E9A-446C-8A09-FBBA47B81DE8}"/>
              </a:ext>
            </a:extLst>
          </p:cNvPr>
          <p:cNvSpPr txBox="1">
            <a:spLocks noChangeArrowheads="1"/>
          </p:cNvSpPr>
          <p:nvPr/>
        </p:nvSpPr>
        <p:spPr bwMode="auto">
          <a:xfrm>
            <a:off x="5029200" y="1196975"/>
            <a:ext cx="3143250"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800">
                <a:solidFill>
                  <a:srgbClr val="CC0000"/>
                </a:solidFill>
                <a:sym typeface="黑体" panose="02010609060101010101" pitchFamily="49" charset="-122"/>
              </a:rPr>
              <a:t>struct  st  </a:t>
            </a:r>
          </a:p>
          <a:p>
            <a:pPr algn="l"/>
            <a:r>
              <a:rPr lang="en-US" altLang="zh-CN" sz="2800">
                <a:solidFill>
                  <a:srgbClr val="CC0000"/>
                </a:solidFill>
                <a:sym typeface="黑体" panose="02010609060101010101" pitchFamily="49" charset="-122"/>
              </a:rPr>
              <a:t>{  </a:t>
            </a:r>
          </a:p>
          <a:p>
            <a:pPr algn="l"/>
            <a:r>
              <a:rPr lang="en-US" altLang="zh-CN" sz="2800">
                <a:solidFill>
                  <a:srgbClr val="CC0000"/>
                </a:solidFill>
                <a:sym typeface="黑体" panose="02010609060101010101" pitchFamily="49" charset="-122"/>
              </a:rPr>
              <a:t>      </a:t>
            </a:r>
            <a:r>
              <a:rPr lang="en-US" altLang="zh-CN" sz="2800">
                <a:solidFill>
                  <a:srgbClr val="0000CC"/>
                </a:solidFill>
                <a:sym typeface="黑体" panose="02010609060101010101" pitchFamily="49" charset="-122"/>
              </a:rPr>
              <a:t>union   data</a:t>
            </a:r>
          </a:p>
          <a:p>
            <a:pPr algn="l"/>
            <a:r>
              <a:rPr lang="en-US" altLang="zh-CN" sz="2800">
                <a:solidFill>
                  <a:srgbClr val="0000CC"/>
                </a:solidFill>
                <a:sym typeface="黑体" panose="02010609060101010101" pitchFamily="49" charset="-122"/>
              </a:rPr>
              <a:t>      {  </a:t>
            </a:r>
          </a:p>
          <a:p>
            <a:pPr algn="l"/>
            <a:r>
              <a:rPr lang="en-US" altLang="zh-CN" sz="2800">
                <a:solidFill>
                  <a:srgbClr val="0000CC"/>
                </a:solidFill>
                <a:sym typeface="黑体" panose="02010609060101010101" pitchFamily="49" charset="-122"/>
              </a:rPr>
              <a:t>           int   a;</a:t>
            </a:r>
          </a:p>
          <a:p>
            <a:pPr algn="l"/>
            <a:r>
              <a:rPr lang="en-US" altLang="zh-CN" sz="2800">
                <a:solidFill>
                  <a:srgbClr val="0000CC"/>
                </a:solidFill>
                <a:sym typeface="黑体" panose="02010609060101010101" pitchFamily="49" charset="-122"/>
              </a:rPr>
              <a:t>           char  b;</a:t>
            </a:r>
          </a:p>
          <a:p>
            <a:pPr algn="l"/>
            <a:r>
              <a:rPr lang="en-US" altLang="zh-CN" sz="2800">
                <a:solidFill>
                  <a:srgbClr val="0000CC"/>
                </a:solidFill>
                <a:sym typeface="黑体" panose="02010609060101010101" pitchFamily="49" charset="-122"/>
              </a:rPr>
              <a:t>       }</a:t>
            </a:r>
            <a:r>
              <a:rPr lang="en-US" altLang="zh-CN" sz="2800">
                <a:solidFill>
                  <a:srgbClr val="CC0000"/>
                </a:solidFill>
                <a:sym typeface="黑体" panose="02010609060101010101" pitchFamily="49" charset="-122"/>
              </a:rPr>
              <a:t> </a:t>
            </a:r>
            <a:r>
              <a:rPr lang="en-US" altLang="zh-CN" sz="2800">
                <a:solidFill>
                  <a:srgbClr val="006600"/>
                </a:solidFill>
                <a:sym typeface="黑体" panose="02010609060101010101" pitchFamily="49" charset="-122"/>
              </a:rPr>
              <a:t>x;</a:t>
            </a:r>
          </a:p>
          <a:p>
            <a:pPr algn="l"/>
            <a:r>
              <a:rPr lang="en-US" altLang="zh-CN" sz="2800">
                <a:solidFill>
                  <a:srgbClr val="CC0000"/>
                </a:solidFill>
                <a:sym typeface="黑体" panose="02010609060101010101" pitchFamily="49" charset="-122"/>
              </a:rPr>
              <a:t>       int  y;</a:t>
            </a:r>
          </a:p>
          <a:p>
            <a:pPr algn="l"/>
            <a:r>
              <a:rPr lang="en-US" altLang="zh-CN" sz="2800">
                <a:solidFill>
                  <a:srgbClr val="CC0000"/>
                </a:solidFill>
                <a:sym typeface="黑体" panose="02010609060101010101" pitchFamily="49" charset="-122"/>
              </a:rPr>
              <a:t>       float  z;</a:t>
            </a:r>
          </a:p>
          <a:p>
            <a:pPr algn="l"/>
            <a:r>
              <a:rPr lang="en-US" altLang="zh-CN" sz="2800">
                <a:solidFill>
                  <a:srgbClr val="CC0000"/>
                </a:solidFill>
                <a:sym typeface="黑体" panose="02010609060101010101" pitchFamily="49" charset="-122"/>
              </a:rPr>
              <a:t>   }</a:t>
            </a:r>
            <a:r>
              <a:rPr lang="en-US" altLang="zh-CN" sz="2800">
                <a:solidFill>
                  <a:srgbClr val="0000CC"/>
                </a:solidFill>
                <a:sym typeface="黑体" panose="02010609060101010101" pitchFamily="49" charset="-122"/>
              </a:rPr>
              <a:t> </a:t>
            </a:r>
            <a:r>
              <a:rPr lang="en-US" altLang="zh-CN" sz="2800">
                <a:solidFill>
                  <a:srgbClr val="006600"/>
                </a:solidFill>
                <a:sym typeface="黑体" panose="02010609060101010101" pitchFamily="49" charset="-122"/>
              </a:rPr>
              <a:t>min;</a:t>
            </a:r>
            <a:endParaRPr lang="en-US" altLang="zh-CN" sz="2800" b="0">
              <a:solidFill>
                <a:srgbClr val="006600"/>
              </a:solidFill>
            </a:endParaRPr>
          </a:p>
        </p:txBody>
      </p:sp>
      <p:sp>
        <p:nvSpPr>
          <p:cNvPr id="223236" name="Line 4">
            <a:extLst>
              <a:ext uri="{FF2B5EF4-FFF2-40B4-BE49-F238E27FC236}">
                <a16:creationId xmlns:a16="http://schemas.microsoft.com/office/drawing/2014/main" id="{A46EE8BB-5EB6-47BE-9E76-7B2270C30F29}"/>
              </a:ext>
            </a:extLst>
          </p:cNvPr>
          <p:cNvSpPr>
            <a:spLocks noChangeShapeType="1"/>
          </p:cNvSpPr>
          <p:nvPr/>
        </p:nvSpPr>
        <p:spPr bwMode="auto">
          <a:xfrm>
            <a:off x="4419600" y="1412875"/>
            <a:ext cx="7938" cy="4276725"/>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3237" name="Text Box 5">
            <a:extLst>
              <a:ext uri="{FF2B5EF4-FFF2-40B4-BE49-F238E27FC236}">
                <a16:creationId xmlns:a16="http://schemas.microsoft.com/office/drawing/2014/main" id="{C47CB60C-1BBB-4775-95F1-83F53E8EB220}"/>
              </a:ext>
            </a:extLst>
          </p:cNvPr>
          <p:cNvSpPr txBox="1">
            <a:spLocks noChangeArrowheads="1"/>
          </p:cNvSpPr>
          <p:nvPr/>
        </p:nvSpPr>
        <p:spPr bwMode="auto">
          <a:xfrm>
            <a:off x="1058863" y="304800"/>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sym typeface="黑体" panose="02010609060101010101" pitchFamily="49" charset="-122"/>
              </a:rPr>
              <a:t>6.</a:t>
            </a:r>
            <a:r>
              <a:rPr lang="en-US" altLang="zh-CN">
                <a:solidFill>
                  <a:srgbClr val="0000CC"/>
                </a:solidFill>
                <a:sym typeface="黑体" panose="02010609060101010101" pitchFamily="49" charset="-122"/>
              </a:rPr>
              <a:t> </a:t>
            </a:r>
            <a:r>
              <a:rPr lang="zh-CN" altLang="en-US">
                <a:solidFill>
                  <a:srgbClr val="0000CC"/>
                </a:solidFill>
                <a:sym typeface="黑体" panose="02010609060101010101" pitchFamily="49" charset="-122"/>
              </a:rPr>
              <a:t>结构体类型和共用体类型可以相互嵌套</a:t>
            </a:r>
          </a:p>
        </p:txBody>
      </p:sp>
    </p:spTree>
  </p:cSld>
  <p:clrMapOvr>
    <a:masterClrMapping/>
  </p:clrMapOvr>
  <p:transition spd="slow" advTm="10000">
    <p:split orient="ver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860A7DE0-FDC4-44EC-B435-3A4D17443C0E}"/>
              </a:ext>
            </a:extLst>
          </p:cNvPr>
          <p:cNvSpPr>
            <a:spLocks noGrp="1" noChangeArrowheads="1"/>
          </p:cNvSpPr>
          <p:nvPr>
            <p:ph type="title"/>
          </p:nvPr>
        </p:nvSpPr>
        <p:spPr>
          <a:xfrm>
            <a:off x="755650" y="188913"/>
            <a:ext cx="6408738" cy="839787"/>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lstStyle/>
          <a:p>
            <a:r>
              <a:rPr lang="zh-CN" altLang="en-US" sz="3200">
                <a:solidFill>
                  <a:srgbClr val="CC0000"/>
                </a:solidFill>
                <a:latin typeface="Times New Roman" panose="02020603050405020304" pitchFamily="18" charset="0"/>
              </a:rPr>
              <a:t>用户自定义的数据类型</a:t>
            </a:r>
          </a:p>
        </p:txBody>
      </p:sp>
      <p:sp>
        <p:nvSpPr>
          <p:cNvPr id="224259" name="Rectangle 3">
            <a:extLst>
              <a:ext uri="{FF2B5EF4-FFF2-40B4-BE49-F238E27FC236}">
                <a16:creationId xmlns:a16="http://schemas.microsoft.com/office/drawing/2014/main" id="{DB6C34E1-DACE-4F76-AABC-4A0DBACDB4CD}"/>
              </a:ext>
            </a:extLst>
          </p:cNvPr>
          <p:cNvSpPr>
            <a:spLocks noGrp="1" noChangeArrowheads="1"/>
          </p:cNvSpPr>
          <p:nvPr>
            <p:ph type="body" idx="1"/>
          </p:nvPr>
        </p:nvSpPr>
        <p:spPr>
          <a:xfrm>
            <a:off x="360363" y="1412875"/>
            <a:ext cx="8243887" cy="3962400"/>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indent="0">
              <a:spcBef>
                <a:spcPct val="10000"/>
              </a:spcBef>
              <a:buFontTx/>
              <a:buNone/>
            </a:pPr>
            <a:r>
              <a:rPr lang="zh-CN" altLang="en-US" sz="2400" b="1">
                <a:solidFill>
                  <a:srgbClr val="0000CC"/>
                </a:solidFill>
                <a:latin typeface="Times New Roman" panose="02020603050405020304" pitchFamily="18" charset="0"/>
                <a:ea typeface="黑体" panose="02010609060101010101" pitchFamily="49" charset="-122"/>
              </a:rPr>
              <a:t>结构体：</a:t>
            </a:r>
          </a:p>
          <a:p>
            <a:pPr marL="457200" lvl="1" indent="0">
              <a:spcBef>
                <a:spcPct val="10000"/>
              </a:spcBef>
              <a:buFontTx/>
              <a:buNone/>
            </a:pPr>
            <a:r>
              <a:rPr lang="zh-CN" altLang="en-US" sz="2400" b="1">
                <a:latin typeface="Times New Roman" panose="02020603050405020304" pitchFamily="18" charset="0"/>
                <a:ea typeface="黑体" panose="02010609060101010101" pitchFamily="49" charset="-122"/>
              </a:rPr>
              <a:t>把关系紧密且逻辑相关的多种不同类型的变量组织到统一的名字之下，也称复合数据类型</a:t>
            </a:r>
          </a:p>
          <a:p>
            <a:pPr marL="457200" lvl="1" indent="0">
              <a:spcBef>
                <a:spcPct val="10000"/>
              </a:spcBef>
              <a:buFontTx/>
              <a:buNone/>
            </a:pPr>
            <a:r>
              <a:rPr lang="zh-CN" altLang="en-US" sz="2400" b="1">
                <a:latin typeface="Times New Roman" panose="02020603050405020304" pitchFamily="18" charset="0"/>
                <a:ea typeface="黑体" panose="02010609060101010101" pitchFamily="49" charset="-122"/>
              </a:rPr>
              <a:t>这种类型的变量占用相邻的一段内存单元</a:t>
            </a:r>
          </a:p>
          <a:p>
            <a:pPr marL="457200" lvl="1" indent="0">
              <a:spcBef>
                <a:spcPct val="10000"/>
              </a:spcBef>
              <a:buFontTx/>
              <a:buNone/>
            </a:pPr>
            <a:endParaRPr lang="zh-CN" altLang="en-US" sz="2400" b="1">
              <a:latin typeface="Times New Roman" panose="02020603050405020304" pitchFamily="18" charset="0"/>
              <a:ea typeface="黑体" panose="02010609060101010101" pitchFamily="49" charset="-122"/>
            </a:endParaRPr>
          </a:p>
          <a:p>
            <a:pPr marL="0" indent="0">
              <a:spcBef>
                <a:spcPct val="10000"/>
              </a:spcBef>
              <a:buFontTx/>
              <a:buNone/>
            </a:pPr>
            <a:r>
              <a:rPr lang="zh-CN" altLang="en-US" sz="2400" b="1">
                <a:solidFill>
                  <a:srgbClr val="0000CC"/>
                </a:solidFill>
                <a:latin typeface="Times New Roman" panose="02020603050405020304" pitchFamily="18" charset="0"/>
                <a:ea typeface="黑体" panose="02010609060101010101" pitchFamily="49" charset="-122"/>
              </a:rPr>
              <a:t>共用体：</a:t>
            </a:r>
          </a:p>
          <a:p>
            <a:pPr marL="457200" lvl="1" indent="0">
              <a:spcBef>
                <a:spcPct val="10000"/>
              </a:spcBef>
              <a:buFontTx/>
              <a:buNone/>
            </a:pPr>
            <a:r>
              <a:rPr lang="zh-CN" altLang="en-US" sz="2400" b="1">
                <a:latin typeface="Times New Roman" panose="02020603050405020304" pitchFamily="18" charset="0"/>
                <a:ea typeface="黑体" panose="02010609060101010101" pitchFamily="49" charset="-122"/>
              </a:rPr>
              <a:t>把情形互斥但又逻辑相关的多种不同类型的变量组织在一起</a:t>
            </a:r>
          </a:p>
          <a:p>
            <a:pPr marL="457200" lvl="1" indent="0">
              <a:spcBef>
                <a:spcPct val="10000"/>
              </a:spcBef>
              <a:buFontTx/>
              <a:buNone/>
            </a:pPr>
            <a:r>
              <a:rPr lang="zh-CN" altLang="en-US" sz="2400" b="1">
                <a:latin typeface="Times New Roman" panose="02020603050405020304" pitchFamily="18" charset="0"/>
                <a:ea typeface="黑体" panose="02010609060101010101" pitchFamily="49" charset="-122"/>
              </a:rPr>
              <a:t>这种类型的变量占用同一段内存单元，因此每一时刻只有一个数据起作用</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82" name="Group 2">
            <a:extLst>
              <a:ext uri="{FF2B5EF4-FFF2-40B4-BE49-F238E27FC236}">
                <a16:creationId xmlns:a16="http://schemas.microsoft.com/office/drawing/2014/main" id="{E18CB47F-20CD-444B-A69E-9D3B5BC64568}"/>
              </a:ext>
            </a:extLst>
          </p:cNvPr>
          <p:cNvGrpSpPr>
            <a:grpSpLocks/>
          </p:cNvGrpSpPr>
          <p:nvPr/>
        </p:nvGrpSpPr>
        <p:grpSpPr bwMode="auto">
          <a:xfrm>
            <a:off x="3132138" y="1341438"/>
            <a:ext cx="5903912" cy="1746250"/>
            <a:chOff x="1746" y="1241"/>
            <a:chExt cx="3719" cy="1100"/>
          </a:xfrm>
        </p:grpSpPr>
        <p:sp>
          <p:nvSpPr>
            <p:cNvPr id="225283" name="Rectangle 3">
              <a:extLst>
                <a:ext uri="{FF2B5EF4-FFF2-40B4-BE49-F238E27FC236}">
                  <a16:creationId xmlns:a16="http://schemas.microsoft.com/office/drawing/2014/main" id="{5F3DAA42-10A8-4830-9EC0-ABED314A3EE4}"/>
                </a:ext>
              </a:extLst>
            </p:cNvPr>
            <p:cNvSpPr>
              <a:spLocks noChangeArrowheads="1"/>
            </p:cNvSpPr>
            <p:nvPr/>
          </p:nvSpPr>
          <p:spPr bwMode="auto">
            <a:xfrm>
              <a:off x="1746" y="1252"/>
              <a:ext cx="3719" cy="1089"/>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latin typeface="黑体" panose="02010609060101010101" pitchFamily="49" charset="-122"/>
              </a:endParaRPr>
            </a:p>
          </p:txBody>
        </p:sp>
        <p:sp>
          <p:nvSpPr>
            <p:cNvPr id="225284" name="Text Box 4">
              <a:extLst>
                <a:ext uri="{FF2B5EF4-FFF2-40B4-BE49-F238E27FC236}">
                  <a16:creationId xmlns:a16="http://schemas.microsoft.com/office/drawing/2014/main" id="{8794EFF8-1C10-4CB0-9FFE-54E5F09E8C63}"/>
                </a:ext>
              </a:extLst>
            </p:cNvPr>
            <p:cNvSpPr txBox="1">
              <a:spLocks noChangeArrowheads="1"/>
            </p:cNvSpPr>
            <p:nvPr/>
          </p:nvSpPr>
          <p:spPr bwMode="auto">
            <a:xfrm>
              <a:off x="1747" y="1437"/>
              <a:ext cx="5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latin typeface="黑体" panose="02010609060101010101" pitchFamily="49" charset="-122"/>
                </a:rPr>
                <a:t>姓名</a:t>
              </a:r>
              <a:r>
                <a:rPr kumimoji="1" lang="en-US" altLang="zh-CN" sz="2000">
                  <a:latin typeface="黑体" panose="02010609060101010101" pitchFamily="49" charset="-122"/>
                </a:rPr>
                <a:t>name</a:t>
              </a:r>
            </a:p>
          </p:txBody>
        </p:sp>
        <p:sp>
          <p:nvSpPr>
            <p:cNvPr id="225285" name="Text Box 5">
              <a:extLst>
                <a:ext uri="{FF2B5EF4-FFF2-40B4-BE49-F238E27FC236}">
                  <a16:creationId xmlns:a16="http://schemas.microsoft.com/office/drawing/2014/main" id="{B7EA2EFB-BE96-4A9E-AF0D-C73523E69CED}"/>
                </a:ext>
              </a:extLst>
            </p:cNvPr>
            <p:cNvSpPr txBox="1">
              <a:spLocks noChangeArrowheads="1"/>
            </p:cNvSpPr>
            <p:nvPr/>
          </p:nvSpPr>
          <p:spPr bwMode="auto">
            <a:xfrm>
              <a:off x="2163" y="1426"/>
              <a:ext cx="43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性别</a:t>
              </a:r>
            </a:p>
            <a:p>
              <a:r>
                <a:rPr kumimoji="1" lang="en-US" altLang="zh-CN" sz="2000">
                  <a:latin typeface="黑体" panose="02010609060101010101" pitchFamily="49" charset="-122"/>
                </a:rPr>
                <a:t>sex</a:t>
              </a:r>
            </a:p>
          </p:txBody>
        </p:sp>
        <p:sp>
          <p:nvSpPr>
            <p:cNvPr id="225286" name="Text Box 6">
              <a:extLst>
                <a:ext uri="{FF2B5EF4-FFF2-40B4-BE49-F238E27FC236}">
                  <a16:creationId xmlns:a16="http://schemas.microsoft.com/office/drawing/2014/main" id="{3B0044D3-7072-443F-96CC-BA3029483AAD}"/>
                </a:ext>
              </a:extLst>
            </p:cNvPr>
            <p:cNvSpPr txBox="1">
              <a:spLocks noChangeArrowheads="1"/>
            </p:cNvSpPr>
            <p:nvPr/>
          </p:nvSpPr>
          <p:spPr bwMode="auto">
            <a:xfrm>
              <a:off x="2500" y="1426"/>
              <a:ext cx="43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年龄</a:t>
              </a:r>
            </a:p>
            <a:p>
              <a:r>
                <a:rPr kumimoji="1" lang="en-US" altLang="zh-CN" sz="2000">
                  <a:latin typeface="黑体" panose="02010609060101010101" pitchFamily="49" charset="-122"/>
                </a:rPr>
                <a:t>age</a:t>
              </a:r>
            </a:p>
          </p:txBody>
        </p:sp>
        <p:sp>
          <p:nvSpPr>
            <p:cNvPr id="225287" name="Text Box 7">
              <a:extLst>
                <a:ext uri="{FF2B5EF4-FFF2-40B4-BE49-F238E27FC236}">
                  <a16:creationId xmlns:a16="http://schemas.microsoft.com/office/drawing/2014/main" id="{75E07312-170D-4F48-A6AB-A75864C6D5AD}"/>
                </a:ext>
              </a:extLst>
            </p:cNvPr>
            <p:cNvSpPr txBox="1">
              <a:spLocks noChangeArrowheads="1"/>
            </p:cNvSpPr>
            <p:nvPr/>
          </p:nvSpPr>
          <p:spPr bwMode="auto">
            <a:xfrm>
              <a:off x="3246" y="1241"/>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婚姻状况</a:t>
              </a:r>
            </a:p>
          </p:txBody>
        </p:sp>
        <p:sp>
          <p:nvSpPr>
            <p:cNvPr id="225288" name="Text Box 8">
              <a:extLst>
                <a:ext uri="{FF2B5EF4-FFF2-40B4-BE49-F238E27FC236}">
                  <a16:creationId xmlns:a16="http://schemas.microsoft.com/office/drawing/2014/main" id="{B6E66E94-C310-4B7F-8747-7EA8B9CC23A0}"/>
                </a:ext>
              </a:extLst>
            </p:cNvPr>
            <p:cNvSpPr txBox="1">
              <a:spLocks noChangeArrowheads="1"/>
            </p:cNvSpPr>
            <p:nvPr/>
          </p:nvSpPr>
          <p:spPr bwMode="auto">
            <a:xfrm>
              <a:off x="4649" y="1592"/>
              <a:ext cx="7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婚姻状况</a:t>
              </a:r>
            </a:p>
            <a:p>
              <a:r>
                <a:rPr kumimoji="1" lang="zh-CN" altLang="en-US" sz="2000">
                  <a:latin typeface="黑体" panose="02010609060101010101" pitchFamily="49" charset="-122"/>
                </a:rPr>
                <a:t>标记</a:t>
              </a:r>
            </a:p>
          </p:txBody>
        </p:sp>
        <p:sp>
          <p:nvSpPr>
            <p:cNvPr id="225289" name="Rectangle 9">
              <a:extLst>
                <a:ext uri="{FF2B5EF4-FFF2-40B4-BE49-F238E27FC236}">
                  <a16:creationId xmlns:a16="http://schemas.microsoft.com/office/drawing/2014/main" id="{788F397B-F656-40EF-B157-C4E13D18EEA9}"/>
                </a:ext>
              </a:extLst>
            </p:cNvPr>
            <p:cNvSpPr>
              <a:spLocks noChangeArrowheads="1"/>
            </p:cNvSpPr>
            <p:nvPr/>
          </p:nvSpPr>
          <p:spPr bwMode="auto">
            <a:xfrm>
              <a:off x="2864" y="1577"/>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未婚</a:t>
              </a:r>
            </a:p>
          </p:txBody>
        </p:sp>
        <p:sp>
          <p:nvSpPr>
            <p:cNvPr id="225290" name="Rectangle 10">
              <a:extLst>
                <a:ext uri="{FF2B5EF4-FFF2-40B4-BE49-F238E27FC236}">
                  <a16:creationId xmlns:a16="http://schemas.microsoft.com/office/drawing/2014/main" id="{CBA9FDEF-E711-433F-844C-07BB5BDC718F}"/>
                </a:ext>
              </a:extLst>
            </p:cNvPr>
            <p:cNvSpPr>
              <a:spLocks noChangeArrowheads="1"/>
            </p:cNvSpPr>
            <p:nvPr/>
          </p:nvSpPr>
          <p:spPr bwMode="auto">
            <a:xfrm>
              <a:off x="3269" y="1577"/>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已婚</a:t>
              </a:r>
            </a:p>
          </p:txBody>
        </p:sp>
        <p:sp>
          <p:nvSpPr>
            <p:cNvPr id="225291" name="Rectangle 11">
              <a:extLst>
                <a:ext uri="{FF2B5EF4-FFF2-40B4-BE49-F238E27FC236}">
                  <a16:creationId xmlns:a16="http://schemas.microsoft.com/office/drawing/2014/main" id="{207BBDDA-196B-4127-8A88-52B4A0A3DB37}"/>
                </a:ext>
              </a:extLst>
            </p:cNvPr>
            <p:cNvSpPr>
              <a:spLocks noChangeArrowheads="1"/>
            </p:cNvSpPr>
            <p:nvPr/>
          </p:nvSpPr>
          <p:spPr bwMode="auto">
            <a:xfrm>
              <a:off x="4006" y="1577"/>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离婚</a:t>
              </a:r>
            </a:p>
          </p:txBody>
        </p:sp>
        <p:sp>
          <p:nvSpPr>
            <p:cNvPr id="225292" name="Line 12">
              <a:extLst>
                <a:ext uri="{FF2B5EF4-FFF2-40B4-BE49-F238E27FC236}">
                  <a16:creationId xmlns:a16="http://schemas.microsoft.com/office/drawing/2014/main" id="{97F160CD-50C8-407F-B5CB-02C0B6079F0C}"/>
                </a:ext>
              </a:extLst>
            </p:cNvPr>
            <p:cNvSpPr>
              <a:spLocks noChangeShapeType="1"/>
            </p:cNvSpPr>
            <p:nvPr/>
          </p:nvSpPr>
          <p:spPr bwMode="auto">
            <a:xfrm>
              <a:off x="2224" y="1252"/>
              <a:ext cx="0" cy="10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93" name="Line 13">
              <a:extLst>
                <a:ext uri="{FF2B5EF4-FFF2-40B4-BE49-F238E27FC236}">
                  <a16:creationId xmlns:a16="http://schemas.microsoft.com/office/drawing/2014/main" id="{A63B309A-3BF3-459E-9224-85B32DE3E6C7}"/>
                </a:ext>
              </a:extLst>
            </p:cNvPr>
            <p:cNvSpPr>
              <a:spLocks noChangeShapeType="1"/>
            </p:cNvSpPr>
            <p:nvPr/>
          </p:nvSpPr>
          <p:spPr bwMode="auto">
            <a:xfrm>
              <a:off x="2570" y="1252"/>
              <a:ext cx="0" cy="10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94" name="Line 14">
              <a:extLst>
                <a:ext uri="{FF2B5EF4-FFF2-40B4-BE49-F238E27FC236}">
                  <a16:creationId xmlns:a16="http://schemas.microsoft.com/office/drawing/2014/main" id="{6BD5DC21-4E32-412F-ADB9-5FEED3542BF2}"/>
                </a:ext>
              </a:extLst>
            </p:cNvPr>
            <p:cNvSpPr>
              <a:spLocks noChangeShapeType="1"/>
            </p:cNvSpPr>
            <p:nvPr/>
          </p:nvSpPr>
          <p:spPr bwMode="auto">
            <a:xfrm>
              <a:off x="2873" y="1252"/>
              <a:ext cx="0" cy="10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95" name="Line 15">
              <a:extLst>
                <a:ext uri="{FF2B5EF4-FFF2-40B4-BE49-F238E27FC236}">
                  <a16:creationId xmlns:a16="http://schemas.microsoft.com/office/drawing/2014/main" id="{B5FC5D0E-2F7E-43B0-8D8F-49566F4CA29C}"/>
                </a:ext>
              </a:extLst>
            </p:cNvPr>
            <p:cNvSpPr>
              <a:spLocks noChangeShapeType="1"/>
            </p:cNvSpPr>
            <p:nvPr/>
          </p:nvSpPr>
          <p:spPr bwMode="auto">
            <a:xfrm flipH="1">
              <a:off x="4650" y="1252"/>
              <a:ext cx="0" cy="10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96" name="Line 16">
              <a:extLst>
                <a:ext uri="{FF2B5EF4-FFF2-40B4-BE49-F238E27FC236}">
                  <a16:creationId xmlns:a16="http://schemas.microsoft.com/office/drawing/2014/main" id="{4C82219F-B83D-41A4-A839-3FEA976B424D}"/>
                </a:ext>
              </a:extLst>
            </p:cNvPr>
            <p:cNvSpPr>
              <a:spLocks noChangeShapeType="1"/>
            </p:cNvSpPr>
            <p:nvPr/>
          </p:nvSpPr>
          <p:spPr bwMode="auto">
            <a:xfrm>
              <a:off x="2873" y="1540"/>
              <a:ext cx="17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97" name="Line 17">
              <a:extLst>
                <a:ext uri="{FF2B5EF4-FFF2-40B4-BE49-F238E27FC236}">
                  <a16:creationId xmlns:a16="http://schemas.microsoft.com/office/drawing/2014/main" id="{DB4EA228-61AF-47B0-B70F-E090DB78AEC5}"/>
                </a:ext>
              </a:extLst>
            </p:cNvPr>
            <p:cNvSpPr>
              <a:spLocks noChangeShapeType="1"/>
            </p:cNvSpPr>
            <p:nvPr/>
          </p:nvSpPr>
          <p:spPr bwMode="auto">
            <a:xfrm>
              <a:off x="3263" y="1540"/>
              <a:ext cx="0" cy="8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98" name="Line 18">
              <a:extLst>
                <a:ext uri="{FF2B5EF4-FFF2-40B4-BE49-F238E27FC236}">
                  <a16:creationId xmlns:a16="http://schemas.microsoft.com/office/drawing/2014/main" id="{64E781C2-B231-4768-8086-EA57FC5C9CBF}"/>
                </a:ext>
              </a:extLst>
            </p:cNvPr>
            <p:cNvSpPr>
              <a:spLocks noChangeShapeType="1"/>
            </p:cNvSpPr>
            <p:nvPr/>
          </p:nvSpPr>
          <p:spPr bwMode="auto">
            <a:xfrm>
              <a:off x="3827" y="1540"/>
              <a:ext cx="0" cy="8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99" name="Line 19">
              <a:extLst>
                <a:ext uri="{FF2B5EF4-FFF2-40B4-BE49-F238E27FC236}">
                  <a16:creationId xmlns:a16="http://schemas.microsoft.com/office/drawing/2014/main" id="{98794688-9268-4678-936C-AFF8A4780B71}"/>
                </a:ext>
              </a:extLst>
            </p:cNvPr>
            <p:cNvSpPr>
              <a:spLocks noChangeShapeType="1"/>
            </p:cNvSpPr>
            <p:nvPr/>
          </p:nvSpPr>
          <p:spPr bwMode="auto">
            <a:xfrm>
              <a:off x="3263" y="1887"/>
              <a:ext cx="13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0" name="Line 20">
              <a:extLst>
                <a:ext uri="{FF2B5EF4-FFF2-40B4-BE49-F238E27FC236}">
                  <a16:creationId xmlns:a16="http://schemas.microsoft.com/office/drawing/2014/main" id="{7AD68F4A-6E41-487B-9AAD-C8D6ED05239E}"/>
                </a:ext>
              </a:extLst>
            </p:cNvPr>
            <p:cNvSpPr>
              <a:spLocks noChangeShapeType="1"/>
            </p:cNvSpPr>
            <p:nvPr/>
          </p:nvSpPr>
          <p:spPr bwMode="auto">
            <a:xfrm>
              <a:off x="3523" y="1887"/>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1" name="Line 21">
              <a:extLst>
                <a:ext uri="{FF2B5EF4-FFF2-40B4-BE49-F238E27FC236}">
                  <a16:creationId xmlns:a16="http://schemas.microsoft.com/office/drawing/2014/main" id="{6A4E4C2B-49AA-4BDB-8B4A-E1E3617ADD79}"/>
                </a:ext>
              </a:extLst>
            </p:cNvPr>
            <p:cNvSpPr>
              <a:spLocks noChangeShapeType="1"/>
            </p:cNvSpPr>
            <p:nvPr/>
          </p:nvSpPr>
          <p:spPr bwMode="auto">
            <a:xfrm>
              <a:off x="4104" y="1887"/>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2" name="Line 22">
              <a:extLst>
                <a:ext uri="{FF2B5EF4-FFF2-40B4-BE49-F238E27FC236}">
                  <a16:creationId xmlns:a16="http://schemas.microsoft.com/office/drawing/2014/main" id="{071E4D79-E4A4-4A2F-A9D6-28D13173B836}"/>
                </a:ext>
              </a:extLst>
            </p:cNvPr>
            <p:cNvSpPr>
              <a:spLocks noChangeShapeType="1"/>
            </p:cNvSpPr>
            <p:nvPr/>
          </p:nvSpPr>
          <p:spPr bwMode="auto">
            <a:xfrm>
              <a:off x="4390" y="1887"/>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3" name="Rectangle 23">
              <a:extLst>
                <a:ext uri="{FF2B5EF4-FFF2-40B4-BE49-F238E27FC236}">
                  <a16:creationId xmlns:a16="http://schemas.microsoft.com/office/drawing/2014/main" id="{DCE3FAC2-77CE-48A0-8F20-CA95B226B88F}"/>
                </a:ext>
              </a:extLst>
            </p:cNvPr>
            <p:cNvSpPr>
              <a:spLocks noChangeArrowheads="1"/>
            </p:cNvSpPr>
            <p:nvPr/>
          </p:nvSpPr>
          <p:spPr bwMode="auto">
            <a:xfrm>
              <a:off x="3248" y="1882"/>
              <a:ext cx="27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配</a:t>
              </a:r>
            </a:p>
            <a:p>
              <a:r>
                <a:rPr kumimoji="1" lang="zh-CN" altLang="en-US" sz="2000">
                  <a:latin typeface="黑体" panose="02010609060101010101" pitchFamily="49" charset="-122"/>
                </a:rPr>
                <a:t>偶</a:t>
              </a:r>
            </a:p>
          </p:txBody>
        </p:sp>
        <p:sp>
          <p:nvSpPr>
            <p:cNvPr id="225304" name="Rectangle 24">
              <a:extLst>
                <a:ext uri="{FF2B5EF4-FFF2-40B4-BE49-F238E27FC236}">
                  <a16:creationId xmlns:a16="http://schemas.microsoft.com/office/drawing/2014/main" id="{4FC63359-DA05-4BD7-A198-6816742DB445}"/>
                </a:ext>
              </a:extLst>
            </p:cNvPr>
            <p:cNvSpPr>
              <a:spLocks noChangeArrowheads="1"/>
            </p:cNvSpPr>
            <p:nvPr/>
          </p:nvSpPr>
          <p:spPr bwMode="auto">
            <a:xfrm>
              <a:off x="3504" y="1890"/>
              <a:ext cx="27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子</a:t>
              </a:r>
            </a:p>
            <a:p>
              <a:r>
                <a:rPr kumimoji="1" lang="zh-CN" altLang="en-US" sz="2000">
                  <a:latin typeface="黑体" panose="02010609060101010101" pitchFamily="49" charset="-122"/>
                </a:rPr>
                <a:t>女</a:t>
              </a:r>
            </a:p>
          </p:txBody>
        </p:sp>
        <p:sp>
          <p:nvSpPr>
            <p:cNvPr id="225305" name="Rectangle 25">
              <a:extLst>
                <a:ext uri="{FF2B5EF4-FFF2-40B4-BE49-F238E27FC236}">
                  <a16:creationId xmlns:a16="http://schemas.microsoft.com/office/drawing/2014/main" id="{18FC2461-EC6C-4DA0-A78A-FFEDA3CBDE0D}"/>
                </a:ext>
              </a:extLst>
            </p:cNvPr>
            <p:cNvSpPr>
              <a:spLocks noChangeArrowheads="1"/>
            </p:cNvSpPr>
            <p:nvPr/>
          </p:nvSpPr>
          <p:spPr bwMode="auto">
            <a:xfrm>
              <a:off x="3816" y="1978"/>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年</a:t>
              </a:r>
            </a:p>
          </p:txBody>
        </p:sp>
        <p:sp>
          <p:nvSpPr>
            <p:cNvPr id="225306" name="Rectangle 26">
              <a:extLst>
                <a:ext uri="{FF2B5EF4-FFF2-40B4-BE49-F238E27FC236}">
                  <a16:creationId xmlns:a16="http://schemas.microsoft.com/office/drawing/2014/main" id="{2FA11653-3F7B-4095-8AB0-D2E3DE135040}"/>
                </a:ext>
              </a:extLst>
            </p:cNvPr>
            <p:cNvSpPr>
              <a:spLocks noChangeArrowheads="1"/>
            </p:cNvSpPr>
            <p:nvPr/>
          </p:nvSpPr>
          <p:spPr bwMode="auto">
            <a:xfrm>
              <a:off x="4076" y="1978"/>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月</a:t>
              </a:r>
            </a:p>
          </p:txBody>
        </p:sp>
        <p:sp>
          <p:nvSpPr>
            <p:cNvPr id="225307" name="Rectangle 27">
              <a:extLst>
                <a:ext uri="{FF2B5EF4-FFF2-40B4-BE49-F238E27FC236}">
                  <a16:creationId xmlns:a16="http://schemas.microsoft.com/office/drawing/2014/main" id="{3C0BF984-522E-4399-93F7-90F8DAC24E4D}"/>
                </a:ext>
              </a:extLst>
            </p:cNvPr>
            <p:cNvSpPr>
              <a:spLocks noChangeArrowheads="1"/>
            </p:cNvSpPr>
            <p:nvPr/>
          </p:nvSpPr>
          <p:spPr bwMode="auto">
            <a:xfrm>
              <a:off x="4380" y="1978"/>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黑体" panose="02010609060101010101" pitchFamily="49" charset="-122"/>
                </a:rPr>
                <a:t>日</a:t>
              </a:r>
            </a:p>
          </p:txBody>
        </p:sp>
      </p:grpSp>
      <p:sp>
        <p:nvSpPr>
          <p:cNvPr id="225308" name="Text Box 28">
            <a:extLst>
              <a:ext uri="{FF2B5EF4-FFF2-40B4-BE49-F238E27FC236}">
                <a16:creationId xmlns:a16="http://schemas.microsoft.com/office/drawing/2014/main" id="{2D43C37B-70DE-4490-ACCB-F9219BB34ABA}"/>
              </a:ext>
            </a:extLst>
          </p:cNvPr>
          <p:cNvSpPr txBox="1">
            <a:spLocks noChangeArrowheads="1"/>
          </p:cNvSpPr>
          <p:nvPr/>
        </p:nvSpPr>
        <p:spPr bwMode="auto">
          <a:xfrm>
            <a:off x="611188" y="260350"/>
            <a:ext cx="4608512"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CC"/>
                </a:solidFill>
              </a:rPr>
              <a:t>struct </a:t>
            </a:r>
            <a:r>
              <a:rPr lang="en-US" altLang="zh-CN" sz="2400">
                <a:solidFill>
                  <a:srgbClr val="CC0000"/>
                </a:solidFill>
              </a:rPr>
              <a:t>person</a:t>
            </a:r>
          </a:p>
          <a:p>
            <a:pPr algn="l"/>
            <a:r>
              <a:rPr lang="en-US" altLang="zh-CN" sz="2400">
                <a:solidFill>
                  <a:srgbClr val="0000CC"/>
                </a:solidFill>
              </a:rPr>
              <a:t>{</a:t>
            </a:r>
          </a:p>
          <a:p>
            <a:pPr algn="l"/>
            <a:r>
              <a:rPr lang="en-US" altLang="zh-CN" sz="2400">
                <a:solidFill>
                  <a:srgbClr val="0000CC"/>
                </a:solidFill>
              </a:rPr>
              <a:t>   char </a:t>
            </a:r>
            <a:r>
              <a:rPr lang="en-US" altLang="zh-CN" sz="2400"/>
              <a:t>name[20];</a:t>
            </a:r>
          </a:p>
          <a:p>
            <a:pPr algn="l"/>
            <a:r>
              <a:rPr lang="en-US" altLang="zh-CN" sz="2400">
                <a:solidFill>
                  <a:srgbClr val="0000CC"/>
                </a:solidFill>
              </a:rPr>
              <a:t>   char </a:t>
            </a:r>
            <a:r>
              <a:rPr lang="en-US" altLang="zh-CN" sz="2400"/>
              <a:t>sex;</a:t>
            </a:r>
          </a:p>
          <a:p>
            <a:pPr algn="l"/>
            <a:r>
              <a:rPr lang="en-US" altLang="zh-CN" sz="2400">
                <a:solidFill>
                  <a:srgbClr val="0000CC"/>
                </a:solidFill>
              </a:rPr>
              <a:t>   int </a:t>
            </a:r>
            <a:r>
              <a:rPr lang="en-US" altLang="zh-CN" sz="2400"/>
              <a:t>age;</a:t>
            </a:r>
          </a:p>
          <a:p>
            <a:pPr algn="l"/>
            <a:r>
              <a:rPr lang="en-US" altLang="zh-CN" sz="2400">
                <a:solidFill>
                  <a:srgbClr val="0000CC"/>
                </a:solidFill>
              </a:rPr>
              <a:t>   union </a:t>
            </a:r>
          </a:p>
          <a:p>
            <a:pPr algn="l"/>
            <a:r>
              <a:rPr lang="en-US" altLang="zh-CN" sz="2400">
                <a:solidFill>
                  <a:srgbClr val="0000CC"/>
                </a:solidFill>
              </a:rPr>
              <a:t>   {</a:t>
            </a:r>
          </a:p>
          <a:p>
            <a:pPr algn="l"/>
            <a:r>
              <a:rPr lang="en-US" altLang="zh-CN" sz="2400">
                <a:solidFill>
                  <a:srgbClr val="0000CC"/>
                </a:solidFill>
              </a:rPr>
              <a:t>       int </a:t>
            </a:r>
            <a:r>
              <a:rPr lang="en-US" altLang="zh-CN" sz="2400"/>
              <a:t>single;</a:t>
            </a:r>
          </a:p>
          <a:p>
            <a:pPr algn="l"/>
            <a:r>
              <a:rPr lang="en-US" altLang="zh-CN" sz="2400">
                <a:solidFill>
                  <a:srgbClr val="0000CC"/>
                </a:solidFill>
              </a:rPr>
              <a:t>       struct </a:t>
            </a:r>
          </a:p>
          <a:p>
            <a:pPr algn="l"/>
            <a:r>
              <a:rPr lang="en-US" altLang="zh-CN" sz="2400">
                <a:solidFill>
                  <a:srgbClr val="0000CC"/>
                </a:solidFill>
              </a:rPr>
              <a:t>       {</a:t>
            </a:r>
          </a:p>
          <a:p>
            <a:pPr algn="l"/>
            <a:r>
              <a:rPr lang="en-US" altLang="zh-CN" sz="2400">
                <a:solidFill>
                  <a:srgbClr val="0000CC"/>
                </a:solidFill>
              </a:rPr>
              <a:t>           char </a:t>
            </a:r>
            <a:r>
              <a:rPr lang="en-US" altLang="zh-CN" sz="2400"/>
              <a:t>spouseName[20];</a:t>
            </a:r>
          </a:p>
          <a:p>
            <a:pPr algn="l"/>
            <a:r>
              <a:rPr lang="en-US" altLang="zh-CN" sz="2400">
                <a:solidFill>
                  <a:srgbClr val="0000CC"/>
                </a:solidFill>
              </a:rPr>
              <a:t>           int </a:t>
            </a:r>
            <a:r>
              <a:rPr lang="en-US" altLang="zh-CN" sz="2400"/>
              <a:t>child;</a:t>
            </a:r>
          </a:p>
          <a:p>
            <a:pPr algn="l"/>
            <a:r>
              <a:rPr lang="en-US" altLang="zh-CN" sz="2400">
                <a:solidFill>
                  <a:srgbClr val="0000CC"/>
                </a:solidFill>
              </a:rPr>
              <a:t>        }</a:t>
            </a:r>
            <a:r>
              <a:rPr lang="en-US" altLang="zh-CN" sz="2400">
                <a:solidFill>
                  <a:srgbClr val="006600"/>
                </a:solidFill>
              </a:rPr>
              <a:t>married;</a:t>
            </a:r>
          </a:p>
          <a:p>
            <a:pPr algn="l"/>
            <a:r>
              <a:rPr lang="en-US" altLang="zh-CN" sz="2400">
                <a:solidFill>
                  <a:srgbClr val="0000CC"/>
                </a:solidFill>
              </a:rPr>
              <a:t>        struct date </a:t>
            </a:r>
            <a:r>
              <a:rPr lang="en-US" altLang="zh-CN" sz="2400">
                <a:solidFill>
                  <a:srgbClr val="006600"/>
                </a:solidFill>
              </a:rPr>
              <a:t>divorcedDay;</a:t>
            </a:r>
          </a:p>
          <a:p>
            <a:pPr algn="l"/>
            <a:r>
              <a:rPr lang="en-US" altLang="zh-CN" sz="2400">
                <a:solidFill>
                  <a:srgbClr val="0000CC"/>
                </a:solidFill>
              </a:rPr>
              <a:t>    }</a:t>
            </a:r>
            <a:r>
              <a:rPr lang="en-US" altLang="zh-CN" sz="2400">
                <a:solidFill>
                  <a:srgbClr val="006600"/>
                </a:solidFill>
              </a:rPr>
              <a:t>marital;</a:t>
            </a:r>
          </a:p>
          <a:p>
            <a:pPr algn="l"/>
            <a:r>
              <a:rPr lang="en-US" altLang="zh-CN" sz="2400">
                <a:solidFill>
                  <a:srgbClr val="0000CC"/>
                </a:solidFill>
              </a:rPr>
              <a:t>    int </a:t>
            </a:r>
            <a:r>
              <a:rPr lang="en-US" altLang="zh-CN" sz="2400"/>
              <a:t>marryFlag;</a:t>
            </a:r>
          </a:p>
          <a:p>
            <a:pPr algn="l"/>
            <a:r>
              <a:rPr lang="en-US" altLang="zh-CN" sz="2400">
                <a:solidFill>
                  <a:srgbClr val="0000CC"/>
                </a:solidFill>
              </a:rPr>
              <a:t>};   </a:t>
            </a:r>
          </a:p>
        </p:txBody>
      </p:sp>
      <p:sp>
        <p:nvSpPr>
          <p:cNvPr id="225309" name="Rectangle 29">
            <a:extLst>
              <a:ext uri="{FF2B5EF4-FFF2-40B4-BE49-F238E27FC236}">
                <a16:creationId xmlns:a16="http://schemas.microsoft.com/office/drawing/2014/main" id="{83DBC434-0063-4CC6-8884-66C43748B676}"/>
              </a:ext>
            </a:extLst>
          </p:cNvPr>
          <p:cNvSpPr>
            <a:spLocks noChangeArrowheads="1"/>
          </p:cNvSpPr>
          <p:nvPr/>
        </p:nvSpPr>
        <p:spPr bwMode="auto">
          <a:xfrm>
            <a:off x="5003800" y="333375"/>
            <a:ext cx="309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r>
              <a:rPr lang="zh-CN" altLang="en-US" sz="3200">
                <a:solidFill>
                  <a:srgbClr val="CC0000"/>
                </a:solidFill>
                <a:latin typeface="Times New Roman" panose="02020603050405020304" pitchFamily="18" charset="0"/>
              </a:rPr>
              <a:t>共用体的应用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282"/>
                                        </p:tgtEl>
                                        <p:attrNameLst>
                                          <p:attrName>style.visibility</p:attrName>
                                        </p:attrNameLst>
                                      </p:cBhvr>
                                      <p:to>
                                        <p:strVal val="visible"/>
                                      </p:to>
                                    </p:set>
                                    <p:animEffect transition="in" filter="box(in)">
                                      <p:cBhvr>
                                        <p:cTn id="7" dur="500"/>
                                        <p:tgtEl>
                                          <p:spTgt spid="225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08"/>
                                        </p:tgtEl>
                                        <p:attrNameLst>
                                          <p:attrName>style.visibility</p:attrName>
                                        </p:attrNameLst>
                                      </p:cBhvr>
                                      <p:to>
                                        <p:strVal val="visible"/>
                                      </p:to>
                                    </p:set>
                                    <p:animEffect transition="in" filter="wipe(up)">
                                      <p:cBhvr>
                                        <p:cTn id="12" dur="500"/>
                                        <p:tgtEl>
                                          <p:spTgt spid="225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8"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11CAF467-9818-49D7-AD60-4B563E1E909F}"/>
              </a:ext>
            </a:extLst>
          </p:cNvPr>
          <p:cNvSpPr>
            <a:spLocks noGrp="1" noChangeArrowheads="1"/>
          </p:cNvSpPr>
          <p:nvPr>
            <p:ph type="title"/>
          </p:nvPr>
        </p:nvSpPr>
        <p:spPr>
          <a:xfrm>
            <a:off x="1474788" y="260350"/>
            <a:ext cx="4321175" cy="711200"/>
          </a:xfrm>
        </p:spPr>
        <p:txBody>
          <a:bodyPr/>
          <a:lstStyle/>
          <a:p>
            <a:r>
              <a:rPr lang="zh-CN" altLang="en-US"/>
              <a:t>这一章目前我们学习了</a:t>
            </a:r>
          </a:p>
        </p:txBody>
      </p:sp>
      <p:sp>
        <p:nvSpPr>
          <p:cNvPr id="226307" name="Rectangle 3">
            <a:extLst>
              <a:ext uri="{FF2B5EF4-FFF2-40B4-BE49-F238E27FC236}">
                <a16:creationId xmlns:a16="http://schemas.microsoft.com/office/drawing/2014/main" id="{6C91080B-E72C-4515-811A-9F78FE1D489E}"/>
              </a:ext>
            </a:extLst>
          </p:cNvPr>
          <p:cNvSpPr>
            <a:spLocks noGrp="1" noChangeArrowheads="1"/>
          </p:cNvSpPr>
          <p:nvPr>
            <p:ph type="body" idx="1"/>
          </p:nvPr>
        </p:nvSpPr>
        <p:spPr>
          <a:xfrm>
            <a:off x="1185863" y="1484313"/>
            <a:ext cx="7273925" cy="3338512"/>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indent="0">
              <a:spcBef>
                <a:spcPct val="10000"/>
              </a:spcBef>
              <a:buFontTx/>
              <a:buNone/>
            </a:pPr>
            <a:r>
              <a:rPr lang="zh-CN" altLang="en-US" sz="2800" b="1">
                <a:solidFill>
                  <a:srgbClr val="0000CC"/>
                </a:solidFill>
                <a:latin typeface="Times New Roman" panose="02020603050405020304" pitchFamily="18" charset="0"/>
                <a:ea typeface="黑体" panose="02010609060101010101" pitchFamily="49" charset="-122"/>
              </a:rPr>
              <a:t>两种新的数据类型</a:t>
            </a:r>
          </a:p>
          <a:p>
            <a:pPr marL="457200" lvl="1" indent="0">
              <a:spcBef>
                <a:spcPct val="10000"/>
              </a:spcBef>
              <a:buFontTx/>
              <a:buNone/>
            </a:pPr>
            <a:r>
              <a:rPr lang="zh-CN" altLang="en-US" b="1">
                <a:latin typeface="Times New Roman" panose="02020603050405020304" pitchFamily="18" charset="0"/>
                <a:ea typeface="黑体" panose="02010609060101010101" pitchFamily="49" charset="-122"/>
              </a:rPr>
              <a:t>结构体和共用体</a:t>
            </a:r>
          </a:p>
          <a:p>
            <a:pPr marL="0" indent="0">
              <a:spcBef>
                <a:spcPct val="10000"/>
              </a:spcBef>
              <a:buFontTx/>
              <a:buNone/>
            </a:pPr>
            <a:r>
              <a:rPr lang="zh-CN" altLang="en-US" sz="2800" b="1">
                <a:solidFill>
                  <a:srgbClr val="0000CC"/>
                </a:solidFill>
                <a:latin typeface="Times New Roman" panose="02020603050405020304" pitchFamily="18" charset="0"/>
                <a:ea typeface="黑体" panose="02010609060101010101" pitchFamily="49" charset="-122"/>
              </a:rPr>
              <a:t>几种重要的应用</a:t>
            </a:r>
          </a:p>
          <a:p>
            <a:pPr marL="457200" lvl="1" indent="0">
              <a:spcBef>
                <a:spcPct val="10000"/>
              </a:spcBef>
              <a:buFontTx/>
              <a:buNone/>
            </a:pPr>
            <a:r>
              <a:rPr lang="zh-CN" altLang="en-US" b="1">
                <a:latin typeface="Times New Roman" panose="02020603050405020304" pitchFamily="18" charset="0"/>
                <a:ea typeface="黑体" panose="02010609060101010101" pitchFamily="49" charset="-122"/>
              </a:rPr>
              <a:t>结构体数组</a:t>
            </a:r>
          </a:p>
          <a:p>
            <a:pPr marL="457200" lvl="1" indent="0">
              <a:spcBef>
                <a:spcPct val="10000"/>
              </a:spcBef>
              <a:buFontTx/>
              <a:buNone/>
            </a:pPr>
            <a:r>
              <a:rPr lang="zh-CN" altLang="en-US" b="1">
                <a:latin typeface="Times New Roman" panose="02020603050405020304" pitchFamily="18" charset="0"/>
                <a:ea typeface="黑体" panose="02010609060101010101" pitchFamily="49" charset="-122"/>
              </a:rPr>
              <a:t>结构体指针</a:t>
            </a:r>
          </a:p>
          <a:p>
            <a:pPr marL="457200" lvl="1" indent="0">
              <a:spcBef>
                <a:spcPct val="10000"/>
              </a:spcBef>
              <a:buFontTx/>
              <a:buNone/>
            </a:pPr>
            <a:r>
              <a:rPr lang="zh-CN" altLang="en-US" b="1">
                <a:latin typeface="Times New Roman" panose="02020603050405020304" pitchFamily="18" charset="0"/>
                <a:ea typeface="黑体" panose="02010609060101010101" pitchFamily="49" charset="-122"/>
              </a:rPr>
              <a:t>用结构体指针做函数参数</a:t>
            </a:r>
          </a:p>
          <a:p>
            <a:pPr marL="457200" lvl="1" indent="0">
              <a:spcBef>
                <a:spcPct val="10000"/>
              </a:spcBef>
              <a:buFontTx/>
              <a:buNone/>
            </a:pPr>
            <a:r>
              <a:rPr lang="zh-CN" altLang="en-US" b="1">
                <a:latin typeface="Times New Roman" panose="02020603050405020304" pitchFamily="18" charset="0"/>
                <a:ea typeface="黑体" panose="02010609060101010101" pitchFamily="49" charset="-122"/>
              </a:rPr>
              <a:t>用结构体指针实现动态数据结构（链表）</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a:extLst>
              <a:ext uri="{FF2B5EF4-FFF2-40B4-BE49-F238E27FC236}">
                <a16:creationId xmlns:a16="http://schemas.microsoft.com/office/drawing/2014/main" id="{A7C55C5E-2A65-42E7-8718-B3114FC20520}"/>
              </a:ext>
            </a:extLst>
          </p:cNvPr>
          <p:cNvSpPr txBox="1">
            <a:spLocks noChangeArrowheads="1"/>
          </p:cNvSpPr>
          <p:nvPr/>
        </p:nvSpPr>
        <p:spPr bwMode="auto">
          <a:xfrm>
            <a:off x="250825" y="185738"/>
            <a:ext cx="5976938" cy="662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10000"/>
              </a:spcBef>
            </a:pPr>
            <a:r>
              <a:rPr lang="zh-CN" altLang="en-US" sz="2800">
                <a:solidFill>
                  <a:srgbClr val="CC0000"/>
                </a:solidFill>
                <a:sym typeface="黑体" panose="02010609060101010101" pitchFamily="49" charset="-122"/>
              </a:rPr>
              <a:t>例题</a:t>
            </a:r>
            <a:r>
              <a:rPr lang="en-US" altLang="zh-CN" sz="2800">
                <a:solidFill>
                  <a:srgbClr val="CC0000"/>
                </a:solidFill>
                <a:sym typeface="黑体" panose="02010609060101010101" pitchFamily="49" charset="-122"/>
              </a:rPr>
              <a:t>:</a:t>
            </a:r>
            <a:r>
              <a:rPr lang="en-US" altLang="zh-CN" sz="2800">
                <a:solidFill>
                  <a:srgbClr val="9900CC"/>
                </a:solidFill>
                <a:sym typeface="黑体" panose="02010609060101010101" pitchFamily="49" charset="-122"/>
              </a:rPr>
              <a:t> </a:t>
            </a:r>
            <a:r>
              <a:rPr lang="zh-CN" altLang="en-US" sz="2800">
                <a:solidFill>
                  <a:srgbClr val="0000CC"/>
                </a:solidFill>
                <a:sym typeface="黑体" panose="02010609060101010101" pitchFamily="49" charset="-122"/>
              </a:rPr>
              <a:t>以下程序的输出为</a:t>
            </a:r>
            <a:r>
              <a:rPr lang="en-US" altLang="zh-CN" sz="2800">
                <a:solidFill>
                  <a:srgbClr val="0000CC"/>
                </a:solidFill>
                <a:sym typeface="黑体" panose="02010609060101010101" pitchFamily="49" charset="-122"/>
              </a:rPr>
              <a:t>:</a:t>
            </a:r>
          </a:p>
          <a:p>
            <a:pPr algn="l">
              <a:spcBef>
                <a:spcPct val="10000"/>
              </a:spcBef>
            </a:pPr>
            <a:r>
              <a:rPr lang="en-US" altLang="zh-CN" sz="2800">
                <a:sym typeface="黑体" panose="02010609060101010101" pitchFamily="49" charset="-122"/>
              </a:rPr>
              <a:t> main ( )</a:t>
            </a:r>
          </a:p>
          <a:p>
            <a:pPr algn="l">
              <a:spcBef>
                <a:spcPct val="10000"/>
              </a:spcBef>
            </a:pPr>
            <a:r>
              <a:rPr lang="en-US" altLang="zh-CN" sz="2800">
                <a:sym typeface="黑体" panose="02010609060101010101" pitchFamily="49" charset="-122"/>
              </a:rPr>
              <a:t> {   </a:t>
            </a:r>
            <a:r>
              <a:rPr lang="en-US" altLang="zh-CN" sz="2800">
                <a:solidFill>
                  <a:srgbClr val="0000CC"/>
                </a:solidFill>
                <a:sym typeface="黑体" panose="02010609060101010101" pitchFamily="49" charset="-122"/>
              </a:rPr>
              <a:t>union</a:t>
            </a:r>
            <a:r>
              <a:rPr lang="en-US" altLang="zh-CN" sz="2800">
                <a:sym typeface="黑体" panose="02010609060101010101" pitchFamily="49" charset="-122"/>
              </a:rPr>
              <a:t>  </a:t>
            </a:r>
            <a:r>
              <a:rPr lang="en-US" altLang="zh-CN" sz="2800">
                <a:solidFill>
                  <a:srgbClr val="CC0000"/>
                </a:solidFill>
                <a:sym typeface="黑体" panose="02010609060101010101" pitchFamily="49" charset="-122"/>
              </a:rPr>
              <a:t>data</a:t>
            </a:r>
          </a:p>
          <a:p>
            <a:pPr algn="l">
              <a:spcBef>
                <a:spcPct val="10000"/>
              </a:spcBef>
            </a:pP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  </a:t>
            </a: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struct</a:t>
            </a:r>
            <a:r>
              <a:rPr lang="en-US" altLang="zh-CN" sz="2800">
                <a:sym typeface="黑体" panose="02010609060101010101" pitchFamily="49" charset="-122"/>
              </a:rPr>
              <a:t>   </a:t>
            </a:r>
            <a:r>
              <a:rPr lang="en-US" altLang="zh-CN" sz="2800">
                <a:solidFill>
                  <a:srgbClr val="CC0000"/>
                </a:solidFill>
                <a:sym typeface="黑体" panose="02010609060101010101" pitchFamily="49" charset="-122"/>
              </a:rPr>
              <a:t>st</a:t>
            </a:r>
          </a:p>
          <a:p>
            <a:pPr algn="l">
              <a:spcBef>
                <a:spcPct val="10000"/>
              </a:spcBef>
            </a:pP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   </a:t>
            </a: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int</a:t>
            </a:r>
            <a:r>
              <a:rPr lang="en-US" altLang="zh-CN" sz="2800">
                <a:sym typeface="黑体" panose="02010609060101010101" pitchFamily="49" charset="-122"/>
              </a:rPr>
              <a:t>  x;</a:t>
            </a:r>
          </a:p>
          <a:p>
            <a:pPr algn="l">
              <a:spcBef>
                <a:spcPct val="10000"/>
              </a:spcBef>
            </a:pP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int</a:t>
            </a:r>
            <a:r>
              <a:rPr lang="en-US" altLang="zh-CN" sz="2800">
                <a:sym typeface="黑体" panose="02010609060101010101" pitchFamily="49" charset="-122"/>
              </a:rPr>
              <a:t>  y;</a:t>
            </a:r>
            <a:r>
              <a:rPr lang="en-US" altLang="zh-CN" sz="2800">
                <a:solidFill>
                  <a:srgbClr val="0000CC"/>
                </a:solidFill>
                <a:sym typeface="黑体" panose="02010609060101010101" pitchFamily="49" charset="-122"/>
              </a:rPr>
              <a:t>   }</a:t>
            </a:r>
            <a:r>
              <a:rPr lang="en-US" altLang="zh-CN" sz="2800">
                <a:solidFill>
                  <a:srgbClr val="006600"/>
                </a:solidFill>
                <a:sym typeface="黑体" panose="02010609060101010101" pitchFamily="49" charset="-122"/>
              </a:rPr>
              <a:t>m;</a:t>
            </a:r>
          </a:p>
          <a:p>
            <a:pPr algn="l">
              <a:spcBef>
                <a:spcPct val="10000"/>
              </a:spcBef>
            </a:pPr>
            <a:r>
              <a:rPr lang="en-US" altLang="zh-CN" sz="2800">
                <a:solidFill>
                  <a:srgbClr val="0000CC"/>
                </a:solidFill>
                <a:sym typeface="黑体" panose="02010609060101010101" pitchFamily="49" charset="-122"/>
              </a:rPr>
              <a:t>           int</a:t>
            </a:r>
            <a:r>
              <a:rPr lang="en-US" altLang="zh-CN" sz="2800">
                <a:sym typeface="黑体" panose="02010609060101010101" pitchFamily="49" charset="-122"/>
              </a:rPr>
              <a:t>   a ;</a:t>
            </a:r>
          </a:p>
          <a:p>
            <a:pPr algn="l">
              <a:spcBef>
                <a:spcPct val="10000"/>
              </a:spcBef>
            </a:pP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int </a:t>
            </a:r>
            <a:r>
              <a:rPr lang="en-US" altLang="zh-CN" sz="2800">
                <a:sym typeface="黑体" panose="02010609060101010101" pitchFamily="49" charset="-122"/>
              </a:rPr>
              <a:t>  b ;             </a:t>
            </a:r>
            <a:r>
              <a:rPr lang="en-US" altLang="zh-CN" sz="2800">
                <a:solidFill>
                  <a:srgbClr val="0000CC"/>
                </a:solidFill>
                <a:sym typeface="黑体" panose="02010609060101010101" pitchFamily="49" charset="-122"/>
              </a:rPr>
              <a:t>} </a:t>
            </a:r>
            <a:r>
              <a:rPr lang="en-US" altLang="zh-CN" sz="2800">
                <a:solidFill>
                  <a:srgbClr val="006600"/>
                </a:solidFill>
                <a:sym typeface="黑体" panose="02010609060101010101" pitchFamily="49" charset="-122"/>
              </a:rPr>
              <a:t>e;</a:t>
            </a:r>
          </a:p>
          <a:p>
            <a:pPr algn="l">
              <a:spcBef>
                <a:spcPct val="10000"/>
              </a:spcBef>
            </a:pPr>
            <a:r>
              <a:rPr lang="en-US" altLang="zh-CN" sz="2800">
                <a:sym typeface="黑体" panose="02010609060101010101" pitchFamily="49" charset="-122"/>
              </a:rPr>
              <a:t>      e.a=1;   e.b=2;</a:t>
            </a:r>
          </a:p>
          <a:p>
            <a:pPr algn="l">
              <a:spcBef>
                <a:spcPct val="10000"/>
              </a:spcBef>
            </a:pPr>
            <a:r>
              <a:rPr lang="en-US" altLang="zh-CN" sz="2800">
                <a:sym typeface="黑体" panose="02010609060101010101" pitchFamily="49" charset="-122"/>
              </a:rPr>
              <a:t>      e.m.x=e.a*e.b;</a:t>
            </a:r>
          </a:p>
          <a:p>
            <a:pPr algn="l">
              <a:spcBef>
                <a:spcPct val="10000"/>
              </a:spcBef>
            </a:pPr>
            <a:r>
              <a:rPr lang="en-US" altLang="zh-CN" sz="2800">
                <a:sym typeface="黑体" panose="02010609060101010101" pitchFamily="49" charset="-122"/>
              </a:rPr>
              <a:t>      e.m.y=e.a+e.b;</a:t>
            </a:r>
          </a:p>
          <a:p>
            <a:pPr algn="l">
              <a:spcBef>
                <a:spcPct val="10000"/>
              </a:spcBef>
            </a:pPr>
            <a:r>
              <a:rPr lang="en-US" altLang="zh-CN" sz="2800">
                <a:sym typeface="黑体" panose="02010609060101010101" pitchFamily="49" charset="-122"/>
              </a:rPr>
              <a:t>      printf (“\n%d, %d”, e.m.x, e.m.y);</a:t>
            </a:r>
          </a:p>
          <a:p>
            <a:pPr algn="l">
              <a:spcBef>
                <a:spcPct val="10000"/>
              </a:spcBef>
            </a:pPr>
            <a:r>
              <a:rPr lang="en-US" altLang="zh-CN" sz="2800">
                <a:sym typeface="黑体" panose="02010609060101010101" pitchFamily="49" charset="-122"/>
              </a:rPr>
              <a:t>      printf ("\n%d, %d", e.a, e.b);</a:t>
            </a:r>
            <a:r>
              <a:rPr lang="en-US" altLang="zh-CN" sz="2800">
                <a:effectLst>
                  <a:outerShdw blurRad="38100" dist="38100" dir="2700000" algn="tl">
                    <a:srgbClr val="C0C0C0"/>
                  </a:outerShdw>
                </a:effectLst>
                <a:sym typeface="黑体" panose="02010609060101010101" pitchFamily="49" charset="-122"/>
              </a:rPr>
              <a:t> </a:t>
            </a:r>
            <a:r>
              <a:rPr lang="en-US" altLang="zh-CN" sz="2800">
                <a:sym typeface="黑体" panose="02010609060101010101" pitchFamily="49" charset="-122"/>
              </a:rPr>
              <a:t>      </a:t>
            </a:r>
          </a:p>
          <a:p>
            <a:pPr algn="l">
              <a:spcBef>
                <a:spcPct val="10000"/>
              </a:spcBef>
            </a:pPr>
            <a:r>
              <a:rPr lang="en-US" altLang="zh-CN" sz="2800">
                <a:sym typeface="黑体" panose="02010609060101010101" pitchFamily="49" charset="-122"/>
              </a:rPr>
              <a:t>}</a:t>
            </a:r>
            <a:r>
              <a:rPr lang="en-US" altLang="zh-CN" sz="2800" b="0">
                <a:sym typeface="黑体" panose="02010609060101010101" pitchFamily="49" charset="-122"/>
              </a:rPr>
              <a:t>       </a:t>
            </a:r>
          </a:p>
        </p:txBody>
      </p:sp>
      <p:sp>
        <p:nvSpPr>
          <p:cNvPr id="227331" name="Rectangle 3">
            <a:extLst>
              <a:ext uri="{FF2B5EF4-FFF2-40B4-BE49-F238E27FC236}">
                <a16:creationId xmlns:a16="http://schemas.microsoft.com/office/drawing/2014/main" id="{2A2E7740-1525-4BC6-B475-62C29E1BD82C}"/>
              </a:ext>
            </a:extLst>
          </p:cNvPr>
          <p:cNvSpPr>
            <a:spLocks noChangeArrowheads="1"/>
          </p:cNvSpPr>
          <p:nvPr/>
        </p:nvSpPr>
        <p:spPr bwMode="auto">
          <a:xfrm>
            <a:off x="6880225" y="2117725"/>
            <a:ext cx="990600" cy="1676400"/>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accent2"/>
                </a:solidFill>
              </a14:hiddenFill>
            </a:ext>
          </a:extLst>
        </p:spPr>
        <p:txBody>
          <a:bodyPr wrap="none" anchor="ctr"/>
          <a:lstStyle/>
          <a:p>
            <a:endParaRPr lang="zh-CN" altLang="en-US"/>
          </a:p>
        </p:txBody>
      </p:sp>
      <p:sp>
        <p:nvSpPr>
          <p:cNvPr id="227332" name="Line 4">
            <a:extLst>
              <a:ext uri="{FF2B5EF4-FFF2-40B4-BE49-F238E27FC236}">
                <a16:creationId xmlns:a16="http://schemas.microsoft.com/office/drawing/2014/main" id="{66346511-3109-4575-91E2-D1EB9626E8E1}"/>
              </a:ext>
            </a:extLst>
          </p:cNvPr>
          <p:cNvSpPr>
            <a:spLocks noChangeShapeType="1"/>
          </p:cNvSpPr>
          <p:nvPr/>
        </p:nvSpPr>
        <p:spPr bwMode="auto">
          <a:xfrm>
            <a:off x="6880225" y="2955925"/>
            <a:ext cx="990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7333" name="Line 5">
            <a:extLst>
              <a:ext uri="{FF2B5EF4-FFF2-40B4-BE49-F238E27FC236}">
                <a16:creationId xmlns:a16="http://schemas.microsoft.com/office/drawing/2014/main" id="{F0B8A567-BF29-4B0E-96A4-9233DF080A50}"/>
              </a:ext>
            </a:extLst>
          </p:cNvPr>
          <p:cNvSpPr>
            <a:spLocks noChangeShapeType="1"/>
          </p:cNvSpPr>
          <p:nvPr/>
        </p:nvSpPr>
        <p:spPr bwMode="auto">
          <a:xfrm>
            <a:off x="6194425" y="3621088"/>
            <a:ext cx="6096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7334" name="Text Box 6">
            <a:extLst>
              <a:ext uri="{FF2B5EF4-FFF2-40B4-BE49-F238E27FC236}">
                <a16:creationId xmlns:a16="http://schemas.microsoft.com/office/drawing/2014/main" id="{4E14D23C-0406-4133-B186-9E64603B6BCE}"/>
              </a:ext>
            </a:extLst>
          </p:cNvPr>
          <p:cNvSpPr txBox="1">
            <a:spLocks noChangeArrowheads="1"/>
          </p:cNvSpPr>
          <p:nvPr/>
        </p:nvSpPr>
        <p:spPr bwMode="auto">
          <a:xfrm>
            <a:off x="6884988" y="3070225"/>
            <a:ext cx="1143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a:ea typeface="宋体" panose="02010600030101010101" pitchFamily="2" charset="-122"/>
              </a:rPr>
              <a:t>e.m.x</a:t>
            </a:r>
          </a:p>
        </p:txBody>
      </p:sp>
      <p:sp>
        <p:nvSpPr>
          <p:cNvPr id="227335" name="Text Box 7">
            <a:extLst>
              <a:ext uri="{FF2B5EF4-FFF2-40B4-BE49-F238E27FC236}">
                <a16:creationId xmlns:a16="http://schemas.microsoft.com/office/drawing/2014/main" id="{FC2CA1AC-EE05-4252-B5D0-BD8A767ADD61}"/>
              </a:ext>
            </a:extLst>
          </p:cNvPr>
          <p:cNvSpPr txBox="1">
            <a:spLocks noChangeArrowheads="1"/>
          </p:cNvSpPr>
          <p:nvPr/>
        </p:nvSpPr>
        <p:spPr bwMode="auto">
          <a:xfrm>
            <a:off x="6880225" y="2270125"/>
            <a:ext cx="114776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a:ea typeface="宋体" panose="02010600030101010101" pitchFamily="2" charset="-122"/>
              </a:rPr>
              <a:t>e.m.y</a:t>
            </a:r>
          </a:p>
        </p:txBody>
      </p:sp>
      <p:sp>
        <p:nvSpPr>
          <p:cNvPr id="227336" name="Text Box 8">
            <a:extLst>
              <a:ext uri="{FF2B5EF4-FFF2-40B4-BE49-F238E27FC236}">
                <a16:creationId xmlns:a16="http://schemas.microsoft.com/office/drawing/2014/main" id="{74A916FA-75A4-4840-8498-5741FE6639D7}"/>
              </a:ext>
            </a:extLst>
          </p:cNvPr>
          <p:cNvSpPr txBox="1">
            <a:spLocks noChangeArrowheads="1"/>
          </p:cNvSpPr>
          <p:nvPr/>
        </p:nvSpPr>
        <p:spPr bwMode="auto">
          <a:xfrm>
            <a:off x="4619625" y="3414713"/>
            <a:ext cx="18716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a:solidFill>
                  <a:srgbClr val="CC0000"/>
                </a:solidFill>
              </a:rPr>
              <a:t>起始地址</a:t>
            </a:r>
          </a:p>
        </p:txBody>
      </p:sp>
      <p:sp>
        <p:nvSpPr>
          <p:cNvPr id="227337" name="Text Box 9">
            <a:extLst>
              <a:ext uri="{FF2B5EF4-FFF2-40B4-BE49-F238E27FC236}">
                <a16:creationId xmlns:a16="http://schemas.microsoft.com/office/drawing/2014/main" id="{B0BAF2FB-5322-4E8D-9536-456A4B723667}"/>
              </a:ext>
            </a:extLst>
          </p:cNvPr>
          <p:cNvSpPr txBox="1">
            <a:spLocks noChangeArrowheads="1"/>
          </p:cNvSpPr>
          <p:nvPr/>
        </p:nvSpPr>
        <p:spPr bwMode="auto">
          <a:xfrm>
            <a:off x="4500563" y="188913"/>
            <a:ext cx="1150937" cy="984250"/>
          </a:xfrm>
          <a:prstGeom prst="rect">
            <a:avLst/>
          </a:prstGeom>
          <a:noFill/>
          <a:ln w="38100">
            <a:solidFill>
              <a:srgbClr val="80008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pPr algn="l"/>
            <a:r>
              <a:rPr lang="en-US" altLang="zh-CN" sz="2800">
                <a:solidFill>
                  <a:srgbClr val="CC0000"/>
                </a:solidFill>
                <a:ea typeface="宋体" panose="02010600030101010101" pitchFamily="2" charset="-122"/>
              </a:rPr>
              <a:t>4, 8</a:t>
            </a:r>
          </a:p>
          <a:p>
            <a:pPr algn="l"/>
            <a:r>
              <a:rPr lang="en-US" altLang="zh-CN" sz="2800">
                <a:solidFill>
                  <a:srgbClr val="CC0000"/>
                </a:solidFill>
                <a:ea typeface="宋体" panose="02010600030101010101" pitchFamily="2" charset="-122"/>
              </a:rPr>
              <a:t>4, 4</a:t>
            </a:r>
          </a:p>
        </p:txBody>
      </p:sp>
      <p:sp>
        <p:nvSpPr>
          <p:cNvPr id="227338" name="Text Box 10">
            <a:extLst>
              <a:ext uri="{FF2B5EF4-FFF2-40B4-BE49-F238E27FC236}">
                <a16:creationId xmlns:a16="http://schemas.microsoft.com/office/drawing/2014/main" id="{E638CBBB-E68C-4806-B1FE-B84EC8BE0F91}"/>
              </a:ext>
            </a:extLst>
          </p:cNvPr>
          <p:cNvSpPr txBox="1">
            <a:spLocks noChangeArrowheads="1"/>
          </p:cNvSpPr>
          <p:nvPr/>
        </p:nvSpPr>
        <p:spPr bwMode="auto">
          <a:xfrm>
            <a:off x="7032625" y="3032125"/>
            <a:ext cx="685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a:ea typeface="宋体" panose="02010600030101010101" pitchFamily="2" charset="-122"/>
              </a:rPr>
              <a:t>e.a</a:t>
            </a:r>
          </a:p>
        </p:txBody>
      </p:sp>
      <p:sp>
        <p:nvSpPr>
          <p:cNvPr id="227339" name="Text Box 11">
            <a:extLst>
              <a:ext uri="{FF2B5EF4-FFF2-40B4-BE49-F238E27FC236}">
                <a16:creationId xmlns:a16="http://schemas.microsoft.com/office/drawing/2014/main" id="{6CD8BE55-1893-43F0-BF74-EB05CF5EE262}"/>
              </a:ext>
            </a:extLst>
          </p:cNvPr>
          <p:cNvSpPr txBox="1">
            <a:spLocks noChangeArrowheads="1"/>
          </p:cNvSpPr>
          <p:nvPr/>
        </p:nvSpPr>
        <p:spPr bwMode="auto">
          <a:xfrm>
            <a:off x="7032625" y="3070225"/>
            <a:ext cx="92392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a:ea typeface="宋体" panose="02010600030101010101" pitchFamily="2" charset="-122"/>
              </a:rPr>
              <a:t>e.b</a:t>
            </a:r>
          </a:p>
        </p:txBody>
      </p:sp>
      <p:sp>
        <p:nvSpPr>
          <p:cNvPr id="227340" name="Rectangle 12">
            <a:extLst>
              <a:ext uri="{FF2B5EF4-FFF2-40B4-BE49-F238E27FC236}">
                <a16:creationId xmlns:a16="http://schemas.microsoft.com/office/drawing/2014/main" id="{8B09E043-8BBC-4B93-B73B-EB5B59007665}"/>
              </a:ext>
            </a:extLst>
          </p:cNvPr>
          <p:cNvSpPr>
            <a:spLocks noChangeArrowheads="1"/>
          </p:cNvSpPr>
          <p:nvPr/>
        </p:nvSpPr>
        <p:spPr bwMode="auto">
          <a:xfrm>
            <a:off x="4716463" y="1270000"/>
            <a:ext cx="3671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CC0000"/>
                </a:solidFill>
                <a:latin typeface="Arial" panose="020B0604020202020204" pitchFamily="34" charset="0"/>
              </a:rPr>
              <a:t>相同数据类型的成员</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37"/>
                                        </p:tgtEl>
                                        <p:attrNameLst>
                                          <p:attrName>style.visibility</p:attrName>
                                        </p:attrNameLst>
                                      </p:cBhvr>
                                      <p:to>
                                        <p:strVal val="visible"/>
                                      </p:to>
                                    </p:set>
                                    <p:animEffect transition="in" filter="dissolve">
                                      <p:cBhvr>
                                        <p:cTn id="7" dur="500"/>
                                        <p:tgtEl>
                                          <p:spTgt spid="227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733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2733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7331"/>
                                        </p:tgtEl>
                                        <p:attrNameLst>
                                          <p:attrName>style.visibility</p:attrName>
                                        </p:attrNameLst>
                                      </p:cBhvr>
                                      <p:to>
                                        <p:strVal val="visible"/>
                                      </p:to>
                                    </p:set>
                                  </p:childTnLst>
                                </p:cTn>
                              </p:par>
                            </p:childTnLst>
                          </p:cTn>
                        </p:par>
                        <p:par>
                          <p:cTn id="16" fill="hold" nodeType="afterGroup">
                            <p:stCondLst>
                              <p:cond delay="1"/>
                            </p:stCondLst>
                            <p:childTnLst>
                              <p:par>
                                <p:cTn id="17" presetID="1" presetClass="entr" presetSubtype="0" fill="hold" nodeType="after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27338"/>
                                        </p:tgtEl>
                                        <p:attrNameLst>
                                          <p:attrName>style.visibility</p:attrName>
                                        </p:attrNameLst>
                                      </p:cBhvr>
                                      <p:to>
                                        <p:strVal val="visible"/>
                                      </p:to>
                                    </p:set>
                                    <p:anim calcmode="lin" valueType="num">
                                      <p:cBhvr additive="base">
                                        <p:cTn id="23" dur="500" fill="hold"/>
                                        <p:tgtEl>
                                          <p:spTgt spid="227338"/>
                                        </p:tgtEl>
                                        <p:attrNameLst>
                                          <p:attrName>ppt_x</p:attrName>
                                        </p:attrNameLst>
                                      </p:cBhvr>
                                      <p:tavLst>
                                        <p:tav tm="0">
                                          <p:val>
                                            <p:strVal val="1+#ppt_w/2"/>
                                          </p:val>
                                        </p:tav>
                                        <p:tav tm="100000">
                                          <p:val>
                                            <p:strVal val="#ppt_x"/>
                                          </p:val>
                                        </p:tav>
                                      </p:tavLst>
                                    </p:anim>
                                    <p:anim calcmode="lin" valueType="num">
                                      <p:cBhvr additive="base">
                                        <p:cTn id="24" dur="500" fill="hold"/>
                                        <p:tgtEl>
                                          <p:spTgt spid="22733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27338"/>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27339"/>
                                        </p:tgtEl>
                                        <p:attrNameLst>
                                          <p:attrName>style.visibility</p:attrName>
                                        </p:attrNameLst>
                                      </p:cBhvr>
                                      <p:to>
                                        <p:strVal val="visible"/>
                                      </p:to>
                                    </p:set>
                                    <p:anim calcmode="lin" valueType="num">
                                      <p:cBhvr additive="base">
                                        <p:cTn id="29" dur="500" fill="hold"/>
                                        <p:tgtEl>
                                          <p:spTgt spid="227339"/>
                                        </p:tgtEl>
                                        <p:attrNameLst>
                                          <p:attrName>ppt_x</p:attrName>
                                        </p:attrNameLst>
                                      </p:cBhvr>
                                      <p:tavLst>
                                        <p:tav tm="0">
                                          <p:val>
                                            <p:strVal val="1+#ppt_w/2"/>
                                          </p:val>
                                        </p:tav>
                                        <p:tav tm="100000">
                                          <p:val>
                                            <p:strVal val="#ppt_x"/>
                                          </p:val>
                                        </p:tav>
                                      </p:tavLst>
                                    </p:anim>
                                    <p:anim calcmode="lin" valueType="num">
                                      <p:cBhvr additive="base">
                                        <p:cTn id="30" dur="500" fill="hold"/>
                                        <p:tgtEl>
                                          <p:spTgt spid="22733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2733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27334"/>
                                        </p:tgtEl>
                                        <p:attrNameLst>
                                          <p:attrName>style.visibility</p:attrName>
                                        </p:attrNameLst>
                                      </p:cBhvr>
                                      <p:to>
                                        <p:strVal val="visible"/>
                                      </p:to>
                                    </p:set>
                                    <p:anim calcmode="lin" valueType="num">
                                      <p:cBhvr additive="base">
                                        <p:cTn id="35" dur="500" fill="hold"/>
                                        <p:tgtEl>
                                          <p:spTgt spid="227334"/>
                                        </p:tgtEl>
                                        <p:attrNameLst>
                                          <p:attrName>ppt_x</p:attrName>
                                        </p:attrNameLst>
                                      </p:cBhvr>
                                      <p:tavLst>
                                        <p:tav tm="0">
                                          <p:val>
                                            <p:strVal val="0-#ppt_w/2"/>
                                          </p:val>
                                        </p:tav>
                                        <p:tav tm="100000">
                                          <p:val>
                                            <p:strVal val="#ppt_x"/>
                                          </p:val>
                                        </p:tav>
                                      </p:tavLst>
                                    </p:anim>
                                    <p:anim calcmode="lin" valueType="num">
                                      <p:cBhvr additive="base">
                                        <p:cTn id="36" dur="500" fill="hold"/>
                                        <p:tgtEl>
                                          <p:spTgt spid="227334"/>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27335"/>
                                        </p:tgtEl>
                                        <p:attrNameLst>
                                          <p:attrName>style.visibility</p:attrName>
                                        </p:attrNameLst>
                                      </p:cBhvr>
                                      <p:to>
                                        <p:strVal val="visible"/>
                                      </p:to>
                                    </p:set>
                                    <p:anim calcmode="lin" valueType="num">
                                      <p:cBhvr additive="base">
                                        <p:cTn id="41" dur="500" fill="hold"/>
                                        <p:tgtEl>
                                          <p:spTgt spid="227335"/>
                                        </p:tgtEl>
                                        <p:attrNameLst>
                                          <p:attrName>ppt_x</p:attrName>
                                        </p:attrNameLst>
                                      </p:cBhvr>
                                      <p:tavLst>
                                        <p:tav tm="0">
                                          <p:val>
                                            <p:strVal val="1+#ppt_w/2"/>
                                          </p:val>
                                        </p:tav>
                                        <p:tav tm="100000">
                                          <p:val>
                                            <p:strVal val="#ppt_x"/>
                                          </p:val>
                                        </p:tav>
                                      </p:tavLst>
                                    </p:anim>
                                    <p:anim calcmode="lin" valueType="num">
                                      <p:cBhvr additive="base">
                                        <p:cTn id="42" dur="500" fill="hold"/>
                                        <p:tgtEl>
                                          <p:spTgt spid="22733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273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4" grpId="0" autoUpdateAnimBg="0"/>
      <p:bldP spid="227335" grpId="0" autoUpdateAnimBg="0"/>
      <p:bldP spid="227336" grpId="0" autoUpdateAnimBg="0"/>
      <p:bldP spid="227337" grpId="0" animBg="1" autoUpdateAnimBg="0"/>
      <p:bldP spid="227338" grpId="0" autoUpdateAnimBg="0"/>
      <p:bldP spid="227339"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26C1DF4D-4E2D-4B39-A59B-FB05CD4AE92F}"/>
              </a:ext>
            </a:extLst>
          </p:cNvPr>
          <p:cNvSpPr>
            <a:spLocks noChangeArrowheads="1"/>
          </p:cNvSpPr>
          <p:nvPr/>
        </p:nvSpPr>
        <p:spPr bwMode="auto">
          <a:xfrm>
            <a:off x="2627313" y="401638"/>
            <a:ext cx="2339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r>
              <a:rPr lang="en-US" altLang="zh-CN" sz="3200">
                <a:solidFill>
                  <a:srgbClr val="CC0000"/>
                </a:solidFill>
                <a:latin typeface="Times New Roman" panose="02020603050405020304" pitchFamily="18" charset="0"/>
              </a:rPr>
              <a:t>11.8 </a:t>
            </a:r>
            <a:r>
              <a:rPr lang="zh-CN" altLang="en-US" sz="3200">
                <a:solidFill>
                  <a:srgbClr val="CC0000"/>
                </a:solidFill>
                <a:latin typeface="Times New Roman" panose="02020603050405020304" pitchFamily="18" charset="0"/>
              </a:rPr>
              <a:t>共用体 </a:t>
            </a:r>
          </a:p>
        </p:txBody>
      </p:sp>
      <p:sp>
        <p:nvSpPr>
          <p:cNvPr id="228355" name="Rectangle 3">
            <a:extLst>
              <a:ext uri="{FF2B5EF4-FFF2-40B4-BE49-F238E27FC236}">
                <a16:creationId xmlns:a16="http://schemas.microsoft.com/office/drawing/2014/main" id="{F5372C6F-C2F0-490D-847B-F3AEABBAFF4A}"/>
              </a:ext>
            </a:extLst>
          </p:cNvPr>
          <p:cNvSpPr>
            <a:spLocks noChangeArrowheads="1"/>
          </p:cNvSpPr>
          <p:nvPr/>
        </p:nvSpPr>
        <p:spPr bwMode="auto">
          <a:xfrm>
            <a:off x="179388" y="1196975"/>
            <a:ext cx="7993062"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defRPr sz="3200">
                <a:solidFill>
                  <a:schemeClr val="tx1"/>
                </a:solidFill>
                <a:latin typeface="Arial" panose="020B0604020202020204" pitchFamily="34" charset="0"/>
                <a:ea typeface="宋体" panose="02010600030101010101" pitchFamily="2" charset="-122"/>
              </a:defRPr>
            </a:lvl1pPr>
            <a:lvl2pPr marL="1143000" indent="-685800" defTabSz="762000">
              <a:spcBef>
                <a:spcPct val="20000"/>
              </a:spcBef>
              <a:defRPr sz="2800">
                <a:solidFill>
                  <a:schemeClr val="tx1"/>
                </a:solidFill>
                <a:latin typeface="Arial" panose="020B0604020202020204" pitchFamily="34" charset="0"/>
                <a:ea typeface="宋体" panose="02010600030101010101" pitchFamily="2" charset="-122"/>
              </a:defRPr>
            </a:lvl2pPr>
            <a:lvl3pPr marL="1600200" indent="-685800" defTabSz="762000">
              <a:spcBef>
                <a:spcPct val="20000"/>
              </a:spcBef>
              <a:defRPr sz="2400">
                <a:solidFill>
                  <a:schemeClr val="tx1"/>
                </a:solidFill>
                <a:latin typeface="Arial" panose="020B0604020202020204" pitchFamily="34" charset="0"/>
                <a:ea typeface="宋体" panose="02010600030101010101" pitchFamily="2" charset="-122"/>
              </a:defRPr>
            </a:lvl3pPr>
            <a:lvl4pPr marL="2019300" indent="-685800" defTabSz="762000">
              <a:spcBef>
                <a:spcPct val="20000"/>
              </a:spcBef>
              <a:defRPr sz="2000">
                <a:solidFill>
                  <a:schemeClr val="tx1"/>
                </a:solidFill>
                <a:latin typeface="Arial" panose="020B0604020202020204" pitchFamily="34" charset="0"/>
                <a:ea typeface="宋体" panose="02010600030101010101" pitchFamily="2" charset="-122"/>
              </a:defRPr>
            </a:lvl4pPr>
            <a:lvl5pPr marL="2438400" indent="-685800" defTabSz="762000">
              <a:spcBef>
                <a:spcPct val="20000"/>
              </a:spcBef>
              <a:defRPr sz="2000">
                <a:solidFill>
                  <a:schemeClr val="tx1"/>
                </a:solidFill>
                <a:latin typeface="Arial" panose="020B0604020202020204" pitchFamily="34" charset="0"/>
                <a:ea typeface="宋体" panose="02010600030101010101" pitchFamily="2" charset="-122"/>
              </a:defRPr>
            </a:lvl5pPr>
            <a:lvl6pPr marL="28956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33528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8100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42672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r>
              <a:rPr lang="zh-CN" altLang="en-US" sz="2400">
                <a:solidFill>
                  <a:srgbClr val="CC0000"/>
                </a:solidFill>
                <a:latin typeface="Times New Roman" panose="02020603050405020304" pitchFamily="18" charset="0"/>
                <a:ea typeface="黑体" panose="02010609060101010101" pitchFamily="49" charset="-122"/>
              </a:rPr>
              <a:t>           例</a:t>
            </a:r>
            <a:r>
              <a:rPr lang="en-US" altLang="zh-CN" sz="2400">
                <a:solidFill>
                  <a:srgbClr val="CC0000"/>
                </a:solidFill>
                <a:latin typeface="Times New Roman" panose="02020603050405020304" pitchFamily="18" charset="0"/>
                <a:ea typeface="黑体" panose="02010609060101010101" pitchFamily="49" charset="-122"/>
              </a:rPr>
              <a:t>11.12 </a:t>
            </a:r>
            <a:r>
              <a:rPr lang="zh-CN" altLang="en-US" sz="2400">
                <a:latin typeface="Times New Roman" panose="02020603050405020304" pitchFamily="18" charset="0"/>
                <a:ea typeface="黑体" panose="02010609060101010101" pitchFamily="49" charset="-122"/>
              </a:rPr>
              <a:t>设有若干个人员的数据，其中有学生和教师。学生的数据中包括：姓名、号码、性别、职业、</a:t>
            </a:r>
            <a:r>
              <a:rPr lang="zh-CN" altLang="en-US" sz="2400">
                <a:solidFill>
                  <a:srgbClr val="CC0000"/>
                </a:solidFill>
                <a:latin typeface="Times New Roman" panose="02020603050405020304" pitchFamily="18" charset="0"/>
                <a:ea typeface="黑体" panose="02010609060101010101" pitchFamily="49" charset="-122"/>
              </a:rPr>
              <a:t>班级</a:t>
            </a:r>
            <a:r>
              <a:rPr lang="zh-CN" altLang="en-US" sz="2400">
                <a:latin typeface="Times New Roman" panose="02020603050405020304" pitchFamily="18" charset="0"/>
                <a:ea typeface="黑体" panose="02010609060101010101" pitchFamily="49" charset="-122"/>
              </a:rPr>
              <a:t>。教师的数据包括：姓名、号码、性别、职业、</a:t>
            </a:r>
            <a:r>
              <a:rPr lang="zh-CN" altLang="en-US" sz="2400">
                <a:solidFill>
                  <a:srgbClr val="CC0000"/>
                </a:solidFill>
                <a:latin typeface="Times New Roman" panose="02020603050405020304" pitchFamily="18" charset="0"/>
                <a:ea typeface="黑体" panose="02010609060101010101" pitchFamily="49" charset="-122"/>
              </a:rPr>
              <a:t>职务</a:t>
            </a:r>
            <a:r>
              <a:rPr lang="zh-CN" altLang="en-US" sz="2400">
                <a:latin typeface="Times New Roman" panose="02020603050405020304" pitchFamily="18" charset="0"/>
                <a:ea typeface="黑体" panose="02010609060101010101" pitchFamily="49" charset="-122"/>
              </a:rPr>
              <a:t>。可以看出，学生和教师所包含的数据是不同的。现要求把它们放在同一表格中。</a:t>
            </a:r>
          </a:p>
        </p:txBody>
      </p:sp>
      <p:grpSp>
        <p:nvGrpSpPr>
          <p:cNvPr id="228356" name="Group 4">
            <a:extLst>
              <a:ext uri="{FF2B5EF4-FFF2-40B4-BE49-F238E27FC236}">
                <a16:creationId xmlns:a16="http://schemas.microsoft.com/office/drawing/2014/main" id="{67D5962E-DC1A-4C07-9935-4F00B3CBB7FE}"/>
              </a:ext>
            </a:extLst>
          </p:cNvPr>
          <p:cNvGrpSpPr>
            <a:grpSpLocks/>
          </p:cNvGrpSpPr>
          <p:nvPr/>
        </p:nvGrpSpPr>
        <p:grpSpPr bwMode="auto">
          <a:xfrm>
            <a:off x="971550" y="3500438"/>
            <a:ext cx="7200900" cy="2736850"/>
            <a:chOff x="612" y="2432"/>
            <a:chExt cx="4536" cy="1724"/>
          </a:xfrm>
        </p:grpSpPr>
        <p:sp>
          <p:nvSpPr>
            <p:cNvPr id="228357" name="Rectangle 5">
              <a:extLst>
                <a:ext uri="{FF2B5EF4-FFF2-40B4-BE49-F238E27FC236}">
                  <a16:creationId xmlns:a16="http://schemas.microsoft.com/office/drawing/2014/main" id="{E8B11570-C409-4AB8-A2E2-7EF45CB68FEF}"/>
                </a:ext>
              </a:extLst>
            </p:cNvPr>
            <p:cNvSpPr>
              <a:spLocks noChangeArrowheads="1"/>
            </p:cNvSpPr>
            <p:nvPr/>
          </p:nvSpPr>
          <p:spPr bwMode="auto">
            <a:xfrm>
              <a:off x="612" y="2432"/>
              <a:ext cx="4536" cy="1724"/>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lvl1pPr>
                <a:spcBef>
                  <a:spcPct val="20000"/>
                </a:spcBef>
                <a:defRPr sz="3200">
                  <a:solidFill>
                    <a:schemeClr val="tx1"/>
                  </a:solidFill>
                  <a:latin typeface="Arial" panose="020B0604020202020204" pitchFamily="34" charset="0"/>
                  <a:ea typeface="宋体" panose="02010600030101010101" pitchFamily="2" charset="-122"/>
                </a:defRPr>
              </a:lvl1pPr>
              <a:lvl2pPr>
                <a:spcBef>
                  <a:spcPct val="20000"/>
                </a:spcBef>
                <a:defRPr sz="2800">
                  <a:solidFill>
                    <a:schemeClr val="tx1"/>
                  </a:solidFill>
                  <a:latin typeface="Arial" panose="020B0604020202020204" pitchFamily="34" charset="0"/>
                  <a:ea typeface="宋体" panose="02010600030101010101" pitchFamily="2" charset="-122"/>
                </a:defRPr>
              </a:lvl2pPr>
              <a:lvl3pPr>
                <a:spcBef>
                  <a:spcPct val="20000"/>
                </a:spcBef>
                <a:defRPr sz="2400">
                  <a:solidFill>
                    <a:schemeClr val="tx1"/>
                  </a:solidFill>
                  <a:latin typeface="Arial" panose="020B0604020202020204" pitchFamily="34" charset="0"/>
                  <a:ea typeface="宋体" panose="02010600030101010101" pitchFamily="2" charset="-122"/>
                </a:defRPr>
              </a:lvl3pPr>
              <a:lvl4pPr>
                <a:spcBef>
                  <a:spcPct val="20000"/>
                </a:spcBef>
                <a:defRPr sz="2000">
                  <a:solidFill>
                    <a:schemeClr val="tx1"/>
                  </a:solidFill>
                  <a:latin typeface="Arial" panose="020B0604020202020204" pitchFamily="34" charset="0"/>
                  <a:ea typeface="宋体" panose="02010600030101010101" pitchFamily="2" charset="-122"/>
                </a:defRPr>
              </a:lvl4pPr>
              <a:lvl5pP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endParaRPr lang="zh-CN" altLang="en-US" sz="1800" b="0">
                <a:latin typeface="宋体" panose="02010600030101010101" pitchFamily="2" charset="-122"/>
              </a:endParaRPr>
            </a:p>
            <a:p>
              <a:endParaRPr lang="zh-CN" altLang="en-US" sz="1800" b="0">
                <a:latin typeface="宋体" panose="02010600030101010101" pitchFamily="2" charset="-122"/>
              </a:endParaRPr>
            </a:p>
            <a:p>
              <a:endParaRPr lang="zh-CN" altLang="en-US" sz="1800" b="0">
                <a:latin typeface="宋体" panose="02010600030101010101" pitchFamily="2" charset="-122"/>
              </a:endParaRPr>
            </a:p>
            <a:p>
              <a:endParaRPr lang="zh-CN" altLang="en-US" sz="1800" b="0">
                <a:latin typeface="宋体" panose="02010600030101010101" pitchFamily="2" charset="-122"/>
              </a:endParaRPr>
            </a:p>
            <a:p>
              <a:r>
                <a:rPr lang="zh-CN" altLang="en-US" sz="1800" b="0">
                  <a:latin typeface="宋体" panose="02010600030101010101" pitchFamily="2" charset="-122"/>
                </a:rPr>
                <a:t>图</a:t>
              </a:r>
              <a:r>
                <a:rPr lang="en-US" altLang="zh-CN" sz="1800" b="0">
                  <a:latin typeface="宋体" panose="02010600030101010101" pitchFamily="2" charset="-122"/>
                </a:rPr>
                <a:t>11-25</a:t>
              </a:r>
            </a:p>
          </p:txBody>
        </p:sp>
        <p:pic>
          <p:nvPicPr>
            <p:cNvPr id="228358" name="Picture 6" descr="k25">
              <a:extLst>
                <a:ext uri="{FF2B5EF4-FFF2-40B4-BE49-F238E27FC236}">
                  <a16:creationId xmlns:a16="http://schemas.microsoft.com/office/drawing/2014/main" id="{75B95BCB-D799-4627-8A0F-11797741A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 y="2568"/>
              <a:ext cx="3810" cy="113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gtEl>
                                        <p:attrNameLst>
                                          <p:attrName>style.visibility</p:attrName>
                                        </p:attrNameLst>
                                      </p:cBhvr>
                                      <p:to>
                                        <p:strVal val="visible"/>
                                      </p:to>
                                    </p:set>
                                    <p:animEffect transition="in" filter="wipe(left)">
                                      <p:cBhvr>
                                        <p:cTn id="7" dur="1000"/>
                                        <p:tgtEl>
                                          <p:spTgt spid="228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6"/>
                                        </p:tgtEl>
                                        <p:attrNameLst>
                                          <p:attrName>style.visibility</p:attrName>
                                        </p:attrNameLst>
                                      </p:cBhvr>
                                      <p:to>
                                        <p:strVal val="visible"/>
                                      </p:to>
                                    </p:set>
                                    <p:animEffect transition="in" filter="blinds(horizontal)">
                                      <p:cBhvr>
                                        <p:cTn id="12" dur="5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71F496E0-5888-48CF-8686-F75218C1D521}"/>
              </a:ext>
            </a:extLst>
          </p:cNvPr>
          <p:cNvSpPr txBox="1">
            <a:spLocks noChangeArrowheads="1"/>
          </p:cNvSpPr>
          <p:nvPr/>
        </p:nvSpPr>
        <p:spPr bwMode="auto">
          <a:xfrm>
            <a:off x="1835150" y="2663825"/>
            <a:ext cx="6985000" cy="534988"/>
          </a:xfrm>
          <a:prstGeom prst="rect">
            <a:avLst/>
          </a:prstGeom>
          <a:solidFill>
            <a:srgbClr val="FFFFFF"/>
          </a:solidFill>
          <a:ln w="9525">
            <a:solidFill>
              <a:srgbClr val="000000"/>
            </a:solidFill>
            <a:miter lim="800000"/>
            <a:headEnd/>
            <a:tailEnd/>
          </a:ln>
        </p:spPr>
        <p:txBody>
          <a:bodyPr/>
          <a:lstStyle/>
          <a:p>
            <a:pPr algn="l"/>
            <a:r>
              <a:rPr lang="en-US" altLang="zh-CN"/>
              <a:t>  10102  LiXin       M     19   90.5 Dalian</a:t>
            </a:r>
          </a:p>
        </p:txBody>
      </p:sp>
      <p:sp>
        <p:nvSpPr>
          <p:cNvPr id="96259" name="Rectangle 3">
            <a:extLst>
              <a:ext uri="{FF2B5EF4-FFF2-40B4-BE49-F238E27FC236}">
                <a16:creationId xmlns:a16="http://schemas.microsoft.com/office/drawing/2014/main" id="{F166D0FC-CC02-42B4-9E20-16A6153643CE}"/>
              </a:ext>
            </a:extLst>
          </p:cNvPr>
          <p:cNvSpPr>
            <a:spLocks noGrp="1" noChangeArrowheads="1"/>
          </p:cNvSpPr>
          <p:nvPr>
            <p:ph type="title"/>
          </p:nvPr>
        </p:nvSpPr>
        <p:spPr>
          <a:xfrm>
            <a:off x="1116013" y="260350"/>
            <a:ext cx="7200900" cy="711200"/>
          </a:xfrm>
          <a:noFill/>
          <a:ln/>
        </p:spPr>
        <p:txBody>
          <a:bodyPr/>
          <a:lstStyle/>
          <a:p>
            <a:r>
              <a:rPr lang="en-US" altLang="zh-CN" sz="3600">
                <a:solidFill>
                  <a:srgbClr val="CC0000"/>
                </a:solidFill>
                <a:latin typeface="Times New Roman" panose="02020603050405020304" pitchFamily="18" charset="0"/>
              </a:rPr>
              <a:t>a. </a:t>
            </a:r>
            <a:r>
              <a:rPr lang="zh-CN" altLang="en-US" sz="3600">
                <a:solidFill>
                  <a:srgbClr val="CC0000"/>
                </a:solidFill>
                <a:latin typeface="Times New Roman" panose="02020603050405020304" pitchFamily="18" charset="0"/>
              </a:rPr>
              <a:t>先声明结构体类型再定义变量名</a:t>
            </a:r>
          </a:p>
        </p:txBody>
      </p:sp>
      <p:sp>
        <p:nvSpPr>
          <p:cNvPr id="96260" name="Text Box 4">
            <a:extLst>
              <a:ext uri="{FF2B5EF4-FFF2-40B4-BE49-F238E27FC236}">
                <a16:creationId xmlns:a16="http://schemas.microsoft.com/office/drawing/2014/main" id="{B199EDFB-6E60-4B48-BFAB-A72B15F74594}"/>
              </a:ext>
            </a:extLst>
          </p:cNvPr>
          <p:cNvSpPr txBox="1">
            <a:spLocks noChangeArrowheads="1"/>
          </p:cNvSpPr>
          <p:nvPr/>
        </p:nvSpPr>
        <p:spPr bwMode="auto">
          <a:xfrm>
            <a:off x="71438" y="1773238"/>
            <a:ext cx="1692275"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rgbClr val="CC0000"/>
                </a:solidFill>
              </a:rPr>
              <a:t>student1</a:t>
            </a:r>
          </a:p>
        </p:txBody>
      </p:sp>
      <p:sp>
        <p:nvSpPr>
          <p:cNvPr id="96261" name="Line 5">
            <a:extLst>
              <a:ext uri="{FF2B5EF4-FFF2-40B4-BE49-F238E27FC236}">
                <a16:creationId xmlns:a16="http://schemas.microsoft.com/office/drawing/2014/main" id="{8C791326-428F-4C3E-B796-34B0DF0B025A}"/>
              </a:ext>
            </a:extLst>
          </p:cNvPr>
          <p:cNvSpPr>
            <a:spLocks noChangeShapeType="1"/>
          </p:cNvSpPr>
          <p:nvPr/>
        </p:nvSpPr>
        <p:spPr bwMode="auto">
          <a:xfrm>
            <a:off x="3276600" y="2636838"/>
            <a:ext cx="1588" cy="534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2" name="Line 6">
            <a:extLst>
              <a:ext uri="{FF2B5EF4-FFF2-40B4-BE49-F238E27FC236}">
                <a16:creationId xmlns:a16="http://schemas.microsoft.com/office/drawing/2014/main" id="{DCCCC5D5-4DF6-4363-B84B-A27E8608DE5D}"/>
              </a:ext>
            </a:extLst>
          </p:cNvPr>
          <p:cNvSpPr>
            <a:spLocks noChangeShapeType="1"/>
          </p:cNvSpPr>
          <p:nvPr/>
        </p:nvSpPr>
        <p:spPr bwMode="auto">
          <a:xfrm>
            <a:off x="5003800" y="2636838"/>
            <a:ext cx="1588" cy="534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3" name="Line 7">
            <a:extLst>
              <a:ext uri="{FF2B5EF4-FFF2-40B4-BE49-F238E27FC236}">
                <a16:creationId xmlns:a16="http://schemas.microsoft.com/office/drawing/2014/main" id="{EB56294C-C9D4-4B70-AD3E-B729E2351C21}"/>
              </a:ext>
            </a:extLst>
          </p:cNvPr>
          <p:cNvSpPr>
            <a:spLocks noChangeShapeType="1"/>
          </p:cNvSpPr>
          <p:nvPr/>
        </p:nvSpPr>
        <p:spPr bwMode="auto">
          <a:xfrm>
            <a:off x="6588125" y="2636838"/>
            <a:ext cx="1588" cy="534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4" name="Line 8">
            <a:extLst>
              <a:ext uri="{FF2B5EF4-FFF2-40B4-BE49-F238E27FC236}">
                <a16:creationId xmlns:a16="http://schemas.microsoft.com/office/drawing/2014/main" id="{D6B1B3C2-1727-40D3-958B-D884993A0BC9}"/>
              </a:ext>
            </a:extLst>
          </p:cNvPr>
          <p:cNvSpPr>
            <a:spLocks noChangeShapeType="1"/>
          </p:cNvSpPr>
          <p:nvPr/>
        </p:nvSpPr>
        <p:spPr bwMode="auto">
          <a:xfrm>
            <a:off x="7451725" y="2636838"/>
            <a:ext cx="0" cy="534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5" name="Line 9">
            <a:extLst>
              <a:ext uri="{FF2B5EF4-FFF2-40B4-BE49-F238E27FC236}">
                <a16:creationId xmlns:a16="http://schemas.microsoft.com/office/drawing/2014/main" id="{FF0100B1-4F04-45FD-B846-4E0BDA981DC3}"/>
              </a:ext>
            </a:extLst>
          </p:cNvPr>
          <p:cNvSpPr>
            <a:spLocks noChangeShapeType="1"/>
          </p:cNvSpPr>
          <p:nvPr/>
        </p:nvSpPr>
        <p:spPr bwMode="auto">
          <a:xfrm>
            <a:off x="5724525" y="2636838"/>
            <a:ext cx="1588" cy="534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6" name="Text Box 10">
            <a:extLst>
              <a:ext uri="{FF2B5EF4-FFF2-40B4-BE49-F238E27FC236}">
                <a16:creationId xmlns:a16="http://schemas.microsoft.com/office/drawing/2014/main" id="{AD275771-D552-4E29-8490-CE80C1DE6BAA}"/>
              </a:ext>
            </a:extLst>
          </p:cNvPr>
          <p:cNvSpPr txBox="1">
            <a:spLocks noChangeArrowheads="1"/>
          </p:cNvSpPr>
          <p:nvPr/>
        </p:nvSpPr>
        <p:spPr bwMode="auto">
          <a:xfrm>
            <a:off x="1835150" y="1773238"/>
            <a:ext cx="6985000" cy="534987"/>
          </a:xfrm>
          <a:prstGeom prst="rect">
            <a:avLst/>
          </a:prstGeom>
          <a:solidFill>
            <a:srgbClr val="FFFFFF"/>
          </a:solidFill>
          <a:ln w="9525">
            <a:solidFill>
              <a:srgbClr val="000000"/>
            </a:solidFill>
            <a:miter lim="800000"/>
            <a:headEnd/>
            <a:tailEnd/>
          </a:ln>
        </p:spPr>
        <p:txBody>
          <a:bodyPr/>
          <a:lstStyle/>
          <a:p>
            <a:pPr algn="l"/>
            <a:r>
              <a:rPr lang="en-US" altLang="zh-CN"/>
              <a:t>  10101  WangLi    F      20   98   Beijing</a:t>
            </a:r>
          </a:p>
        </p:txBody>
      </p:sp>
      <p:sp>
        <p:nvSpPr>
          <p:cNvPr id="96267" name="Line 11">
            <a:extLst>
              <a:ext uri="{FF2B5EF4-FFF2-40B4-BE49-F238E27FC236}">
                <a16:creationId xmlns:a16="http://schemas.microsoft.com/office/drawing/2014/main" id="{F4AD29C0-CE35-401C-9083-BB9671AC764D}"/>
              </a:ext>
            </a:extLst>
          </p:cNvPr>
          <p:cNvSpPr>
            <a:spLocks noChangeShapeType="1"/>
          </p:cNvSpPr>
          <p:nvPr/>
        </p:nvSpPr>
        <p:spPr bwMode="auto">
          <a:xfrm>
            <a:off x="3275013" y="1773238"/>
            <a:ext cx="1587" cy="534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8" name="Line 12">
            <a:extLst>
              <a:ext uri="{FF2B5EF4-FFF2-40B4-BE49-F238E27FC236}">
                <a16:creationId xmlns:a16="http://schemas.microsoft.com/office/drawing/2014/main" id="{B44CE637-87DD-43F4-B4C0-96427FB53225}"/>
              </a:ext>
            </a:extLst>
          </p:cNvPr>
          <p:cNvSpPr>
            <a:spLocks noChangeShapeType="1"/>
          </p:cNvSpPr>
          <p:nvPr/>
        </p:nvSpPr>
        <p:spPr bwMode="auto">
          <a:xfrm>
            <a:off x="5024438" y="1773238"/>
            <a:ext cx="1587" cy="534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9" name="Line 13">
            <a:extLst>
              <a:ext uri="{FF2B5EF4-FFF2-40B4-BE49-F238E27FC236}">
                <a16:creationId xmlns:a16="http://schemas.microsoft.com/office/drawing/2014/main" id="{A9BA55D2-B4E0-4C35-BD02-6BBFC3BD6433}"/>
              </a:ext>
            </a:extLst>
          </p:cNvPr>
          <p:cNvSpPr>
            <a:spLocks noChangeShapeType="1"/>
          </p:cNvSpPr>
          <p:nvPr/>
        </p:nvSpPr>
        <p:spPr bwMode="auto">
          <a:xfrm>
            <a:off x="6597650" y="1773238"/>
            <a:ext cx="1588" cy="534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0" name="Line 14">
            <a:extLst>
              <a:ext uri="{FF2B5EF4-FFF2-40B4-BE49-F238E27FC236}">
                <a16:creationId xmlns:a16="http://schemas.microsoft.com/office/drawing/2014/main" id="{96ED939C-24A3-4215-B54C-55B2292D34E6}"/>
              </a:ext>
            </a:extLst>
          </p:cNvPr>
          <p:cNvSpPr>
            <a:spLocks noChangeShapeType="1"/>
          </p:cNvSpPr>
          <p:nvPr/>
        </p:nvSpPr>
        <p:spPr bwMode="auto">
          <a:xfrm>
            <a:off x="7453313" y="1773238"/>
            <a:ext cx="0" cy="534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1" name="Line 15">
            <a:extLst>
              <a:ext uri="{FF2B5EF4-FFF2-40B4-BE49-F238E27FC236}">
                <a16:creationId xmlns:a16="http://schemas.microsoft.com/office/drawing/2014/main" id="{45894499-0427-49A8-B8DE-5C8EBF3F5077}"/>
              </a:ext>
            </a:extLst>
          </p:cNvPr>
          <p:cNvSpPr>
            <a:spLocks noChangeShapeType="1"/>
          </p:cNvSpPr>
          <p:nvPr/>
        </p:nvSpPr>
        <p:spPr bwMode="auto">
          <a:xfrm>
            <a:off x="5724525" y="1773238"/>
            <a:ext cx="1588" cy="534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2" name="Text Box 16">
            <a:extLst>
              <a:ext uri="{FF2B5EF4-FFF2-40B4-BE49-F238E27FC236}">
                <a16:creationId xmlns:a16="http://schemas.microsoft.com/office/drawing/2014/main" id="{3BEA3B6B-7C61-414E-B4BC-B1C0D72E5E01}"/>
              </a:ext>
            </a:extLst>
          </p:cNvPr>
          <p:cNvSpPr txBox="1">
            <a:spLocks noChangeArrowheads="1"/>
          </p:cNvSpPr>
          <p:nvPr/>
        </p:nvSpPr>
        <p:spPr bwMode="auto">
          <a:xfrm>
            <a:off x="71438" y="2565400"/>
            <a:ext cx="1763712"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rgbClr val="CC0000"/>
                </a:solidFill>
              </a:rPr>
              <a:t>student2</a:t>
            </a:r>
          </a:p>
        </p:txBody>
      </p:sp>
      <p:sp>
        <p:nvSpPr>
          <p:cNvPr id="96273" name="Rectangle 17">
            <a:extLst>
              <a:ext uri="{FF2B5EF4-FFF2-40B4-BE49-F238E27FC236}">
                <a16:creationId xmlns:a16="http://schemas.microsoft.com/office/drawing/2014/main" id="{93616114-AC57-4AC4-B2FC-449E810BF835}"/>
              </a:ext>
            </a:extLst>
          </p:cNvPr>
          <p:cNvSpPr>
            <a:spLocks noChangeArrowheads="1"/>
          </p:cNvSpPr>
          <p:nvPr/>
        </p:nvSpPr>
        <p:spPr bwMode="auto">
          <a:xfrm>
            <a:off x="395288" y="4076700"/>
            <a:ext cx="84978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1143000" indent="-685800" algn="l"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600200" indent="-685800" algn="l"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2019300" indent="-685800" algn="l"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438400" indent="-685800" algn="l"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895600" indent="-685800" defTabSz="762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352800" indent="-685800" defTabSz="762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810000" indent="-685800" defTabSz="762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267200" indent="-685800" defTabSz="762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rgbClr val="000099"/>
              </a:buClr>
              <a:buFont typeface="Wingdings" panose="05000000000000000000" pitchFamily="2" charset="2"/>
              <a:buNone/>
            </a:pPr>
            <a:r>
              <a:rPr lang="zh-CN" altLang="en-US">
                <a:solidFill>
                  <a:srgbClr val="CC0000"/>
                </a:solidFill>
                <a:latin typeface="Times New Roman" panose="02020603050405020304" pitchFamily="18" charset="0"/>
                <a:ea typeface="黑体" panose="02010609060101010101" pitchFamily="49" charset="-122"/>
              </a:rPr>
              <a:t>结构体类型变量的存储：</a:t>
            </a:r>
          </a:p>
          <a:p>
            <a:pPr>
              <a:buClr>
                <a:srgbClr val="000099"/>
              </a:buClr>
              <a:buFont typeface="Wingdings" panose="05000000000000000000" pitchFamily="2" charset="2"/>
              <a:buNone/>
            </a:pPr>
            <a:r>
              <a:rPr lang="zh-CN" altLang="en-US">
                <a:solidFill>
                  <a:srgbClr val="0000CC"/>
                </a:solidFill>
                <a:latin typeface="Times New Roman" panose="02020603050405020304" pitchFamily="18" charset="0"/>
                <a:ea typeface="黑体" panose="02010609060101010101" pitchFamily="49" charset="-122"/>
              </a:rPr>
              <a:t> </a:t>
            </a:r>
            <a:r>
              <a:rPr lang="en-US" altLang="zh-CN">
                <a:latin typeface="Times New Roman" panose="02020603050405020304" pitchFamily="18" charset="0"/>
                <a:ea typeface="黑体" panose="02010609060101010101" pitchFamily="49" charset="-122"/>
              </a:rPr>
              <a:t>student1</a:t>
            </a:r>
            <a:r>
              <a:rPr lang="zh-CN" altLang="en-US">
                <a:latin typeface="Times New Roman" panose="02020603050405020304" pitchFamily="18" charset="0"/>
                <a:ea typeface="黑体" panose="02010609060101010101" pitchFamily="49" charset="-122"/>
              </a:rPr>
              <a:t>和</a:t>
            </a:r>
            <a:r>
              <a:rPr lang="en-US" altLang="zh-CN">
                <a:latin typeface="Times New Roman" panose="02020603050405020304" pitchFamily="18" charset="0"/>
                <a:ea typeface="黑体" panose="02010609060101010101" pitchFamily="49" charset="-122"/>
              </a:rPr>
              <a:t>student2</a:t>
            </a:r>
            <a:r>
              <a:rPr lang="zh-CN" altLang="en-US">
                <a:latin typeface="Times New Roman" panose="02020603050405020304" pitchFamily="18" charset="0"/>
                <a:ea typeface="黑体" panose="02010609060101010101" pitchFamily="49" charset="-122"/>
              </a:rPr>
              <a:t>在内存中各占多少个字节</a:t>
            </a:r>
            <a:r>
              <a:rPr lang="en-US" altLang="zh-CN">
                <a:latin typeface="Times New Roman" panose="02020603050405020304" pitchFamily="18" charset="0"/>
                <a:ea typeface="黑体" panose="02010609060101010101" pitchFamily="49" charset="-122"/>
              </a:rPr>
              <a:t>?</a:t>
            </a:r>
          </a:p>
          <a:p>
            <a:pPr>
              <a:buClr>
                <a:srgbClr val="000099"/>
              </a:buClr>
              <a:buFont typeface="Wingdings" panose="05000000000000000000" pitchFamily="2" charset="2"/>
              <a:buNone/>
            </a:pPr>
            <a:r>
              <a:rPr lang="zh-CN" altLang="en-US">
                <a:latin typeface="Times New Roman" panose="02020603050405020304" pitchFamily="18" charset="0"/>
                <a:ea typeface="黑体" panose="02010609060101010101" pitchFamily="49" charset="-122"/>
              </a:rPr>
              <a:t>    </a:t>
            </a:r>
            <a:r>
              <a:rPr lang="zh-CN" altLang="en-US">
                <a:solidFill>
                  <a:srgbClr val="0000CC"/>
                </a:solidFill>
                <a:latin typeface="Times New Roman" panose="02020603050405020304" pitchFamily="18" charset="0"/>
                <a:ea typeface="黑体" panose="02010609060101010101" pitchFamily="49" charset="-122"/>
              </a:rPr>
              <a:t>（</a:t>
            </a:r>
            <a:r>
              <a:rPr lang="en-US" altLang="zh-CN">
                <a:solidFill>
                  <a:srgbClr val="0000CC"/>
                </a:solidFill>
                <a:latin typeface="Times New Roman" panose="02020603050405020304" pitchFamily="18" charset="0"/>
                <a:ea typeface="黑体" panose="02010609060101010101" pitchFamily="49" charset="-122"/>
              </a:rPr>
              <a:t>2+20+1+2+4+30=59</a:t>
            </a:r>
            <a:r>
              <a:rPr lang="zh-CN" altLang="en-US">
                <a:solidFill>
                  <a:srgbClr val="0000CC"/>
                </a:solidFill>
                <a:latin typeface="Times New Roman" panose="02020603050405020304" pitchFamily="18" charset="0"/>
                <a:ea typeface="黑体" panose="02010609060101010101" pitchFamily="49" charset="-122"/>
              </a:rPr>
              <a:t>）</a:t>
            </a:r>
            <a:r>
              <a:rPr lang="en-US" altLang="zh-CN">
                <a:solidFill>
                  <a:srgbClr val="0000CC"/>
                </a:solidFill>
                <a:latin typeface="Times New Roman" panose="02020603050405020304" pitchFamily="18" charset="0"/>
                <a:ea typeface="黑体" panose="02010609060101010101" pitchFamily="49" charset="-122"/>
              </a:rPr>
              <a:t>?</a:t>
            </a:r>
          </a:p>
        </p:txBody>
      </p:sp>
      <p:sp>
        <p:nvSpPr>
          <p:cNvPr id="96274" name="Rectangle 18">
            <a:extLst>
              <a:ext uri="{FF2B5EF4-FFF2-40B4-BE49-F238E27FC236}">
                <a16:creationId xmlns:a16="http://schemas.microsoft.com/office/drawing/2014/main" id="{3408BA42-239B-4E83-847B-1C129AF6D01C}"/>
              </a:ext>
            </a:extLst>
          </p:cNvPr>
          <p:cNvSpPr>
            <a:spLocks noChangeArrowheads="1"/>
          </p:cNvSpPr>
          <p:nvPr/>
        </p:nvSpPr>
        <p:spPr bwMode="auto">
          <a:xfrm>
            <a:off x="3708400" y="3357563"/>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 图</a:t>
            </a:r>
            <a:r>
              <a:rPr lang="en-US" altLang="zh-CN">
                <a:solidFill>
                  <a:srgbClr val="CC0000"/>
                </a:solidFill>
              </a:rPr>
              <a:t>11-2</a:t>
            </a:r>
          </a:p>
        </p:txBody>
      </p:sp>
      <p:sp>
        <p:nvSpPr>
          <p:cNvPr id="96275" name="Text Box 19">
            <a:extLst>
              <a:ext uri="{FF2B5EF4-FFF2-40B4-BE49-F238E27FC236}">
                <a16:creationId xmlns:a16="http://schemas.microsoft.com/office/drawing/2014/main" id="{2E60E7AF-2F53-412A-AC98-501C9CF73FD7}"/>
              </a:ext>
            </a:extLst>
          </p:cNvPr>
          <p:cNvSpPr txBox="1">
            <a:spLocks noChangeArrowheads="1"/>
          </p:cNvSpPr>
          <p:nvPr/>
        </p:nvSpPr>
        <p:spPr bwMode="auto">
          <a:xfrm>
            <a:off x="6804025" y="5373688"/>
            <a:ext cx="14144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CC0000"/>
                </a:solidFill>
              </a:rPr>
              <a:t>TC: 64</a:t>
            </a:r>
          </a:p>
          <a:p>
            <a:r>
              <a:rPr lang="en-US" altLang="zh-CN">
                <a:solidFill>
                  <a:srgbClr val="CC0000"/>
                </a:solidFill>
              </a:rPr>
              <a:t>VC: 68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7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627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75"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315074C6-88A0-40AF-AF7A-7FD0CAB75544}"/>
              </a:ext>
            </a:extLst>
          </p:cNvPr>
          <p:cNvSpPr>
            <a:spLocks noChangeArrowheads="1"/>
          </p:cNvSpPr>
          <p:nvPr/>
        </p:nvSpPr>
        <p:spPr bwMode="auto">
          <a:xfrm>
            <a:off x="2016125" y="333375"/>
            <a:ext cx="4284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r>
              <a:rPr lang="zh-CN" altLang="en-US" sz="3200">
                <a:solidFill>
                  <a:srgbClr val="CC0000"/>
                </a:solidFill>
                <a:latin typeface="Times New Roman" panose="02020603050405020304" pitchFamily="18" charset="0"/>
              </a:rPr>
              <a:t> </a:t>
            </a:r>
            <a:r>
              <a:rPr lang="en-US" altLang="zh-CN" sz="3200">
                <a:solidFill>
                  <a:srgbClr val="CC0000"/>
                </a:solidFill>
                <a:latin typeface="Times New Roman" panose="02020603050405020304" pitchFamily="18" charset="0"/>
              </a:rPr>
              <a:t>11.7 </a:t>
            </a:r>
            <a:r>
              <a:rPr lang="zh-CN" altLang="en-US" sz="3200">
                <a:solidFill>
                  <a:srgbClr val="CC0000"/>
                </a:solidFill>
                <a:latin typeface="Times New Roman" panose="02020603050405020304" pitchFamily="18" charset="0"/>
              </a:rPr>
              <a:t>用指针处理链表 </a:t>
            </a:r>
          </a:p>
        </p:txBody>
      </p:sp>
      <p:sp>
        <p:nvSpPr>
          <p:cNvPr id="229379" name="Rectangle 3">
            <a:extLst>
              <a:ext uri="{FF2B5EF4-FFF2-40B4-BE49-F238E27FC236}">
                <a16:creationId xmlns:a16="http://schemas.microsoft.com/office/drawing/2014/main" id="{E3D32E91-0CA3-42C0-8F09-239D72048B7E}"/>
              </a:ext>
            </a:extLst>
          </p:cNvPr>
          <p:cNvSpPr>
            <a:spLocks noChangeArrowheads="1"/>
          </p:cNvSpPr>
          <p:nvPr/>
        </p:nvSpPr>
        <p:spPr bwMode="auto">
          <a:xfrm>
            <a:off x="323850" y="1414463"/>
            <a:ext cx="8208963" cy="532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838200" indent="-838200" defTabSz="762000">
              <a:spcBef>
                <a:spcPct val="20000"/>
              </a:spcBef>
              <a:defRPr sz="3200">
                <a:solidFill>
                  <a:schemeClr val="tx1"/>
                </a:solidFill>
                <a:latin typeface="Arial" panose="020B0604020202020204" pitchFamily="34" charset="0"/>
                <a:ea typeface="宋体" panose="02010600030101010101" pitchFamily="2" charset="-122"/>
              </a:defRPr>
            </a:lvl1pPr>
            <a:lvl2pPr marL="1143000" indent="-685800" defTabSz="762000">
              <a:spcBef>
                <a:spcPct val="20000"/>
              </a:spcBef>
              <a:defRPr sz="2800">
                <a:solidFill>
                  <a:schemeClr val="tx1"/>
                </a:solidFill>
                <a:latin typeface="Arial" panose="020B0604020202020204" pitchFamily="34" charset="0"/>
                <a:ea typeface="宋体" panose="02010600030101010101" pitchFamily="2" charset="-122"/>
              </a:defRPr>
            </a:lvl2pPr>
            <a:lvl3pPr marL="1600200" indent="-685800" defTabSz="762000">
              <a:spcBef>
                <a:spcPct val="20000"/>
              </a:spcBef>
              <a:defRPr sz="2400">
                <a:solidFill>
                  <a:schemeClr val="tx1"/>
                </a:solidFill>
                <a:latin typeface="Arial" panose="020B0604020202020204" pitchFamily="34" charset="0"/>
                <a:ea typeface="宋体" panose="02010600030101010101" pitchFamily="2" charset="-122"/>
              </a:defRPr>
            </a:lvl3pPr>
            <a:lvl4pPr marL="2019300" indent="-685800" defTabSz="762000">
              <a:spcBef>
                <a:spcPct val="20000"/>
              </a:spcBef>
              <a:defRPr sz="2000">
                <a:solidFill>
                  <a:schemeClr val="tx1"/>
                </a:solidFill>
                <a:latin typeface="Arial" panose="020B0604020202020204" pitchFamily="34" charset="0"/>
                <a:ea typeface="宋体" panose="02010600030101010101" pitchFamily="2" charset="-122"/>
              </a:defRPr>
            </a:lvl4pPr>
            <a:lvl5pPr marL="2438400" indent="-685800" defTabSz="762000">
              <a:spcBef>
                <a:spcPct val="20000"/>
              </a:spcBef>
              <a:defRPr sz="2000">
                <a:solidFill>
                  <a:schemeClr val="tx1"/>
                </a:solidFill>
                <a:latin typeface="Arial" panose="020B0604020202020204" pitchFamily="34" charset="0"/>
                <a:ea typeface="宋体" panose="02010600030101010101" pitchFamily="2" charset="-122"/>
              </a:defRPr>
            </a:lvl5pPr>
            <a:lvl6pPr marL="28956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33528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8100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42672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r>
              <a:rPr lang="zh-CN" altLang="en-US" sz="2400">
                <a:solidFill>
                  <a:srgbClr val="CC0000"/>
                </a:solidFill>
                <a:latin typeface="Times New Roman" panose="02020603050405020304" pitchFamily="18" charset="0"/>
                <a:ea typeface="黑体" panose="02010609060101010101" pitchFamily="49" charset="-122"/>
              </a:rPr>
              <a:t>算法：</a:t>
            </a:r>
          </a:p>
          <a:p>
            <a:pPr algn="l"/>
            <a:endParaRPr lang="zh-CN" altLang="en-US" sz="2400">
              <a:latin typeface="Times New Roman" panose="02020603050405020304" pitchFamily="18" charset="0"/>
              <a:ea typeface="黑体" panose="02010609060101010101" pitchFamily="49" charset="-122"/>
            </a:endParaRPr>
          </a:p>
          <a:p>
            <a:pPr algn="l"/>
            <a:endParaRPr lang="zh-CN" altLang="en-US" sz="2400">
              <a:latin typeface="Times New Roman" panose="02020603050405020304" pitchFamily="18" charset="0"/>
              <a:ea typeface="黑体" panose="02010609060101010101" pitchFamily="49" charset="-122"/>
            </a:endParaRPr>
          </a:p>
          <a:p>
            <a:pPr algn="l"/>
            <a:endParaRPr lang="zh-CN" altLang="en-US" sz="2400">
              <a:latin typeface="Times New Roman" panose="02020603050405020304" pitchFamily="18" charset="0"/>
              <a:ea typeface="黑体" panose="02010609060101010101" pitchFamily="49" charset="-122"/>
            </a:endParaRPr>
          </a:p>
          <a:p>
            <a:pPr algn="l"/>
            <a:endParaRPr lang="zh-CN" altLang="en-US" sz="2400">
              <a:latin typeface="Times New Roman" panose="02020603050405020304" pitchFamily="18" charset="0"/>
              <a:ea typeface="黑体" panose="02010609060101010101" pitchFamily="49" charset="-122"/>
            </a:endParaRPr>
          </a:p>
          <a:p>
            <a:pPr algn="l"/>
            <a:endParaRPr lang="zh-CN" altLang="en-US" sz="2400">
              <a:latin typeface="Times New Roman" panose="02020603050405020304" pitchFamily="18" charset="0"/>
              <a:ea typeface="黑体" panose="02010609060101010101" pitchFamily="49" charset="-122"/>
            </a:endParaRPr>
          </a:p>
          <a:p>
            <a:pPr algn="l"/>
            <a:endParaRPr lang="zh-CN" altLang="en-US" sz="2400">
              <a:latin typeface="Times New Roman" panose="02020603050405020304" pitchFamily="18" charset="0"/>
              <a:ea typeface="黑体" panose="02010609060101010101" pitchFamily="49" charset="-122"/>
            </a:endParaRPr>
          </a:p>
          <a:p>
            <a:pPr algn="l"/>
            <a:endParaRPr lang="zh-CN" altLang="en-US" sz="2400">
              <a:solidFill>
                <a:srgbClr val="CC0000"/>
              </a:solidFill>
              <a:latin typeface="Times New Roman" panose="02020603050405020304" pitchFamily="18" charset="0"/>
              <a:ea typeface="黑体" panose="02010609060101010101" pitchFamily="49" charset="-122"/>
            </a:endParaRPr>
          </a:p>
          <a:p>
            <a:pPr algn="l"/>
            <a:r>
              <a:rPr lang="zh-CN" altLang="en-US" sz="2400">
                <a:solidFill>
                  <a:srgbClr val="CC0000"/>
                </a:solidFill>
                <a:latin typeface="Times New Roman" panose="02020603050405020304" pitchFamily="18" charset="0"/>
                <a:ea typeface="黑体" panose="02010609060101010101" pitchFamily="49" charset="-122"/>
              </a:rPr>
              <a:t>图</a:t>
            </a:r>
            <a:r>
              <a:rPr lang="en-US" altLang="zh-CN" sz="2400">
                <a:solidFill>
                  <a:srgbClr val="CC0000"/>
                </a:solidFill>
                <a:latin typeface="Times New Roman" panose="02020603050405020304" pitchFamily="18" charset="0"/>
                <a:ea typeface="黑体" panose="02010609060101010101" pitchFamily="49" charset="-122"/>
              </a:rPr>
              <a:t>11-26</a:t>
            </a:r>
          </a:p>
          <a:p>
            <a:pPr algn="l"/>
            <a:r>
              <a:rPr lang="en-US" altLang="zh-CN" sz="2400">
                <a:latin typeface="Times New Roman" panose="02020603050405020304" pitchFamily="18" charset="0"/>
                <a:ea typeface="黑体" panose="02010609060101010101" pitchFamily="49" charset="-122"/>
              </a:rPr>
              <a:t>    </a:t>
            </a:r>
          </a:p>
        </p:txBody>
      </p:sp>
      <p:pic>
        <p:nvPicPr>
          <p:cNvPr id="229380" name="Picture 4" descr="k26">
            <a:extLst>
              <a:ext uri="{FF2B5EF4-FFF2-40B4-BE49-F238E27FC236}">
                <a16:creationId xmlns:a16="http://schemas.microsoft.com/office/drawing/2014/main" id="{6001E6A0-7EC3-48F9-8F40-65B8FBE1C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125538"/>
            <a:ext cx="6337300" cy="540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8F5DEBDE-46E6-4E4C-97C6-D8FC082CDA0A}"/>
              </a:ext>
            </a:extLst>
          </p:cNvPr>
          <p:cNvSpPr>
            <a:spLocks noChangeArrowheads="1"/>
          </p:cNvSpPr>
          <p:nvPr/>
        </p:nvSpPr>
        <p:spPr bwMode="auto">
          <a:xfrm>
            <a:off x="6227763" y="260350"/>
            <a:ext cx="2555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r>
              <a:rPr lang="zh-CN" altLang="en-US" sz="3200">
                <a:solidFill>
                  <a:srgbClr val="CC0000"/>
                </a:solidFill>
                <a:latin typeface="Times New Roman" panose="02020603050405020304" pitchFamily="18" charset="0"/>
              </a:rPr>
              <a:t> </a:t>
            </a:r>
            <a:r>
              <a:rPr lang="en-US" altLang="zh-CN" sz="3200">
                <a:solidFill>
                  <a:srgbClr val="CC0000"/>
                </a:solidFill>
                <a:latin typeface="Times New Roman" panose="02020603050405020304" pitchFamily="18" charset="0"/>
              </a:rPr>
              <a:t>11.8 </a:t>
            </a:r>
            <a:r>
              <a:rPr lang="zh-CN" altLang="en-US" sz="3200">
                <a:solidFill>
                  <a:srgbClr val="CC0000"/>
                </a:solidFill>
                <a:latin typeface="Times New Roman" panose="02020603050405020304" pitchFamily="18" charset="0"/>
              </a:rPr>
              <a:t>共用体 </a:t>
            </a:r>
          </a:p>
        </p:txBody>
      </p:sp>
      <p:sp>
        <p:nvSpPr>
          <p:cNvPr id="230403" name="Rectangle 3">
            <a:extLst>
              <a:ext uri="{FF2B5EF4-FFF2-40B4-BE49-F238E27FC236}">
                <a16:creationId xmlns:a16="http://schemas.microsoft.com/office/drawing/2014/main" id="{3A140EE2-423D-4022-BC2E-50ADDF636BE4}"/>
              </a:ext>
            </a:extLst>
          </p:cNvPr>
          <p:cNvSpPr>
            <a:spLocks noChangeArrowheads="1"/>
          </p:cNvSpPr>
          <p:nvPr/>
        </p:nvSpPr>
        <p:spPr bwMode="auto">
          <a:xfrm>
            <a:off x="827088" y="223838"/>
            <a:ext cx="5040312" cy="6157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10000"/>
              </a:spcBef>
            </a:pPr>
            <a:r>
              <a:rPr lang="zh-CN" altLang="zh-CN" sz="2800">
                <a:solidFill>
                  <a:srgbClr val="0000CC"/>
                </a:solidFill>
              </a:rPr>
              <a:t>#include</a:t>
            </a:r>
            <a:r>
              <a:rPr lang="zh-CN" altLang="zh-CN" sz="2800"/>
              <a:t> &lt;stdio.h&gt;</a:t>
            </a:r>
          </a:p>
          <a:p>
            <a:pPr algn="l">
              <a:spcBef>
                <a:spcPct val="10000"/>
              </a:spcBef>
            </a:pPr>
            <a:r>
              <a:rPr lang="zh-CN" altLang="zh-CN" sz="2800">
                <a:solidFill>
                  <a:srgbClr val="0000CC"/>
                </a:solidFill>
              </a:rPr>
              <a:t>struct</a:t>
            </a:r>
          </a:p>
          <a:p>
            <a:pPr algn="l">
              <a:spcBef>
                <a:spcPct val="10000"/>
              </a:spcBef>
            </a:pPr>
            <a:r>
              <a:rPr lang="zh-CN" altLang="zh-CN" sz="2800"/>
              <a:t>{</a:t>
            </a:r>
          </a:p>
          <a:p>
            <a:pPr algn="l">
              <a:spcBef>
                <a:spcPct val="10000"/>
              </a:spcBef>
            </a:pPr>
            <a:r>
              <a:rPr lang="en-US" altLang="zh-CN" sz="2800"/>
              <a:t>	</a:t>
            </a:r>
            <a:r>
              <a:rPr lang="zh-CN" altLang="zh-CN" sz="2800">
                <a:solidFill>
                  <a:srgbClr val="0000CC"/>
                </a:solidFill>
              </a:rPr>
              <a:t>int</a:t>
            </a:r>
            <a:r>
              <a:rPr lang="zh-CN" altLang="zh-CN" sz="2800"/>
              <a:t> num;</a:t>
            </a:r>
          </a:p>
          <a:p>
            <a:pPr algn="l">
              <a:spcBef>
                <a:spcPct val="10000"/>
              </a:spcBef>
            </a:pPr>
            <a:r>
              <a:rPr lang="en-US" altLang="zh-CN" sz="2800"/>
              <a:t>	</a:t>
            </a:r>
            <a:r>
              <a:rPr lang="zh-CN" altLang="zh-CN" sz="2800">
                <a:solidFill>
                  <a:srgbClr val="0000CC"/>
                </a:solidFill>
              </a:rPr>
              <a:t>char </a:t>
            </a:r>
            <a:r>
              <a:rPr lang="zh-CN" altLang="zh-CN" sz="2800"/>
              <a:t>name[10];</a:t>
            </a:r>
          </a:p>
          <a:p>
            <a:pPr algn="l">
              <a:spcBef>
                <a:spcPct val="10000"/>
              </a:spcBef>
            </a:pPr>
            <a:r>
              <a:rPr lang="en-US" altLang="zh-CN" sz="2800"/>
              <a:t>	</a:t>
            </a:r>
            <a:r>
              <a:rPr lang="zh-CN" altLang="zh-CN" sz="2800">
                <a:solidFill>
                  <a:srgbClr val="0000CC"/>
                </a:solidFill>
              </a:rPr>
              <a:t>char</a:t>
            </a:r>
            <a:r>
              <a:rPr lang="zh-CN" altLang="zh-CN" sz="2800"/>
              <a:t> sex;</a:t>
            </a:r>
          </a:p>
          <a:p>
            <a:pPr algn="l">
              <a:spcBef>
                <a:spcPct val="10000"/>
              </a:spcBef>
            </a:pPr>
            <a:r>
              <a:rPr lang="en-US" altLang="zh-CN" sz="2800"/>
              <a:t>	</a:t>
            </a:r>
            <a:r>
              <a:rPr lang="zh-CN" altLang="zh-CN" sz="2800">
                <a:solidFill>
                  <a:srgbClr val="0000CC"/>
                </a:solidFill>
              </a:rPr>
              <a:t>char</a:t>
            </a:r>
            <a:r>
              <a:rPr lang="zh-CN" altLang="zh-CN" sz="2800"/>
              <a:t> job;</a:t>
            </a:r>
          </a:p>
          <a:p>
            <a:pPr algn="l">
              <a:spcBef>
                <a:spcPct val="10000"/>
              </a:spcBef>
            </a:pPr>
            <a:r>
              <a:rPr lang="en-US" altLang="zh-CN" sz="2800"/>
              <a:t>	</a:t>
            </a:r>
            <a:r>
              <a:rPr lang="zh-CN" altLang="zh-CN" sz="2800">
                <a:solidFill>
                  <a:srgbClr val="0000CC"/>
                </a:solidFill>
              </a:rPr>
              <a:t>union</a:t>
            </a:r>
          </a:p>
          <a:p>
            <a:pPr algn="l">
              <a:spcBef>
                <a:spcPct val="10000"/>
              </a:spcBef>
            </a:pPr>
            <a:r>
              <a:rPr lang="en-US" altLang="zh-CN" sz="2800"/>
              <a:t>	</a:t>
            </a:r>
            <a:r>
              <a:rPr lang="zh-CN" altLang="zh-CN" sz="2800"/>
              <a:t>{</a:t>
            </a:r>
          </a:p>
          <a:p>
            <a:pPr algn="l">
              <a:spcBef>
                <a:spcPct val="10000"/>
              </a:spcBef>
            </a:pPr>
            <a:r>
              <a:rPr lang="en-US" altLang="zh-CN" sz="2800"/>
              <a:t>		</a:t>
            </a:r>
            <a:r>
              <a:rPr lang="zh-CN" altLang="zh-CN" sz="2800">
                <a:solidFill>
                  <a:srgbClr val="0000CC"/>
                </a:solidFill>
              </a:rPr>
              <a:t>int </a:t>
            </a:r>
            <a:r>
              <a:rPr lang="zh-CN" altLang="zh-CN" sz="2800"/>
              <a:t>banji;</a:t>
            </a:r>
          </a:p>
          <a:p>
            <a:pPr algn="l">
              <a:spcBef>
                <a:spcPct val="10000"/>
              </a:spcBef>
            </a:pPr>
            <a:r>
              <a:rPr lang="en-US" altLang="zh-CN" sz="2800"/>
              <a:t>		</a:t>
            </a:r>
            <a:r>
              <a:rPr lang="zh-CN" altLang="zh-CN" sz="2800">
                <a:solidFill>
                  <a:srgbClr val="0000CC"/>
                </a:solidFill>
              </a:rPr>
              <a:t>char</a:t>
            </a:r>
            <a:r>
              <a:rPr lang="zh-CN" altLang="zh-CN" sz="2800"/>
              <a:t> position[10];</a:t>
            </a:r>
          </a:p>
          <a:p>
            <a:pPr algn="l">
              <a:spcBef>
                <a:spcPct val="10000"/>
              </a:spcBef>
            </a:pPr>
            <a:r>
              <a:rPr lang="en-US" altLang="zh-CN" sz="2800"/>
              <a:t>	</a:t>
            </a:r>
            <a:r>
              <a:rPr lang="zh-CN" altLang="zh-CN" sz="2800"/>
              <a:t>}</a:t>
            </a:r>
            <a:r>
              <a:rPr lang="zh-CN" altLang="zh-CN" sz="2800">
                <a:solidFill>
                  <a:srgbClr val="006600"/>
                </a:solidFill>
              </a:rPr>
              <a:t>category;</a:t>
            </a:r>
          </a:p>
          <a:p>
            <a:pPr algn="l">
              <a:spcBef>
                <a:spcPct val="10000"/>
              </a:spcBef>
            </a:pPr>
            <a:r>
              <a:rPr lang="zh-CN" altLang="zh-CN" sz="2800"/>
              <a:t>}</a:t>
            </a:r>
            <a:r>
              <a:rPr lang="zh-CN" altLang="en-US" sz="2800"/>
              <a:t> </a:t>
            </a:r>
            <a:r>
              <a:rPr lang="zh-CN" altLang="zh-CN" sz="2800">
                <a:solidFill>
                  <a:srgbClr val="006600"/>
                </a:solidFill>
              </a:rPr>
              <a:t>person[2];</a:t>
            </a:r>
            <a:r>
              <a:rPr lang="zh-CN" altLang="en-US" sz="2800">
                <a:solidFill>
                  <a:srgbClr val="006600"/>
                </a:solidFill>
              </a:rPr>
              <a:t> </a:t>
            </a:r>
            <a:r>
              <a:rPr lang="en-US" altLang="zh-CN" sz="2800"/>
              <a:t>/*</a:t>
            </a:r>
            <a:r>
              <a:rPr lang="zh-CN" altLang="en-US" sz="2800"/>
              <a:t>先设人数为</a:t>
            </a:r>
            <a:r>
              <a:rPr lang="en-US" altLang="zh-CN" sz="2800"/>
              <a:t>2*/</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F0D7BEB1-190C-4E0E-B838-A35D8002EE5E}"/>
              </a:ext>
            </a:extLst>
          </p:cNvPr>
          <p:cNvSpPr>
            <a:spLocks noChangeArrowheads="1"/>
          </p:cNvSpPr>
          <p:nvPr/>
        </p:nvSpPr>
        <p:spPr bwMode="auto">
          <a:xfrm>
            <a:off x="6227763" y="260350"/>
            <a:ext cx="2555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r>
              <a:rPr lang="zh-CN" altLang="en-US" sz="3200">
                <a:solidFill>
                  <a:srgbClr val="CC0000"/>
                </a:solidFill>
                <a:latin typeface="Times New Roman" panose="02020603050405020304" pitchFamily="18" charset="0"/>
              </a:rPr>
              <a:t> </a:t>
            </a:r>
            <a:r>
              <a:rPr lang="en-US" altLang="zh-CN" sz="3200">
                <a:solidFill>
                  <a:srgbClr val="CC0000"/>
                </a:solidFill>
                <a:latin typeface="Times New Roman" panose="02020603050405020304" pitchFamily="18" charset="0"/>
              </a:rPr>
              <a:t>11.8 </a:t>
            </a:r>
            <a:r>
              <a:rPr lang="zh-CN" altLang="en-US" sz="3200">
                <a:solidFill>
                  <a:srgbClr val="CC0000"/>
                </a:solidFill>
                <a:latin typeface="Times New Roman" panose="02020603050405020304" pitchFamily="18" charset="0"/>
              </a:rPr>
              <a:t>共用体 </a:t>
            </a:r>
          </a:p>
        </p:txBody>
      </p:sp>
      <p:sp>
        <p:nvSpPr>
          <p:cNvPr id="231427" name="Rectangle 3">
            <a:extLst>
              <a:ext uri="{FF2B5EF4-FFF2-40B4-BE49-F238E27FC236}">
                <a16:creationId xmlns:a16="http://schemas.microsoft.com/office/drawing/2014/main" id="{354F92E3-0E8F-445B-A736-65BD3F02B6F5}"/>
              </a:ext>
            </a:extLst>
          </p:cNvPr>
          <p:cNvSpPr>
            <a:spLocks noChangeArrowheads="1"/>
          </p:cNvSpPr>
          <p:nvPr/>
        </p:nvSpPr>
        <p:spPr bwMode="auto">
          <a:xfrm>
            <a:off x="323850" y="260350"/>
            <a:ext cx="8496300" cy="6157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10000"/>
              </a:spcBef>
            </a:pPr>
            <a:r>
              <a:rPr lang="zh-CN" altLang="zh-CN" sz="2800">
                <a:solidFill>
                  <a:srgbClr val="CC0000"/>
                </a:solidFill>
              </a:rPr>
              <a:t>void main(</a:t>
            </a:r>
            <a:r>
              <a:rPr lang="zh-CN" altLang="en-US" sz="2800">
                <a:solidFill>
                  <a:srgbClr val="CC0000"/>
                </a:solidFill>
              </a:rPr>
              <a:t> </a:t>
            </a:r>
            <a:r>
              <a:rPr lang="zh-CN" altLang="zh-CN" sz="2800">
                <a:solidFill>
                  <a:srgbClr val="CC0000"/>
                </a:solidFill>
              </a:rPr>
              <a:t>)</a:t>
            </a:r>
            <a:endParaRPr lang="zh-CN" altLang="en-US" sz="2800">
              <a:solidFill>
                <a:srgbClr val="CC0000"/>
              </a:solidFill>
            </a:endParaRPr>
          </a:p>
          <a:p>
            <a:pPr algn="l">
              <a:spcBef>
                <a:spcPct val="10000"/>
              </a:spcBef>
            </a:pPr>
            <a:r>
              <a:rPr lang="zh-CN" altLang="zh-CN" sz="2800">
                <a:solidFill>
                  <a:srgbClr val="CC0000"/>
                </a:solidFill>
              </a:rPr>
              <a:t>{</a:t>
            </a:r>
            <a:r>
              <a:rPr lang="zh-CN" altLang="en-US" sz="2800"/>
              <a:t>    </a:t>
            </a:r>
            <a:r>
              <a:rPr lang="zh-CN" altLang="zh-CN" sz="2800"/>
              <a:t>int i;</a:t>
            </a:r>
          </a:p>
          <a:p>
            <a:pPr lvl="1" algn="l">
              <a:spcBef>
                <a:spcPct val="10000"/>
              </a:spcBef>
            </a:pPr>
            <a:r>
              <a:rPr lang="zh-CN" altLang="zh-CN" sz="2800">
                <a:solidFill>
                  <a:srgbClr val="0000CC"/>
                </a:solidFill>
              </a:rPr>
              <a:t>for(i=0;i&lt;2;i++)</a:t>
            </a:r>
          </a:p>
          <a:p>
            <a:pPr lvl="1" algn="l">
              <a:spcBef>
                <a:spcPct val="10000"/>
              </a:spcBef>
            </a:pPr>
            <a:r>
              <a:rPr lang="zh-CN" altLang="zh-CN" sz="2800">
                <a:solidFill>
                  <a:srgbClr val="0000CC"/>
                </a:solidFill>
              </a:rPr>
              <a:t>{</a:t>
            </a:r>
            <a:r>
              <a:rPr lang="zh-CN" altLang="en-US" sz="2800"/>
              <a:t> </a:t>
            </a:r>
            <a:r>
              <a:rPr lang="zh-CN" altLang="zh-CN" sz="2800"/>
              <a:t>scanf(“%d %s %c %c”, &amp;person[i].num, </a:t>
            </a:r>
            <a:r>
              <a:rPr lang="zh-CN" altLang="en-US" sz="2800"/>
              <a:t>   </a:t>
            </a:r>
          </a:p>
          <a:p>
            <a:pPr lvl="1" algn="l">
              <a:spcBef>
                <a:spcPct val="10000"/>
              </a:spcBef>
            </a:pPr>
            <a:r>
              <a:rPr lang="zh-CN" altLang="en-US" sz="2800"/>
              <a:t>  </a:t>
            </a:r>
            <a:r>
              <a:rPr lang="zh-CN" altLang="zh-CN" sz="2800"/>
              <a:t>&amp;person[i].name,</a:t>
            </a:r>
            <a:r>
              <a:rPr lang="zh-CN" altLang="en-US" sz="2800"/>
              <a:t> </a:t>
            </a:r>
            <a:r>
              <a:rPr lang="zh-CN" altLang="zh-CN" sz="2800"/>
              <a:t>&amp;person[i].sex, &amp;person[i].job);</a:t>
            </a:r>
          </a:p>
          <a:p>
            <a:pPr lvl="1" algn="l">
              <a:spcBef>
                <a:spcPct val="10000"/>
              </a:spcBef>
            </a:pPr>
            <a:r>
              <a:rPr lang="zh-CN" altLang="en-US" sz="2800"/>
              <a:t>  </a:t>
            </a:r>
            <a:r>
              <a:rPr lang="zh-CN" altLang="zh-CN" sz="2800"/>
              <a:t>if(person[i].job == 'S')</a:t>
            </a:r>
          </a:p>
          <a:p>
            <a:pPr lvl="1" algn="l">
              <a:spcBef>
                <a:spcPct val="10000"/>
              </a:spcBef>
            </a:pPr>
            <a:r>
              <a:rPr lang="zh-CN" altLang="en-US" sz="2800"/>
              <a:t>       </a:t>
            </a:r>
            <a:r>
              <a:rPr lang="zh-CN" altLang="zh-CN" sz="2800"/>
              <a:t>scanf("%d", &amp;person[i].category.banji);</a:t>
            </a:r>
          </a:p>
          <a:p>
            <a:pPr lvl="1" algn="l">
              <a:spcBef>
                <a:spcPct val="10000"/>
              </a:spcBef>
            </a:pPr>
            <a:r>
              <a:rPr lang="zh-CN" altLang="en-US" sz="2800"/>
              <a:t>  </a:t>
            </a:r>
            <a:r>
              <a:rPr lang="zh-CN" altLang="zh-CN" sz="2800"/>
              <a:t>else if(person[i].job == 'T')</a:t>
            </a:r>
          </a:p>
          <a:p>
            <a:pPr lvl="1" algn="l">
              <a:spcBef>
                <a:spcPct val="10000"/>
              </a:spcBef>
            </a:pPr>
            <a:r>
              <a:rPr lang="zh-CN" altLang="en-US" sz="2800"/>
              <a:t>               </a:t>
            </a:r>
            <a:r>
              <a:rPr lang="zh-CN" altLang="zh-CN" sz="2800"/>
              <a:t>scanf("%s", person[i].category.position);</a:t>
            </a:r>
          </a:p>
          <a:p>
            <a:pPr lvl="1" algn="l">
              <a:spcBef>
                <a:spcPct val="10000"/>
              </a:spcBef>
            </a:pPr>
            <a:r>
              <a:rPr lang="zh-CN" altLang="en-US" sz="2800"/>
              <a:t>        </a:t>
            </a:r>
            <a:r>
              <a:rPr lang="zh-CN" altLang="zh-CN" sz="2800"/>
              <a:t>else</a:t>
            </a:r>
            <a:r>
              <a:rPr lang="en-US" altLang="zh-CN" sz="2800"/>
              <a:t> </a:t>
            </a:r>
            <a:r>
              <a:rPr lang="zh-CN" altLang="zh-CN" sz="2800"/>
              <a:t>printf(“Input error!”);</a:t>
            </a:r>
            <a:endParaRPr lang="zh-CN" altLang="en-US" sz="2800"/>
          </a:p>
          <a:p>
            <a:pPr lvl="1" algn="l">
              <a:spcBef>
                <a:spcPct val="10000"/>
              </a:spcBef>
            </a:pPr>
            <a:r>
              <a:rPr lang="zh-CN" altLang="zh-CN" sz="2800">
                <a:solidFill>
                  <a:srgbClr val="0000CC"/>
                </a:solidFill>
              </a:rPr>
              <a:t>}</a:t>
            </a:r>
            <a:r>
              <a:rPr lang="en-US" altLang="zh-CN" sz="2800"/>
              <a:t> </a:t>
            </a:r>
          </a:p>
          <a:p>
            <a:pPr lvl="1" algn="l">
              <a:spcBef>
                <a:spcPct val="10000"/>
              </a:spcBef>
            </a:pPr>
            <a:r>
              <a:rPr lang="zh-CN" altLang="zh-CN" sz="2800"/>
              <a:t>printf("\n");</a:t>
            </a:r>
          </a:p>
          <a:p>
            <a:pPr lvl="1" algn="l">
              <a:spcBef>
                <a:spcPct val="10000"/>
              </a:spcBef>
            </a:pPr>
            <a:r>
              <a:rPr lang="zh-CN" altLang="zh-CN" sz="2800"/>
              <a:t>printf("No. name sex job class/position\n");</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F39F5C7D-B943-46B2-AC87-E83A81EF4CA3}"/>
              </a:ext>
            </a:extLst>
          </p:cNvPr>
          <p:cNvSpPr>
            <a:spLocks noChangeArrowheads="1"/>
          </p:cNvSpPr>
          <p:nvPr/>
        </p:nvSpPr>
        <p:spPr bwMode="auto">
          <a:xfrm>
            <a:off x="6227763" y="260350"/>
            <a:ext cx="2555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r>
              <a:rPr lang="zh-CN" altLang="en-US" sz="3200">
                <a:solidFill>
                  <a:srgbClr val="CC0000"/>
                </a:solidFill>
                <a:latin typeface="Times New Roman" panose="02020603050405020304" pitchFamily="18" charset="0"/>
              </a:rPr>
              <a:t> </a:t>
            </a:r>
            <a:r>
              <a:rPr lang="en-US" altLang="zh-CN" sz="3200">
                <a:solidFill>
                  <a:srgbClr val="CC0000"/>
                </a:solidFill>
                <a:latin typeface="Times New Roman" panose="02020603050405020304" pitchFamily="18" charset="0"/>
              </a:rPr>
              <a:t>11.8 </a:t>
            </a:r>
            <a:r>
              <a:rPr lang="zh-CN" altLang="en-US" sz="3200">
                <a:solidFill>
                  <a:srgbClr val="CC0000"/>
                </a:solidFill>
                <a:latin typeface="Times New Roman" panose="02020603050405020304" pitchFamily="18" charset="0"/>
              </a:rPr>
              <a:t>共用体 </a:t>
            </a:r>
          </a:p>
        </p:txBody>
      </p:sp>
      <p:sp>
        <p:nvSpPr>
          <p:cNvPr id="232451" name="Rectangle 3">
            <a:extLst>
              <a:ext uri="{FF2B5EF4-FFF2-40B4-BE49-F238E27FC236}">
                <a16:creationId xmlns:a16="http://schemas.microsoft.com/office/drawing/2014/main" id="{3F9267CC-9872-4A2D-B81A-FEADC69A97DD}"/>
              </a:ext>
            </a:extLst>
          </p:cNvPr>
          <p:cNvSpPr>
            <a:spLocks noChangeArrowheads="1"/>
          </p:cNvSpPr>
          <p:nvPr/>
        </p:nvSpPr>
        <p:spPr bwMode="auto">
          <a:xfrm>
            <a:off x="250825" y="188913"/>
            <a:ext cx="8497888" cy="4748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lgn="l">
              <a:spcBef>
                <a:spcPct val="10000"/>
              </a:spcBef>
            </a:pPr>
            <a:r>
              <a:rPr lang="zh-CN" altLang="zh-CN" sz="2800">
                <a:solidFill>
                  <a:srgbClr val="0000CC"/>
                </a:solidFill>
              </a:rPr>
              <a:t>for(i=0;i&lt;2;i++)</a:t>
            </a:r>
          </a:p>
          <a:p>
            <a:pPr lvl="1" algn="l">
              <a:spcBef>
                <a:spcPct val="10000"/>
              </a:spcBef>
            </a:pPr>
            <a:r>
              <a:rPr lang="zh-CN" altLang="zh-CN" sz="2800">
                <a:solidFill>
                  <a:srgbClr val="0000CC"/>
                </a:solidFill>
              </a:rPr>
              <a:t>{</a:t>
            </a:r>
            <a:r>
              <a:rPr lang="zh-CN" altLang="en-US" sz="2800"/>
              <a:t>  </a:t>
            </a:r>
            <a:r>
              <a:rPr lang="zh-CN" altLang="zh-CN" sz="2800"/>
              <a:t>if (person[i].job == 'S')</a:t>
            </a:r>
          </a:p>
          <a:p>
            <a:pPr lvl="1" algn="l">
              <a:spcBef>
                <a:spcPct val="10000"/>
              </a:spcBef>
            </a:pPr>
            <a:r>
              <a:rPr lang="zh-CN" altLang="en-US" sz="2800"/>
              <a:t>       </a:t>
            </a:r>
            <a:r>
              <a:rPr lang="zh-CN" altLang="zh-CN" sz="2800"/>
              <a:t>printf(“%-6d%-10s%-3c%-3c%-6d\n”,</a:t>
            </a:r>
            <a:r>
              <a:rPr lang="zh-CN" altLang="en-US" sz="2800"/>
              <a:t> </a:t>
            </a:r>
          </a:p>
          <a:p>
            <a:pPr lvl="1" algn="l">
              <a:spcBef>
                <a:spcPct val="10000"/>
              </a:spcBef>
            </a:pPr>
            <a:r>
              <a:rPr lang="zh-CN" altLang="en-US" sz="2800"/>
              <a:t>          </a:t>
            </a:r>
            <a:r>
              <a:rPr lang="zh-CN" altLang="zh-CN" sz="2800"/>
              <a:t>person[i].num, person[i].name, person[i].sex, </a:t>
            </a:r>
            <a:endParaRPr lang="zh-CN" altLang="en-US" sz="2800"/>
          </a:p>
          <a:p>
            <a:pPr lvl="1" algn="l">
              <a:spcBef>
                <a:spcPct val="10000"/>
              </a:spcBef>
            </a:pPr>
            <a:r>
              <a:rPr lang="zh-CN" altLang="en-US" sz="2800"/>
              <a:t>          </a:t>
            </a:r>
            <a:r>
              <a:rPr lang="zh-CN" altLang="zh-CN" sz="2800"/>
              <a:t>person[i].job, person[i].category.banji);</a:t>
            </a:r>
          </a:p>
          <a:p>
            <a:pPr lvl="1" algn="l">
              <a:spcBef>
                <a:spcPct val="10000"/>
              </a:spcBef>
            </a:pPr>
            <a:r>
              <a:rPr lang="zh-CN" altLang="en-US" sz="2800"/>
              <a:t>    </a:t>
            </a:r>
            <a:r>
              <a:rPr lang="zh-CN" altLang="zh-CN" sz="2800"/>
              <a:t>else</a:t>
            </a:r>
            <a:r>
              <a:rPr lang="en-US" altLang="zh-CN" sz="2800"/>
              <a:t>  </a:t>
            </a:r>
            <a:r>
              <a:rPr lang="zh-CN" altLang="zh-CN" sz="2800"/>
              <a:t>printf(“%-6d%-10s%-3c%-3c%-6s\n”,</a:t>
            </a:r>
            <a:r>
              <a:rPr lang="zh-CN" altLang="en-US" sz="2800"/>
              <a:t>  </a:t>
            </a:r>
          </a:p>
          <a:p>
            <a:pPr lvl="1" algn="l">
              <a:spcBef>
                <a:spcPct val="10000"/>
              </a:spcBef>
            </a:pPr>
            <a:r>
              <a:rPr lang="zh-CN" altLang="en-US" sz="2800"/>
              <a:t>          </a:t>
            </a:r>
            <a:r>
              <a:rPr lang="zh-CN" altLang="zh-CN" sz="2800"/>
              <a:t>person[i].num, person[i].name,person[i].sex, </a:t>
            </a:r>
            <a:endParaRPr lang="zh-CN" altLang="en-US" sz="2800"/>
          </a:p>
          <a:p>
            <a:pPr lvl="1" algn="l">
              <a:spcBef>
                <a:spcPct val="10000"/>
              </a:spcBef>
            </a:pPr>
            <a:r>
              <a:rPr lang="zh-CN" altLang="en-US" sz="2800"/>
              <a:t>          </a:t>
            </a:r>
            <a:r>
              <a:rPr lang="zh-CN" altLang="zh-CN" sz="2800"/>
              <a:t>person[i].job, person[i].category.position);</a:t>
            </a:r>
            <a:endParaRPr lang="zh-CN" altLang="en-US" sz="2800"/>
          </a:p>
          <a:p>
            <a:pPr lvl="1" algn="l">
              <a:spcBef>
                <a:spcPct val="10000"/>
              </a:spcBef>
            </a:pPr>
            <a:r>
              <a:rPr lang="zh-CN" altLang="en-US" sz="2800">
                <a:solidFill>
                  <a:srgbClr val="0000CC"/>
                </a:solidFill>
              </a:rPr>
              <a:t> </a:t>
            </a:r>
            <a:r>
              <a:rPr lang="zh-CN" altLang="zh-CN" sz="2800">
                <a:solidFill>
                  <a:srgbClr val="0000CC"/>
                </a:solidFill>
              </a:rPr>
              <a:t>}</a:t>
            </a:r>
            <a:endParaRPr lang="zh-CN" altLang="en-US" sz="2800">
              <a:solidFill>
                <a:srgbClr val="0000CC"/>
              </a:solidFill>
            </a:endParaRPr>
          </a:p>
          <a:p>
            <a:pPr algn="l">
              <a:spcBef>
                <a:spcPct val="10000"/>
              </a:spcBef>
            </a:pPr>
            <a:r>
              <a:rPr lang="zh-CN" altLang="zh-CN" sz="2800">
                <a:solidFill>
                  <a:srgbClr val="CC0000"/>
                </a:solidFill>
              </a:rPr>
              <a:t>}</a:t>
            </a:r>
            <a:endParaRPr lang="en-US" altLang="zh-CN" sz="2800">
              <a:solidFill>
                <a:srgbClr val="CC0000"/>
              </a:solidFill>
            </a:endParaRPr>
          </a:p>
        </p:txBody>
      </p:sp>
      <p:sp>
        <p:nvSpPr>
          <p:cNvPr id="232452" name="Rectangle 4">
            <a:extLst>
              <a:ext uri="{FF2B5EF4-FFF2-40B4-BE49-F238E27FC236}">
                <a16:creationId xmlns:a16="http://schemas.microsoft.com/office/drawing/2014/main" id="{1FA0A89E-700C-4068-8A05-B8D387CE21D9}"/>
              </a:ext>
            </a:extLst>
          </p:cNvPr>
          <p:cNvSpPr>
            <a:spLocks noChangeArrowheads="1"/>
          </p:cNvSpPr>
          <p:nvPr/>
        </p:nvSpPr>
        <p:spPr bwMode="auto">
          <a:xfrm>
            <a:off x="1547813" y="4005263"/>
            <a:ext cx="5111750" cy="2601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sz="2400">
                <a:solidFill>
                  <a:schemeClr val="tx1"/>
                </a:solidFill>
                <a:latin typeface="Times New Roman" panose="02020603050405020304" pitchFamily="18" charset="0"/>
                <a:ea typeface="宋体" panose="02010600030101010101" pitchFamily="2" charset="-122"/>
              </a:defRPr>
            </a:lvl1pPr>
            <a:lvl2pPr marL="914400" indent="-457200" algn="l">
              <a:defRPr sz="2400">
                <a:solidFill>
                  <a:schemeClr val="tx1"/>
                </a:solidFill>
                <a:latin typeface="Times New Roman" panose="02020603050405020304" pitchFamily="18" charset="0"/>
                <a:ea typeface="宋体" panose="02010600030101010101" pitchFamily="2" charset="-122"/>
              </a:defRPr>
            </a:lvl2pPr>
            <a:lvl3pPr marL="1371600" indent="-457200" algn="l">
              <a:defRPr sz="2400">
                <a:solidFill>
                  <a:schemeClr val="tx1"/>
                </a:solidFill>
                <a:latin typeface="Times New Roman" panose="02020603050405020304" pitchFamily="18" charset="0"/>
                <a:ea typeface="宋体" panose="02010600030101010101" pitchFamily="2" charset="-122"/>
              </a:defRPr>
            </a:lvl3pPr>
            <a:lvl4pPr marL="1828800" indent="-457200" algn="l">
              <a:defRPr sz="2400">
                <a:solidFill>
                  <a:schemeClr val="tx1"/>
                </a:solidFill>
                <a:latin typeface="Times New Roman" panose="02020603050405020304" pitchFamily="18" charset="0"/>
                <a:ea typeface="宋体" panose="02010600030101010101" pitchFamily="2" charset="-122"/>
              </a:defRPr>
            </a:lvl4pPr>
            <a:lvl5pPr marL="2286000" indent="-457200" algn="l">
              <a:defRPr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10000"/>
              </a:spcBef>
            </a:pPr>
            <a:r>
              <a:rPr lang="zh-CN" altLang="en-US">
                <a:solidFill>
                  <a:srgbClr val="0000CC"/>
                </a:solidFill>
                <a:ea typeface="黑体" panose="02010609060101010101" pitchFamily="49" charset="-122"/>
              </a:rPr>
              <a:t>运行情况如下：</a:t>
            </a:r>
          </a:p>
          <a:p>
            <a:pPr>
              <a:spcBef>
                <a:spcPct val="10000"/>
              </a:spcBef>
              <a:buFontTx/>
              <a:buAutoNum type="arabicPlain" startAt="101"/>
            </a:pPr>
            <a:r>
              <a:rPr lang="en-US" altLang="zh-CN">
                <a:solidFill>
                  <a:srgbClr val="0000CC"/>
                </a:solidFill>
                <a:ea typeface="黑体" panose="02010609060101010101" pitchFamily="49" charset="-122"/>
              </a:rPr>
              <a:t> Li f s  501 professor</a:t>
            </a:r>
          </a:p>
          <a:p>
            <a:pPr>
              <a:spcBef>
                <a:spcPct val="10000"/>
              </a:spcBef>
            </a:pPr>
            <a:r>
              <a:rPr lang="en-US" altLang="zh-CN">
                <a:solidFill>
                  <a:srgbClr val="0000CC"/>
                </a:solidFill>
                <a:ea typeface="黑体" panose="02010609060101010101" pitchFamily="49" charset="-122"/>
              </a:rPr>
              <a:t>102 Wang m</a:t>
            </a:r>
            <a:r>
              <a:rPr lang="zh-CN" altLang="en-US">
                <a:solidFill>
                  <a:srgbClr val="0000CC"/>
                </a:solidFill>
                <a:ea typeface="黑体" panose="02010609060101010101" pitchFamily="49" charset="-122"/>
              </a:rPr>
              <a:t> </a:t>
            </a:r>
            <a:r>
              <a:rPr lang="en-US" altLang="zh-CN">
                <a:solidFill>
                  <a:srgbClr val="0000CC"/>
                </a:solidFill>
                <a:ea typeface="黑体" panose="02010609060101010101" pitchFamily="49" charset="-122"/>
              </a:rPr>
              <a:t>t</a:t>
            </a:r>
          </a:p>
          <a:p>
            <a:pPr>
              <a:spcBef>
                <a:spcPct val="10000"/>
              </a:spcBef>
            </a:pPr>
            <a:r>
              <a:rPr lang="zh-CN" altLang="zh-CN" sz="2800">
                <a:solidFill>
                  <a:srgbClr val="0000CC"/>
                </a:solidFill>
                <a:ea typeface="黑体" panose="02010609060101010101" pitchFamily="49" charset="-122"/>
              </a:rPr>
              <a:t>No. name sex job class/position</a:t>
            </a:r>
            <a:endParaRPr lang="en-US" altLang="zh-CN" sz="2800">
              <a:solidFill>
                <a:srgbClr val="0000CC"/>
              </a:solidFill>
              <a:ea typeface="黑体" panose="02010609060101010101" pitchFamily="49" charset="-122"/>
            </a:endParaRPr>
          </a:p>
          <a:p>
            <a:pPr>
              <a:spcBef>
                <a:spcPct val="10000"/>
              </a:spcBef>
            </a:pPr>
            <a:r>
              <a:rPr lang="en-US" altLang="zh-CN" sz="2800">
                <a:solidFill>
                  <a:srgbClr val="0000CC"/>
                </a:solidFill>
                <a:ea typeface="黑体" panose="02010609060101010101" pitchFamily="49" charset="-122"/>
              </a:rPr>
              <a:t>101   Li      f     s    501</a:t>
            </a:r>
          </a:p>
          <a:p>
            <a:pPr>
              <a:spcBef>
                <a:spcPct val="10000"/>
              </a:spcBef>
            </a:pPr>
            <a:r>
              <a:rPr lang="en-US" altLang="zh-CN">
                <a:solidFill>
                  <a:srgbClr val="0000CC"/>
                </a:solidFill>
                <a:ea typeface="黑体" panose="02010609060101010101" pitchFamily="49" charset="-122"/>
              </a:rPr>
              <a:t>102</a:t>
            </a:r>
            <a:r>
              <a:rPr lang="zh-CN" altLang="en-US">
                <a:solidFill>
                  <a:srgbClr val="0000CC"/>
                </a:solidFill>
                <a:ea typeface="黑体" panose="02010609060101010101" pitchFamily="49" charset="-122"/>
              </a:rPr>
              <a:t>　</a:t>
            </a:r>
            <a:r>
              <a:rPr lang="en-US" altLang="zh-CN">
                <a:solidFill>
                  <a:srgbClr val="0000CC"/>
                </a:solidFill>
                <a:ea typeface="黑体" panose="02010609060101010101" pitchFamily="49" charset="-122"/>
              </a:rPr>
              <a:t>Wang m</a:t>
            </a:r>
            <a:r>
              <a:rPr lang="zh-CN" altLang="en-US">
                <a:solidFill>
                  <a:srgbClr val="0000CC"/>
                </a:solidFill>
                <a:ea typeface="黑体" panose="02010609060101010101" pitchFamily="49" charset="-122"/>
              </a:rPr>
              <a:t>     </a:t>
            </a:r>
            <a:r>
              <a:rPr lang="en-US" altLang="zh-CN">
                <a:solidFill>
                  <a:srgbClr val="0000CC"/>
                </a:solidFill>
                <a:ea typeface="黑体" panose="02010609060101010101" pitchFamily="49" charset="-122"/>
              </a:rPr>
              <a:t>t    professor</a:t>
            </a:r>
            <a:endParaRPr lang="zh-CN" altLang="en-US">
              <a:solidFill>
                <a:srgbClr val="0000CC"/>
              </a:solidFill>
              <a:ea typeface="黑体" panose="02010609060101010101" pitchFamily="49" charset="-122"/>
            </a:endParaRP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98FE05B4-4A2D-4970-A203-F50FD44A38BE}"/>
              </a:ext>
            </a:extLst>
          </p:cNvPr>
          <p:cNvSpPr>
            <a:spLocks noGrp="1" noChangeArrowheads="1"/>
          </p:cNvSpPr>
          <p:nvPr>
            <p:ph type="body" idx="1"/>
          </p:nvPr>
        </p:nvSpPr>
        <p:spPr>
          <a:xfrm>
            <a:off x="971550" y="1412875"/>
            <a:ext cx="7561263" cy="4176713"/>
          </a:xfrm>
        </p:spPr>
        <p:txBody>
          <a:bodyPr/>
          <a:lstStyle/>
          <a:p>
            <a:pPr marL="6350" indent="-6350">
              <a:buFontTx/>
              <a:buNone/>
            </a:pPr>
            <a:r>
              <a:rPr lang="zh-CN" altLang="en-US" b="1">
                <a:solidFill>
                  <a:srgbClr val="CC0000"/>
                </a:solidFill>
                <a:latin typeface="Times New Roman" panose="02020603050405020304" pitchFamily="18" charset="0"/>
                <a:ea typeface="黑体" panose="02010609060101010101" pitchFamily="49" charset="-122"/>
              </a:rPr>
              <a:t>一、枚举类型的定义</a:t>
            </a:r>
            <a:r>
              <a:rPr lang="en-US" altLang="zh-CN" b="1">
                <a:solidFill>
                  <a:srgbClr val="CC0000"/>
                </a:solidFill>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将变量的值一一列举出来</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变量的值只限于列举出来的值的范围内</a:t>
            </a:r>
            <a:r>
              <a:rPr lang="en-US" altLang="zh-CN" sz="2800" b="1">
                <a:latin typeface="Times New Roman" panose="02020603050405020304" pitchFamily="18" charset="0"/>
                <a:ea typeface="黑体" panose="02010609060101010101" pitchFamily="49" charset="-122"/>
              </a:rPr>
              <a:t>.</a:t>
            </a:r>
          </a:p>
          <a:p>
            <a:pPr marL="6350" indent="-6350">
              <a:buFontTx/>
              <a:buNone/>
            </a:pPr>
            <a:r>
              <a:rPr lang="zh-CN" altLang="en-US" b="1">
                <a:solidFill>
                  <a:srgbClr val="CC0000"/>
                </a:solidFill>
                <a:latin typeface="Times New Roman" panose="02020603050405020304" pitchFamily="18" charset="0"/>
                <a:ea typeface="黑体" panose="02010609060101010101" pitchFamily="49" charset="-122"/>
              </a:rPr>
              <a:t>二、枚举类型的声明：</a:t>
            </a:r>
            <a:r>
              <a:rPr lang="zh-CN" altLang="en-US" sz="2800" b="1">
                <a:latin typeface="Times New Roman" panose="02020603050405020304" pitchFamily="18" charset="0"/>
                <a:ea typeface="黑体" panose="02010609060101010101" pitchFamily="49" charset="-122"/>
              </a:rPr>
              <a:t>用</a:t>
            </a:r>
            <a:r>
              <a:rPr lang="en-US" altLang="zh-CN" sz="2800" b="1">
                <a:solidFill>
                  <a:srgbClr val="0000CC"/>
                </a:solidFill>
                <a:latin typeface="Times New Roman" panose="02020603050405020304" pitchFamily="18" charset="0"/>
                <a:ea typeface="黑体" panose="02010609060101010101" pitchFamily="49" charset="-122"/>
              </a:rPr>
              <a:t>enum</a:t>
            </a:r>
            <a:r>
              <a:rPr lang="zh-CN" altLang="en-US" sz="2800" b="1">
                <a:latin typeface="Times New Roman" panose="02020603050405020304" pitchFamily="18" charset="0"/>
                <a:ea typeface="黑体" panose="02010609060101010101" pitchFamily="49" charset="-122"/>
              </a:rPr>
              <a:t>开头</a:t>
            </a:r>
          </a:p>
          <a:p>
            <a:pPr marL="6350" indent="-6350">
              <a:buFontTx/>
              <a:buNone/>
            </a:pPr>
            <a:r>
              <a:rPr lang="en-US" altLang="zh-CN" b="1">
                <a:solidFill>
                  <a:srgbClr val="0000CC"/>
                </a:solidFill>
                <a:latin typeface="Times New Roman" panose="02020603050405020304" pitchFamily="18" charset="0"/>
                <a:ea typeface="黑体" panose="02010609060101010101" pitchFamily="49" charset="-122"/>
              </a:rPr>
              <a:t>enum</a:t>
            </a:r>
            <a:r>
              <a:rPr lang="en-US" altLang="zh-CN" b="1">
                <a:solidFill>
                  <a:schemeClr val="accent2"/>
                </a:solidFill>
                <a:latin typeface="Times New Roman" panose="02020603050405020304" pitchFamily="18" charset="0"/>
                <a:ea typeface="黑体" panose="02010609060101010101" pitchFamily="49" charset="-122"/>
              </a:rPr>
              <a:t> </a:t>
            </a:r>
            <a:r>
              <a:rPr lang="en-US" altLang="zh-CN" b="1">
                <a:solidFill>
                  <a:srgbClr val="CC0000"/>
                </a:solidFill>
                <a:latin typeface="Times New Roman" panose="02020603050405020304" pitchFamily="18" charset="0"/>
                <a:ea typeface="黑体" panose="02010609060101010101" pitchFamily="49" charset="-122"/>
              </a:rPr>
              <a:t>weekday</a:t>
            </a:r>
          </a:p>
          <a:p>
            <a:pPr marL="6350" indent="-6350">
              <a:buFontTx/>
              <a:buNone/>
            </a:pPr>
            <a:r>
              <a:rPr lang="en-US" altLang="zh-CN" b="1">
                <a:solidFill>
                  <a:srgbClr val="CC0000"/>
                </a:solidFill>
                <a:latin typeface="Times New Roman" panose="02020603050405020304" pitchFamily="18" charset="0"/>
                <a:ea typeface="黑体" panose="02010609060101010101" pitchFamily="49" charset="-122"/>
              </a:rPr>
              <a:t>      {</a:t>
            </a:r>
            <a:r>
              <a:rPr lang="en-US" altLang="zh-CN" b="1">
                <a:latin typeface="Times New Roman" panose="02020603050405020304" pitchFamily="18" charset="0"/>
                <a:ea typeface="黑体" panose="02010609060101010101" pitchFamily="49" charset="-122"/>
              </a:rPr>
              <a:t>sun, mon, tue, wed, thu, fri, sat</a:t>
            </a:r>
            <a:r>
              <a:rPr lang="en-US" altLang="zh-CN" b="1">
                <a:solidFill>
                  <a:srgbClr val="CC0000"/>
                </a:solidFill>
                <a:latin typeface="Times New Roman" panose="02020603050405020304" pitchFamily="18" charset="0"/>
                <a:ea typeface="黑体" panose="02010609060101010101" pitchFamily="49" charset="-122"/>
              </a:rPr>
              <a:t>};</a:t>
            </a:r>
          </a:p>
          <a:p>
            <a:pPr marL="6350" indent="-6350">
              <a:buFontTx/>
              <a:buNone/>
            </a:pPr>
            <a:r>
              <a:rPr lang="zh-CN" altLang="en-US" b="1">
                <a:latin typeface="Times New Roman" panose="02020603050405020304" pitchFamily="18" charset="0"/>
                <a:ea typeface="黑体" panose="02010609060101010101" pitchFamily="49" charset="-122"/>
              </a:rPr>
              <a:t>可以用此类型来定义变量。如</a:t>
            </a:r>
            <a:r>
              <a:rPr lang="en-US" altLang="zh-CN" b="1">
                <a:latin typeface="Times New Roman" panose="02020603050405020304" pitchFamily="18" charset="0"/>
                <a:ea typeface="黑体" panose="02010609060101010101" pitchFamily="49" charset="-122"/>
              </a:rPr>
              <a:t>:</a:t>
            </a:r>
          </a:p>
          <a:p>
            <a:pPr marL="6350" indent="-6350">
              <a:buFontTx/>
              <a:buNone/>
            </a:pPr>
            <a:r>
              <a:rPr lang="en-US" altLang="zh-CN" b="1">
                <a:solidFill>
                  <a:srgbClr val="CC0000"/>
                </a:solidFill>
                <a:latin typeface="Times New Roman" panose="02020603050405020304" pitchFamily="18" charset="0"/>
                <a:ea typeface="黑体" panose="02010609060101010101" pitchFamily="49" charset="-122"/>
              </a:rPr>
              <a:t>	         enum</a:t>
            </a:r>
            <a:r>
              <a:rPr lang="en-US" altLang="zh-CN" b="1">
                <a:solidFill>
                  <a:srgbClr val="0000CC"/>
                </a:solidFill>
                <a:latin typeface="Times New Roman" panose="02020603050405020304" pitchFamily="18" charset="0"/>
                <a:ea typeface="黑体" panose="02010609060101010101" pitchFamily="49" charset="-122"/>
              </a:rPr>
              <a:t> weekday </a:t>
            </a:r>
            <a:r>
              <a:rPr lang="en-US" altLang="zh-CN" b="1">
                <a:solidFill>
                  <a:srgbClr val="006600"/>
                </a:solidFill>
                <a:latin typeface="Times New Roman" panose="02020603050405020304" pitchFamily="18" charset="0"/>
                <a:ea typeface="黑体" panose="02010609060101010101" pitchFamily="49" charset="-122"/>
              </a:rPr>
              <a:t>workday, week_end</a:t>
            </a:r>
            <a:r>
              <a:rPr lang="en-US" altLang="zh-CN" b="1">
                <a:solidFill>
                  <a:srgbClr val="008000"/>
                </a:solidFill>
                <a:latin typeface="Times New Roman" panose="02020603050405020304" pitchFamily="18" charset="0"/>
                <a:ea typeface="黑体" panose="02010609060101010101" pitchFamily="49" charset="-122"/>
              </a:rPr>
              <a:t>;</a:t>
            </a:r>
            <a:endParaRPr lang="en-US" altLang="zh-CN" b="1">
              <a:latin typeface="Times New Roman" panose="02020603050405020304" pitchFamily="18" charset="0"/>
              <a:ea typeface="黑体" panose="02010609060101010101" pitchFamily="49" charset="-122"/>
            </a:endParaRPr>
          </a:p>
        </p:txBody>
      </p:sp>
      <p:sp>
        <p:nvSpPr>
          <p:cNvPr id="233475" name="Rectangle 3">
            <a:extLst>
              <a:ext uri="{FF2B5EF4-FFF2-40B4-BE49-F238E27FC236}">
                <a16:creationId xmlns:a16="http://schemas.microsoft.com/office/drawing/2014/main" id="{95EDC985-89FB-412E-AC99-268A353FA233}"/>
              </a:ext>
            </a:extLst>
          </p:cNvPr>
          <p:cNvSpPr>
            <a:spLocks noChangeArrowheads="1"/>
          </p:cNvSpPr>
          <p:nvPr/>
        </p:nvSpPr>
        <p:spPr bwMode="auto">
          <a:xfrm>
            <a:off x="1763713" y="260350"/>
            <a:ext cx="33924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a:solidFill>
                  <a:srgbClr val="CC0000"/>
                </a:solidFill>
              </a:rPr>
              <a:t>§11.9 </a:t>
            </a:r>
            <a:r>
              <a:rPr lang="zh-CN" altLang="en-US" sz="3600">
                <a:solidFill>
                  <a:srgbClr val="CC0000"/>
                </a:solidFill>
              </a:rPr>
              <a:t>枚举类型</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347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347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347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347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34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0FC125DD-36B3-4160-9C26-3EA64455248A}"/>
              </a:ext>
            </a:extLst>
          </p:cNvPr>
          <p:cNvSpPr>
            <a:spLocks noGrp="1" noChangeArrowheads="1"/>
          </p:cNvSpPr>
          <p:nvPr>
            <p:ph type="body" idx="1"/>
          </p:nvPr>
        </p:nvSpPr>
        <p:spPr>
          <a:xfrm>
            <a:off x="539750" y="1268413"/>
            <a:ext cx="8208963" cy="5130800"/>
          </a:xfrm>
          <a:solidFill>
            <a:schemeClr val="bg1"/>
          </a:solidFill>
        </p:spPr>
        <p:txBody>
          <a:bodyPr/>
          <a:lstStyle/>
          <a:p>
            <a:pPr>
              <a:buFont typeface="Wingdings" panose="05000000000000000000" pitchFamily="2" charset="2"/>
              <a:buChar char="Ø"/>
            </a:pPr>
            <a:r>
              <a:rPr lang="zh-CN" altLang="en-US" sz="2800" b="1">
                <a:latin typeface="Times New Roman" panose="02020603050405020304" pitchFamily="18" charset="0"/>
                <a:ea typeface="黑体" panose="02010609060101010101" pitchFamily="49" charset="-122"/>
              </a:rPr>
              <a:t>枚举元素为常量，称为</a:t>
            </a:r>
            <a:r>
              <a:rPr lang="zh-CN" altLang="en-US" sz="2800" b="1">
                <a:solidFill>
                  <a:schemeClr val="tx2"/>
                </a:solidFill>
                <a:latin typeface="Times New Roman" panose="02020603050405020304" pitchFamily="18" charset="0"/>
                <a:ea typeface="黑体" panose="02010609060101010101" pitchFamily="49" charset="-122"/>
              </a:rPr>
              <a:t>枚举常量</a:t>
            </a:r>
            <a:r>
              <a:rPr lang="zh-CN" altLang="en-US" sz="2800" b="1">
                <a:latin typeface="Times New Roman" panose="02020603050405020304" pitchFamily="18" charset="0"/>
                <a:ea typeface="黑体" panose="02010609060101010101" pitchFamily="49" charset="-122"/>
              </a:rPr>
              <a:t>，</a:t>
            </a:r>
            <a:r>
              <a:rPr lang="zh-CN" altLang="en-US" sz="2800" b="1">
                <a:solidFill>
                  <a:srgbClr val="0000CC"/>
                </a:solidFill>
                <a:latin typeface="Times New Roman" panose="02020603050405020304" pitchFamily="18" charset="0"/>
                <a:ea typeface="黑体" panose="02010609060101010101" pitchFamily="49" charset="-122"/>
              </a:rPr>
              <a:t>不能被赋值</a:t>
            </a: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sum=0; mon=1;</a:t>
            </a:r>
            <a:r>
              <a:rPr lang="zh-CN" altLang="en-US" sz="2800" b="1">
                <a:latin typeface="Times New Roman" panose="02020603050405020304" pitchFamily="18" charset="0"/>
                <a:ea typeface="黑体" panose="02010609060101010101" pitchFamily="49" charset="-122"/>
              </a:rPr>
              <a:t>为错误的</a:t>
            </a:r>
          </a:p>
          <a:p>
            <a:pPr>
              <a:buFont typeface="Wingdings" panose="05000000000000000000" pitchFamily="2" charset="2"/>
              <a:buChar char="Ø"/>
            </a:pPr>
            <a:r>
              <a:rPr lang="zh-CN" altLang="en-US" sz="2800" b="1">
                <a:solidFill>
                  <a:schemeClr val="tx2"/>
                </a:solidFill>
                <a:latin typeface="Times New Roman" panose="02020603050405020304" pitchFamily="18" charset="0"/>
                <a:ea typeface="黑体" panose="02010609060101010101" pitchFamily="49" charset="-122"/>
              </a:rPr>
              <a:t>枚举元素有值</a:t>
            </a:r>
            <a:r>
              <a:rPr lang="zh-CN" altLang="en-US" sz="2800" b="1">
                <a:latin typeface="Times New Roman" panose="02020603050405020304" pitchFamily="18" charset="0"/>
                <a:ea typeface="黑体" panose="02010609060101010101" pitchFamily="49" charset="-122"/>
              </a:rPr>
              <a:t>，默认值为定义时的顺序值 </a:t>
            </a:r>
          </a:p>
          <a:p>
            <a:pPr>
              <a:buFont typeface="Wingdings" panose="05000000000000000000" pitchFamily="2" charset="2"/>
              <a:buNone/>
            </a:pPr>
            <a:r>
              <a:rPr lang="zh-CN" altLang="en-US" sz="2800" b="1">
                <a:solidFill>
                  <a:srgbClr val="008000"/>
                </a:solidFill>
                <a:latin typeface="Times New Roman" panose="02020603050405020304" pitchFamily="18" charset="0"/>
                <a:ea typeface="黑体" panose="02010609060101010101" pitchFamily="49" charset="-122"/>
              </a:rPr>
              <a:t>       </a:t>
            </a:r>
            <a:r>
              <a:rPr lang="en-US" altLang="zh-CN" sz="2800" b="1">
                <a:solidFill>
                  <a:srgbClr val="CC0000"/>
                </a:solidFill>
                <a:latin typeface="Times New Roman" panose="02020603050405020304" pitchFamily="18" charset="0"/>
                <a:ea typeface="黑体" panose="02010609060101010101" pitchFamily="49" charset="-122"/>
              </a:rPr>
              <a:t>enum </a:t>
            </a:r>
            <a:r>
              <a:rPr lang="en-US" altLang="zh-CN" sz="2800" b="1">
                <a:solidFill>
                  <a:srgbClr val="0000CC"/>
                </a:solidFill>
                <a:latin typeface="Times New Roman" panose="02020603050405020304" pitchFamily="18" charset="0"/>
                <a:ea typeface="黑体" panose="02010609060101010101" pitchFamily="49" charset="-122"/>
              </a:rPr>
              <a:t>weekday{sun, mon, tue, wed, thu, fri, sat};</a:t>
            </a:r>
          </a:p>
          <a:p>
            <a:pPr>
              <a:buFont typeface="Wingdings" panose="05000000000000000000" pitchFamily="2" charset="2"/>
              <a:buNone/>
            </a:pPr>
            <a:r>
              <a:rPr lang="en-US" altLang="zh-CN" sz="2800" b="1">
                <a:latin typeface="Times New Roman" panose="02020603050405020304" pitchFamily="18" charset="0"/>
                <a:ea typeface="黑体" panose="02010609060101010101" pitchFamily="49" charset="-122"/>
              </a:rPr>
              <a:t>       sun</a:t>
            </a:r>
            <a:r>
              <a:rPr lang="zh-CN" altLang="en-US" sz="2800" b="1">
                <a:latin typeface="Times New Roman" panose="02020603050405020304" pitchFamily="18" charset="0"/>
                <a:ea typeface="黑体" panose="02010609060101010101" pitchFamily="49" charset="-122"/>
              </a:rPr>
              <a:t>值为</a:t>
            </a:r>
            <a:r>
              <a:rPr lang="en-US" altLang="zh-CN" sz="2800" b="1">
                <a:latin typeface="Times New Roman" panose="02020603050405020304" pitchFamily="18" charset="0"/>
                <a:ea typeface="黑体" panose="02010609060101010101" pitchFamily="49" charset="-122"/>
              </a:rPr>
              <a:t>0, mon</a:t>
            </a:r>
            <a:r>
              <a:rPr lang="zh-CN" altLang="en-US" sz="2800" b="1">
                <a:latin typeface="Times New Roman" panose="02020603050405020304" pitchFamily="18" charset="0"/>
                <a:ea typeface="黑体" panose="02010609060101010101" pitchFamily="49" charset="-122"/>
              </a:rPr>
              <a:t>值为</a:t>
            </a:r>
            <a:r>
              <a:rPr lang="en-US" altLang="zh-CN" sz="2800" b="1">
                <a:latin typeface="Times New Roman" panose="02020603050405020304" pitchFamily="18" charset="0"/>
                <a:ea typeface="黑体" panose="02010609060101010101" pitchFamily="49" charset="-122"/>
              </a:rPr>
              <a:t>1 ……sat</a:t>
            </a:r>
            <a:r>
              <a:rPr lang="zh-CN" altLang="en-US" sz="2800" b="1">
                <a:latin typeface="Times New Roman" panose="02020603050405020304" pitchFamily="18" charset="0"/>
                <a:ea typeface="黑体" panose="02010609060101010101" pitchFamily="49" charset="-122"/>
              </a:rPr>
              <a:t>值为</a:t>
            </a:r>
            <a:r>
              <a:rPr lang="en-US" altLang="zh-CN" sz="2800" b="1">
                <a:latin typeface="Times New Roman" panose="02020603050405020304" pitchFamily="18" charset="0"/>
                <a:ea typeface="黑体" panose="02010609060101010101" pitchFamily="49" charset="-122"/>
              </a:rPr>
              <a:t>6</a:t>
            </a:r>
          </a:p>
          <a:p>
            <a:pPr>
              <a:buFont typeface="Wingdings" panose="05000000000000000000" pitchFamily="2" charset="2"/>
              <a:buChar char="Ø"/>
            </a:pPr>
            <a:r>
              <a:rPr lang="zh-CN" altLang="en-US" sz="2800" b="1">
                <a:latin typeface="Times New Roman" panose="02020603050405020304" pitchFamily="18" charset="0"/>
                <a:ea typeface="黑体" panose="02010609060101010101" pitchFamily="49" charset="-122"/>
              </a:rPr>
              <a:t>枚举元素值</a:t>
            </a:r>
            <a:r>
              <a:rPr lang="zh-CN" altLang="en-US" sz="2800" b="1">
                <a:solidFill>
                  <a:schemeClr val="tx2"/>
                </a:solidFill>
                <a:latin typeface="Times New Roman" panose="02020603050405020304" pitchFamily="18" charset="0"/>
                <a:ea typeface="黑体" panose="02010609060101010101" pitchFamily="49" charset="-122"/>
              </a:rPr>
              <a:t>可以在定义时指定</a:t>
            </a:r>
            <a:endParaRPr lang="zh-CN" altLang="en-US" sz="2800" b="1">
              <a:latin typeface="Times New Roman" panose="02020603050405020304" pitchFamily="18" charset="0"/>
              <a:ea typeface="黑体" panose="02010609060101010101" pitchFamily="49" charset="-122"/>
            </a:endParaRPr>
          </a:p>
          <a:p>
            <a:pPr>
              <a:buFont typeface="Wingdings" panose="05000000000000000000" pitchFamily="2" charset="2"/>
              <a:buNone/>
            </a:pPr>
            <a:r>
              <a:rPr lang="zh-CN" altLang="en-US" sz="2800" b="1">
                <a:solidFill>
                  <a:srgbClr val="0000CC"/>
                </a:solidFill>
                <a:latin typeface="Times New Roman" panose="02020603050405020304" pitchFamily="18" charset="0"/>
                <a:ea typeface="黑体" panose="02010609060101010101" pitchFamily="49" charset="-122"/>
              </a:rPr>
              <a:t>     </a:t>
            </a:r>
            <a:r>
              <a:rPr lang="en-US" altLang="zh-CN" sz="2800" b="1">
                <a:solidFill>
                  <a:srgbClr val="CC0000"/>
                </a:solidFill>
                <a:latin typeface="Times New Roman" panose="02020603050405020304" pitchFamily="18" charset="0"/>
                <a:ea typeface="黑体" panose="02010609060101010101" pitchFamily="49" charset="-122"/>
              </a:rPr>
              <a:t>enum</a:t>
            </a:r>
            <a:r>
              <a:rPr lang="en-US" altLang="zh-CN" sz="2800" b="1">
                <a:solidFill>
                  <a:srgbClr val="0000CC"/>
                </a:solidFill>
                <a:latin typeface="Times New Roman" panose="02020603050405020304" pitchFamily="18" charset="0"/>
                <a:ea typeface="黑体" panose="02010609060101010101" pitchFamily="49" charset="-122"/>
              </a:rPr>
              <a:t> weekday{sun=7,mon=1,tue,wed,thu,fri,sat};</a:t>
            </a:r>
          </a:p>
          <a:p>
            <a:pPr>
              <a:buFont typeface="Wingdings" panose="05000000000000000000" pitchFamily="2" charset="2"/>
              <a:buNone/>
            </a:pPr>
            <a:r>
              <a:rPr lang="en-US" altLang="zh-CN" sz="2800" b="1">
                <a:latin typeface="Times New Roman" panose="02020603050405020304" pitchFamily="18" charset="0"/>
                <a:ea typeface="黑体" panose="02010609060101010101" pitchFamily="49" charset="-122"/>
              </a:rPr>
              <a:t> 	sun</a:t>
            </a:r>
            <a:r>
              <a:rPr lang="zh-CN" altLang="en-US" sz="2800" b="1">
                <a:latin typeface="Times New Roman" panose="02020603050405020304" pitchFamily="18" charset="0"/>
                <a:ea typeface="黑体" panose="02010609060101010101" pitchFamily="49" charset="-122"/>
              </a:rPr>
              <a:t>值为</a:t>
            </a:r>
            <a:r>
              <a:rPr lang="en-US" altLang="zh-CN" sz="2800" b="1">
                <a:latin typeface="Times New Roman" panose="02020603050405020304" pitchFamily="18" charset="0"/>
                <a:ea typeface="黑体" panose="02010609060101010101" pitchFamily="49" charset="-122"/>
              </a:rPr>
              <a:t>7,mon</a:t>
            </a:r>
            <a:r>
              <a:rPr lang="zh-CN" altLang="en-US" sz="2800" b="1">
                <a:latin typeface="Times New Roman" panose="02020603050405020304" pitchFamily="18" charset="0"/>
                <a:ea typeface="黑体" panose="02010609060101010101" pitchFamily="49" charset="-122"/>
              </a:rPr>
              <a:t>值为</a:t>
            </a:r>
            <a:r>
              <a:rPr lang="en-US" altLang="zh-CN" sz="2800" b="1">
                <a:latin typeface="Times New Roman" panose="02020603050405020304" pitchFamily="18" charset="0"/>
                <a:ea typeface="黑体" panose="02010609060101010101" pitchFamily="49" charset="-122"/>
              </a:rPr>
              <a:t>1,tue</a:t>
            </a:r>
            <a:r>
              <a:rPr lang="zh-CN" altLang="en-US" sz="2800" b="1">
                <a:latin typeface="Times New Roman" panose="02020603050405020304" pitchFamily="18" charset="0"/>
                <a:ea typeface="黑体" panose="02010609060101010101" pitchFamily="49" charset="-122"/>
              </a:rPr>
              <a:t>值为</a:t>
            </a:r>
            <a:r>
              <a:rPr lang="en-US" altLang="zh-CN" sz="2800" b="1">
                <a:latin typeface="Times New Roman" panose="02020603050405020304" pitchFamily="18" charset="0"/>
                <a:ea typeface="黑体" panose="02010609060101010101" pitchFamily="49" charset="-122"/>
              </a:rPr>
              <a:t>2……sat</a:t>
            </a:r>
            <a:r>
              <a:rPr lang="zh-CN" altLang="en-US" sz="2800" b="1">
                <a:latin typeface="Times New Roman" panose="02020603050405020304" pitchFamily="18" charset="0"/>
                <a:ea typeface="黑体" panose="02010609060101010101" pitchFamily="49" charset="-122"/>
              </a:rPr>
              <a:t>值为</a:t>
            </a:r>
            <a:r>
              <a:rPr lang="en-US" altLang="zh-CN" sz="2800" b="1">
                <a:latin typeface="Times New Roman" panose="02020603050405020304" pitchFamily="18" charset="0"/>
                <a:ea typeface="黑体" panose="02010609060101010101" pitchFamily="49" charset="-122"/>
              </a:rPr>
              <a:t>6</a:t>
            </a:r>
          </a:p>
          <a:p>
            <a:pPr>
              <a:buFont typeface="Wingdings" panose="05000000000000000000" pitchFamily="2" charset="2"/>
              <a:buChar char="Ø"/>
            </a:pPr>
            <a:r>
              <a:rPr lang="zh-CN" altLang="en-US" sz="2800" b="1">
                <a:solidFill>
                  <a:schemeClr val="tx2"/>
                </a:solidFill>
                <a:latin typeface="Times New Roman" panose="02020603050405020304" pitchFamily="18" charset="0"/>
                <a:ea typeface="黑体" panose="02010609060101010101" pitchFamily="49" charset="-122"/>
              </a:rPr>
              <a:t>枚举值可以用来判断，但一个整数值不能直接赋给一个枚举变量</a:t>
            </a:r>
          </a:p>
        </p:txBody>
      </p:sp>
      <p:sp>
        <p:nvSpPr>
          <p:cNvPr id="234499" name="Rectangle 3">
            <a:extLst>
              <a:ext uri="{FF2B5EF4-FFF2-40B4-BE49-F238E27FC236}">
                <a16:creationId xmlns:a16="http://schemas.microsoft.com/office/drawing/2014/main" id="{DFC6B32F-82FB-4B18-B31C-CB938DB97A6E}"/>
              </a:ext>
            </a:extLst>
          </p:cNvPr>
          <p:cNvSpPr>
            <a:spLocks noChangeArrowheads="1"/>
          </p:cNvSpPr>
          <p:nvPr/>
        </p:nvSpPr>
        <p:spPr bwMode="auto">
          <a:xfrm>
            <a:off x="1258888" y="260350"/>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lang="zh-CN" altLang="en-US">
                <a:solidFill>
                  <a:srgbClr val="CC0000"/>
                </a:solidFill>
              </a:rPr>
              <a:t>注意事项：</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4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49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449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449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449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44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CC62A3C0-AD5E-4531-BDD4-BD069F84F3FB}"/>
              </a:ext>
            </a:extLst>
          </p:cNvPr>
          <p:cNvSpPr>
            <a:spLocks noChangeArrowheads="1"/>
          </p:cNvSpPr>
          <p:nvPr/>
        </p:nvSpPr>
        <p:spPr bwMode="auto">
          <a:xfrm>
            <a:off x="2916238" y="333375"/>
            <a:ext cx="2628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spcBef>
                <a:spcPct val="20000"/>
              </a:spcBef>
            </a:pPr>
            <a:r>
              <a:rPr lang="en-US" altLang="zh-CN" sz="3200">
                <a:solidFill>
                  <a:srgbClr val="CC0000"/>
                </a:solidFill>
                <a:latin typeface="Times New Roman" panose="02020603050405020304" pitchFamily="18" charset="0"/>
              </a:rPr>
              <a:t>11.9 </a:t>
            </a:r>
            <a:r>
              <a:rPr lang="zh-CN" altLang="en-US" sz="3200">
                <a:solidFill>
                  <a:srgbClr val="CC0000"/>
                </a:solidFill>
                <a:latin typeface="Times New Roman" panose="02020603050405020304" pitchFamily="18" charset="0"/>
              </a:rPr>
              <a:t>枚举类型</a:t>
            </a:r>
          </a:p>
        </p:txBody>
      </p:sp>
      <p:sp>
        <p:nvSpPr>
          <p:cNvPr id="235523" name="Rectangle 3">
            <a:extLst>
              <a:ext uri="{FF2B5EF4-FFF2-40B4-BE49-F238E27FC236}">
                <a16:creationId xmlns:a16="http://schemas.microsoft.com/office/drawing/2014/main" id="{0F27D819-D7B5-49AE-9A8C-22F51E677095}"/>
              </a:ext>
            </a:extLst>
          </p:cNvPr>
          <p:cNvSpPr>
            <a:spLocks noChangeArrowheads="1"/>
          </p:cNvSpPr>
          <p:nvPr/>
        </p:nvSpPr>
        <p:spPr bwMode="auto">
          <a:xfrm>
            <a:off x="611188" y="1341438"/>
            <a:ext cx="8064500" cy="4032250"/>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lang="zh-CN" altLang="en-US" sz="2800">
                <a:solidFill>
                  <a:srgbClr val="0000CC"/>
                </a:solidFill>
                <a:ea typeface="黑体" panose="02010609060101010101" pitchFamily="49" charset="-122"/>
              </a:rPr>
              <a:t>说明：</a:t>
            </a:r>
          </a:p>
          <a:p>
            <a:pPr>
              <a:spcBef>
                <a:spcPct val="50000"/>
              </a:spcBef>
              <a:buFont typeface="Wingdings" panose="05000000000000000000" pitchFamily="2" charset="2"/>
              <a:buNone/>
            </a:pPr>
            <a:r>
              <a:rPr lang="en-US" altLang="zh-CN" sz="2800">
                <a:ea typeface="黑体" panose="02010609060101010101" pitchFamily="49" charset="-122"/>
              </a:rPr>
              <a:t>(1) </a:t>
            </a:r>
            <a:r>
              <a:rPr lang="zh-CN" altLang="en-US" sz="2800">
                <a:ea typeface="黑体" panose="02010609060101010101" pitchFamily="49" charset="-122"/>
              </a:rPr>
              <a:t>在</a:t>
            </a:r>
            <a:r>
              <a:rPr lang="en-US" altLang="zh-CN" sz="2800">
                <a:ea typeface="黑体" panose="02010609060101010101" pitchFamily="49" charset="-122"/>
              </a:rPr>
              <a:t>C</a:t>
            </a:r>
            <a:r>
              <a:rPr lang="zh-CN" altLang="en-US" sz="2800">
                <a:ea typeface="黑体" panose="02010609060101010101" pitchFamily="49" charset="-122"/>
              </a:rPr>
              <a:t>编译中，对枚举元素按常量处理，故称枚举常量。它们不是变量，不能对它们赋值</a:t>
            </a:r>
          </a:p>
          <a:p>
            <a:pPr>
              <a:spcBef>
                <a:spcPct val="50000"/>
              </a:spcBef>
              <a:buFont typeface="Wingdings" panose="05000000000000000000" pitchFamily="2" charset="2"/>
              <a:buNone/>
            </a:pPr>
            <a:r>
              <a:rPr lang="en-US" altLang="zh-CN" sz="2800">
                <a:ea typeface="黑体" panose="02010609060101010101" pitchFamily="49" charset="-122"/>
              </a:rPr>
              <a:t>(2) </a:t>
            </a:r>
            <a:r>
              <a:rPr lang="zh-CN" altLang="en-US" sz="2800">
                <a:ea typeface="黑体" panose="02010609060101010101" pitchFamily="49" charset="-122"/>
              </a:rPr>
              <a:t>枚举元素作为常量，它们是有值的，</a:t>
            </a:r>
            <a:r>
              <a:rPr lang="en-US" altLang="zh-CN" sz="2800">
                <a:ea typeface="黑体" panose="02010609060101010101" pitchFamily="49" charset="-122"/>
              </a:rPr>
              <a:t>C</a:t>
            </a:r>
            <a:r>
              <a:rPr lang="zh-CN" altLang="en-US" sz="2800">
                <a:ea typeface="黑体" panose="02010609060101010101" pitchFamily="49" charset="-122"/>
              </a:rPr>
              <a:t>语言编译</a:t>
            </a:r>
          </a:p>
          <a:p>
            <a:pPr>
              <a:spcBef>
                <a:spcPct val="20000"/>
              </a:spcBef>
              <a:buFont typeface="Wingdings" panose="05000000000000000000" pitchFamily="2" charset="2"/>
              <a:buNone/>
            </a:pPr>
            <a:r>
              <a:rPr lang="zh-CN" altLang="en-US" sz="2800">
                <a:ea typeface="黑体" panose="02010609060101010101" pitchFamily="49" charset="-122"/>
              </a:rPr>
              <a:t>按定义时的顺序使它们的值为</a:t>
            </a:r>
            <a:r>
              <a:rPr lang="en-US" altLang="zh-CN" sz="2800">
                <a:ea typeface="黑体" panose="02010609060101010101" pitchFamily="49" charset="-122"/>
              </a:rPr>
              <a:t>0, 1, 2…  </a:t>
            </a:r>
          </a:p>
          <a:p>
            <a:pPr>
              <a:spcBef>
                <a:spcPct val="50000"/>
              </a:spcBef>
              <a:buFont typeface="Wingdings" panose="05000000000000000000" pitchFamily="2" charset="2"/>
              <a:buNone/>
            </a:pPr>
            <a:r>
              <a:rPr lang="en-US" altLang="zh-CN" sz="2800">
                <a:ea typeface="黑体" panose="02010609060101010101" pitchFamily="49" charset="-122"/>
              </a:rPr>
              <a:t>(3) </a:t>
            </a:r>
            <a:r>
              <a:rPr lang="zh-CN" altLang="en-US" sz="2800">
                <a:ea typeface="黑体" panose="02010609060101010101" pitchFamily="49" charset="-122"/>
              </a:rPr>
              <a:t>枚举值可以用来作判断比较</a:t>
            </a:r>
          </a:p>
          <a:p>
            <a:pPr>
              <a:spcBef>
                <a:spcPct val="50000"/>
              </a:spcBef>
              <a:buFont typeface="Wingdings" panose="05000000000000000000" pitchFamily="2" charset="2"/>
              <a:buNone/>
            </a:pPr>
            <a:r>
              <a:rPr lang="en-US" altLang="zh-CN" sz="2800">
                <a:ea typeface="黑体" panose="02010609060101010101" pitchFamily="49" charset="-122"/>
              </a:rPr>
              <a:t>(4) </a:t>
            </a:r>
            <a:r>
              <a:rPr lang="zh-CN" altLang="en-US" sz="2800">
                <a:ea typeface="黑体" panose="02010609060101010101" pitchFamily="49" charset="-122"/>
              </a:rPr>
              <a:t>一个整数不能直接赋给一个枚举变量</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75EC5AB9-A00C-46C4-953C-07D4262F4CCD}"/>
              </a:ext>
            </a:extLst>
          </p:cNvPr>
          <p:cNvSpPr>
            <a:spLocks noChangeArrowheads="1"/>
          </p:cNvSpPr>
          <p:nvPr/>
        </p:nvSpPr>
        <p:spPr bwMode="auto">
          <a:xfrm>
            <a:off x="2700338" y="333375"/>
            <a:ext cx="2628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spcBef>
                <a:spcPct val="20000"/>
              </a:spcBef>
            </a:pPr>
            <a:r>
              <a:rPr lang="en-US" altLang="zh-CN" sz="3200">
                <a:solidFill>
                  <a:srgbClr val="CC0000"/>
                </a:solidFill>
                <a:latin typeface="Times New Roman" panose="02020603050405020304" pitchFamily="18" charset="0"/>
              </a:rPr>
              <a:t>11.9 </a:t>
            </a:r>
            <a:r>
              <a:rPr lang="zh-CN" altLang="en-US" sz="3200">
                <a:solidFill>
                  <a:srgbClr val="CC0000"/>
                </a:solidFill>
                <a:latin typeface="Times New Roman" panose="02020603050405020304" pitchFamily="18" charset="0"/>
              </a:rPr>
              <a:t>枚举类型</a:t>
            </a:r>
          </a:p>
        </p:txBody>
      </p:sp>
      <p:sp>
        <p:nvSpPr>
          <p:cNvPr id="236547" name="Rectangle 3">
            <a:extLst>
              <a:ext uri="{FF2B5EF4-FFF2-40B4-BE49-F238E27FC236}">
                <a16:creationId xmlns:a16="http://schemas.microsoft.com/office/drawing/2014/main" id="{63F33C44-E3CF-4473-B58A-4C354F9A5065}"/>
              </a:ext>
            </a:extLst>
          </p:cNvPr>
          <p:cNvSpPr>
            <a:spLocks noChangeArrowheads="1"/>
          </p:cNvSpPr>
          <p:nvPr/>
        </p:nvSpPr>
        <p:spPr bwMode="auto">
          <a:xfrm>
            <a:off x="323850" y="1125538"/>
            <a:ext cx="8423275" cy="15843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l"/>
            <a:r>
              <a:rPr lang="zh-CN" altLang="en-US" sz="2400" b="0">
                <a:solidFill>
                  <a:srgbClr val="CC0000"/>
                </a:solidFill>
                <a:latin typeface="楷体_GB2312" pitchFamily="49" charset="-122"/>
                <a:ea typeface="楷体_GB2312" pitchFamily="49" charset="-122"/>
              </a:rPr>
              <a:t>例１</a:t>
            </a:r>
            <a:r>
              <a:rPr lang="en-US" altLang="zh-CN" sz="2400" b="0">
                <a:solidFill>
                  <a:srgbClr val="CC0000"/>
                </a:solidFill>
                <a:latin typeface="楷体_GB2312" pitchFamily="49" charset="-122"/>
                <a:ea typeface="楷体_GB2312" pitchFamily="49" charset="-122"/>
              </a:rPr>
              <a:t>1</a:t>
            </a:r>
            <a:r>
              <a:rPr lang="zh-CN" altLang="en-US" sz="2400" b="0">
                <a:solidFill>
                  <a:srgbClr val="CC0000"/>
                </a:solidFill>
                <a:latin typeface="楷体_GB2312" pitchFamily="49" charset="-122"/>
                <a:ea typeface="楷体_GB2312" pitchFamily="49" charset="-122"/>
              </a:rPr>
              <a:t>．１</a:t>
            </a:r>
            <a:r>
              <a:rPr lang="en-US" altLang="zh-CN" sz="2400" b="0">
                <a:solidFill>
                  <a:srgbClr val="CC0000"/>
                </a:solidFill>
                <a:latin typeface="楷体_GB2312" pitchFamily="49" charset="-122"/>
                <a:ea typeface="楷体_GB2312" pitchFamily="49" charset="-122"/>
              </a:rPr>
              <a:t>3</a:t>
            </a:r>
            <a:r>
              <a:rPr lang="zh-CN" altLang="en-US" sz="2400" b="0">
                <a:latin typeface="楷体_GB2312" pitchFamily="49" charset="-122"/>
                <a:ea typeface="楷体_GB2312" pitchFamily="49" charset="-122"/>
              </a:rPr>
              <a:t>口袋中有红、黄、蓝、白、黑</a:t>
            </a:r>
            <a:r>
              <a:rPr lang="en-US" altLang="zh-CN" sz="2400" b="0">
                <a:latin typeface="楷体_GB2312" pitchFamily="49" charset="-122"/>
                <a:ea typeface="楷体_GB2312" pitchFamily="49" charset="-122"/>
              </a:rPr>
              <a:t>5</a:t>
            </a:r>
            <a:r>
              <a:rPr lang="zh-CN" altLang="en-US" sz="2400" b="0">
                <a:latin typeface="楷体_GB2312" pitchFamily="49" charset="-122"/>
                <a:ea typeface="楷体_GB2312" pitchFamily="49" charset="-122"/>
              </a:rPr>
              <a:t>种颜色的球若干</a:t>
            </a:r>
          </a:p>
          <a:p>
            <a:pPr algn="l"/>
            <a:r>
              <a:rPr lang="zh-CN" altLang="en-US" sz="2400" b="0">
                <a:latin typeface="楷体_GB2312" pitchFamily="49" charset="-122"/>
                <a:ea typeface="楷体_GB2312" pitchFamily="49" charset="-122"/>
              </a:rPr>
              <a:t>个。每次从口袋中先后取出３个球，问得到</a:t>
            </a:r>
            <a:r>
              <a:rPr lang="en-US" altLang="zh-CN" sz="2400" b="0">
                <a:latin typeface="楷体_GB2312" pitchFamily="49" charset="-122"/>
                <a:ea typeface="楷体_GB2312" pitchFamily="49" charset="-122"/>
              </a:rPr>
              <a:t>3</a:t>
            </a:r>
            <a:r>
              <a:rPr lang="zh-CN" altLang="en-US" sz="2400" b="0">
                <a:latin typeface="楷体_GB2312" pitchFamily="49" charset="-122"/>
                <a:ea typeface="楷体_GB2312" pitchFamily="49" charset="-122"/>
              </a:rPr>
              <a:t>种不同色的球</a:t>
            </a:r>
          </a:p>
          <a:p>
            <a:pPr algn="l"/>
            <a:r>
              <a:rPr lang="zh-CN" altLang="en-US" sz="2400" b="0">
                <a:latin typeface="楷体_GB2312" pitchFamily="49" charset="-122"/>
                <a:ea typeface="楷体_GB2312" pitchFamily="49" charset="-122"/>
              </a:rPr>
              <a:t>的可能取法，输出每种排列的情况。</a:t>
            </a:r>
            <a:r>
              <a:rPr lang="zh-CN" altLang="en-US" sz="2400" b="0">
                <a:ea typeface="宋体" panose="02010600030101010101" pitchFamily="2" charset="-122"/>
              </a:rPr>
              <a:t> </a:t>
            </a:r>
          </a:p>
        </p:txBody>
      </p:sp>
      <p:grpSp>
        <p:nvGrpSpPr>
          <p:cNvPr id="236548" name="Group 4">
            <a:extLst>
              <a:ext uri="{FF2B5EF4-FFF2-40B4-BE49-F238E27FC236}">
                <a16:creationId xmlns:a16="http://schemas.microsoft.com/office/drawing/2014/main" id="{452A252F-6B4F-4DE8-9F6E-2CBBEFA56838}"/>
              </a:ext>
            </a:extLst>
          </p:cNvPr>
          <p:cNvGrpSpPr>
            <a:grpSpLocks/>
          </p:cNvGrpSpPr>
          <p:nvPr/>
        </p:nvGrpSpPr>
        <p:grpSpPr bwMode="auto">
          <a:xfrm>
            <a:off x="395288" y="1484313"/>
            <a:ext cx="8497887" cy="4824412"/>
            <a:chOff x="249" y="754"/>
            <a:chExt cx="5171" cy="3356"/>
          </a:xfrm>
        </p:grpSpPr>
        <p:sp>
          <p:nvSpPr>
            <p:cNvPr id="236549" name="Rectangle 5">
              <a:extLst>
                <a:ext uri="{FF2B5EF4-FFF2-40B4-BE49-F238E27FC236}">
                  <a16:creationId xmlns:a16="http://schemas.microsoft.com/office/drawing/2014/main" id="{F52F361B-9592-44F4-8EF9-EEEDC10EBCF9}"/>
                </a:ext>
              </a:extLst>
            </p:cNvPr>
            <p:cNvSpPr>
              <a:spLocks noChangeArrowheads="1"/>
            </p:cNvSpPr>
            <p:nvPr/>
          </p:nvSpPr>
          <p:spPr bwMode="auto">
            <a:xfrm>
              <a:off x="249" y="754"/>
              <a:ext cx="5171" cy="3356"/>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lvl1pPr>
                <a:spcBef>
                  <a:spcPct val="20000"/>
                </a:spcBef>
                <a:defRPr sz="3200">
                  <a:solidFill>
                    <a:schemeClr val="tx1"/>
                  </a:solidFill>
                  <a:latin typeface="Arial" panose="020B0604020202020204" pitchFamily="34" charset="0"/>
                  <a:ea typeface="宋体" panose="02010600030101010101" pitchFamily="2" charset="-122"/>
                </a:defRPr>
              </a:lvl1pPr>
              <a:lvl2pPr>
                <a:spcBef>
                  <a:spcPct val="20000"/>
                </a:spcBef>
                <a:defRPr sz="2800">
                  <a:solidFill>
                    <a:schemeClr val="tx1"/>
                  </a:solidFill>
                  <a:latin typeface="Arial" panose="020B0604020202020204" pitchFamily="34" charset="0"/>
                  <a:ea typeface="宋体" panose="02010600030101010101" pitchFamily="2" charset="-122"/>
                </a:defRPr>
              </a:lvl2pPr>
              <a:lvl3pPr>
                <a:spcBef>
                  <a:spcPct val="20000"/>
                </a:spcBef>
                <a:defRPr sz="2400">
                  <a:solidFill>
                    <a:schemeClr val="tx1"/>
                  </a:solidFill>
                  <a:latin typeface="Arial" panose="020B0604020202020204" pitchFamily="34" charset="0"/>
                  <a:ea typeface="宋体" panose="02010600030101010101" pitchFamily="2" charset="-122"/>
                </a:defRPr>
              </a:lvl3pPr>
              <a:lvl4pPr>
                <a:spcBef>
                  <a:spcPct val="20000"/>
                </a:spcBef>
                <a:defRPr sz="2000">
                  <a:solidFill>
                    <a:schemeClr val="tx1"/>
                  </a:solidFill>
                  <a:latin typeface="Arial" panose="020B0604020202020204" pitchFamily="34" charset="0"/>
                  <a:ea typeface="宋体" panose="02010600030101010101" pitchFamily="2" charset="-122"/>
                </a:defRPr>
              </a:lvl4pPr>
              <a:lvl5pP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r>
                <a:rPr lang="zh-CN" altLang="en-US" sz="2800">
                  <a:solidFill>
                    <a:srgbClr val="CC0000"/>
                  </a:solidFill>
                  <a:latin typeface="Times New Roman" panose="02020603050405020304" pitchFamily="18" charset="0"/>
                  <a:ea typeface="黑体" panose="02010609060101010101" pitchFamily="49" charset="-122"/>
                </a:rPr>
                <a:t>算法：</a:t>
              </a:r>
            </a:p>
            <a:p>
              <a:pPr algn="l"/>
              <a:endParaRPr lang="zh-CN" altLang="en-US" sz="2800">
                <a:solidFill>
                  <a:srgbClr val="CC0000"/>
                </a:solidFill>
                <a:latin typeface="Times New Roman" panose="02020603050405020304" pitchFamily="18" charset="0"/>
                <a:ea typeface="黑体" panose="02010609060101010101" pitchFamily="49" charset="-122"/>
              </a:endParaRPr>
            </a:p>
            <a:p>
              <a:pPr algn="l"/>
              <a:endParaRPr lang="zh-CN" altLang="en-US" sz="2000" b="0" u="sng">
                <a:solidFill>
                  <a:srgbClr val="CC0000"/>
                </a:solidFill>
                <a:latin typeface="黑体" panose="02010609060101010101" pitchFamily="49" charset="-122"/>
                <a:ea typeface="黑体" panose="02010609060101010101" pitchFamily="49" charset="-122"/>
              </a:endParaRPr>
            </a:p>
            <a:p>
              <a:pPr algn="l"/>
              <a:endParaRPr lang="zh-CN" altLang="en-US" sz="2000" b="0" u="sng">
                <a:solidFill>
                  <a:srgbClr val="CC0000"/>
                </a:solidFill>
                <a:latin typeface="黑体" panose="02010609060101010101" pitchFamily="49" charset="-122"/>
                <a:ea typeface="黑体" panose="02010609060101010101" pitchFamily="49" charset="-122"/>
              </a:endParaRPr>
            </a:p>
            <a:p>
              <a:pPr algn="l"/>
              <a:endParaRPr lang="zh-CN" altLang="en-US" sz="2000" b="0" u="sng">
                <a:solidFill>
                  <a:srgbClr val="CC0000"/>
                </a:solidFill>
                <a:latin typeface="黑体" panose="02010609060101010101" pitchFamily="49" charset="-122"/>
                <a:ea typeface="黑体" panose="02010609060101010101" pitchFamily="49" charset="-122"/>
              </a:endParaRPr>
            </a:p>
            <a:p>
              <a:pPr algn="l"/>
              <a:endParaRPr lang="zh-CN" altLang="en-US" sz="2000" b="0" u="sng">
                <a:solidFill>
                  <a:srgbClr val="CC0000"/>
                </a:solidFill>
                <a:latin typeface="黑体" panose="02010609060101010101" pitchFamily="49" charset="-122"/>
                <a:ea typeface="黑体" panose="02010609060101010101" pitchFamily="49" charset="-122"/>
              </a:endParaRPr>
            </a:p>
            <a:p>
              <a:pPr algn="l"/>
              <a:endParaRPr lang="zh-CN" altLang="en-US" sz="2000" b="0" u="sng">
                <a:solidFill>
                  <a:srgbClr val="CC0000"/>
                </a:solidFill>
                <a:latin typeface="黑体" panose="02010609060101010101" pitchFamily="49" charset="-122"/>
                <a:ea typeface="黑体" panose="02010609060101010101" pitchFamily="49" charset="-122"/>
              </a:endParaRPr>
            </a:p>
            <a:p>
              <a:endParaRPr lang="zh-CN" altLang="en-US" sz="2000" b="0">
                <a:latin typeface="黑体" panose="02010609060101010101" pitchFamily="49" charset="-122"/>
                <a:ea typeface="黑体" panose="02010609060101010101" pitchFamily="49" charset="-122"/>
              </a:endParaRPr>
            </a:p>
            <a:p>
              <a:endParaRPr lang="zh-CN" altLang="en-US" sz="2000" b="0">
                <a:latin typeface="黑体" panose="02010609060101010101" pitchFamily="49" charset="-122"/>
                <a:ea typeface="黑体" panose="02010609060101010101" pitchFamily="49" charset="-122"/>
              </a:endParaRPr>
            </a:p>
            <a:p>
              <a:endParaRPr lang="zh-CN" altLang="en-US" sz="2000" b="0">
                <a:latin typeface="黑体" panose="02010609060101010101" pitchFamily="49" charset="-122"/>
                <a:ea typeface="黑体" panose="02010609060101010101" pitchFamily="49" charset="-122"/>
              </a:endParaRPr>
            </a:p>
            <a:p>
              <a:endParaRPr lang="zh-CN" altLang="en-US" sz="2000">
                <a:latin typeface="黑体" panose="02010609060101010101" pitchFamily="49" charset="-122"/>
                <a:ea typeface="黑体" panose="02010609060101010101" pitchFamily="49" charset="-122"/>
              </a:endParaRPr>
            </a:p>
            <a:p>
              <a:r>
                <a:rPr lang="zh-CN" altLang="en-US" sz="2400">
                  <a:solidFill>
                    <a:srgbClr val="CC0000"/>
                  </a:solidFill>
                  <a:latin typeface="Times New Roman" panose="02020603050405020304" pitchFamily="18" charset="0"/>
                  <a:ea typeface="黑体" panose="02010609060101010101" pitchFamily="49" charset="-122"/>
                </a:rPr>
                <a:t>图</a:t>
              </a:r>
              <a:r>
                <a:rPr lang="en-US" altLang="zh-CN" sz="2400">
                  <a:solidFill>
                    <a:srgbClr val="CC0000"/>
                  </a:solidFill>
                  <a:latin typeface="Times New Roman" panose="02020603050405020304" pitchFamily="18" charset="0"/>
                  <a:ea typeface="黑体" panose="02010609060101010101" pitchFamily="49" charset="-122"/>
                </a:rPr>
                <a:t>11-27            11-28</a:t>
              </a:r>
              <a:r>
                <a:rPr lang="en-US" altLang="zh-CN" sz="1800" b="0">
                  <a:latin typeface="宋体" panose="02010600030101010101" pitchFamily="2" charset="-122"/>
                </a:rPr>
                <a:t>    </a:t>
              </a:r>
            </a:p>
          </p:txBody>
        </p:sp>
        <p:pic>
          <p:nvPicPr>
            <p:cNvPr id="236550" name="Picture 6" descr="k27">
              <a:extLst>
                <a:ext uri="{FF2B5EF4-FFF2-40B4-BE49-F238E27FC236}">
                  <a16:creationId xmlns:a16="http://schemas.microsoft.com/office/drawing/2014/main" id="{120A07C6-5EF7-4560-A759-CE3D76D70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1071"/>
              <a:ext cx="2132" cy="2495"/>
            </a:xfrm>
            <a:prstGeom prst="rect">
              <a:avLst/>
            </a:prstGeom>
            <a:noFill/>
            <a:extLst>
              <a:ext uri="{909E8E84-426E-40DD-AFC4-6F175D3DCCD1}">
                <a14:hiddenFill xmlns:a14="http://schemas.microsoft.com/office/drawing/2010/main">
                  <a:solidFill>
                    <a:srgbClr val="FFFFFF"/>
                  </a:solidFill>
                </a14:hiddenFill>
              </a:ext>
            </a:extLst>
          </p:spPr>
        </p:pic>
        <p:pic>
          <p:nvPicPr>
            <p:cNvPr id="236551" name="Picture 7" descr="k28">
              <a:extLst>
                <a:ext uri="{FF2B5EF4-FFF2-40B4-BE49-F238E27FC236}">
                  <a16:creationId xmlns:a16="http://schemas.microsoft.com/office/drawing/2014/main" id="{03C890CC-17AA-48FA-9B85-CE965D638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5" y="1117"/>
              <a:ext cx="2223" cy="240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3C58465B-D7A0-48C1-BB4C-4CB36569836B}"/>
              </a:ext>
            </a:extLst>
          </p:cNvPr>
          <p:cNvSpPr>
            <a:spLocks noChangeArrowheads="1"/>
          </p:cNvSpPr>
          <p:nvPr/>
        </p:nvSpPr>
        <p:spPr bwMode="auto">
          <a:xfrm>
            <a:off x="2195513" y="333375"/>
            <a:ext cx="3036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spcBef>
                <a:spcPct val="20000"/>
              </a:spcBef>
            </a:pPr>
            <a:r>
              <a:rPr lang="en-US" altLang="zh-CN" sz="3200">
                <a:solidFill>
                  <a:srgbClr val="CC0000"/>
                </a:solidFill>
                <a:latin typeface="Times New Roman" panose="02020603050405020304" pitchFamily="18" charset="0"/>
              </a:rPr>
              <a:t>§13.9 </a:t>
            </a:r>
            <a:r>
              <a:rPr lang="zh-CN" altLang="en-US" sz="3200">
                <a:solidFill>
                  <a:srgbClr val="CC0000"/>
                </a:solidFill>
                <a:latin typeface="Times New Roman" panose="02020603050405020304" pitchFamily="18" charset="0"/>
              </a:rPr>
              <a:t>枚举类型</a:t>
            </a:r>
          </a:p>
        </p:txBody>
      </p:sp>
      <p:sp>
        <p:nvSpPr>
          <p:cNvPr id="237571" name="Rectangle 3">
            <a:extLst>
              <a:ext uri="{FF2B5EF4-FFF2-40B4-BE49-F238E27FC236}">
                <a16:creationId xmlns:a16="http://schemas.microsoft.com/office/drawing/2014/main" id="{E85127C3-5E1F-4EFD-A2E8-5F661451B977}"/>
              </a:ext>
            </a:extLst>
          </p:cNvPr>
          <p:cNvSpPr>
            <a:spLocks noChangeArrowheads="1"/>
          </p:cNvSpPr>
          <p:nvPr/>
        </p:nvSpPr>
        <p:spPr bwMode="auto">
          <a:xfrm>
            <a:off x="539750" y="260350"/>
            <a:ext cx="6985000" cy="6165850"/>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lang="zh-CN" altLang="zh-CN" sz="2800">
                <a:ea typeface="黑体" panose="02010609060101010101" pitchFamily="49" charset="-122"/>
              </a:rPr>
              <a:t>#include &lt;stdio.h&gt;</a:t>
            </a:r>
          </a:p>
          <a:p>
            <a:pPr>
              <a:spcBef>
                <a:spcPct val="20000"/>
              </a:spcBef>
              <a:buFont typeface="Wingdings" panose="05000000000000000000" pitchFamily="2" charset="2"/>
              <a:buNone/>
            </a:pPr>
            <a:r>
              <a:rPr lang="zh-CN" altLang="zh-CN" sz="2800">
                <a:solidFill>
                  <a:srgbClr val="CC0000"/>
                </a:solidFill>
                <a:ea typeface="黑体" panose="02010609060101010101" pitchFamily="49" charset="-122"/>
              </a:rPr>
              <a:t>main(</a:t>
            </a:r>
            <a:r>
              <a:rPr lang="zh-CN" altLang="en-US" sz="2800">
                <a:solidFill>
                  <a:srgbClr val="CC0000"/>
                </a:solidFill>
                <a:ea typeface="黑体" panose="02010609060101010101" pitchFamily="49" charset="-122"/>
              </a:rPr>
              <a:t> </a:t>
            </a:r>
            <a:r>
              <a:rPr lang="zh-CN" altLang="zh-CN" sz="2800">
                <a:solidFill>
                  <a:srgbClr val="CC0000"/>
                </a:solidFill>
                <a:ea typeface="黑体" panose="02010609060101010101" pitchFamily="49" charset="-122"/>
              </a:rPr>
              <a:t>)</a:t>
            </a:r>
          </a:p>
          <a:p>
            <a:pPr>
              <a:spcBef>
                <a:spcPct val="20000"/>
              </a:spcBef>
              <a:buFont typeface="Wingdings" panose="05000000000000000000" pitchFamily="2" charset="2"/>
              <a:buNone/>
            </a:pPr>
            <a:r>
              <a:rPr lang="zh-CN" altLang="zh-CN" sz="2800">
                <a:solidFill>
                  <a:srgbClr val="CC0000"/>
                </a:solidFill>
                <a:ea typeface="黑体" panose="02010609060101010101" pitchFamily="49" charset="-122"/>
              </a:rPr>
              <a:t>{</a:t>
            </a:r>
            <a:r>
              <a:rPr lang="zh-CN" altLang="en-US" sz="2800">
                <a:solidFill>
                  <a:srgbClr val="CC0000"/>
                </a:solidFill>
                <a:ea typeface="黑体" panose="02010609060101010101" pitchFamily="49" charset="-122"/>
              </a:rPr>
              <a:t>  </a:t>
            </a:r>
            <a:r>
              <a:rPr lang="zh-CN" altLang="zh-CN" sz="2800">
                <a:ea typeface="黑体" panose="02010609060101010101" pitchFamily="49" charset="-122"/>
              </a:rPr>
              <a:t>enum color {red,yellow,blue,white,black};</a:t>
            </a:r>
          </a:p>
          <a:p>
            <a:pPr>
              <a:spcBef>
                <a:spcPct val="20000"/>
              </a:spcBef>
              <a:buFont typeface="Wingdings" panose="05000000000000000000" pitchFamily="2" charset="2"/>
              <a:buNone/>
            </a:pPr>
            <a:r>
              <a:rPr lang="zh-CN" altLang="zh-CN" sz="2800">
                <a:ea typeface="黑体" panose="02010609060101010101" pitchFamily="49" charset="-122"/>
              </a:rPr>
              <a:t> </a:t>
            </a:r>
            <a:r>
              <a:rPr lang="zh-CN" altLang="en-US" sz="2800">
                <a:ea typeface="黑体" panose="02010609060101010101" pitchFamily="49" charset="-122"/>
              </a:rPr>
              <a:t>  </a:t>
            </a:r>
            <a:r>
              <a:rPr lang="zh-CN" altLang="zh-CN" sz="2800">
                <a:ea typeface="黑体" panose="02010609060101010101" pitchFamily="49" charset="-122"/>
              </a:rPr>
              <a:t>enum color i,j,k,pri; int n,loop;n=0;</a:t>
            </a:r>
          </a:p>
          <a:p>
            <a:pPr>
              <a:spcBef>
                <a:spcPct val="20000"/>
              </a:spcBef>
              <a:buFont typeface="Wingdings" panose="05000000000000000000" pitchFamily="2" charset="2"/>
              <a:buNone/>
            </a:pPr>
            <a:r>
              <a:rPr lang="zh-CN" altLang="zh-CN" sz="2800">
                <a:ea typeface="黑体" panose="02010609060101010101" pitchFamily="49" charset="-122"/>
              </a:rPr>
              <a:t> </a:t>
            </a:r>
            <a:r>
              <a:rPr lang="zh-CN" altLang="en-US" sz="2800">
                <a:ea typeface="黑体" panose="02010609060101010101" pitchFamily="49" charset="-122"/>
              </a:rPr>
              <a:t>  </a:t>
            </a:r>
            <a:r>
              <a:rPr lang="zh-CN" altLang="zh-CN" sz="2800">
                <a:ea typeface="黑体" panose="02010609060101010101" pitchFamily="49" charset="-122"/>
              </a:rPr>
              <a:t>for (i=red;i&lt;=black;i++)</a:t>
            </a:r>
          </a:p>
          <a:p>
            <a:pPr>
              <a:spcBef>
                <a:spcPct val="20000"/>
              </a:spcBef>
              <a:buFont typeface="Wingdings" panose="05000000000000000000" pitchFamily="2" charset="2"/>
              <a:buNone/>
            </a:pPr>
            <a:r>
              <a:rPr lang="zh-CN" altLang="zh-CN" sz="2800">
                <a:ea typeface="黑体" panose="02010609060101010101" pitchFamily="49" charset="-122"/>
              </a:rPr>
              <a:t> </a:t>
            </a:r>
            <a:r>
              <a:rPr lang="en-US" altLang="zh-CN" sz="2800">
                <a:ea typeface="黑体" panose="02010609060101010101" pitchFamily="49" charset="-122"/>
              </a:rPr>
              <a:t>	  </a:t>
            </a:r>
            <a:r>
              <a:rPr lang="zh-CN" altLang="zh-CN" sz="2800">
                <a:ea typeface="黑体" panose="02010609060101010101" pitchFamily="49" charset="-122"/>
              </a:rPr>
              <a:t>for (j=red;j&lt;=black;j++)</a:t>
            </a:r>
          </a:p>
          <a:p>
            <a:pPr>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solidFill>
                  <a:srgbClr val="660066"/>
                </a:solidFill>
                <a:ea typeface="黑体" panose="02010609060101010101" pitchFamily="49" charset="-122"/>
              </a:rPr>
              <a:t>if (i!=j)</a:t>
            </a:r>
          </a:p>
          <a:p>
            <a:pPr>
              <a:spcBef>
                <a:spcPct val="20000"/>
              </a:spcBef>
              <a:buFont typeface="Wingdings" panose="05000000000000000000" pitchFamily="2" charset="2"/>
              <a:buNone/>
            </a:pPr>
            <a:r>
              <a:rPr lang="en-US" altLang="zh-CN" sz="2800">
                <a:solidFill>
                  <a:srgbClr val="660066"/>
                </a:solidFill>
                <a:ea typeface="黑体" panose="02010609060101010101" pitchFamily="49" charset="-122"/>
              </a:rPr>
              <a:t>		 </a:t>
            </a:r>
            <a:r>
              <a:rPr lang="zh-CN" altLang="zh-CN" sz="2800">
                <a:solidFill>
                  <a:srgbClr val="660066"/>
                </a:solidFill>
                <a:ea typeface="黑体" panose="02010609060101010101" pitchFamily="49" charset="-122"/>
              </a:rPr>
              <a:t>{</a:t>
            </a:r>
            <a:r>
              <a:rPr lang="zh-CN" altLang="zh-CN" sz="2800">
                <a:ea typeface="黑体" panose="02010609060101010101" pitchFamily="49" charset="-122"/>
              </a:rPr>
              <a:t> for (k=red;k&lt;=black;k++)</a:t>
            </a:r>
          </a:p>
          <a:p>
            <a:pPr>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solidFill>
                  <a:srgbClr val="006600"/>
                </a:solidFill>
                <a:ea typeface="黑体" panose="02010609060101010101" pitchFamily="49" charset="-122"/>
              </a:rPr>
              <a:t>if ((k!=i) &amp;&amp; (k!=j))</a:t>
            </a:r>
          </a:p>
          <a:p>
            <a:pPr>
              <a:spcBef>
                <a:spcPct val="20000"/>
              </a:spcBef>
              <a:buFont typeface="Wingdings" panose="05000000000000000000" pitchFamily="2" charset="2"/>
              <a:buNone/>
            </a:pPr>
            <a:r>
              <a:rPr lang="en-US" altLang="zh-CN" sz="2800">
                <a:solidFill>
                  <a:srgbClr val="006600"/>
                </a:solidFill>
                <a:ea typeface="黑体" panose="02010609060101010101" pitchFamily="49" charset="-122"/>
              </a:rPr>
              <a:t>			  </a:t>
            </a:r>
            <a:r>
              <a:rPr lang="zh-CN" altLang="zh-CN" sz="2800">
                <a:solidFill>
                  <a:srgbClr val="006600"/>
                </a:solidFill>
                <a:ea typeface="黑体" panose="02010609060101010101" pitchFamily="49" charset="-122"/>
              </a:rPr>
              <a:t>{</a:t>
            </a:r>
            <a:r>
              <a:rPr lang="zh-CN" altLang="en-US" sz="2800">
                <a:ea typeface="黑体" panose="02010609060101010101" pitchFamily="49" charset="-122"/>
              </a:rPr>
              <a:t>  </a:t>
            </a:r>
            <a:r>
              <a:rPr lang="zh-CN" altLang="zh-CN" sz="2800">
                <a:ea typeface="黑体" panose="02010609060101010101" pitchFamily="49" charset="-122"/>
              </a:rPr>
              <a:t>n=n+1;</a:t>
            </a:r>
          </a:p>
          <a:p>
            <a:pPr>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ea typeface="黑体" panose="02010609060101010101" pitchFamily="49" charset="-122"/>
              </a:rPr>
              <a:t>printf("%-4d",n);</a:t>
            </a:r>
          </a:p>
          <a:p>
            <a:pPr>
              <a:spcBef>
                <a:spcPct val="20000"/>
              </a:spcBef>
              <a:buFont typeface="Wingdings" panose="05000000000000000000" pitchFamily="2" charset="2"/>
              <a:buNone/>
            </a:pPr>
            <a:r>
              <a:rPr lang="en-US" altLang="zh-CN" sz="2800">
                <a:ea typeface="黑体" panose="02010609060101010101" pitchFamily="49" charset="-122"/>
              </a:rPr>
              <a:t>			</a:t>
            </a:r>
            <a:endParaRPr lang="zh-CN" altLang="zh-CN" sz="2800">
              <a:ea typeface="黑体" panose="02010609060101010101" pitchFamily="49" charset="-122"/>
            </a:endParaRP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F0A72681-0075-4108-8D75-AC76614241E7}"/>
              </a:ext>
            </a:extLst>
          </p:cNvPr>
          <p:cNvSpPr>
            <a:spLocks noChangeArrowheads="1"/>
          </p:cNvSpPr>
          <p:nvPr/>
        </p:nvSpPr>
        <p:spPr bwMode="auto">
          <a:xfrm>
            <a:off x="2195513" y="333375"/>
            <a:ext cx="3036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spcBef>
                <a:spcPct val="20000"/>
              </a:spcBef>
            </a:pPr>
            <a:r>
              <a:rPr lang="en-US" altLang="zh-CN" sz="3200">
                <a:solidFill>
                  <a:srgbClr val="CC0000"/>
                </a:solidFill>
                <a:latin typeface="Times New Roman" panose="02020603050405020304" pitchFamily="18" charset="0"/>
              </a:rPr>
              <a:t>§13.9 </a:t>
            </a:r>
            <a:r>
              <a:rPr lang="zh-CN" altLang="en-US" sz="3200">
                <a:solidFill>
                  <a:srgbClr val="CC0000"/>
                </a:solidFill>
                <a:latin typeface="Times New Roman" panose="02020603050405020304" pitchFamily="18" charset="0"/>
              </a:rPr>
              <a:t>枚举类型</a:t>
            </a:r>
          </a:p>
        </p:txBody>
      </p:sp>
      <p:sp>
        <p:nvSpPr>
          <p:cNvPr id="238595" name="Rectangle 3">
            <a:extLst>
              <a:ext uri="{FF2B5EF4-FFF2-40B4-BE49-F238E27FC236}">
                <a16:creationId xmlns:a16="http://schemas.microsoft.com/office/drawing/2014/main" id="{2E858FC9-08A0-44DA-A282-089AD5CDCC64}"/>
              </a:ext>
            </a:extLst>
          </p:cNvPr>
          <p:cNvSpPr>
            <a:spLocks noChangeArrowheads="1"/>
          </p:cNvSpPr>
          <p:nvPr/>
        </p:nvSpPr>
        <p:spPr bwMode="auto">
          <a:xfrm>
            <a:off x="1835150" y="1196975"/>
            <a:ext cx="5327650" cy="3744913"/>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lang="zh-CN" altLang="zh-CN" sz="2800">
                <a:solidFill>
                  <a:srgbClr val="0000CC"/>
                </a:solidFill>
                <a:ea typeface="黑体" panose="02010609060101010101" pitchFamily="49" charset="-122"/>
              </a:rPr>
              <a:t>for (loop=1;loop&lt;=3;loop++)</a:t>
            </a:r>
          </a:p>
          <a:p>
            <a:pPr>
              <a:spcBef>
                <a:spcPct val="20000"/>
              </a:spcBef>
              <a:buFont typeface="Wingdings" panose="05000000000000000000" pitchFamily="2" charset="2"/>
              <a:buNone/>
            </a:pPr>
            <a:r>
              <a:rPr lang="en-US" altLang="zh-CN" sz="2800">
                <a:solidFill>
                  <a:srgbClr val="0000CC"/>
                </a:solidFill>
                <a:ea typeface="黑体" panose="02010609060101010101" pitchFamily="49" charset="-122"/>
              </a:rPr>
              <a:t>	 </a:t>
            </a:r>
            <a:r>
              <a:rPr lang="zh-CN" altLang="zh-CN" sz="2800">
                <a:solidFill>
                  <a:srgbClr val="0000CC"/>
                </a:solidFill>
                <a:ea typeface="黑体" panose="02010609060101010101" pitchFamily="49" charset="-122"/>
              </a:rPr>
              <a:t>{</a:t>
            </a:r>
            <a:r>
              <a:rPr lang="en-US" altLang="zh-CN" sz="2800">
                <a:ea typeface="黑体" panose="02010609060101010101" pitchFamily="49" charset="-122"/>
              </a:rPr>
              <a:t>	</a:t>
            </a:r>
            <a:r>
              <a:rPr lang="zh-CN" altLang="zh-CN" sz="2800">
                <a:ea typeface="黑体" panose="02010609060101010101" pitchFamily="49" charset="-122"/>
              </a:rPr>
              <a:t>switch (loop)</a:t>
            </a:r>
          </a:p>
          <a:p>
            <a:pPr>
              <a:spcBef>
                <a:spcPct val="20000"/>
              </a:spcBef>
              <a:buFont typeface="Wingdings" panose="05000000000000000000" pitchFamily="2" charset="2"/>
              <a:buNone/>
            </a:pPr>
            <a:r>
              <a:rPr lang="en-US" altLang="zh-CN" sz="2800">
                <a:ea typeface="黑体" panose="02010609060101010101" pitchFamily="49" charset="-122"/>
              </a:rPr>
              <a:t>		 {	</a:t>
            </a:r>
            <a:r>
              <a:rPr lang="zh-CN" altLang="zh-CN" sz="2800">
                <a:ea typeface="黑体" panose="02010609060101010101" pitchFamily="49" charset="-122"/>
              </a:rPr>
              <a:t>case 1: pri=i;break;</a:t>
            </a:r>
          </a:p>
          <a:p>
            <a:pPr>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ea typeface="黑体" panose="02010609060101010101" pitchFamily="49" charset="-122"/>
              </a:rPr>
              <a:t>case 2: pri=j;break;</a:t>
            </a:r>
          </a:p>
          <a:p>
            <a:pPr>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ea typeface="黑体" panose="02010609060101010101" pitchFamily="49" charset="-122"/>
              </a:rPr>
              <a:t>case 3: pri=k;break;</a:t>
            </a:r>
          </a:p>
          <a:p>
            <a:pPr>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ea typeface="黑体" panose="02010609060101010101" pitchFamily="49" charset="-122"/>
              </a:rPr>
              <a:t>default:break;</a:t>
            </a:r>
            <a:endParaRPr lang="zh-CN" altLang="en-US" sz="2800">
              <a:ea typeface="黑体" panose="02010609060101010101" pitchFamily="49" charset="-122"/>
            </a:endParaRPr>
          </a:p>
          <a:p>
            <a:pPr>
              <a:spcBef>
                <a:spcPct val="20000"/>
              </a:spcBef>
              <a:buFont typeface="Wingdings" panose="05000000000000000000" pitchFamily="2" charset="2"/>
              <a:buNone/>
            </a:pPr>
            <a:r>
              <a:rPr lang="zh-CN" altLang="en-US" sz="2800">
                <a:ea typeface="黑体" panose="02010609060101010101" pitchFamily="49" charset="-122"/>
              </a:rPr>
              <a:t>              </a:t>
            </a:r>
            <a:r>
              <a:rPr lang="zh-CN" altLang="zh-CN" sz="2800">
                <a:ea typeface="黑体" panose="02010609060101010101" pitchFamily="49" charset="-122"/>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D418C5D1-5B7F-4815-9712-2AED742282B1}"/>
              </a:ext>
            </a:extLst>
          </p:cNvPr>
          <p:cNvSpPr>
            <a:spLocks noChangeArrowheads="1"/>
          </p:cNvSpPr>
          <p:nvPr>
            <p:ph type="body" idx="1"/>
          </p:nvPr>
        </p:nvSpPr>
        <p:spPr>
          <a:xfrm>
            <a:off x="1330325" y="5013325"/>
            <a:ext cx="7273925" cy="1511300"/>
          </a:xfrm>
          <a:noFill/>
          <a:ln/>
        </p:spPr>
        <p:txBody>
          <a:bodyPr/>
          <a:lstStyle/>
          <a:p>
            <a:pPr>
              <a:spcBef>
                <a:spcPct val="0"/>
              </a:spcBef>
              <a:buFontTx/>
              <a:buNone/>
            </a:pPr>
            <a:r>
              <a:rPr lang="zh-CN" altLang="en-US" b="1">
                <a:solidFill>
                  <a:srgbClr val="CC0000"/>
                </a:solidFill>
                <a:ea typeface="黑体" panose="02010609060101010101" pitchFamily="49" charset="-122"/>
              </a:rPr>
              <a:t>注意：</a:t>
            </a:r>
          </a:p>
          <a:p>
            <a:pPr>
              <a:spcBef>
                <a:spcPct val="0"/>
              </a:spcBef>
              <a:buFontTx/>
              <a:buNone/>
            </a:pPr>
            <a:r>
              <a:rPr lang="zh-CN" altLang="en-US" b="1">
                <a:solidFill>
                  <a:srgbClr val="CC0000"/>
                </a:solidFill>
                <a:ea typeface="黑体" panose="02010609060101010101" pitchFamily="49" charset="-122"/>
              </a:rPr>
              <a:t>① </a:t>
            </a:r>
            <a:r>
              <a:rPr lang="zh-CN" altLang="en-US" b="1">
                <a:ea typeface="黑体" panose="02010609060101010101" pitchFamily="49" charset="-122"/>
              </a:rPr>
              <a:t> </a:t>
            </a:r>
            <a:r>
              <a:rPr lang="zh-CN" altLang="en-US" b="1">
                <a:latin typeface="Times New Roman" panose="02020603050405020304" pitchFamily="18" charset="0"/>
                <a:ea typeface="黑体" panose="02010609060101010101" pitchFamily="49" charset="-122"/>
              </a:rPr>
              <a:t>结构体变量的首地址能够被其最宽基本类型成员的大小所整除</a:t>
            </a:r>
          </a:p>
        </p:txBody>
      </p:sp>
      <p:sp>
        <p:nvSpPr>
          <p:cNvPr id="97283" name="Rectangle 3">
            <a:extLst>
              <a:ext uri="{FF2B5EF4-FFF2-40B4-BE49-F238E27FC236}">
                <a16:creationId xmlns:a16="http://schemas.microsoft.com/office/drawing/2014/main" id="{94B9CB7A-3A71-47C9-B28E-0DC441C9CFB2}"/>
              </a:ext>
            </a:extLst>
          </p:cNvPr>
          <p:cNvSpPr>
            <a:spLocks noChangeArrowheads="1"/>
          </p:cNvSpPr>
          <p:nvPr/>
        </p:nvSpPr>
        <p:spPr bwMode="auto">
          <a:xfrm>
            <a:off x="1619250" y="1052513"/>
            <a:ext cx="5400675" cy="3990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t>#include "stdio.h"</a:t>
            </a:r>
          </a:p>
          <a:p>
            <a:pPr algn="l"/>
            <a:r>
              <a:rPr lang="en-US" altLang="zh-CN"/>
              <a:t>main( )</a:t>
            </a:r>
          </a:p>
          <a:p>
            <a:pPr algn="l"/>
            <a:r>
              <a:rPr lang="en-US" altLang="zh-CN"/>
              <a:t>{   </a:t>
            </a:r>
            <a:r>
              <a:rPr lang="en-US" altLang="zh-CN">
                <a:solidFill>
                  <a:srgbClr val="0000CC"/>
                </a:solidFill>
              </a:rPr>
              <a:t>struct</a:t>
            </a:r>
            <a:r>
              <a:rPr lang="en-US" altLang="zh-CN"/>
              <a:t> </a:t>
            </a:r>
            <a:r>
              <a:rPr lang="en-US" altLang="zh-CN">
                <a:solidFill>
                  <a:srgbClr val="CC0000"/>
                </a:solidFill>
              </a:rPr>
              <a:t>sss</a:t>
            </a:r>
          </a:p>
          <a:p>
            <a:pPr algn="l"/>
            <a:r>
              <a:rPr lang="en-US" altLang="zh-CN">
                <a:solidFill>
                  <a:srgbClr val="0000CC"/>
                </a:solidFill>
              </a:rPr>
              <a:t>    {  int </a:t>
            </a:r>
            <a:r>
              <a:rPr lang="en-US" altLang="zh-CN"/>
              <a:t>i;</a:t>
            </a:r>
          </a:p>
          <a:p>
            <a:pPr algn="l"/>
            <a:r>
              <a:rPr lang="en-US" altLang="zh-CN">
                <a:solidFill>
                  <a:srgbClr val="0000CC"/>
                </a:solidFill>
              </a:rPr>
              <a:t>       char </a:t>
            </a:r>
            <a:r>
              <a:rPr lang="en-US" altLang="zh-CN"/>
              <a:t>c;</a:t>
            </a:r>
          </a:p>
          <a:p>
            <a:pPr algn="l"/>
            <a:r>
              <a:rPr lang="en-US" altLang="zh-CN">
                <a:solidFill>
                  <a:srgbClr val="0000CC"/>
                </a:solidFill>
              </a:rPr>
              <a:t>     } </a:t>
            </a:r>
            <a:r>
              <a:rPr lang="en-US" altLang="zh-CN">
                <a:solidFill>
                  <a:srgbClr val="006600"/>
                </a:solidFill>
              </a:rPr>
              <a:t>s </a:t>
            </a:r>
            <a:r>
              <a:rPr lang="en-US" altLang="zh-CN"/>
              <a:t>={1,'a'};</a:t>
            </a:r>
          </a:p>
          <a:p>
            <a:pPr algn="l"/>
            <a:r>
              <a:rPr lang="en-US" altLang="zh-CN"/>
              <a:t>   printf("%d\n", </a:t>
            </a:r>
            <a:r>
              <a:rPr lang="en-US" altLang="zh-CN">
                <a:solidFill>
                  <a:srgbClr val="CC0000"/>
                </a:solidFill>
              </a:rPr>
              <a:t>sizeof(s)</a:t>
            </a:r>
            <a:r>
              <a:rPr lang="en-US" altLang="zh-CN"/>
              <a:t> );</a:t>
            </a:r>
          </a:p>
          <a:p>
            <a:pPr algn="l"/>
            <a:r>
              <a:rPr lang="en-US" altLang="zh-CN"/>
              <a:t> }</a:t>
            </a:r>
          </a:p>
        </p:txBody>
      </p:sp>
      <p:sp>
        <p:nvSpPr>
          <p:cNvPr id="97284" name="Rectangle 4">
            <a:extLst>
              <a:ext uri="{FF2B5EF4-FFF2-40B4-BE49-F238E27FC236}">
                <a16:creationId xmlns:a16="http://schemas.microsoft.com/office/drawing/2014/main" id="{D9830EBB-5E67-483B-B5F4-B7DD0B3C4ED3}"/>
              </a:ext>
            </a:extLst>
          </p:cNvPr>
          <p:cNvSpPr>
            <a:spLocks noChangeArrowheads="1"/>
          </p:cNvSpPr>
          <p:nvPr/>
        </p:nvSpPr>
        <p:spPr bwMode="auto">
          <a:xfrm>
            <a:off x="1116013" y="188913"/>
            <a:ext cx="4824412"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en-US" altLang="zh-CN" sz="3600">
                <a:solidFill>
                  <a:srgbClr val="CC0000"/>
                </a:solidFill>
                <a:latin typeface="Times New Roman" panose="02020603050405020304" pitchFamily="18" charset="0"/>
              </a:rPr>
              <a:t>Sizeof (</a:t>
            </a:r>
            <a:r>
              <a:rPr lang="zh-CN" altLang="en-US" sz="3600">
                <a:solidFill>
                  <a:srgbClr val="CC0000"/>
                </a:solidFill>
                <a:latin typeface="Times New Roman" panose="02020603050405020304" pitchFamily="18" charset="0"/>
              </a:rPr>
              <a:t>结构体）</a:t>
            </a:r>
          </a:p>
        </p:txBody>
      </p:sp>
      <p:sp>
        <p:nvSpPr>
          <p:cNvPr id="97285" name="Text Box 5">
            <a:extLst>
              <a:ext uri="{FF2B5EF4-FFF2-40B4-BE49-F238E27FC236}">
                <a16:creationId xmlns:a16="http://schemas.microsoft.com/office/drawing/2014/main" id="{800D2AE8-A46B-48F3-BC64-86BC24203E4E}"/>
              </a:ext>
            </a:extLst>
          </p:cNvPr>
          <p:cNvSpPr txBox="1">
            <a:spLocks noChangeArrowheads="1"/>
          </p:cNvSpPr>
          <p:nvPr/>
        </p:nvSpPr>
        <p:spPr bwMode="auto">
          <a:xfrm>
            <a:off x="6172200" y="1341438"/>
            <a:ext cx="12112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CC0000"/>
                </a:solidFill>
              </a:rPr>
              <a:t>TC: 4</a:t>
            </a:r>
          </a:p>
          <a:p>
            <a:r>
              <a:rPr lang="en-US" altLang="zh-CN">
                <a:solidFill>
                  <a:srgbClr val="CC0000"/>
                </a:solidFill>
              </a:rPr>
              <a:t>VC: 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2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283">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728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7282">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7282">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00853D62-5054-463A-899D-9FFFCEDD540F}"/>
              </a:ext>
            </a:extLst>
          </p:cNvPr>
          <p:cNvSpPr>
            <a:spLocks noChangeArrowheads="1"/>
          </p:cNvSpPr>
          <p:nvPr/>
        </p:nvSpPr>
        <p:spPr bwMode="auto">
          <a:xfrm>
            <a:off x="0" y="0"/>
            <a:ext cx="8856663" cy="691197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3">
              <a:spcBef>
                <a:spcPct val="20000"/>
              </a:spcBef>
              <a:buFont typeface="Wingdings" panose="05000000000000000000" pitchFamily="2" charset="2"/>
              <a:buNone/>
            </a:pPr>
            <a:r>
              <a:rPr lang="zh-CN" altLang="zh-CN" sz="2800">
                <a:ea typeface="黑体" panose="02010609060101010101" pitchFamily="49" charset="-122"/>
              </a:rPr>
              <a:t>switch (pri)</a:t>
            </a:r>
          </a:p>
          <a:p>
            <a:pPr lvl="3">
              <a:spcBef>
                <a:spcPct val="20000"/>
              </a:spcBef>
              <a:buFont typeface="Wingdings" panose="05000000000000000000" pitchFamily="2" charset="2"/>
              <a:buNone/>
            </a:pPr>
            <a:r>
              <a:rPr lang="zh-CN" altLang="zh-CN" sz="2800">
                <a:ea typeface="黑体" panose="02010609060101010101" pitchFamily="49" charset="-122"/>
              </a:rPr>
              <a:t>{</a:t>
            </a:r>
            <a:r>
              <a:rPr lang="en-US" altLang="zh-CN" sz="2800">
                <a:ea typeface="黑体" panose="02010609060101010101" pitchFamily="49" charset="-122"/>
              </a:rPr>
              <a:t>	</a:t>
            </a:r>
            <a:r>
              <a:rPr lang="zh-CN" altLang="zh-CN" sz="2800">
                <a:ea typeface="黑体" panose="02010609060101010101" pitchFamily="49" charset="-122"/>
              </a:rPr>
              <a:t>case red:printf("%-10s","red"); break;</a:t>
            </a:r>
          </a:p>
          <a:p>
            <a:pPr lvl="3">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ea typeface="黑体" panose="02010609060101010101" pitchFamily="49" charset="-122"/>
              </a:rPr>
              <a:t>case yellow: printf("%-10s","yellow"); break;</a:t>
            </a:r>
          </a:p>
          <a:p>
            <a:pPr lvl="3">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ea typeface="黑体" panose="02010609060101010101" pitchFamily="49" charset="-122"/>
              </a:rPr>
              <a:t>case blue: printf("%-10s","blue"); break;</a:t>
            </a:r>
          </a:p>
          <a:p>
            <a:pPr lvl="3">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ea typeface="黑体" panose="02010609060101010101" pitchFamily="49" charset="-122"/>
              </a:rPr>
              <a:t>case white: printf("%-10s","white"); break;</a:t>
            </a:r>
          </a:p>
          <a:p>
            <a:pPr lvl="3">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ea typeface="黑体" panose="02010609060101010101" pitchFamily="49" charset="-122"/>
              </a:rPr>
              <a:t>case black: printf("%-10s","black"); break;</a:t>
            </a:r>
          </a:p>
          <a:p>
            <a:pPr lvl="3">
              <a:spcBef>
                <a:spcPct val="20000"/>
              </a:spcBef>
              <a:buFont typeface="Wingdings" panose="05000000000000000000" pitchFamily="2" charset="2"/>
              <a:buNone/>
            </a:pPr>
            <a:r>
              <a:rPr lang="en-US" altLang="zh-CN" sz="2800">
                <a:ea typeface="黑体" panose="02010609060101010101" pitchFamily="49" charset="-122"/>
              </a:rPr>
              <a:t>	</a:t>
            </a:r>
            <a:r>
              <a:rPr lang="zh-CN" altLang="zh-CN" sz="2800">
                <a:ea typeface="黑体" panose="02010609060101010101" pitchFamily="49" charset="-122"/>
              </a:rPr>
              <a:t>default :break;</a:t>
            </a:r>
            <a:r>
              <a:rPr lang="zh-CN" altLang="en-US" sz="2800">
                <a:ea typeface="黑体" panose="02010609060101010101" pitchFamily="49" charset="-122"/>
              </a:rPr>
              <a:t> </a:t>
            </a:r>
            <a:r>
              <a:rPr lang="zh-CN" altLang="zh-CN" sz="2800">
                <a:ea typeface="黑体" panose="02010609060101010101" pitchFamily="49" charset="-122"/>
              </a:rPr>
              <a:t>}</a:t>
            </a:r>
          </a:p>
          <a:p>
            <a:pPr lvl="2">
              <a:spcBef>
                <a:spcPct val="20000"/>
              </a:spcBef>
              <a:buFont typeface="Wingdings" panose="05000000000000000000" pitchFamily="2" charset="2"/>
              <a:buNone/>
            </a:pPr>
            <a:r>
              <a:rPr lang="zh-CN" altLang="en-US" sz="2800">
                <a:solidFill>
                  <a:srgbClr val="0000CC"/>
                </a:solidFill>
                <a:ea typeface="黑体" panose="02010609060101010101" pitchFamily="49" charset="-122"/>
              </a:rPr>
              <a:t>          </a:t>
            </a:r>
            <a:r>
              <a:rPr lang="zh-CN" altLang="zh-CN" sz="2800">
                <a:solidFill>
                  <a:srgbClr val="0000CC"/>
                </a:solidFill>
                <a:ea typeface="黑体" panose="02010609060101010101" pitchFamily="49" charset="-122"/>
              </a:rPr>
              <a:t>}</a:t>
            </a:r>
          </a:p>
          <a:p>
            <a:pPr>
              <a:spcBef>
                <a:spcPct val="20000"/>
              </a:spcBef>
              <a:buFont typeface="Wingdings" panose="05000000000000000000" pitchFamily="2" charset="2"/>
              <a:buNone/>
            </a:pPr>
            <a:r>
              <a:rPr lang="zh-CN" altLang="zh-CN" sz="2800">
                <a:ea typeface="黑体" panose="02010609060101010101" pitchFamily="49" charset="-122"/>
              </a:rPr>
              <a:t> </a:t>
            </a:r>
            <a:r>
              <a:rPr lang="zh-CN" altLang="en-US" sz="2800">
                <a:ea typeface="黑体" panose="02010609060101010101" pitchFamily="49" charset="-122"/>
              </a:rPr>
              <a:t>              </a:t>
            </a:r>
            <a:r>
              <a:rPr lang="zh-CN" altLang="zh-CN" sz="2800">
                <a:ea typeface="黑体" panose="02010609060101010101" pitchFamily="49" charset="-122"/>
              </a:rPr>
              <a:t>printf(“\n”);</a:t>
            </a:r>
            <a:r>
              <a:rPr lang="zh-CN" altLang="en-US" sz="2800">
                <a:ea typeface="黑体" panose="02010609060101010101" pitchFamily="49" charset="-122"/>
              </a:rPr>
              <a:t>       </a:t>
            </a:r>
            <a:r>
              <a:rPr lang="zh-CN" altLang="zh-CN" sz="2800">
                <a:solidFill>
                  <a:srgbClr val="006600"/>
                </a:solidFill>
                <a:ea typeface="黑体" panose="02010609060101010101" pitchFamily="49" charset="-122"/>
              </a:rPr>
              <a:t>}</a:t>
            </a:r>
          </a:p>
          <a:p>
            <a:pPr>
              <a:spcBef>
                <a:spcPct val="20000"/>
              </a:spcBef>
              <a:buFont typeface="Wingdings" panose="05000000000000000000" pitchFamily="2" charset="2"/>
              <a:buNone/>
            </a:pPr>
            <a:r>
              <a:rPr lang="zh-CN" altLang="en-US" sz="2800">
                <a:solidFill>
                  <a:srgbClr val="660066"/>
                </a:solidFill>
                <a:ea typeface="黑体" panose="02010609060101010101" pitchFamily="49" charset="-122"/>
              </a:rPr>
              <a:t>         </a:t>
            </a:r>
            <a:r>
              <a:rPr lang="zh-CN" altLang="zh-CN" sz="2800">
                <a:solidFill>
                  <a:srgbClr val="660066"/>
                </a:solidFill>
                <a:ea typeface="黑体" panose="02010609060101010101" pitchFamily="49" charset="-122"/>
              </a:rPr>
              <a:t>}</a:t>
            </a:r>
          </a:p>
          <a:p>
            <a:pPr>
              <a:spcBef>
                <a:spcPct val="20000"/>
              </a:spcBef>
              <a:buFont typeface="Wingdings" panose="05000000000000000000" pitchFamily="2" charset="2"/>
              <a:buNone/>
            </a:pPr>
            <a:r>
              <a:rPr lang="zh-CN" altLang="en-US" sz="2800">
                <a:ea typeface="黑体" panose="02010609060101010101" pitchFamily="49" charset="-122"/>
              </a:rPr>
              <a:t>    </a:t>
            </a:r>
            <a:r>
              <a:rPr lang="zh-CN" altLang="zh-CN" sz="2800">
                <a:ea typeface="黑体" panose="02010609060101010101" pitchFamily="49" charset="-122"/>
              </a:rPr>
              <a:t>printf("\ntotal:%5d\n",n);</a:t>
            </a:r>
          </a:p>
          <a:p>
            <a:pPr>
              <a:spcBef>
                <a:spcPct val="20000"/>
              </a:spcBef>
              <a:buFont typeface="Wingdings" panose="05000000000000000000" pitchFamily="2" charset="2"/>
              <a:buNone/>
            </a:pPr>
            <a:r>
              <a:rPr lang="zh-CN" altLang="zh-CN" sz="2800">
                <a:solidFill>
                  <a:srgbClr val="CC0000"/>
                </a:solidFill>
                <a:ea typeface="黑体" panose="02010609060101010101" pitchFamily="49" charset="-122"/>
              </a:rPr>
              <a:t>}</a:t>
            </a:r>
            <a:endParaRPr lang="en-US" altLang="zh-CN" sz="2800">
              <a:solidFill>
                <a:srgbClr val="CC0000"/>
              </a:solidFill>
              <a:ea typeface="黑体" panose="02010609060101010101" pitchFamily="49" charset="-122"/>
            </a:endParaRP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ACA619CD-342E-4A9F-B1FA-9E651C63A8A3}"/>
              </a:ext>
            </a:extLst>
          </p:cNvPr>
          <p:cNvSpPr>
            <a:spLocks noChangeArrowheads="1"/>
          </p:cNvSpPr>
          <p:nvPr/>
        </p:nvSpPr>
        <p:spPr bwMode="auto">
          <a:xfrm>
            <a:off x="2124075" y="404813"/>
            <a:ext cx="3036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spcBef>
                <a:spcPct val="20000"/>
              </a:spcBef>
            </a:pPr>
            <a:r>
              <a:rPr lang="en-US" altLang="zh-CN" sz="3200">
                <a:solidFill>
                  <a:srgbClr val="CC0000"/>
                </a:solidFill>
                <a:latin typeface="Times New Roman" panose="02020603050405020304" pitchFamily="18" charset="0"/>
              </a:rPr>
              <a:t>§13.9 </a:t>
            </a:r>
            <a:r>
              <a:rPr lang="zh-CN" altLang="en-US" sz="3200">
                <a:solidFill>
                  <a:srgbClr val="CC0000"/>
                </a:solidFill>
                <a:latin typeface="Times New Roman" panose="02020603050405020304" pitchFamily="18" charset="0"/>
              </a:rPr>
              <a:t>枚举类型</a:t>
            </a:r>
          </a:p>
        </p:txBody>
      </p:sp>
      <p:sp>
        <p:nvSpPr>
          <p:cNvPr id="240643" name="Rectangle 3">
            <a:extLst>
              <a:ext uri="{FF2B5EF4-FFF2-40B4-BE49-F238E27FC236}">
                <a16:creationId xmlns:a16="http://schemas.microsoft.com/office/drawing/2014/main" id="{B0C5A386-62CE-4A8F-8408-B6725123008B}"/>
              </a:ext>
            </a:extLst>
          </p:cNvPr>
          <p:cNvSpPr>
            <a:spLocks noChangeArrowheads="1"/>
          </p:cNvSpPr>
          <p:nvPr/>
        </p:nvSpPr>
        <p:spPr bwMode="auto">
          <a:xfrm>
            <a:off x="1835150" y="1268413"/>
            <a:ext cx="3781425" cy="4681537"/>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lang="zh-CN" altLang="en-US" sz="2800">
                <a:ea typeface="黑体" panose="02010609060101010101" pitchFamily="49" charset="-122"/>
              </a:rPr>
              <a:t>运行情况如下：</a:t>
            </a:r>
          </a:p>
          <a:p>
            <a:pPr>
              <a:spcBef>
                <a:spcPct val="20000"/>
              </a:spcBef>
              <a:buFont typeface="Wingdings" panose="05000000000000000000" pitchFamily="2" charset="2"/>
              <a:buNone/>
            </a:pPr>
            <a:r>
              <a:rPr lang="en-US" altLang="zh-CN" sz="2800">
                <a:ea typeface="黑体" panose="02010609060101010101" pitchFamily="49" charset="-122"/>
              </a:rPr>
              <a:t>1 red yellow blue</a:t>
            </a:r>
          </a:p>
          <a:p>
            <a:pPr>
              <a:spcBef>
                <a:spcPct val="20000"/>
              </a:spcBef>
              <a:buFont typeface="Wingdings" panose="05000000000000000000" pitchFamily="2" charset="2"/>
              <a:buNone/>
            </a:pPr>
            <a:r>
              <a:rPr lang="en-US" altLang="zh-CN" sz="2800">
                <a:ea typeface="黑体" panose="02010609060101010101" pitchFamily="49" charset="-122"/>
              </a:rPr>
              <a:t>2 red yellow white</a:t>
            </a:r>
          </a:p>
          <a:p>
            <a:pPr>
              <a:spcBef>
                <a:spcPct val="20000"/>
              </a:spcBef>
              <a:buFont typeface="Wingdings" panose="05000000000000000000" pitchFamily="2" charset="2"/>
              <a:buNone/>
            </a:pPr>
            <a:r>
              <a:rPr lang="en-US" altLang="zh-CN" sz="2800">
                <a:ea typeface="黑体" panose="02010609060101010101" pitchFamily="49" charset="-122"/>
              </a:rPr>
              <a:t>3 red yellow black</a:t>
            </a:r>
          </a:p>
          <a:p>
            <a:pPr>
              <a:spcBef>
                <a:spcPct val="20000"/>
              </a:spcBef>
              <a:buFont typeface="Wingdings" panose="05000000000000000000" pitchFamily="2" charset="2"/>
              <a:buNone/>
            </a:pPr>
            <a:r>
              <a:rPr lang="en-US" altLang="zh-CN" sz="2800">
                <a:ea typeface="黑体" panose="02010609060101010101" pitchFamily="49" charset="-122"/>
              </a:rPr>
              <a:t>           </a:t>
            </a:r>
          </a:p>
          <a:p>
            <a:pPr>
              <a:spcBef>
                <a:spcPct val="20000"/>
              </a:spcBef>
              <a:buFont typeface="Wingdings" panose="05000000000000000000" pitchFamily="2" charset="2"/>
              <a:buNone/>
            </a:pPr>
            <a:r>
              <a:rPr lang="en-US" altLang="zh-CN" sz="2800">
                <a:ea typeface="黑体" panose="02010609060101010101" pitchFamily="49" charset="-122"/>
              </a:rPr>
              <a:t>58 black white red</a:t>
            </a:r>
          </a:p>
          <a:p>
            <a:pPr>
              <a:spcBef>
                <a:spcPct val="20000"/>
              </a:spcBef>
              <a:buFont typeface="Wingdings" panose="05000000000000000000" pitchFamily="2" charset="2"/>
              <a:buNone/>
            </a:pPr>
            <a:r>
              <a:rPr lang="en-US" altLang="zh-CN" sz="2800">
                <a:ea typeface="黑体" panose="02010609060101010101" pitchFamily="49" charset="-122"/>
              </a:rPr>
              <a:t>59 black white yellow</a:t>
            </a:r>
          </a:p>
          <a:p>
            <a:pPr>
              <a:spcBef>
                <a:spcPct val="20000"/>
              </a:spcBef>
              <a:buFont typeface="Wingdings" panose="05000000000000000000" pitchFamily="2" charset="2"/>
              <a:buNone/>
            </a:pPr>
            <a:r>
              <a:rPr lang="en-US" altLang="zh-CN" sz="2800">
                <a:ea typeface="黑体" panose="02010609060101010101" pitchFamily="49" charset="-122"/>
              </a:rPr>
              <a:t>60 black white blue </a:t>
            </a:r>
          </a:p>
          <a:p>
            <a:pPr>
              <a:spcBef>
                <a:spcPct val="20000"/>
              </a:spcBef>
              <a:buFont typeface="Wingdings" panose="05000000000000000000" pitchFamily="2" charset="2"/>
              <a:buNone/>
            </a:pPr>
            <a:r>
              <a:rPr lang="en-US" altLang="zh-CN" sz="2800">
                <a:ea typeface="黑体" panose="02010609060101010101" pitchFamily="49" charset="-122"/>
              </a:rPr>
              <a:t>total:60 </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2">
            <a:extLst>
              <a:ext uri="{FF2B5EF4-FFF2-40B4-BE49-F238E27FC236}">
                <a16:creationId xmlns:a16="http://schemas.microsoft.com/office/drawing/2014/main" id="{2A36C5A0-C555-47A3-B78E-462A1263D42D}"/>
              </a:ext>
            </a:extLst>
          </p:cNvPr>
          <p:cNvSpPr txBox="1">
            <a:spLocks noChangeArrowheads="1"/>
          </p:cNvSpPr>
          <p:nvPr/>
        </p:nvSpPr>
        <p:spPr bwMode="auto">
          <a:xfrm>
            <a:off x="611188" y="1341438"/>
            <a:ext cx="7921625" cy="389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l">
              <a:defRPr sz="2400">
                <a:solidFill>
                  <a:schemeClr val="tx1"/>
                </a:solidFill>
                <a:latin typeface="Times New Roman" panose="02020603050405020304" pitchFamily="18" charset="0"/>
                <a:ea typeface="宋体" panose="02010600030101010101" pitchFamily="2" charset="-122"/>
              </a:defRPr>
            </a:lvl1pPr>
            <a:lvl2pPr marL="914400" indent="-457200" algn="l">
              <a:defRPr sz="2400">
                <a:solidFill>
                  <a:schemeClr val="tx1"/>
                </a:solidFill>
                <a:latin typeface="Times New Roman" panose="02020603050405020304" pitchFamily="18" charset="0"/>
                <a:ea typeface="宋体" panose="02010600030101010101" pitchFamily="2" charset="-122"/>
              </a:defRPr>
            </a:lvl2pPr>
            <a:lvl3pPr marL="1371600" indent="-457200" algn="l">
              <a:defRPr sz="2400">
                <a:solidFill>
                  <a:schemeClr val="tx1"/>
                </a:solidFill>
                <a:latin typeface="Times New Roman" panose="02020603050405020304" pitchFamily="18" charset="0"/>
                <a:ea typeface="宋体" panose="02010600030101010101" pitchFamily="2" charset="-122"/>
              </a:defRPr>
            </a:lvl3pPr>
            <a:lvl4pPr marL="1828800" indent="-457200" algn="l">
              <a:defRPr sz="2400">
                <a:solidFill>
                  <a:schemeClr val="tx1"/>
                </a:solidFill>
                <a:latin typeface="Times New Roman" panose="02020603050405020304" pitchFamily="18" charset="0"/>
                <a:ea typeface="宋体" panose="02010600030101010101" pitchFamily="2" charset="-122"/>
              </a:defRPr>
            </a:lvl4pPr>
            <a:lvl5pPr marL="2286000" indent="-457200" algn="l">
              <a:defRPr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3200">
                <a:solidFill>
                  <a:srgbClr val="CC0000"/>
                </a:solidFill>
                <a:ea typeface="黑体" panose="02010609060101010101" pitchFamily="49" charset="-122"/>
              </a:rPr>
              <a:t>    </a:t>
            </a:r>
            <a:r>
              <a:rPr lang="en-US" altLang="zh-CN" sz="3200">
                <a:solidFill>
                  <a:srgbClr val="CC0000"/>
                </a:solidFill>
                <a:ea typeface="黑体" panose="02010609060101010101" pitchFamily="49" charset="-122"/>
              </a:rPr>
              <a:t>C</a:t>
            </a:r>
            <a:r>
              <a:rPr lang="zh-CN" altLang="en-US" sz="3200">
                <a:solidFill>
                  <a:srgbClr val="CC0000"/>
                </a:solidFill>
                <a:ea typeface="黑体" panose="02010609060101010101" pitchFamily="49" charset="-122"/>
              </a:rPr>
              <a:t>语言中使用类型的三种方法</a:t>
            </a:r>
            <a:r>
              <a:rPr lang="en-US" altLang="zh-CN" sz="3200">
                <a:solidFill>
                  <a:srgbClr val="CC0000"/>
                </a:solidFill>
                <a:ea typeface="黑体" panose="02010609060101010101" pitchFamily="49" charset="-122"/>
              </a:rPr>
              <a:t>:</a:t>
            </a:r>
            <a:r>
              <a:rPr lang="zh-CN" altLang="en-US" sz="3200">
                <a:ea typeface="黑体" panose="02010609060101010101" pitchFamily="49" charset="-122"/>
              </a:rPr>
              <a:t> </a:t>
            </a:r>
          </a:p>
          <a:p>
            <a:pPr lvl="1">
              <a:spcBef>
                <a:spcPct val="20000"/>
              </a:spcBef>
              <a:buFontTx/>
              <a:buAutoNum type="arabicPeriod"/>
            </a:pPr>
            <a:r>
              <a:rPr lang="zh-CN" altLang="en-US" sz="3200">
                <a:ea typeface="黑体" panose="02010609060101010101" pitchFamily="49" charset="-122"/>
              </a:rPr>
              <a:t>直接使用</a:t>
            </a:r>
            <a:r>
              <a:rPr lang="en-US" altLang="zh-CN" sz="3200">
                <a:ea typeface="黑体" panose="02010609060101010101" pitchFamily="49" charset="-122"/>
              </a:rPr>
              <a:t>C </a:t>
            </a:r>
            <a:r>
              <a:rPr lang="zh-CN" altLang="en-US" sz="3200">
                <a:ea typeface="黑体" panose="02010609060101010101" pitchFamily="49" charset="-122"/>
              </a:rPr>
              <a:t>提供的</a:t>
            </a:r>
            <a:r>
              <a:rPr lang="zh-CN" altLang="en-US" sz="3200">
                <a:solidFill>
                  <a:srgbClr val="0000CC"/>
                </a:solidFill>
                <a:ea typeface="黑体" panose="02010609060101010101" pitchFamily="49" charset="-122"/>
              </a:rPr>
              <a:t>标准类型名</a:t>
            </a:r>
          </a:p>
          <a:p>
            <a:pPr lvl="1">
              <a:spcBef>
                <a:spcPct val="20000"/>
              </a:spcBef>
            </a:pPr>
            <a:r>
              <a:rPr lang="zh-CN" altLang="en-US" sz="3200">
                <a:ea typeface="黑体" panose="02010609060101010101" pitchFamily="49" charset="-122"/>
              </a:rPr>
              <a:t>     (如:</a:t>
            </a:r>
            <a:r>
              <a:rPr lang="en-US" altLang="zh-CN" sz="3200">
                <a:ea typeface="黑体" panose="02010609060101010101" pitchFamily="49" charset="-122"/>
              </a:rPr>
              <a:t>int</a:t>
            </a:r>
            <a:r>
              <a:rPr lang="zh-CN" altLang="en-US" sz="3200">
                <a:ea typeface="黑体" panose="02010609060101010101" pitchFamily="49" charset="-122"/>
              </a:rPr>
              <a:t>、</a:t>
            </a:r>
            <a:r>
              <a:rPr lang="en-US" altLang="zh-CN" sz="3200">
                <a:ea typeface="黑体" panose="02010609060101010101" pitchFamily="49" charset="-122"/>
              </a:rPr>
              <a:t>char</a:t>
            </a:r>
            <a:r>
              <a:rPr lang="zh-CN" altLang="en-US" sz="3200">
                <a:ea typeface="黑体" panose="02010609060101010101" pitchFamily="49" charset="-122"/>
              </a:rPr>
              <a:t>、</a:t>
            </a:r>
            <a:r>
              <a:rPr lang="en-US" altLang="zh-CN" sz="3200">
                <a:ea typeface="黑体" panose="02010609060101010101" pitchFamily="49" charset="-122"/>
              </a:rPr>
              <a:t>float</a:t>
            </a:r>
            <a:r>
              <a:rPr lang="zh-CN" altLang="en-US" sz="3200">
                <a:ea typeface="黑体" panose="02010609060101010101" pitchFamily="49" charset="-122"/>
              </a:rPr>
              <a:t>等</a:t>
            </a:r>
            <a:r>
              <a:rPr lang="en-US" altLang="zh-CN" sz="3200">
                <a:ea typeface="黑体" panose="02010609060101010101" pitchFamily="49" charset="-122"/>
              </a:rPr>
              <a:t>)</a:t>
            </a:r>
            <a:endParaRPr lang="zh-CN" altLang="en-US" sz="3200">
              <a:ea typeface="黑体" panose="02010609060101010101" pitchFamily="49" charset="-122"/>
            </a:endParaRPr>
          </a:p>
          <a:p>
            <a:pPr lvl="1">
              <a:spcBef>
                <a:spcPct val="20000"/>
              </a:spcBef>
            </a:pPr>
            <a:r>
              <a:rPr lang="zh-CN" altLang="en-US" sz="3200">
                <a:solidFill>
                  <a:srgbClr val="CC0000"/>
                </a:solidFill>
                <a:ea typeface="黑体" panose="02010609060101010101" pitchFamily="49" charset="-122"/>
              </a:rPr>
              <a:t>2.</a:t>
            </a:r>
            <a:r>
              <a:rPr lang="zh-CN" altLang="en-US" sz="3200">
                <a:ea typeface="黑体" panose="02010609060101010101" pitchFamily="49" charset="-122"/>
              </a:rPr>
              <a:t> </a:t>
            </a:r>
            <a:r>
              <a:rPr lang="en-US" altLang="zh-CN" sz="3200">
                <a:ea typeface="黑体" panose="02010609060101010101" pitchFamily="49" charset="-122"/>
              </a:rPr>
              <a:t> </a:t>
            </a:r>
            <a:r>
              <a:rPr lang="zh-CN" altLang="en-US" sz="3200">
                <a:solidFill>
                  <a:srgbClr val="0000CC"/>
                </a:solidFill>
                <a:ea typeface="黑体" panose="02010609060101010101" pitchFamily="49" charset="-122"/>
              </a:rPr>
              <a:t>用户自定义</a:t>
            </a:r>
            <a:r>
              <a:rPr lang="zh-CN" altLang="en-US" sz="3200">
                <a:ea typeface="黑体" panose="02010609060101010101" pitchFamily="49" charset="-122"/>
              </a:rPr>
              <a:t>的结构体,</a:t>
            </a:r>
            <a:r>
              <a:rPr lang="en-US" altLang="zh-CN" sz="3200">
                <a:ea typeface="黑体" panose="02010609060101010101" pitchFamily="49" charset="-122"/>
              </a:rPr>
              <a:t> </a:t>
            </a:r>
            <a:r>
              <a:rPr lang="zh-CN" altLang="en-US" sz="3200">
                <a:ea typeface="黑体" panose="02010609060101010101" pitchFamily="49" charset="-122"/>
              </a:rPr>
              <a:t>共用体,</a:t>
            </a:r>
            <a:r>
              <a:rPr lang="en-US" altLang="zh-CN" sz="3200">
                <a:ea typeface="黑体" panose="02010609060101010101" pitchFamily="49" charset="-122"/>
              </a:rPr>
              <a:t> </a:t>
            </a:r>
            <a:r>
              <a:rPr lang="zh-CN" altLang="en-US" sz="3200">
                <a:ea typeface="黑体" panose="02010609060101010101" pitchFamily="49" charset="-122"/>
              </a:rPr>
              <a:t>指针等类型</a:t>
            </a:r>
          </a:p>
          <a:p>
            <a:pPr lvl="1">
              <a:spcBef>
                <a:spcPct val="20000"/>
              </a:spcBef>
            </a:pPr>
            <a:r>
              <a:rPr lang="zh-CN" altLang="en-US" sz="3200">
                <a:solidFill>
                  <a:srgbClr val="CC0000"/>
                </a:solidFill>
                <a:ea typeface="黑体" panose="02010609060101010101" pitchFamily="49" charset="-122"/>
              </a:rPr>
              <a:t>3.</a:t>
            </a:r>
            <a:r>
              <a:rPr lang="zh-CN" altLang="en-US" sz="3200">
                <a:ea typeface="黑体" panose="02010609060101010101" pitchFamily="49" charset="-122"/>
              </a:rPr>
              <a:t> </a:t>
            </a:r>
            <a:r>
              <a:rPr lang="en-US" altLang="zh-CN" sz="3200">
                <a:ea typeface="黑体" panose="02010609060101010101" pitchFamily="49" charset="-122"/>
              </a:rPr>
              <a:t> </a:t>
            </a:r>
            <a:r>
              <a:rPr lang="zh-CN" altLang="en-US" sz="3200">
                <a:ea typeface="黑体" panose="02010609060101010101" pitchFamily="49" charset="-122"/>
              </a:rPr>
              <a:t>用</a:t>
            </a:r>
            <a:r>
              <a:rPr lang="zh-CN" altLang="en-US" sz="3200">
                <a:solidFill>
                  <a:schemeClr val="accent1"/>
                </a:solidFill>
                <a:ea typeface="黑体" panose="02010609060101010101" pitchFamily="49" charset="-122"/>
              </a:rPr>
              <a:t> </a:t>
            </a:r>
            <a:r>
              <a:rPr lang="en-US" altLang="zh-CN" sz="3200">
                <a:solidFill>
                  <a:srgbClr val="0000CC"/>
                </a:solidFill>
                <a:ea typeface="黑体" panose="02010609060101010101" pitchFamily="49" charset="-122"/>
              </a:rPr>
              <a:t>typedef </a:t>
            </a:r>
            <a:r>
              <a:rPr lang="zh-CN" altLang="en-US" sz="3200">
                <a:ea typeface="黑体" panose="02010609060101010101" pitchFamily="49" charset="-122"/>
              </a:rPr>
              <a:t>定义</a:t>
            </a:r>
            <a:r>
              <a:rPr lang="zh-CN" altLang="en-US" sz="3200">
                <a:solidFill>
                  <a:srgbClr val="0000CC"/>
                </a:solidFill>
                <a:ea typeface="黑体" panose="02010609060101010101" pitchFamily="49" charset="-122"/>
              </a:rPr>
              <a:t>新类型名</a:t>
            </a:r>
            <a:r>
              <a:rPr lang="zh-CN" altLang="en-US" sz="3200">
                <a:ea typeface="黑体" panose="02010609060101010101" pitchFamily="49" charset="-122"/>
              </a:rPr>
              <a:t>来代替已有的类型名。</a:t>
            </a:r>
          </a:p>
        </p:txBody>
      </p:sp>
      <p:sp>
        <p:nvSpPr>
          <p:cNvPr id="241667" name="Rectangle 3">
            <a:extLst>
              <a:ext uri="{FF2B5EF4-FFF2-40B4-BE49-F238E27FC236}">
                <a16:creationId xmlns:a16="http://schemas.microsoft.com/office/drawing/2014/main" id="{C682F90E-9333-445A-9A4A-5164FDFABC6C}"/>
              </a:ext>
            </a:extLst>
          </p:cNvPr>
          <p:cNvSpPr>
            <a:spLocks noChangeArrowheads="1"/>
          </p:cNvSpPr>
          <p:nvPr/>
        </p:nvSpPr>
        <p:spPr bwMode="auto">
          <a:xfrm>
            <a:off x="1331913" y="260350"/>
            <a:ext cx="5870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a:solidFill>
                  <a:srgbClr val="CC0000"/>
                </a:solidFill>
              </a:rPr>
              <a:t>§10.10  </a:t>
            </a:r>
            <a:r>
              <a:rPr lang="zh-CN" altLang="en-US" sz="3600">
                <a:solidFill>
                  <a:srgbClr val="CC0000"/>
                </a:solidFill>
              </a:rPr>
              <a:t>用 </a:t>
            </a:r>
            <a:r>
              <a:rPr lang="en-US" altLang="zh-CN" sz="3600">
                <a:solidFill>
                  <a:srgbClr val="CC0000"/>
                </a:solidFill>
              </a:rPr>
              <a:t>typedef </a:t>
            </a:r>
            <a:r>
              <a:rPr lang="zh-CN" altLang="en-US" sz="3600">
                <a:solidFill>
                  <a:srgbClr val="CC0000"/>
                </a:solidFill>
              </a:rPr>
              <a:t>定义类型</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66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16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a:extLst>
              <a:ext uri="{FF2B5EF4-FFF2-40B4-BE49-F238E27FC236}">
                <a16:creationId xmlns:a16="http://schemas.microsoft.com/office/drawing/2014/main" id="{E2259DF1-E631-42A7-A7EF-7894CF2784C5}"/>
              </a:ext>
            </a:extLst>
          </p:cNvPr>
          <p:cNvSpPr txBox="1">
            <a:spLocks noChangeArrowheads="1"/>
          </p:cNvSpPr>
          <p:nvPr/>
        </p:nvSpPr>
        <p:spPr bwMode="auto">
          <a:xfrm>
            <a:off x="900113" y="1412875"/>
            <a:ext cx="7850187"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Aft>
                <a:spcPct val="50000"/>
              </a:spcAft>
            </a:pPr>
            <a:r>
              <a:rPr lang="zh-CN" altLang="en-US">
                <a:solidFill>
                  <a:srgbClr val="CC0000"/>
                </a:solidFill>
              </a:rPr>
              <a:t>如:</a:t>
            </a:r>
            <a:r>
              <a:rPr lang="en-US" altLang="zh-CN">
                <a:solidFill>
                  <a:srgbClr val="CC0000"/>
                </a:solidFill>
              </a:rPr>
              <a:t>         typedef </a:t>
            </a:r>
            <a:r>
              <a:rPr lang="en-US" altLang="zh-CN">
                <a:solidFill>
                  <a:srgbClr val="0000CC"/>
                </a:solidFill>
              </a:rPr>
              <a:t> int </a:t>
            </a:r>
            <a:r>
              <a:rPr lang="en-US" altLang="zh-CN">
                <a:solidFill>
                  <a:srgbClr val="008000"/>
                </a:solidFill>
              </a:rPr>
              <a:t> </a:t>
            </a:r>
            <a:r>
              <a:rPr lang="en-US" altLang="zh-CN">
                <a:solidFill>
                  <a:srgbClr val="006600"/>
                </a:solidFill>
              </a:rPr>
              <a:t>INTEGER</a:t>
            </a:r>
            <a:r>
              <a:rPr lang="en-US" altLang="zh-CN">
                <a:solidFill>
                  <a:srgbClr val="0000CC"/>
                </a:solidFill>
              </a:rPr>
              <a:t>; </a:t>
            </a:r>
          </a:p>
          <a:p>
            <a:pPr algn="l">
              <a:spcAft>
                <a:spcPct val="50000"/>
              </a:spcAft>
            </a:pPr>
            <a:r>
              <a:rPr lang="en-US" altLang="zh-CN"/>
              <a:t>      (</a:t>
            </a:r>
            <a:r>
              <a:rPr lang="zh-CN" altLang="en-US"/>
              <a:t>指定 </a:t>
            </a:r>
            <a:r>
              <a:rPr lang="en-US" altLang="zh-CN"/>
              <a:t>INTEGER </a:t>
            </a:r>
            <a:r>
              <a:rPr lang="zh-CN" altLang="en-US"/>
              <a:t>代表 </a:t>
            </a:r>
            <a:r>
              <a:rPr lang="en-US" altLang="zh-CN"/>
              <a:t>int </a:t>
            </a:r>
            <a:r>
              <a:rPr lang="zh-CN" altLang="en-US"/>
              <a:t>类型</a:t>
            </a:r>
            <a:r>
              <a:rPr lang="en-US" altLang="zh-CN"/>
              <a:t>)</a:t>
            </a:r>
          </a:p>
          <a:p>
            <a:pPr lvl="3" algn="l"/>
            <a:r>
              <a:rPr lang="en-US" altLang="zh-CN">
                <a:solidFill>
                  <a:srgbClr val="CC0000"/>
                </a:solidFill>
              </a:rPr>
              <a:t>typedef </a:t>
            </a:r>
            <a:r>
              <a:rPr lang="en-US" altLang="zh-CN">
                <a:solidFill>
                  <a:srgbClr val="0000CC"/>
                </a:solidFill>
              </a:rPr>
              <a:t>  float    </a:t>
            </a:r>
            <a:r>
              <a:rPr lang="en-US" altLang="zh-CN">
                <a:solidFill>
                  <a:srgbClr val="006600"/>
                </a:solidFill>
              </a:rPr>
              <a:t>REAL</a:t>
            </a:r>
            <a:r>
              <a:rPr lang="en-US" altLang="zh-CN">
                <a:solidFill>
                  <a:srgbClr val="0000CC"/>
                </a:solidFill>
              </a:rPr>
              <a:t> ;</a:t>
            </a:r>
          </a:p>
          <a:p>
            <a:pPr algn="l"/>
            <a:r>
              <a:rPr lang="zh-CN" altLang="en-US">
                <a:solidFill>
                  <a:srgbClr val="CC0000"/>
                </a:solidFill>
              </a:rPr>
              <a:t>则</a:t>
            </a:r>
            <a:r>
              <a:rPr lang="en-US" altLang="zh-CN">
                <a:solidFill>
                  <a:srgbClr val="CC0000"/>
                </a:solidFill>
              </a:rPr>
              <a:t>:</a:t>
            </a:r>
          </a:p>
          <a:p>
            <a:pPr algn="l"/>
            <a:r>
              <a:rPr lang="en-US" altLang="zh-CN">
                <a:solidFill>
                  <a:srgbClr val="0000CC"/>
                </a:solidFill>
              </a:rPr>
              <a:t>int   i, j;</a:t>
            </a:r>
            <a:r>
              <a:rPr lang="en-US" altLang="zh-CN"/>
              <a:t>      </a:t>
            </a:r>
            <a:r>
              <a:rPr lang="zh-CN" altLang="en-US"/>
              <a:t>与   </a:t>
            </a:r>
            <a:r>
              <a:rPr lang="en-US" altLang="zh-CN">
                <a:solidFill>
                  <a:srgbClr val="006600"/>
                </a:solidFill>
              </a:rPr>
              <a:t>INTEGER</a:t>
            </a:r>
            <a:r>
              <a:rPr lang="en-US" altLang="zh-CN">
                <a:solidFill>
                  <a:srgbClr val="0000CC"/>
                </a:solidFill>
              </a:rPr>
              <a:t>   i, j;</a:t>
            </a:r>
            <a:r>
              <a:rPr lang="en-US" altLang="zh-CN"/>
              <a:t>     </a:t>
            </a:r>
            <a:r>
              <a:rPr lang="zh-CN" altLang="en-US"/>
              <a:t>完全等价</a:t>
            </a:r>
          </a:p>
          <a:p>
            <a:pPr algn="l"/>
            <a:r>
              <a:rPr lang="en-US" altLang="zh-CN">
                <a:solidFill>
                  <a:srgbClr val="0000CC"/>
                </a:solidFill>
              </a:rPr>
              <a:t>float  a, b;</a:t>
            </a:r>
            <a:r>
              <a:rPr lang="en-US" altLang="zh-CN"/>
              <a:t>  </a:t>
            </a:r>
            <a:r>
              <a:rPr lang="zh-CN" altLang="en-US"/>
              <a:t>与   </a:t>
            </a:r>
            <a:r>
              <a:rPr lang="en-US" altLang="zh-CN">
                <a:solidFill>
                  <a:srgbClr val="006600"/>
                </a:solidFill>
              </a:rPr>
              <a:t>REAL</a:t>
            </a:r>
            <a:r>
              <a:rPr lang="en-US" altLang="zh-CN">
                <a:solidFill>
                  <a:srgbClr val="008000"/>
                </a:solidFill>
              </a:rPr>
              <a:t> </a:t>
            </a:r>
            <a:r>
              <a:rPr lang="en-US" altLang="zh-CN">
                <a:solidFill>
                  <a:srgbClr val="0000CC"/>
                </a:solidFill>
              </a:rPr>
              <a:t> a, b;</a:t>
            </a:r>
            <a:r>
              <a:rPr lang="en-US" altLang="zh-CN"/>
              <a:t>            </a:t>
            </a:r>
            <a:r>
              <a:rPr lang="zh-CN" altLang="en-US"/>
              <a:t>完全等价</a:t>
            </a:r>
          </a:p>
        </p:txBody>
      </p:sp>
      <p:sp>
        <p:nvSpPr>
          <p:cNvPr id="242691" name="Rectangle 3">
            <a:extLst>
              <a:ext uri="{FF2B5EF4-FFF2-40B4-BE49-F238E27FC236}">
                <a16:creationId xmlns:a16="http://schemas.microsoft.com/office/drawing/2014/main" id="{3AA170FE-B6BB-4A5D-B646-3D183729D190}"/>
              </a:ext>
            </a:extLst>
          </p:cNvPr>
          <p:cNvSpPr>
            <a:spLocks noChangeArrowheads="1"/>
          </p:cNvSpPr>
          <p:nvPr/>
        </p:nvSpPr>
        <p:spPr bwMode="auto">
          <a:xfrm>
            <a:off x="1116013" y="333375"/>
            <a:ext cx="5529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CC0000"/>
                </a:solidFill>
              </a:rPr>
              <a:t>3.</a:t>
            </a:r>
            <a:r>
              <a:rPr lang="zh-CN" altLang="en-US" sz="3600"/>
              <a:t> 用 </a:t>
            </a:r>
            <a:r>
              <a:rPr lang="en-US" altLang="zh-CN" sz="3600">
                <a:solidFill>
                  <a:srgbClr val="0000CC"/>
                </a:solidFill>
              </a:rPr>
              <a:t>typedef</a:t>
            </a:r>
            <a:r>
              <a:rPr lang="en-US" altLang="zh-CN" sz="3600" u="sng">
                <a:solidFill>
                  <a:srgbClr val="9900CC"/>
                </a:solidFill>
              </a:rPr>
              <a:t> </a:t>
            </a:r>
            <a:r>
              <a:rPr lang="zh-CN" altLang="en-US" sz="3600"/>
              <a:t>定义</a:t>
            </a:r>
            <a:r>
              <a:rPr lang="zh-CN" altLang="en-US" sz="3600">
                <a:solidFill>
                  <a:srgbClr val="0000CC"/>
                </a:solidFill>
              </a:rPr>
              <a:t>新类型名</a:t>
            </a:r>
            <a:endParaRPr lang="zh-CN" altLang="en-US" sz="3600"/>
          </a:p>
        </p:txBody>
      </p:sp>
    </p:spTree>
  </p:cSld>
  <p:clrMapOvr>
    <a:masterClrMapping/>
  </p:clrMapOvr>
  <p:transition spd="slow" advTm="10000">
    <p:split orient="vert"/>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a:extLst>
              <a:ext uri="{FF2B5EF4-FFF2-40B4-BE49-F238E27FC236}">
                <a16:creationId xmlns:a16="http://schemas.microsoft.com/office/drawing/2014/main" id="{F3E889BC-9B1D-4413-96CE-EA83AA4F528B}"/>
              </a:ext>
            </a:extLst>
          </p:cNvPr>
          <p:cNvSpPr txBox="1">
            <a:spLocks noChangeArrowheads="1"/>
          </p:cNvSpPr>
          <p:nvPr/>
        </p:nvSpPr>
        <p:spPr bwMode="auto">
          <a:xfrm>
            <a:off x="612775" y="1295400"/>
            <a:ext cx="8280400" cy="492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20000"/>
              </a:lnSpc>
              <a:spcBef>
                <a:spcPct val="50000"/>
              </a:spcBef>
            </a:pPr>
            <a:r>
              <a:rPr lang="en-US" altLang="zh-CN" sz="2800">
                <a:solidFill>
                  <a:srgbClr val="CC0000"/>
                </a:solidFill>
              </a:rPr>
              <a:t>(1)</a:t>
            </a:r>
            <a:r>
              <a:rPr lang="en-US" altLang="zh-CN" sz="2800"/>
              <a:t> </a:t>
            </a:r>
            <a:r>
              <a:rPr lang="zh-CN" altLang="en-US" sz="2800"/>
              <a:t>先按定义变量的方法写出定义体</a:t>
            </a:r>
            <a:r>
              <a:rPr lang="en-US" altLang="zh-CN" sz="2800"/>
              <a:t>(</a:t>
            </a:r>
            <a:r>
              <a:rPr lang="zh-CN" altLang="en-US" sz="2800"/>
              <a:t>如</a:t>
            </a:r>
            <a:r>
              <a:rPr lang="en-US" altLang="zh-CN" sz="2800"/>
              <a:t>:  </a:t>
            </a:r>
            <a:r>
              <a:rPr lang="en-US" altLang="zh-CN" sz="2800">
                <a:solidFill>
                  <a:srgbClr val="0000CC"/>
                </a:solidFill>
              </a:rPr>
              <a:t>int  i;</a:t>
            </a:r>
            <a:r>
              <a:rPr lang="en-US" altLang="zh-CN" sz="2800"/>
              <a:t> )  </a:t>
            </a:r>
          </a:p>
          <a:p>
            <a:pPr algn="l">
              <a:lnSpc>
                <a:spcPct val="120000"/>
              </a:lnSpc>
            </a:pPr>
            <a:r>
              <a:rPr lang="en-US" altLang="zh-CN" sz="2800">
                <a:solidFill>
                  <a:srgbClr val="CC0000"/>
                </a:solidFill>
              </a:rPr>
              <a:t>(2)</a:t>
            </a:r>
            <a:r>
              <a:rPr lang="en-US" altLang="zh-CN" sz="2800"/>
              <a:t> </a:t>
            </a:r>
            <a:r>
              <a:rPr lang="zh-CN" altLang="en-US" sz="2800"/>
              <a:t>将变量名换成新类型名</a:t>
            </a:r>
            <a:r>
              <a:rPr lang="en-US" altLang="zh-CN" sz="2800"/>
              <a:t>( </a:t>
            </a:r>
            <a:r>
              <a:rPr lang="zh-CN" altLang="en-US" sz="2800"/>
              <a:t>将</a:t>
            </a:r>
            <a:r>
              <a:rPr lang="zh-CN" altLang="en-US" sz="2800">
                <a:solidFill>
                  <a:srgbClr val="0000CC"/>
                </a:solidFill>
              </a:rPr>
              <a:t> </a:t>
            </a:r>
            <a:r>
              <a:rPr lang="en-US" altLang="zh-CN" sz="2800">
                <a:solidFill>
                  <a:srgbClr val="0000CC"/>
                </a:solidFill>
              </a:rPr>
              <a:t>i </a:t>
            </a:r>
            <a:r>
              <a:rPr lang="zh-CN" altLang="en-US" sz="2800"/>
              <a:t>换成</a:t>
            </a:r>
            <a:r>
              <a:rPr lang="zh-CN" altLang="en-US" sz="2800">
                <a:solidFill>
                  <a:srgbClr val="0000CC"/>
                </a:solidFill>
              </a:rPr>
              <a:t> </a:t>
            </a:r>
            <a:r>
              <a:rPr lang="en-US" altLang="zh-CN" sz="2800">
                <a:solidFill>
                  <a:srgbClr val="0000CC"/>
                </a:solidFill>
              </a:rPr>
              <a:t>INTEGER</a:t>
            </a:r>
            <a:r>
              <a:rPr lang="en-US" altLang="zh-CN" sz="2800">
                <a:solidFill>
                  <a:schemeClr val="accent2"/>
                </a:solidFill>
              </a:rPr>
              <a:t> </a:t>
            </a:r>
            <a:r>
              <a:rPr lang="en-US" altLang="zh-CN" sz="2800"/>
              <a:t>)</a:t>
            </a:r>
          </a:p>
          <a:p>
            <a:pPr algn="l">
              <a:lnSpc>
                <a:spcPct val="120000"/>
              </a:lnSpc>
            </a:pPr>
            <a:r>
              <a:rPr lang="en-US" altLang="zh-CN" sz="2800">
                <a:solidFill>
                  <a:srgbClr val="CC0000"/>
                </a:solidFill>
                <a:sym typeface="黑体" panose="02010609060101010101" pitchFamily="49" charset="-122"/>
              </a:rPr>
              <a:t>(3)</a:t>
            </a:r>
            <a:r>
              <a:rPr lang="en-US" altLang="zh-CN" sz="2800">
                <a:sym typeface="黑体" panose="02010609060101010101" pitchFamily="49" charset="-122"/>
              </a:rPr>
              <a:t> </a:t>
            </a:r>
            <a:r>
              <a:rPr lang="zh-CN" altLang="en-US" sz="2800">
                <a:sym typeface="黑体" panose="02010609060101010101" pitchFamily="49" charset="-122"/>
              </a:rPr>
              <a:t>在最前面加 </a:t>
            </a:r>
            <a:r>
              <a:rPr lang="en-US" altLang="zh-CN" sz="2800">
                <a:sym typeface="黑体" panose="02010609060101010101" pitchFamily="49" charset="-122"/>
              </a:rPr>
              <a:t>typedef ( </a:t>
            </a:r>
            <a:r>
              <a:rPr lang="zh-CN" altLang="en-US" sz="2800">
                <a:sym typeface="黑体" panose="02010609060101010101" pitchFamily="49" charset="-122"/>
              </a:rPr>
              <a:t>如</a:t>
            </a: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typedef  int </a:t>
            </a:r>
            <a:r>
              <a:rPr lang="en-US" altLang="zh-CN" sz="2800">
                <a:solidFill>
                  <a:srgbClr val="0000CC"/>
                </a:solidFill>
              </a:rPr>
              <a:t>INTEGER</a:t>
            </a:r>
            <a:r>
              <a:rPr lang="en-US" altLang="zh-CN" sz="2800">
                <a:sym typeface="黑体" panose="02010609060101010101" pitchFamily="49" charset="-122"/>
              </a:rPr>
              <a:t> )</a:t>
            </a:r>
          </a:p>
          <a:p>
            <a:pPr algn="l">
              <a:lnSpc>
                <a:spcPct val="120000"/>
              </a:lnSpc>
              <a:spcAft>
                <a:spcPct val="50000"/>
              </a:spcAft>
            </a:pPr>
            <a:r>
              <a:rPr lang="en-US" altLang="zh-CN" sz="2800">
                <a:solidFill>
                  <a:srgbClr val="CC0000"/>
                </a:solidFill>
                <a:sym typeface="黑体" panose="02010609060101010101" pitchFamily="49" charset="-122"/>
              </a:rPr>
              <a:t>(4)</a:t>
            </a:r>
            <a:r>
              <a:rPr lang="en-US" altLang="zh-CN" sz="2800">
                <a:sym typeface="黑体" panose="02010609060101010101" pitchFamily="49" charset="-122"/>
              </a:rPr>
              <a:t> </a:t>
            </a:r>
            <a:r>
              <a:rPr lang="zh-CN" altLang="en-US" sz="2800">
                <a:sym typeface="黑体" panose="02010609060101010101" pitchFamily="49" charset="-122"/>
              </a:rPr>
              <a:t>然后可以用新类型名去定义变量</a:t>
            </a:r>
          </a:p>
          <a:p>
            <a:pPr algn="l">
              <a:lnSpc>
                <a:spcPct val="120000"/>
              </a:lnSpc>
            </a:pPr>
            <a:r>
              <a:rPr lang="zh-CN" altLang="en-US" sz="2800">
                <a:solidFill>
                  <a:srgbClr val="CC0000"/>
                </a:solidFill>
                <a:sym typeface="黑体" panose="02010609060101010101" pitchFamily="49" charset="-122"/>
              </a:rPr>
              <a:t>例</a:t>
            </a:r>
            <a:r>
              <a:rPr lang="en-US" altLang="zh-CN" sz="2800">
                <a:solidFill>
                  <a:srgbClr val="CC0000"/>
                </a:solidFill>
                <a:sym typeface="黑体" panose="02010609060101010101" pitchFamily="49" charset="-122"/>
              </a:rPr>
              <a:t>:</a:t>
            </a:r>
            <a:r>
              <a:rPr lang="en-US" altLang="zh-CN" sz="2800">
                <a:sym typeface="黑体" panose="02010609060101010101" pitchFamily="49" charset="-122"/>
              </a:rPr>
              <a:t>   </a:t>
            </a:r>
          </a:p>
          <a:p>
            <a:pPr lvl="2" algn="l">
              <a:lnSpc>
                <a:spcPct val="120000"/>
              </a:lnSpc>
            </a:pPr>
            <a:r>
              <a:rPr lang="en-US" altLang="zh-CN" sz="2800">
                <a:solidFill>
                  <a:srgbClr val="CC0000"/>
                </a:solidFill>
                <a:sym typeface="黑体" panose="02010609060101010101" pitchFamily="49" charset="-122"/>
              </a:rPr>
              <a:t>(1)</a:t>
            </a: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int</a:t>
            </a:r>
            <a:r>
              <a:rPr lang="en-US" altLang="zh-CN" sz="2800">
                <a:sym typeface="黑体" panose="02010609060101010101" pitchFamily="49" charset="-122"/>
              </a:rPr>
              <a:t>   n[100];   </a:t>
            </a:r>
          </a:p>
          <a:p>
            <a:pPr lvl="2" algn="l">
              <a:lnSpc>
                <a:spcPct val="120000"/>
              </a:lnSpc>
            </a:pPr>
            <a:r>
              <a:rPr lang="en-US" altLang="zh-CN" sz="2800">
                <a:solidFill>
                  <a:srgbClr val="CC0000"/>
                </a:solidFill>
                <a:sym typeface="黑体" panose="02010609060101010101" pitchFamily="49" charset="-122"/>
              </a:rPr>
              <a:t>(2)</a:t>
            </a:r>
            <a:r>
              <a:rPr lang="en-US" altLang="zh-CN" sz="2800">
                <a:solidFill>
                  <a:srgbClr val="0000CC"/>
                </a:solidFill>
                <a:sym typeface="黑体" panose="02010609060101010101" pitchFamily="49" charset="-122"/>
              </a:rPr>
              <a:t> </a:t>
            </a: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int</a:t>
            </a:r>
            <a:r>
              <a:rPr lang="en-US" altLang="zh-CN" sz="2800">
                <a:sym typeface="黑体" panose="02010609060101010101" pitchFamily="49" charset="-122"/>
              </a:rPr>
              <a:t>   NUM[100];  </a:t>
            </a:r>
          </a:p>
          <a:p>
            <a:pPr lvl="2" algn="l">
              <a:lnSpc>
                <a:spcPct val="120000"/>
              </a:lnSpc>
            </a:pPr>
            <a:r>
              <a:rPr lang="en-US" altLang="zh-CN" sz="2800">
                <a:solidFill>
                  <a:srgbClr val="CC0000"/>
                </a:solidFill>
                <a:sym typeface="黑体" panose="02010609060101010101" pitchFamily="49" charset="-122"/>
              </a:rPr>
              <a:t>(3)</a:t>
            </a:r>
            <a:r>
              <a:rPr lang="en-US" altLang="zh-CN" sz="2800">
                <a:sym typeface="黑体" panose="02010609060101010101" pitchFamily="49" charset="-122"/>
              </a:rPr>
              <a:t>  </a:t>
            </a:r>
            <a:r>
              <a:rPr lang="en-US" altLang="zh-CN" sz="2800">
                <a:solidFill>
                  <a:srgbClr val="800080"/>
                </a:solidFill>
                <a:sym typeface="黑体" panose="02010609060101010101" pitchFamily="49" charset="-122"/>
              </a:rPr>
              <a:t>typedef</a:t>
            </a:r>
            <a:r>
              <a:rPr lang="en-US" altLang="zh-CN" sz="2800">
                <a:sym typeface="黑体" panose="02010609060101010101" pitchFamily="49" charset="-122"/>
              </a:rPr>
              <a:t>  </a:t>
            </a:r>
            <a:r>
              <a:rPr lang="en-US" altLang="zh-CN" sz="2800">
                <a:solidFill>
                  <a:srgbClr val="0000CC"/>
                </a:solidFill>
                <a:sym typeface="黑体" panose="02010609060101010101" pitchFamily="49" charset="-122"/>
              </a:rPr>
              <a:t> int</a:t>
            </a:r>
            <a:r>
              <a:rPr lang="en-US" altLang="zh-CN" sz="2800">
                <a:sym typeface="黑体" panose="02010609060101010101" pitchFamily="49" charset="-122"/>
              </a:rPr>
              <a:t>   NUM[100];  </a:t>
            </a:r>
          </a:p>
          <a:p>
            <a:pPr lvl="2" algn="l">
              <a:lnSpc>
                <a:spcPct val="120000"/>
              </a:lnSpc>
            </a:pPr>
            <a:r>
              <a:rPr lang="en-US" altLang="zh-CN" sz="2800">
                <a:solidFill>
                  <a:srgbClr val="CC0000"/>
                </a:solidFill>
                <a:sym typeface="黑体" panose="02010609060101010101" pitchFamily="49" charset="-122"/>
              </a:rPr>
              <a:t>(4)</a:t>
            </a:r>
            <a:r>
              <a:rPr lang="en-US" altLang="zh-CN" sz="2800">
                <a:sym typeface="黑体" panose="02010609060101010101" pitchFamily="49" charset="-122"/>
              </a:rPr>
              <a:t>  NUM   n; </a:t>
            </a:r>
          </a:p>
        </p:txBody>
      </p:sp>
      <p:sp>
        <p:nvSpPr>
          <p:cNvPr id="243715" name="Rectangle 3">
            <a:extLst>
              <a:ext uri="{FF2B5EF4-FFF2-40B4-BE49-F238E27FC236}">
                <a16:creationId xmlns:a16="http://schemas.microsoft.com/office/drawing/2014/main" id="{F51231F9-FCD5-473E-B1F8-80F33931D8EA}"/>
              </a:ext>
            </a:extLst>
          </p:cNvPr>
          <p:cNvSpPr>
            <a:spLocks noChangeArrowheads="1"/>
          </p:cNvSpPr>
          <p:nvPr/>
        </p:nvSpPr>
        <p:spPr bwMode="auto">
          <a:xfrm>
            <a:off x="1476375" y="282575"/>
            <a:ext cx="5383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600">
                <a:solidFill>
                  <a:srgbClr val="CC0000"/>
                </a:solidFill>
              </a:rPr>
              <a:t>定义一个新类型名的方法</a:t>
            </a:r>
            <a:r>
              <a:rPr lang="en-US" altLang="zh-CN" sz="3600">
                <a:solidFill>
                  <a:srgbClr val="CC0000"/>
                </a:solidFill>
              </a:rPr>
              <a:t>:</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371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371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371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371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371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371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371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37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2">
            <a:extLst>
              <a:ext uri="{FF2B5EF4-FFF2-40B4-BE49-F238E27FC236}">
                <a16:creationId xmlns:a16="http://schemas.microsoft.com/office/drawing/2014/main" id="{37A96133-EC06-43E4-8048-C7EE7C22D7AC}"/>
              </a:ext>
            </a:extLst>
          </p:cNvPr>
          <p:cNvSpPr txBox="1">
            <a:spLocks noChangeArrowheads="1"/>
          </p:cNvSpPr>
          <p:nvPr/>
        </p:nvSpPr>
        <p:spPr bwMode="auto">
          <a:xfrm>
            <a:off x="1042988" y="333375"/>
            <a:ext cx="7704137" cy="6191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CC0000"/>
                </a:solidFill>
                <a:sym typeface="黑体" panose="02010609060101010101" pitchFamily="49" charset="-122"/>
              </a:rPr>
              <a:t>1.</a:t>
            </a:r>
            <a:r>
              <a:rPr lang="en-US" altLang="zh-CN" sz="2800">
                <a:sym typeface="黑体" panose="02010609060101010101" pitchFamily="49" charset="-122"/>
              </a:rPr>
              <a:t> </a:t>
            </a:r>
            <a:r>
              <a:rPr lang="en-US" altLang="zh-CN" sz="2800">
                <a:solidFill>
                  <a:srgbClr val="800080"/>
                </a:solidFill>
                <a:sym typeface="黑体" panose="02010609060101010101" pitchFamily="49" charset="-122"/>
              </a:rPr>
              <a:t>typedef</a:t>
            </a:r>
            <a:r>
              <a:rPr lang="en-US" altLang="zh-CN" sz="2800">
                <a:solidFill>
                  <a:srgbClr val="0000CC"/>
                </a:solidFill>
                <a:sym typeface="黑体" panose="02010609060101010101" pitchFamily="49" charset="-122"/>
              </a:rPr>
              <a:t>   char   </a:t>
            </a:r>
            <a:r>
              <a:rPr lang="en-US" altLang="zh-CN" sz="2800" baseline="-14000">
                <a:solidFill>
                  <a:srgbClr val="CC0000"/>
                </a:solidFill>
              </a:rPr>
              <a:t>* </a:t>
            </a:r>
            <a:r>
              <a:rPr lang="en-US" altLang="zh-CN" sz="2800">
                <a:solidFill>
                  <a:srgbClr val="CC0000"/>
                </a:solidFill>
                <a:sym typeface="黑体" panose="02010609060101010101" pitchFamily="49" charset="-122"/>
              </a:rPr>
              <a:t>STRING</a:t>
            </a:r>
            <a:r>
              <a:rPr lang="en-US" altLang="zh-CN" sz="2800">
                <a:solidFill>
                  <a:srgbClr val="0000CC"/>
                </a:solidFill>
                <a:sym typeface="黑体" panose="02010609060101010101" pitchFamily="49" charset="-122"/>
              </a:rPr>
              <a:t>;  </a:t>
            </a:r>
          </a:p>
          <a:p>
            <a:pPr algn="l"/>
            <a:r>
              <a:rPr lang="en-US" altLang="zh-CN" sz="2800">
                <a:sym typeface="黑体" panose="02010609060101010101" pitchFamily="49" charset="-122"/>
              </a:rPr>
              <a:t>                   (</a:t>
            </a:r>
            <a:r>
              <a:rPr lang="zh-CN" altLang="en-US" sz="2800">
                <a:sym typeface="黑体" panose="02010609060101010101" pitchFamily="49" charset="-122"/>
              </a:rPr>
              <a:t>定义</a:t>
            </a:r>
            <a:r>
              <a:rPr lang="en-US" altLang="zh-CN" sz="2800">
                <a:solidFill>
                  <a:srgbClr val="0000CC"/>
                </a:solidFill>
                <a:sym typeface="黑体" panose="02010609060101010101" pitchFamily="49" charset="-122"/>
              </a:rPr>
              <a:t>STRING</a:t>
            </a:r>
            <a:r>
              <a:rPr lang="zh-CN" altLang="en-US" sz="2800">
                <a:sym typeface="黑体" panose="02010609060101010101" pitchFamily="49" charset="-122"/>
              </a:rPr>
              <a:t>为字符指针类型</a:t>
            </a:r>
            <a:r>
              <a:rPr lang="en-US" altLang="zh-CN" sz="2800">
                <a:sym typeface="黑体" panose="02010609060101010101" pitchFamily="49" charset="-122"/>
              </a:rPr>
              <a:t>)</a:t>
            </a:r>
          </a:p>
          <a:p>
            <a:pPr algn="l"/>
            <a:r>
              <a:rPr lang="en-US" altLang="zh-CN" sz="2800">
                <a:sym typeface="黑体" panose="02010609060101010101" pitchFamily="49" charset="-122"/>
              </a:rPr>
              <a:t>    </a:t>
            </a:r>
            <a:r>
              <a:rPr lang="en-US" altLang="zh-CN" sz="2800">
                <a:solidFill>
                  <a:srgbClr val="CC0000"/>
                </a:solidFill>
                <a:sym typeface="黑体" panose="02010609060101010101" pitchFamily="49" charset="-122"/>
              </a:rPr>
              <a:t>STRING</a:t>
            </a:r>
            <a:r>
              <a:rPr lang="en-US" altLang="zh-CN" sz="2800">
                <a:solidFill>
                  <a:srgbClr val="0000CC"/>
                </a:solidFill>
                <a:sym typeface="黑体" panose="02010609060101010101" pitchFamily="49" charset="-122"/>
              </a:rPr>
              <a:t>   p, s[10];</a:t>
            </a:r>
            <a:r>
              <a:rPr lang="en-US" altLang="zh-CN" sz="2800">
                <a:sym typeface="黑体" panose="02010609060101010101" pitchFamily="49" charset="-122"/>
              </a:rPr>
              <a:t>       </a:t>
            </a:r>
          </a:p>
          <a:p>
            <a:pPr algn="l"/>
            <a:r>
              <a:rPr lang="en-US" altLang="zh-CN" sz="2800">
                <a:sym typeface="黑体" panose="02010609060101010101" pitchFamily="49" charset="-122"/>
              </a:rPr>
              <a:t>                   (</a:t>
            </a:r>
            <a:r>
              <a:rPr lang="en-US" altLang="zh-CN" sz="2800">
                <a:solidFill>
                  <a:schemeClr val="accent1"/>
                </a:solidFill>
                <a:sym typeface="黑体" panose="02010609060101010101" pitchFamily="49" charset="-122"/>
              </a:rPr>
              <a:t> </a:t>
            </a:r>
            <a:r>
              <a:rPr lang="en-US" altLang="zh-CN" sz="2800">
                <a:solidFill>
                  <a:srgbClr val="0000CC"/>
                </a:solidFill>
                <a:sym typeface="黑体" panose="02010609060101010101" pitchFamily="49" charset="-122"/>
              </a:rPr>
              <a:t>p </a:t>
            </a:r>
            <a:r>
              <a:rPr lang="zh-CN" altLang="en-US" sz="2800">
                <a:sym typeface="黑体" panose="02010609060101010101" pitchFamily="49" charset="-122"/>
              </a:rPr>
              <a:t>为字符指针变量,</a:t>
            </a:r>
            <a:r>
              <a:rPr lang="zh-CN" altLang="en-US" sz="2800">
                <a:solidFill>
                  <a:schemeClr val="accent2"/>
                </a:solidFill>
                <a:sym typeface="黑体" panose="02010609060101010101" pitchFamily="49" charset="-122"/>
              </a:rPr>
              <a:t> </a:t>
            </a:r>
            <a:r>
              <a:rPr lang="en-US" altLang="zh-CN" sz="2800">
                <a:solidFill>
                  <a:srgbClr val="0000CC"/>
                </a:solidFill>
                <a:sym typeface="黑体" panose="02010609060101010101" pitchFamily="49" charset="-122"/>
              </a:rPr>
              <a:t>s </a:t>
            </a:r>
            <a:r>
              <a:rPr lang="zh-CN" altLang="en-US" sz="2800">
                <a:sym typeface="黑体" panose="02010609060101010101" pitchFamily="49" charset="-122"/>
              </a:rPr>
              <a:t>为指针数组)</a:t>
            </a:r>
          </a:p>
          <a:p>
            <a:pPr algn="l"/>
            <a:r>
              <a:rPr lang="zh-CN" altLang="en-US" sz="2800">
                <a:solidFill>
                  <a:srgbClr val="CC0000"/>
                </a:solidFill>
                <a:sym typeface="黑体" panose="02010609060101010101" pitchFamily="49" charset="-122"/>
              </a:rPr>
              <a:t>2.</a:t>
            </a:r>
            <a:r>
              <a:rPr lang="zh-CN" altLang="en-US" sz="2800">
                <a:sym typeface="黑体" panose="02010609060101010101" pitchFamily="49" charset="-122"/>
              </a:rPr>
              <a:t> </a:t>
            </a:r>
            <a:r>
              <a:rPr lang="en-US" altLang="zh-CN" sz="2800">
                <a:solidFill>
                  <a:srgbClr val="800080"/>
                </a:solidFill>
                <a:sym typeface="黑体" panose="02010609060101010101" pitchFamily="49" charset="-122"/>
              </a:rPr>
              <a:t>typedef</a:t>
            </a:r>
            <a:r>
              <a:rPr lang="en-US" altLang="zh-CN" sz="2800">
                <a:solidFill>
                  <a:srgbClr val="0000CC"/>
                </a:solidFill>
                <a:sym typeface="黑体" panose="02010609060101010101" pitchFamily="49" charset="-122"/>
              </a:rPr>
              <a:t>  int  </a:t>
            </a:r>
            <a:r>
              <a:rPr lang="en-US" altLang="zh-CN" sz="2800">
                <a:solidFill>
                  <a:srgbClr val="CC0000"/>
                </a:solidFill>
                <a:sym typeface="黑体" panose="02010609060101010101" pitchFamily="49" charset="-122"/>
              </a:rPr>
              <a:t>(</a:t>
            </a:r>
            <a:r>
              <a:rPr lang="en-US" altLang="zh-CN" sz="2800">
                <a:solidFill>
                  <a:srgbClr val="CC0000"/>
                </a:solidFill>
              </a:rPr>
              <a:t>*</a:t>
            </a:r>
            <a:r>
              <a:rPr lang="en-US" altLang="zh-CN" sz="2800">
                <a:solidFill>
                  <a:srgbClr val="CC0000"/>
                </a:solidFill>
                <a:sym typeface="黑体" panose="02010609060101010101" pitchFamily="49" charset="-122"/>
              </a:rPr>
              <a:t>POINTER)</a:t>
            </a:r>
            <a:r>
              <a:rPr lang="en-US" altLang="zh-CN" sz="2800">
                <a:solidFill>
                  <a:srgbClr val="0000CC"/>
                </a:solidFill>
                <a:sym typeface="黑体" panose="02010609060101010101" pitchFamily="49" charset="-122"/>
              </a:rPr>
              <a:t> ( )</a:t>
            </a:r>
            <a:r>
              <a:rPr lang="en-US" altLang="zh-CN" sz="2800">
                <a:sym typeface="黑体" panose="02010609060101010101" pitchFamily="49" charset="-122"/>
              </a:rPr>
              <a:t> </a:t>
            </a:r>
          </a:p>
          <a:p>
            <a:pPr algn="l"/>
            <a:r>
              <a:rPr lang="en-US" altLang="zh-CN" sz="2800">
                <a:sym typeface="黑体" panose="02010609060101010101" pitchFamily="49" charset="-122"/>
              </a:rPr>
              <a:t>                   (  </a:t>
            </a:r>
            <a:r>
              <a:rPr lang="zh-CN" altLang="en-US" sz="2800">
                <a:sym typeface="黑体" panose="02010609060101010101" pitchFamily="49" charset="-122"/>
              </a:rPr>
              <a:t>定义</a:t>
            </a:r>
            <a:r>
              <a:rPr lang="en-US" altLang="zh-CN" sz="2800">
                <a:sym typeface="黑体" panose="02010609060101010101" pitchFamily="49" charset="-122"/>
              </a:rPr>
              <a:t>POINTER</a:t>
            </a:r>
            <a:r>
              <a:rPr lang="zh-CN" altLang="en-US" sz="2800">
                <a:sym typeface="黑体" panose="02010609060101010101" pitchFamily="49" charset="-122"/>
              </a:rPr>
              <a:t>为指向函数的指针,</a:t>
            </a:r>
            <a:endParaRPr lang="en-US" altLang="zh-CN" sz="2800">
              <a:sym typeface="黑体" panose="02010609060101010101" pitchFamily="49" charset="-122"/>
            </a:endParaRPr>
          </a:p>
          <a:p>
            <a:pPr algn="l"/>
            <a:r>
              <a:rPr lang="en-US" altLang="zh-CN" sz="2800">
                <a:sym typeface="黑体" panose="02010609060101010101" pitchFamily="49" charset="-122"/>
              </a:rPr>
              <a:t>                      </a:t>
            </a:r>
            <a:r>
              <a:rPr lang="zh-CN" altLang="en-US" sz="2800">
                <a:sym typeface="黑体" panose="02010609060101010101" pitchFamily="49" charset="-122"/>
              </a:rPr>
              <a:t>该函数返回整型值)</a:t>
            </a:r>
          </a:p>
          <a:p>
            <a:pPr algn="l"/>
            <a:r>
              <a:rPr lang="zh-CN" altLang="en-US" sz="2800">
                <a:solidFill>
                  <a:srgbClr val="CC0000"/>
                </a:solidFill>
                <a:sym typeface="黑体" panose="02010609060101010101" pitchFamily="49" charset="-122"/>
              </a:rPr>
              <a:t>      </a:t>
            </a:r>
            <a:r>
              <a:rPr lang="en-US" altLang="zh-CN" sz="2800">
                <a:solidFill>
                  <a:srgbClr val="CC0000"/>
                </a:solidFill>
                <a:sym typeface="黑体" panose="02010609060101010101" pitchFamily="49" charset="-122"/>
              </a:rPr>
              <a:t>POINTER</a:t>
            </a:r>
            <a:r>
              <a:rPr lang="en-US" altLang="zh-CN" sz="2800">
                <a:solidFill>
                  <a:srgbClr val="0000CC"/>
                </a:solidFill>
                <a:sym typeface="黑体" panose="02010609060101010101" pitchFamily="49" charset="-122"/>
              </a:rPr>
              <a:t>   p1,p2;</a:t>
            </a:r>
            <a:r>
              <a:rPr lang="en-US" altLang="zh-CN" sz="2800">
                <a:sym typeface="黑体" panose="02010609060101010101" pitchFamily="49" charset="-122"/>
              </a:rPr>
              <a:t>   </a:t>
            </a:r>
          </a:p>
          <a:p>
            <a:pPr algn="l"/>
            <a:r>
              <a:rPr lang="zh-CN" altLang="en-US" sz="2800">
                <a:solidFill>
                  <a:srgbClr val="CC0000"/>
                </a:solidFill>
                <a:sym typeface="黑体" panose="02010609060101010101" pitchFamily="49" charset="-122"/>
              </a:rPr>
              <a:t>3.</a:t>
            </a:r>
            <a:r>
              <a:rPr lang="zh-CN" altLang="en-US">
                <a:sym typeface="黑体" panose="02010609060101010101" pitchFamily="49" charset="-122"/>
              </a:rPr>
              <a:t> </a:t>
            </a:r>
            <a:r>
              <a:rPr lang="en-US" altLang="zh-CN" sz="2800">
                <a:solidFill>
                  <a:srgbClr val="800080"/>
                </a:solidFill>
                <a:sym typeface="黑体" panose="02010609060101010101" pitchFamily="49" charset="-122"/>
              </a:rPr>
              <a:t>typedef</a:t>
            </a:r>
            <a:r>
              <a:rPr lang="en-US" altLang="zh-CN" sz="2800">
                <a:solidFill>
                  <a:srgbClr val="0000CC"/>
                </a:solidFill>
                <a:sym typeface="黑体" panose="02010609060101010101" pitchFamily="49" charset="-122"/>
              </a:rPr>
              <a:t>   struct</a:t>
            </a:r>
          </a:p>
          <a:p>
            <a:pPr algn="l"/>
            <a:r>
              <a:rPr lang="en-US" altLang="zh-CN" sz="2800">
                <a:solidFill>
                  <a:srgbClr val="0000CC"/>
                </a:solidFill>
                <a:sym typeface="黑体" panose="02010609060101010101" pitchFamily="49" charset="-122"/>
              </a:rPr>
              <a:t>      {   int </a:t>
            </a:r>
            <a:r>
              <a:rPr lang="en-US" altLang="zh-CN" sz="2800">
                <a:sym typeface="黑体" panose="02010609060101010101" pitchFamily="49" charset="-122"/>
              </a:rPr>
              <a:t> month</a:t>
            </a:r>
            <a:r>
              <a:rPr lang="en-US" altLang="zh-CN" sz="2800">
                <a:solidFill>
                  <a:srgbClr val="0000CC"/>
                </a:solidFill>
                <a:sym typeface="黑体" panose="02010609060101010101" pitchFamily="49" charset="-122"/>
              </a:rPr>
              <a:t> ;</a:t>
            </a:r>
          </a:p>
          <a:p>
            <a:pPr algn="l"/>
            <a:r>
              <a:rPr lang="en-US" altLang="zh-CN" sz="2800">
                <a:solidFill>
                  <a:srgbClr val="0000CC"/>
                </a:solidFill>
                <a:sym typeface="黑体" panose="02010609060101010101" pitchFamily="49" charset="-122"/>
              </a:rPr>
              <a:t>           int  </a:t>
            </a:r>
            <a:r>
              <a:rPr lang="en-US" altLang="zh-CN" sz="2800">
                <a:sym typeface="黑体" panose="02010609060101010101" pitchFamily="49" charset="-122"/>
              </a:rPr>
              <a:t>day </a:t>
            </a:r>
            <a:r>
              <a:rPr lang="en-US" altLang="zh-CN" sz="2800">
                <a:solidFill>
                  <a:srgbClr val="0000CC"/>
                </a:solidFill>
                <a:sym typeface="黑体" panose="02010609060101010101" pitchFamily="49" charset="-122"/>
              </a:rPr>
              <a:t>;</a:t>
            </a:r>
          </a:p>
          <a:p>
            <a:pPr algn="l"/>
            <a:r>
              <a:rPr lang="en-US" altLang="zh-CN" sz="2800">
                <a:solidFill>
                  <a:srgbClr val="0000CC"/>
                </a:solidFill>
                <a:sym typeface="黑体" panose="02010609060101010101" pitchFamily="49" charset="-122"/>
              </a:rPr>
              <a:t>           int  </a:t>
            </a:r>
            <a:r>
              <a:rPr lang="en-US" altLang="zh-CN" sz="2800">
                <a:sym typeface="黑体" panose="02010609060101010101" pitchFamily="49" charset="-122"/>
              </a:rPr>
              <a:t>year</a:t>
            </a:r>
            <a:r>
              <a:rPr lang="en-US" altLang="zh-CN" sz="2800">
                <a:solidFill>
                  <a:srgbClr val="0000CC"/>
                </a:solidFill>
                <a:sym typeface="黑体" panose="02010609060101010101" pitchFamily="49" charset="-122"/>
              </a:rPr>
              <a:t> ;</a:t>
            </a:r>
          </a:p>
          <a:p>
            <a:pPr algn="l"/>
            <a:r>
              <a:rPr lang="en-US" altLang="zh-CN" sz="2800">
                <a:solidFill>
                  <a:srgbClr val="0000CC"/>
                </a:solidFill>
                <a:sym typeface="黑体" panose="02010609060101010101" pitchFamily="49" charset="-122"/>
              </a:rPr>
              <a:t>      } </a:t>
            </a:r>
            <a:r>
              <a:rPr lang="en-US" altLang="zh-CN" sz="2800">
                <a:solidFill>
                  <a:srgbClr val="006600"/>
                </a:solidFill>
                <a:sym typeface="黑体" panose="02010609060101010101" pitchFamily="49" charset="-122"/>
              </a:rPr>
              <a:t>DATA;</a:t>
            </a:r>
            <a:r>
              <a:rPr lang="en-US" altLang="zh-CN" sz="2800">
                <a:solidFill>
                  <a:srgbClr val="0000CC"/>
                </a:solidFill>
                <a:sym typeface="黑体" panose="02010609060101010101" pitchFamily="49" charset="-122"/>
              </a:rPr>
              <a:t>           </a:t>
            </a:r>
          </a:p>
          <a:p>
            <a:pPr algn="l"/>
            <a:r>
              <a:rPr lang="en-US" altLang="zh-CN" sz="2800">
                <a:solidFill>
                  <a:srgbClr val="0000CC"/>
                </a:solidFill>
                <a:sym typeface="黑体" panose="02010609060101010101" pitchFamily="49" charset="-122"/>
              </a:rPr>
              <a:t>      </a:t>
            </a:r>
            <a:r>
              <a:rPr lang="en-US" altLang="zh-CN" sz="2800">
                <a:solidFill>
                  <a:srgbClr val="006600"/>
                </a:solidFill>
                <a:sym typeface="黑体" panose="02010609060101010101" pitchFamily="49" charset="-122"/>
              </a:rPr>
              <a:t>DATA </a:t>
            </a:r>
            <a:r>
              <a:rPr lang="en-US" altLang="zh-CN" sz="2800">
                <a:sym typeface="黑体" panose="02010609060101010101" pitchFamily="49" charset="-122"/>
              </a:rPr>
              <a:t> birthday</a:t>
            </a:r>
            <a:r>
              <a:rPr lang="en-US" altLang="zh-CN" sz="2800">
                <a:solidFill>
                  <a:srgbClr val="0000CC"/>
                </a:solidFill>
                <a:sym typeface="黑体" panose="02010609060101010101" pitchFamily="49" charset="-122"/>
              </a:rPr>
              <a:t>;  </a:t>
            </a:r>
            <a:r>
              <a:rPr lang="en-US" altLang="zh-CN" sz="2800">
                <a:solidFill>
                  <a:srgbClr val="006600"/>
                </a:solidFill>
                <a:sym typeface="黑体" panose="02010609060101010101" pitchFamily="49" charset="-122"/>
              </a:rPr>
              <a:t>DATA </a:t>
            </a:r>
            <a:r>
              <a:rPr lang="en-US" altLang="zh-CN" sz="2800">
                <a:solidFill>
                  <a:srgbClr val="0000CC"/>
                </a:solidFill>
                <a:sym typeface="黑体" panose="02010609060101010101" pitchFamily="49" charset="-122"/>
              </a:rPr>
              <a:t>  </a:t>
            </a:r>
            <a:r>
              <a:rPr lang="en-US" altLang="zh-CN" sz="2800"/>
              <a:t>*P</a:t>
            </a:r>
            <a:r>
              <a:rPr lang="en-US" altLang="zh-CN" sz="2800">
                <a:solidFill>
                  <a:srgbClr val="0000CC"/>
                </a:solidFill>
              </a:rPr>
              <a:t>;</a:t>
            </a:r>
            <a:r>
              <a:rPr lang="en-US" altLang="zh-CN">
                <a:solidFill>
                  <a:schemeClr val="accent2"/>
                </a:solidFill>
                <a:sym typeface="黑体" panose="02010609060101010101" pitchFamily="49" charset="-122"/>
              </a:rPr>
              <a:t> </a:t>
            </a:r>
            <a:r>
              <a:rPr lang="en-US" altLang="zh-CN" sz="2800">
                <a:sym typeface="黑体" panose="02010609060101010101" pitchFamily="49" charset="-122"/>
              </a:rPr>
              <a:t>           </a:t>
            </a:r>
          </a:p>
        </p:txBody>
      </p:sp>
      <p:sp>
        <p:nvSpPr>
          <p:cNvPr id="244739" name="Rectangle 3">
            <a:extLst>
              <a:ext uri="{FF2B5EF4-FFF2-40B4-BE49-F238E27FC236}">
                <a16:creationId xmlns:a16="http://schemas.microsoft.com/office/drawing/2014/main" id="{7E5FE171-8CD0-4D13-8820-E476697F357C}"/>
              </a:ext>
            </a:extLst>
          </p:cNvPr>
          <p:cNvSpPr>
            <a:spLocks noChangeArrowheads="1"/>
          </p:cNvSpPr>
          <p:nvPr/>
        </p:nvSpPr>
        <p:spPr bwMode="auto">
          <a:xfrm>
            <a:off x="250825" y="112713"/>
            <a:ext cx="727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CC0000"/>
                </a:solidFill>
                <a:sym typeface="黑体" panose="02010609060101010101" pitchFamily="49" charset="-122"/>
              </a:rPr>
              <a:t>例</a:t>
            </a:r>
            <a:r>
              <a:rPr lang="en-US" altLang="zh-CN">
                <a:solidFill>
                  <a:srgbClr val="CC0000"/>
                </a:solidFill>
                <a:sym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447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473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473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473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473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473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4738">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473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473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4738">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4738">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4738">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473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a:extLst>
              <a:ext uri="{FF2B5EF4-FFF2-40B4-BE49-F238E27FC236}">
                <a16:creationId xmlns:a16="http://schemas.microsoft.com/office/drawing/2014/main" id="{787C70E2-255D-451A-8984-709620B3C611}"/>
              </a:ext>
            </a:extLst>
          </p:cNvPr>
          <p:cNvSpPr txBox="1">
            <a:spLocks noChangeArrowheads="1"/>
          </p:cNvSpPr>
          <p:nvPr/>
        </p:nvSpPr>
        <p:spPr bwMode="auto">
          <a:xfrm>
            <a:off x="971550" y="1252538"/>
            <a:ext cx="7200900" cy="448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10000"/>
              </a:spcBef>
            </a:pPr>
            <a:r>
              <a:rPr lang="zh-CN" altLang="en-US">
                <a:solidFill>
                  <a:srgbClr val="CC0000"/>
                </a:solidFill>
                <a:sym typeface="黑体" panose="02010609060101010101" pitchFamily="49" charset="-122"/>
              </a:rPr>
              <a:t>1.</a:t>
            </a:r>
            <a:r>
              <a:rPr lang="zh-CN" altLang="en-US">
                <a:sym typeface="黑体" panose="02010609060101010101" pitchFamily="49" charset="-122"/>
              </a:rPr>
              <a:t> </a:t>
            </a:r>
            <a:r>
              <a:rPr lang="en-US" altLang="zh-CN">
                <a:solidFill>
                  <a:srgbClr val="0000CC"/>
                </a:solidFill>
                <a:sym typeface="黑体" panose="02010609060101010101" pitchFamily="49" charset="-122"/>
              </a:rPr>
              <a:t>typedef </a:t>
            </a:r>
            <a:r>
              <a:rPr lang="zh-CN" altLang="en-US">
                <a:sym typeface="黑体" panose="02010609060101010101" pitchFamily="49" charset="-122"/>
              </a:rPr>
              <a:t>可以定义各种类型名</a:t>
            </a:r>
            <a:r>
              <a:rPr lang="en-US" altLang="zh-CN">
                <a:sym typeface="黑体" panose="02010609060101010101" pitchFamily="49" charset="-122"/>
              </a:rPr>
              <a:t>, </a:t>
            </a:r>
            <a:r>
              <a:rPr lang="zh-CN" altLang="en-US">
                <a:sym typeface="黑体" panose="02010609060101010101" pitchFamily="49" charset="-122"/>
              </a:rPr>
              <a:t>但不能定义变量</a:t>
            </a:r>
          </a:p>
          <a:p>
            <a:pPr algn="l">
              <a:spcBef>
                <a:spcPct val="10000"/>
              </a:spcBef>
            </a:pPr>
            <a:r>
              <a:rPr lang="zh-CN" altLang="en-US">
                <a:solidFill>
                  <a:srgbClr val="0000CC"/>
                </a:solidFill>
                <a:sym typeface="黑体" panose="02010609060101010101" pitchFamily="49" charset="-122"/>
              </a:rPr>
              <a:t>             </a:t>
            </a:r>
            <a:r>
              <a:rPr lang="en-US" altLang="zh-CN">
                <a:solidFill>
                  <a:srgbClr val="0000CC"/>
                </a:solidFill>
                <a:sym typeface="黑体" panose="02010609060101010101" pitchFamily="49" charset="-122"/>
              </a:rPr>
              <a:t>int   </a:t>
            </a:r>
            <a:r>
              <a:rPr lang="en-US" altLang="zh-CN">
                <a:sym typeface="黑体" panose="02010609060101010101" pitchFamily="49" charset="-122"/>
              </a:rPr>
              <a:t>a[10], b[10], c[10], d[10];</a:t>
            </a:r>
          </a:p>
          <a:p>
            <a:pPr algn="l">
              <a:spcBef>
                <a:spcPct val="10000"/>
              </a:spcBef>
            </a:pPr>
            <a:r>
              <a:rPr lang="en-US" altLang="zh-CN">
                <a:solidFill>
                  <a:srgbClr val="800080"/>
                </a:solidFill>
                <a:sym typeface="黑体" panose="02010609060101010101" pitchFamily="49" charset="-122"/>
              </a:rPr>
              <a:t>             typedef</a:t>
            </a:r>
            <a:r>
              <a:rPr lang="en-US" altLang="zh-CN">
                <a:solidFill>
                  <a:srgbClr val="0000CC"/>
                </a:solidFill>
                <a:sym typeface="黑体" panose="02010609060101010101" pitchFamily="49" charset="-122"/>
              </a:rPr>
              <a:t>  int  </a:t>
            </a:r>
            <a:r>
              <a:rPr lang="en-US" altLang="zh-CN">
                <a:solidFill>
                  <a:srgbClr val="800080"/>
                </a:solidFill>
                <a:sym typeface="黑体" panose="02010609060101010101" pitchFamily="49" charset="-122"/>
              </a:rPr>
              <a:t>ARR[10];</a:t>
            </a:r>
          </a:p>
          <a:p>
            <a:pPr algn="l">
              <a:spcBef>
                <a:spcPct val="10000"/>
              </a:spcBef>
            </a:pPr>
            <a:r>
              <a:rPr lang="en-US" altLang="zh-CN">
                <a:sym typeface="黑体" panose="02010609060101010101" pitchFamily="49" charset="-122"/>
              </a:rPr>
              <a:t>             </a:t>
            </a:r>
            <a:r>
              <a:rPr lang="en-US" altLang="zh-CN">
                <a:solidFill>
                  <a:srgbClr val="800080"/>
                </a:solidFill>
                <a:sym typeface="黑体" panose="02010609060101010101" pitchFamily="49" charset="-122"/>
              </a:rPr>
              <a:t>ARR </a:t>
            </a:r>
            <a:r>
              <a:rPr lang="en-US" altLang="zh-CN">
                <a:sym typeface="黑体" panose="02010609060101010101" pitchFamily="49" charset="-122"/>
              </a:rPr>
              <a:t>   a, b, c, d;</a:t>
            </a:r>
          </a:p>
          <a:p>
            <a:pPr algn="l">
              <a:spcBef>
                <a:spcPct val="50000"/>
              </a:spcBef>
            </a:pPr>
            <a:r>
              <a:rPr lang="en-US" altLang="zh-CN">
                <a:solidFill>
                  <a:srgbClr val="CC0000"/>
                </a:solidFill>
                <a:sym typeface="黑体" panose="02010609060101010101" pitchFamily="49" charset="-122"/>
              </a:rPr>
              <a:t>2.</a:t>
            </a:r>
            <a:r>
              <a:rPr lang="en-US" altLang="zh-CN">
                <a:sym typeface="黑体" panose="02010609060101010101" pitchFamily="49" charset="-122"/>
              </a:rPr>
              <a:t> typedef  </a:t>
            </a:r>
            <a:r>
              <a:rPr lang="zh-CN" altLang="en-US">
                <a:sym typeface="黑体" panose="02010609060101010101" pitchFamily="49" charset="-122"/>
              </a:rPr>
              <a:t>与  </a:t>
            </a:r>
            <a:r>
              <a:rPr lang="en-US" altLang="zh-CN">
                <a:sym typeface="黑体" panose="02010609060101010101" pitchFamily="49" charset="-122"/>
              </a:rPr>
              <a:t># define </a:t>
            </a:r>
            <a:r>
              <a:rPr lang="zh-CN" altLang="en-US">
                <a:sym typeface="黑体" panose="02010609060101010101" pitchFamily="49" charset="-122"/>
              </a:rPr>
              <a:t>的区别</a:t>
            </a:r>
          </a:p>
          <a:p>
            <a:pPr algn="l">
              <a:spcBef>
                <a:spcPct val="10000"/>
              </a:spcBef>
            </a:pPr>
            <a:r>
              <a:rPr lang="zh-CN" altLang="en-US">
                <a:solidFill>
                  <a:srgbClr val="0000CC"/>
                </a:solidFill>
                <a:sym typeface="黑体" panose="02010609060101010101" pitchFamily="49" charset="-122"/>
              </a:rPr>
              <a:t>             </a:t>
            </a:r>
            <a:r>
              <a:rPr lang="en-US" altLang="zh-CN">
                <a:solidFill>
                  <a:srgbClr val="0000CC"/>
                </a:solidFill>
                <a:sym typeface="黑体" panose="02010609060101010101" pitchFamily="49" charset="-122"/>
              </a:rPr>
              <a:t>#define  </a:t>
            </a:r>
            <a:r>
              <a:rPr lang="en-US" altLang="zh-CN">
                <a:solidFill>
                  <a:schemeClr val="tx2"/>
                </a:solidFill>
                <a:sym typeface="黑体" panose="02010609060101010101" pitchFamily="49" charset="-122"/>
              </a:rPr>
              <a:t>COUNT  int</a:t>
            </a:r>
            <a:r>
              <a:rPr lang="en-US" altLang="zh-CN">
                <a:solidFill>
                  <a:srgbClr val="0000CC"/>
                </a:solidFill>
                <a:sym typeface="黑体" panose="02010609060101010101" pitchFamily="49" charset="-122"/>
              </a:rPr>
              <a:t>;</a:t>
            </a:r>
          </a:p>
          <a:p>
            <a:pPr algn="l">
              <a:spcBef>
                <a:spcPct val="10000"/>
              </a:spcBef>
            </a:pPr>
            <a:r>
              <a:rPr lang="en-US" altLang="zh-CN">
                <a:solidFill>
                  <a:srgbClr val="800080"/>
                </a:solidFill>
                <a:sym typeface="黑体" panose="02010609060101010101" pitchFamily="49" charset="-122"/>
              </a:rPr>
              <a:t>             typedef</a:t>
            </a:r>
            <a:r>
              <a:rPr lang="en-US" altLang="zh-CN">
                <a:solidFill>
                  <a:srgbClr val="0000CC"/>
                </a:solidFill>
                <a:sym typeface="黑体" panose="02010609060101010101" pitchFamily="49" charset="-122"/>
              </a:rPr>
              <a:t>  int  </a:t>
            </a:r>
            <a:r>
              <a:rPr lang="en-US" altLang="zh-CN">
                <a:solidFill>
                  <a:srgbClr val="800080"/>
                </a:solidFill>
                <a:sym typeface="黑体" panose="02010609060101010101" pitchFamily="49" charset="-122"/>
              </a:rPr>
              <a:t>COUNT</a:t>
            </a:r>
            <a:r>
              <a:rPr lang="en-US" altLang="zh-CN">
                <a:solidFill>
                  <a:srgbClr val="0000CC"/>
                </a:solidFill>
                <a:sym typeface="黑体" panose="02010609060101010101" pitchFamily="49" charset="-122"/>
              </a:rPr>
              <a:t>;</a:t>
            </a:r>
            <a:endParaRPr lang="zh-CN" altLang="en-US">
              <a:sym typeface="黑体" panose="02010609060101010101" pitchFamily="49" charset="-122"/>
            </a:endParaRPr>
          </a:p>
        </p:txBody>
      </p:sp>
      <p:sp>
        <p:nvSpPr>
          <p:cNvPr id="245763" name="Rectangle 3">
            <a:extLst>
              <a:ext uri="{FF2B5EF4-FFF2-40B4-BE49-F238E27FC236}">
                <a16:creationId xmlns:a16="http://schemas.microsoft.com/office/drawing/2014/main" id="{4ABD720C-3C6F-4624-A57B-9FEC8EEE0B1E}"/>
              </a:ext>
            </a:extLst>
          </p:cNvPr>
          <p:cNvSpPr>
            <a:spLocks noChangeArrowheads="1"/>
          </p:cNvSpPr>
          <p:nvPr/>
        </p:nvSpPr>
        <p:spPr bwMode="auto">
          <a:xfrm>
            <a:off x="1331913" y="260350"/>
            <a:ext cx="1562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600">
                <a:solidFill>
                  <a:srgbClr val="CC0000"/>
                </a:solidFill>
                <a:sym typeface="黑体" panose="02010609060101010101" pitchFamily="49" charset="-122"/>
              </a:rPr>
              <a:t>说明: </a:t>
            </a:r>
          </a:p>
        </p:txBody>
      </p:sp>
    </p:spTree>
  </p:cSld>
  <p:clrMapOvr>
    <a:masterClrMapping/>
  </p:clrMapOvr>
  <p:transition spd="slow" advTm="10000">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4576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6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6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6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a:extLst>
              <a:ext uri="{FF2B5EF4-FFF2-40B4-BE49-F238E27FC236}">
                <a16:creationId xmlns:a16="http://schemas.microsoft.com/office/drawing/2014/main" id="{5770B105-481E-413A-9990-86A038771E41}"/>
              </a:ext>
            </a:extLst>
          </p:cNvPr>
          <p:cNvSpPr txBox="1">
            <a:spLocks noChangeArrowheads="1"/>
          </p:cNvSpPr>
          <p:nvPr/>
        </p:nvSpPr>
        <p:spPr bwMode="auto">
          <a:xfrm>
            <a:off x="827088" y="1412875"/>
            <a:ext cx="7993062" cy="4478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10000"/>
              </a:spcBef>
            </a:pPr>
            <a:r>
              <a:rPr lang="en-US" altLang="zh-CN">
                <a:solidFill>
                  <a:srgbClr val="CC0000"/>
                </a:solidFill>
                <a:sym typeface="黑体" panose="02010609060101010101" pitchFamily="49" charset="-122"/>
              </a:rPr>
              <a:t>3</a:t>
            </a:r>
            <a:r>
              <a:rPr lang="zh-CN" altLang="en-US">
                <a:solidFill>
                  <a:srgbClr val="CC0000"/>
                </a:solidFill>
                <a:sym typeface="黑体" panose="02010609060101010101" pitchFamily="49" charset="-122"/>
              </a:rPr>
              <a:t>.</a:t>
            </a:r>
            <a:r>
              <a:rPr lang="zh-CN" altLang="en-US">
                <a:sym typeface="黑体" panose="02010609060101010101" pitchFamily="49" charset="-122"/>
              </a:rPr>
              <a:t> 当不同源文件中用到同一类型数据（</a:t>
            </a:r>
            <a:r>
              <a:rPr lang="zh-CN" altLang="en-US">
                <a:solidFill>
                  <a:srgbClr val="0000CC"/>
                </a:solidFill>
                <a:sym typeface="黑体" panose="02010609060101010101" pitchFamily="49" charset="-122"/>
              </a:rPr>
              <a:t>尤其是数组、指针、结构体和共用体等类型</a:t>
            </a:r>
            <a:r>
              <a:rPr lang="zh-CN" altLang="en-US">
                <a:sym typeface="黑体" panose="02010609060101010101" pitchFamily="49" charset="-122"/>
              </a:rPr>
              <a:t>）时，常用</a:t>
            </a:r>
            <a:r>
              <a:rPr lang="en-US" altLang="zh-CN">
                <a:solidFill>
                  <a:srgbClr val="0000CC"/>
                </a:solidFill>
                <a:sym typeface="黑体" panose="02010609060101010101" pitchFamily="49" charset="-122"/>
              </a:rPr>
              <a:t>typedef </a:t>
            </a:r>
            <a:r>
              <a:rPr lang="zh-CN" altLang="en-US">
                <a:sym typeface="黑体" panose="02010609060101010101" pitchFamily="49" charset="-122"/>
              </a:rPr>
              <a:t>声明一些数据类型，把它们单独放在一个文件中，然后在需要用到的时候用</a:t>
            </a:r>
            <a:r>
              <a:rPr lang="en-US" altLang="zh-CN">
                <a:solidFill>
                  <a:srgbClr val="0000CC"/>
                </a:solidFill>
                <a:sym typeface="黑体" panose="02010609060101010101" pitchFamily="49" charset="-122"/>
              </a:rPr>
              <a:t>#include</a:t>
            </a:r>
            <a:r>
              <a:rPr lang="zh-CN" altLang="en-US">
                <a:sym typeface="黑体" panose="02010609060101010101" pitchFamily="49" charset="-122"/>
              </a:rPr>
              <a:t>命令把它们包含进来。</a:t>
            </a:r>
          </a:p>
          <a:p>
            <a:pPr algn="l">
              <a:spcBef>
                <a:spcPct val="100000"/>
              </a:spcBef>
            </a:pPr>
            <a:r>
              <a:rPr lang="zh-CN" altLang="en-US">
                <a:solidFill>
                  <a:srgbClr val="CC0000"/>
                </a:solidFill>
                <a:sym typeface="黑体" panose="02010609060101010101" pitchFamily="49" charset="-122"/>
              </a:rPr>
              <a:t>4.</a:t>
            </a:r>
            <a:r>
              <a:rPr lang="zh-CN" altLang="en-US">
                <a:sym typeface="黑体" panose="02010609060101010101" pitchFamily="49" charset="-122"/>
              </a:rPr>
              <a:t> 使用 </a:t>
            </a:r>
            <a:r>
              <a:rPr lang="en-US" altLang="zh-CN">
                <a:sym typeface="黑体" panose="02010609060101010101" pitchFamily="49" charset="-122"/>
              </a:rPr>
              <a:t>typedef </a:t>
            </a:r>
            <a:r>
              <a:rPr lang="zh-CN" altLang="en-US">
                <a:sym typeface="黑体" panose="02010609060101010101" pitchFamily="49" charset="-122"/>
              </a:rPr>
              <a:t>有利于程序的通用和移植</a:t>
            </a:r>
          </a:p>
          <a:p>
            <a:pPr algn="l"/>
            <a:r>
              <a:rPr lang="en-US" altLang="zh-CN">
                <a:solidFill>
                  <a:srgbClr val="0000CC"/>
                </a:solidFill>
                <a:sym typeface="黑体" panose="02010609060101010101" pitchFamily="49" charset="-122"/>
              </a:rPr>
              <a:t>             typedef</a:t>
            </a:r>
            <a:r>
              <a:rPr lang="en-US" altLang="zh-CN">
                <a:sym typeface="黑体" panose="02010609060101010101" pitchFamily="49" charset="-122"/>
              </a:rPr>
              <a:t>  int      INTEGER;</a:t>
            </a:r>
          </a:p>
          <a:p>
            <a:pPr algn="l"/>
            <a:r>
              <a:rPr lang="en-US" altLang="zh-CN">
                <a:solidFill>
                  <a:srgbClr val="0000CC"/>
                </a:solidFill>
                <a:sym typeface="黑体" panose="02010609060101010101" pitchFamily="49" charset="-122"/>
              </a:rPr>
              <a:t>             typedef</a:t>
            </a:r>
            <a:r>
              <a:rPr lang="en-US" altLang="zh-CN">
                <a:sym typeface="黑体" panose="02010609060101010101" pitchFamily="49" charset="-122"/>
              </a:rPr>
              <a:t>  long   INTEGER;</a:t>
            </a:r>
          </a:p>
        </p:txBody>
      </p:sp>
      <p:sp>
        <p:nvSpPr>
          <p:cNvPr id="246787" name="Rectangle 3">
            <a:extLst>
              <a:ext uri="{FF2B5EF4-FFF2-40B4-BE49-F238E27FC236}">
                <a16:creationId xmlns:a16="http://schemas.microsoft.com/office/drawing/2014/main" id="{4FFBBCB6-4A49-4ABF-9A6E-457E8BE6BBE2}"/>
              </a:ext>
            </a:extLst>
          </p:cNvPr>
          <p:cNvSpPr>
            <a:spLocks noChangeArrowheads="1"/>
          </p:cNvSpPr>
          <p:nvPr/>
        </p:nvSpPr>
        <p:spPr bwMode="auto">
          <a:xfrm>
            <a:off x="1331913" y="260350"/>
            <a:ext cx="1562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600">
                <a:solidFill>
                  <a:srgbClr val="CC0000"/>
                </a:solidFill>
                <a:sym typeface="黑体" panose="02010609060101010101" pitchFamily="49" charset="-122"/>
              </a:rPr>
              <a:t>说明: </a:t>
            </a:r>
          </a:p>
        </p:txBody>
      </p:sp>
    </p:spTree>
  </p:cSld>
  <p:clrMapOvr>
    <a:masterClrMapping/>
  </p:clrMapOvr>
  <p:transition spd="slow" advTm="10000">
    <p:split orient="vert"/>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a:extLst>
              <a:ext uri="{FF2B5EF4-FFF2-40B4-BE49-F238E27FC236}">
                <a16:creationId xmlns:a16="http://schemas.microsoft.com/office/drawing/2014/main" id="{938CD978-B983-48EF-B690-0679A50865F6}"/>
              </a:ext>
            </a:extLst>
          </p:cNvPr>
          <p:cNvSpPr txBox="1">
            <a:spLocks noChangeArrowheads="1"/>
          </p:cNvSpPr>
          <p:nvPr/>
        </p:nvSpPr>
        <p:spPr bwMode="auto">
          <a:xfrm>
            <a:off x="1908175" y="404813"/>
            <a:ext cx="23050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3600">
                <a:solidFill>
                  <a:srgbClr val="CC0000"/>
                </a:solidFill>
                <a:ea typeface="黑体" panose="02010609060101010101" pitchFamily="49" charset="-122"/>
              </a:rPr>
              <a:t>指针</a:t>
            </a:r>
          </a:p>
        </p:txBody>
      </p:sp>
      <p:sp>
        <p:nvSpPr>
          <p:cNvPr id="247811" name="Rectangle 3">
            <a:extLst>
              <a:ext uri="{FF2B5EF4-FFF2-40B4-BE49-F238E27FC236}">
                <a16:creationId xmlns:a16="http://schemas.microsoft.com/office/drawing/2014/main" id="{7E945375-496D-4801-8B9C-D6AF057F8CB5}"/>
              </a:ext>
            </a:extLst>
          </p:cNvPr>
          <p:cNvSpPr>
            <a:spLocks noChangeArrowheads="1"/>
          </p:cNvSpPr>
          <p:nvPr/>
        </p:nvSpPr>
        <p:spPr bwMode="auto">
          <a:xfrm>
            <a:off x="1331913" y="1682750"/>
            <a:ext cx="69850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a:t>int  a[10]={1,2,3,4,5,6,7,8,9,10},*p=a;</a:t>
            </a:r>
            <a:br>
              <a:rPr lang="en-US" altLang="zh-CN"/>
            </a:br>
            <a:r>
              <a:rPr lang="zh-CN" altLang="en-US"/>
              <a:t>则数值为</a:t>
            </a:r>
            <a:r>
              <a:rPr lang="en-US" altLang="zh-CN"/>
              <a:t>9</a:t>
            </a:r>
            <a:r>
              <a:rPr lang="zh-CN" altLang="en-US"/>
              <a:t>的表达式是</a:t>
            </a:r>
            <a:br>
              <a:rPr lang="zh-CN" altLang="en-US"/>
            </a:br>
            <a:r>
              <a:rPr lang="zh-CN" altLang="en-US"/>
              <a:t>　　</a:t>
            </a:r>
            <a:r>
              <a:rPr lang="en-US" altLang="zh-CN">
                <a:solidFill>
                  <a:srgbClr val="0000CC"/>
                </a:solidFill>
              </a:rPr>
              <a:t>A)  *P+9            </a:t>
            </a:r>
            <a:br>
              <a:rPr lang="en-US" altLang="zh-CN">
                <a:solidFill>
                  <a:srgbClr val="0000CC"/>
                </a:solidFill>
              </a:rPr>
            </a:br>
            <a:r>
              <a:rPr lang="zh-CN" altLang="en-US">
                <a:solidFill>
                  <a:srgbClr val="0000CC"/>
                </a:solidFill>
              </a:rPr>
              <a:t>　　</a:t>
            </a:r>
            <a:r>
              <a:rPr lang="en-US" altLang="zh-CN">
                <a:solidFill>
                  <a:srgbClr val="0000CC"/>
                </a:solidFill>
              </a:rPr>
              <a:t>B)  *(P+8)          </a:t>
            </a:r>
            <a:br>
              <a:rPr lang="en-US" altLang="zh-CN">
                <a:solidFill>
                  <a:srgbClr val="0000CC"/>
                </a:solidFill>
              </a:rPr>
            </a:br>
            <a:r>
              <a:rPr lang="zh-CN" altLang="en-US">
                <a:solidFill>
                  <a:srgbClr val="0000CC"/>
                </a:solidFill>
              </a:rPr>
              <a:t>　　</a:t>
            </a:r>
            <a:r>
              <a:rPr lang="en-US" altLang="zh-CN">
                <a:solidFill>
                  <a:srgbClr val="0000CC"/>
                </a:solidFill>
              </a:rPr>
              <a:t>C)  *P+=9          </a:t>
            </a:r>
            <a:br>
              <a:rPr lang="en-US" altLang="zh-CN">
                <a:solidFill>
                  <a:srgbClr val="0000CC"/>
                </a:solidFill>
              </a:rPr>
            </a:br>
            <a:r>
              <a:rPr lang="zh-CN" altLang="en-US">
                <a:solidFill>
                  <a:srgbClr val="0000CC"/>
                </a:solidFill>
              </a:rPr>
              <a:t>　　</a:t>
            </a:r>
            <a:r>
              <a:rPr lang="en-US" altLang="zh-CN">
                <a:solidFill>
                  <a:srgbClr val="0000CC"/>
                </a:solidFill>
              </a:rPr>
              <a:t>D)   P+8 </a:t>
            </a: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7E6C4AEA-7418-4140-B77A-D6987E704433}"/>
              </a:ext>
            </a:extLst>
          </p:cNvPr>
          <p:cNvSpPr>
            <a:spLocks noChangeArrowheads="1"/>
          </p:cNvSpPr>
          <p:nvPr/>
        </p:nvSpPr>
        <p:spPr bwMode="auto">
          <a:xfrm>
            <a:off x="971550" y="1246188"/>
            <a:ext cx="5688013" cy="487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a:solidFill>
                  <a:srgbClr val="0000CC"/>
                </a:solidFill>
              </a:rPr>
              <a:t>struct </a:t>
            </a:r>
            <a:r>
              <a:rPr lang="en-US" altLang="zh-CN">
                <a:solidFill>
                  <a:srgbClr val="CC0000"/>
                </a:solidFill>
              </a:rPr>
              <a:t>n</a:t>
            </a:r>
          </a:p>
          <a:p>
            <a:pPr algn="l"/>
            <a:r>
              <a:rPr lang="en-US" altLang="zh-CN"/>
              <a:t>   </a:t>
            </a:r>
            <a:r>
              <a:rPr lang="en-US" altLang="zh-CN">
                <a:solidFill>
                  <a:srgbClr val="0000CC"/>
                </a:solidFill>
              </a:rPr>
              <a:t> {</a:t>
            </a:r>
            <a:r>
              <a:rPr lang="en-US" altLang="zh-CN"/>
              <a:t> int x; char c; </a:t>
            </a:r>
            <a:r>
              <a:rPr lang="en-US" altLang="zh-CN">
                <a:solidFill>
                  <a:srgbClr val="0000CC"/>
                </a:solidFill>
              </a:rPr>
              <a:t>}</a:t>
            </a:r>
            <a:r>
              <a:rPr lang="en-US" altLang="zh-CN"/>
              <a:t>;</a:t>
            </a:r>
            <a:br>
              <a:rPr lang="en-US" altLang="zh-CN"/>
            </a:br>
            <a:endParaRPr lang="en-US" altLang="zh-CN" sz="1000"/>
          </a:p>
          <a:p>
            <a:pPr algn="l"/>
            <a:r>
              <a:rPr lang="en-US" altLang="zh-CN">
                <a:solidFill>
                  <a:srgbClr val="CC0000"/>
                </a:solidFill>
              </a:rPr>
              <a:t>func</a:t>
            </a:r>
            <a:r>
              <a:rPr lang="en-US" altLang="zh-CN"/>
              <a:t>(</a:t>
            </a:r>
            <a:r>
              <a:rPr lang="en-US" altLang="zh-CN">
                <a:solidFill>
                  <a:srgbClr val="0000CC"/>
                </a:solidFill>
              </a:rPr>
              <a:t>struct</a:t>
            </a:r>
            <a:r>
              <a:rPr lang="en-US" altLang="zh-CN"/>
              <a:t> </a:t>
            </a:r>
            <a:r>
              <a:rPr lang="en-US" altLang="zh-CN">
                <a:solidFill>
                  <a:srgbClr val="CC0000"/>
                </a:solidFill>
              </a:rPr>
              <a:t>n</a:t>
            </a:r>
            <a:r>
              <a:rPr lang="en-US" altLang="zh-CN"/>
              <a:t> </a:t>
            </a:r>
            <a:r>
              <a:rPr lang="en-US" altLang="zh-CN">
                <a:solidFill>
                  <a:srgbClr val="006600"/>
                </a:solidFill>
              </a:rPr>
              <a:t>b</a:t>
            </a:r>
            <a:r>
              <a:rPr lang="en-US" altLang="zh-CN"/>
              <a:t>)</a:t>
            </a:r>
            <a:br>
              <a:rPr lang="en-US" altLang="zh-CN"/>
            </a:br>
            <a:r>
              <a:rPr lang="en-US" altLang="zh-CN"/>
              <a:t>    </a:t>
            </a:r>
            <a:r>
              <a:rPr lang="en-US" altLang="zh-CN">
                <a:solidFill>
                  <a:srgbClr val="CC0000"/>
                </a:solidFill>
              </a:rPr>
              <a:t>{</a:t>
            </a:r>
            <a:r>
              <a:rPr lang="en-US" altLang="zh-CN"/>
              <a:t>b.x=20;b.c='y'; </a:t>
            </a:r>
            <a:r>
              <a:rPr lang="en-US" altLang="zh-CN">
                <a:solidFill>
                  <a:srgbClr val="CC0000"/>
                </a:solidFill>
              </a:rPr>
              <a:t> }</a:t>
            </a:r>
            <a:r>
              <a:rPr lang="en-US" altLang="zh-CN"/>
              <a:t> </a:t>
            </a:r>
          </a:p>
          <a:p>
            <a:pPr algn="l"/>
            <a:endParaRPr lang="en-US" altLang="zh-CN" sz="1600"/>
          </a:p>
          <a:p>
            <a:pPr algn="l"/>
            <a:r>
              <a:rPr lang="en-US" altLang="zh-CN">
                <a:solidFill>
                  <a:srgbClr val="CC0000"/>
                </a:solidFill>
              </a:rPr>
              <a:t>main( )</a:t>
            </a:r>
            <a:br>
              <a:rPr lang="en-US" altLang="zh-CN">
                <a:solidFill>
                  <a:srgbClr val="CC0000"/>
                </a:solidFill>
              </a:rPr>
            </a:br>
            <a:r>
              <a:rPr lang="en-US" altLang="zh-CN"/>
              <a:t>    </a:t>
            </a:r>
            <a:r>
              <a:rPr lang="en-US" altLang="zh-CN">
                <a:solidFill>
                  <a:srgbClr val="CC0000"/>
                </a:solidFill>
              </a:rPr>
              <a:t>{</a:t>
            </a:r>
            <a:r>
              <a:rPr lang="en-US" altLang="zh-CN"/>
              <a:t> </a:t>
            </a:r>
            <a:r>
              <a:rPr lang="en-US" altLang="zh-CN">
                <a:solidFill>
                  <a:srgbClr val="0000CC"/>
                </a:solidFill>
              </a:rPr>
              <a:t>struct</a:t>
            </a:r>
            <a:r>
              <a:rPr lang="en-US" altLang="zh-CN"/>
              <a:t> </a:t>
            </a:r>
            <a:r>
              <a:rPr lang="en-US" altLang="zh-CN">
                <a:solidFill>
                  <a:srgbClr val="CC0000"/>
                </a:solidFill>
              </a:rPr>
              <a:t>n</a:t>
            </a:r>
            <a:r>
              <a:rPr lang="en-US" altLang="zh-CN"/>
              <a:t> </a:t>
            </a:r>
            <a:r>
              <a:rPr lang="en-US" altLang="zh-CN">
                <a:solidFill>
                  <a:srgbClr val="006600"/>
                </a:solidFill>
              </a:rPr>
              <a:t>a</a:t>
            </a:r>
            <a:r>
              <a:rPr lang="en-US" altLang="zh-CN"/>
              <a:t>={10,'x'};</a:t>
            </a:r>
            <a:br>
              <a:rPr lang="en-US" altLang="zh-CN"/>
            </a:br>
            <a:r>
              <a:rPr lang="en-US" altLang="zh-CN"/>
              <a:t>      func(a);</a:t>
            </a:r>
            <a:br>
              <a:rPr lang="en-US" altLang="zh-CN"/>
            </a:br>
            <a:r>
              <a:rPr lang="en-US" altLang="zh-CN"/>
              <a:t>      printf("%d,%c", a.x, a.c);</a:t>
            </a:r>
            <a:br>
              <a:rPr lang="en-US" altLang="zh-CN"/>
            </a:br>
            <a:r>
              <a:rPr lang="en-US" altLang="zh-CN"/>
              <a:t>     </a:t>
            </a:r>
            <a:r>
              <a:rPr lang="en-US" altLang="zh-CN">
                <a:solidFill>
                  <a:srgbClr val="CC0000"/>
                </a:solidFill>
              </a:rPr>
              <a:t>}</a:t>
            </a:r>
          </a:p>
        </p:txBody>
      </p:sp>
      <p:sp>
        <p:nvSpPr>
          <p:cNvPr id="248835" name="Text Box 3">
            <a:extLst>
              <a:ext uri="{FF2B5EF4-FFF2-40B4-BE49-F238E27FC236}">
                <a16:creationId xmlns:a16="http://schemas.microsoft.com/office/drawing/2014/main" id="{EF85C6C2-0B9C-4C21-8B9A-3DF5AE36CC57}"/>
              </a:ext>
            </a:extLst>
          </p:cNvPr>
          <p:cNvSpPr txBox="1">
            <a:spLocks noChangeArrowheads="1"/>
          </p:cNvSpPr>
          <p:nvPr/>
        </p:nvSpPr>
        <p:spPr bwMode="auto">
          <a:xfrm>
            <a:off x="5364163" y="257175"/>
            <a:ext cx="16557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10</a:t>
            </a:r>
            <a:r>
              <a:rPr lang="zh-CN" altLang="en-US">
                <a:solidFill>
                  <a:srgbClr val="CC0000"/>
                </a:solidFill>
              </a:rPr>
              <a:t>，</a:t>
            </a:r>
            <a:r>
              <a:rPr lang="en-US" altLang="zh-CN">
                <a:solidFill>
                  <a:srgbClr val="CC0000"/>
                </a:solidFill>
              </a:rPr>
              <a:t>x</a:t>
            </a:r>
          </a:p>
        </p:txBody>
      </p:sp>
      <p:sp>
        <p:nvSpPr>
          <p:cNvPr id="248836" name="Rectangle 4">
            <a:extLst>
              <a:ext uri="{FF2B5EF4-FFF2-40B4-BE49-F238E27FC236}">
                <a16:creationId xmlns:a16="http://schemas.microsoft.com/office/drawing/2014/main" id="{F5120BDD-8852-4BD6-97AE-14D64D89D6E7}"/>
              </a:ext>
            </a:extLst>
          </p:cNvPr>
          <p:cNvSpPr>
            <a:spLocks noChangeArrowheads="1"/>
          </p:cNvSpPr>
          <p:nvPr/>
        </p:nvSpPr>
        <p:spPr bwMode="auto">
          <a:xfrm>
            <a:off x="1116013" y="346075"/>
            <a:ext cx="6704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以下程序的运行结果是</a:t>
            </a:r>
            <a:r>
              <a:rPr lang="zh-CN" altLang="en-US" u="sng"/>
              <a:t>                    </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ABFD296F-ECCB-4EB0-BA49-11D8978E804D}"/>
              </a:ext>
            </a:extLst>
          </p:cNvPr>
          <p:cNvSpPr>
            <a:spLocks noChangeArrowheads="1"/>
          </p:cNvSpPr>
          <p:nvPr/>
        </p:nvSpPr>
        <p:spPr bwMode="auto">
          <a:xfrm>
            <a:off x="1116013" y="188913"/>
            <a:ext cx="4824412"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en-US" altLang="zh-CN" sz="3600">
                <a:solidFill>
                  <a:srgbClr val="CC0000"/>
                </a:solidFill>
                <a:latin typeface="Times New Roman" panose="02020603050405020304" pitchFamily="18" charset="0"/>
              </a:rPr>
              <a:t>Sizeof (</a:t>
            </a:r>
            <a:r>
              <a:rPr lang="zh-CN" altLang="en-US" sz="3600">
                <a:solidFill>
                  <a:srgbClr val="CC0000"/>
                </a:solidFill>
                <a:latin typeface="Times New Roman" panose="02020603050405020304" pitchFamily="18" charset="0"/>
              </a:rPr>
              <a:t>结构体）</a:t>
            </a:r>
          </a:p>
        </p:txBody>
      </p:sp>
      <p:sp>
        <p:nvSpPr>
          <p:cNvPr id="98307" name="Rectangle 3">
            <a:extLst>
              <a:ext uri="{FF2B5EF4-FFF2-40B4-BE49-F238E27FC236}">
                <a16:creationId xmlns:a16="http://schemas.microsoft.com/office/drawing/2014/main" id="{B78809FE-4D45-4286-A53E-EE0EB4592A6A}"/>
              </a:ext>
            </a:extLst>
          </p:cNvPr>
          <p:cNvSpPr>
            <a:spLocks noChangeArrowheads="1"/>
          </p:cNvSpPr>
          <p:nvPr/>
        </p:nvSpPr>
        <p:spPr bwMode="auto">
          <a:xfrm>
            <a:off x="1042988" y="1587500"/>
            <a:ext cx="7127875"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20000"/>
              </a:spcBef>
            </a:pPr>
            <a:r>
              <a:rPr lang="en-US" altLang="zh-CN">
                <a:solidFill>
                  <a:srgbClr val="CC0000"/>
                </a:solidFill>
              </a:rPr>
              <a:t>②</a:t>
            </a:r>
            <a:r>
              <a:rPr lang="zh-CN" altLang="en-US"/>
              <a:t> 结构体每个成员相对于结构体首地址的</a:t>
            </a:r>
            <a:r>
              <a:rPr lang="zh-CN" altLang="en-US">
                <a:solidFill>
                  <a:srgbClr val="0000CC"/>
                </a:solidFill>
              </a:rPr>
              <a:t>偏移量</a:t>
            </a:r>
            <a:r>
              <a:rPr lang="en-US" altLang="zh-CN">
                <a:solidFill>
                  <a:srgbClr val="0000CC"/>
                </a:solidFill>
              </a:rPr>
              <a:t> </a:t>
            </a:r>
            <a:r>
              <a:rPr lang="en-US" altLang="zh-CN"/>
              <a:t>(</a:t>
            </a:r>
            <a:r>
              <a:rPr lang="zh-CN" altLang="en-US"/>
              <a:t>offset</a:t>
            </a:r>
            <a:r>
              <a:rPr lang="en-US" altLang="zh-CN"/>
              <a:t>) </a:t>
            </a:r>
            <a:r>
              <a:rPr lang="zh-CN" altLang="en-US"/>
              <a:t>都</a:t>
            </a:r>
            <a:r>
              <a:rPr lang="zh-CN" altLang="en-US">
                <a:solidFill>
                  <a:srgbClr val="0000CC"/>
                </a:solidFill>
              </a:rPr>
              <a:t>是成员大小的整数倍</a:t>
            </a:r>
            <a:r>
              <a:rPr lang="zh-CN" altLang="en-US"/>
              <a:t>，如有需要编译器会在成员之间加上填充字节</a:t>
            </a:r>
            <a:r>
              <a:rPr lang="en-US" altLang="zh-CN"/>
              <a:t> (</a:t>
            </a:r>
            <a:r>
              <a:rPr lang="zh-CN" altLang="en-US"/>
              <a:t>internal adding</a:t>
            </a:r>
            <a:r>
              <a:rPr lang="en-US" altLang="zh-CN"/>
              <a:t>)</a:t>
            </a:r>
            <a:r>
              <a:rPr lang="zh-CN" altLang="en-US"/>
              <a:t>；</a:t>
            </a:r>
          </a:p>
          <a:p>
            <a:pPr algn="l">
              <a:spcBef>
                <a:spcPct val="20000"/>
              </a:spcBef>
            </a:pPr>
            <a:endParaRPr lang="zh-CN" altLang="en-US" sz="1000"/>
          </a:p>
          <a:p>
            <a:pPr algn="l">
              <a:spcBef>
                <a:spcPct val="20000"/>
              </a:spcBef>
            </a:pPr>
            <a:r>
              <a:rPr lang="en-US" altLang="zh-CN">
                <a:solidFill>
                  <a:srgbClr val="CC0000"/>
                </a:solidFill>
              </a:rPr>
              <a:t>③</a:t>
            </a:r>
            <a:r>
              <a:rPr lang="zh-CN" altLang="en-US"/>
              <a:t> </a:t>
            </a:r>
            <a:r>
              <a:rPr lang="zh-CN" altLang="en-US">
                <a:solidFill>
                  <a:srgbClr val="0000CC"/>
                </a:solidFill>
              </a:rPr>
              <a:t>结构体的总大小</a:t>
            </a:r>
            <a:r>
              <a:rPr lang="zh-CN" altLang="en-US"/>
              <a:t>为结构体</a:t>
            </a:r>
            <a:r>
              <a:rPr lang="zh-CN" altLang="en-US">
                <a:solidFill>
                  <a:srgbClr val="0000CC"/>
                </a:solidFill>
              </a:rPr>
              <a:t>最宽</a:t>
            </a:r>
            <a:r>
              <a:rPr lang="zh-CN" altLang="en-US"/>
              <a:t>基本类型</a:t>
            </a:r>
            <a:r>
              <a:rPr lang="zh-CN" altLang="en-US">
                <a:solidFill>
                  <a:srgbClr val="0000CC"/>
                </a:solidFill>
              </a:rPr>
              <a:t>成员大小的整数倍</a:t>
            </a:r>
            <a:r>
              <a:rPr lang="zh-CN" altLang="en-US"/>
              <a:t>，如有需要编译器会在最末一个成员之后加上填充字节</a:t>
            </a:r>
            <a:r>
              <a:rPr lang="en-US" altLang="zh-CN"/>
              <a:t>(</a:t>
            </a:r>
            <a:r>
              <a:rPr lang="zh-CN" altLang="en-US"/>
              <a:t>trailing padding</a:t>
            </a:r>
            <a:r>
              <a:rPr lang="en-US" altLang="zh-CN"/>
              <a:t>)</a:t>
            </a:r>
            <a:r>
              <a:rPr lang="zh-CN" altLang="en-US"/>
              <a:t>。</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19F5AC16-B20A-48C1-82AF-5E7C2F26C1D6}"/>
              </a:ext>
            </a:extLst>
          </p:cNvPr>
          <p:cNvSpPr>
            <a:spLocks noChangeArrowheads="1"/>
          </p:cNvSpPr>
          <p:nvPr/>
        </p:nvSpPr>
        <p:spPr bwMode="auto">
          <a:xfrm>
            <a:off x="971550" y="1368425"/>
            <a:ext cx="7866063"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a:solidFill>
                  <a:srgbClr val="0000CC"/>
                </a:solidFill>
              </a:rPr>
              <a:t>struct</a:t>
            </a:r>
            <a:r>
              <a:rPr lang="en-US" altLang="zh-CN"/>
              <a:t> </a:t>
            </a:r>
            <a:r>
              <a:rPr lang="en-US" altLang="zh-CN">
                <a:solidFill>
                  <a:srgbClr val="CC0000"/>
                </a:solidFill>
              </a:rPr>
              <a:t>stu</a:t>
            </a:r>
            <a:r>
              <a:rPr lang="en-US" altLang="zh-CN"/>
              <a:t> { int x; int *y; } </a:t>
            </a:r>
            <a:r>
              <a:rPr lang="en-US" altLang="zh-CN">
                <a:solidFill>
                  <a:srgbClr val="006600"/>
                </a:solidFill>
              </a:rPr>
              <a:t>*p</a:t>
            </a:r>
            <a:r>
              <a:rPr lang="en-US" altLang="zh-CN"/>
              <a:t>;</a:t>
            </a:r>
            <a:br>
              <a:rPr lang="en-US" altLang="zh-CN"/>
            </a:br>
            <a:r>
              <a:rPr lang="en-US" altLang="zh-CN"/>
              <a:t>int dt[4]={10,20,30,40};</a:t>
            </a:r>
            <a:br>
              <a:rPr lang="en-US" altLang="zh-CN"/>
            </a:br>
            <a:r>
              <a:rPr lang="en-US" altLang="zh-CN">
                <a:solidFill>
                  <a:srgbClr val="0000CC"/>
                </a:solidFill>
              </a:rPr>
              <a:t>struct</a:t>
            </a:r>
            <a:r>
              <a:rPr lang="en-US" altLang="zh-CN"/>
              <a:t> </a:t>
            </a:r>
            <a:r>
              <a:rPr lang="en-US" altLang="zh-CN">
                <a:solidFill>
                  <a:srgbClr val="CC0000"/>
                </a:solidFill>
              </a:rPr>
              <a:t>stu</a:t>
            </a:r>
            <a:r>
              <a:rPr lang="en-US" altLang="zh-CN"/>
              <a:t> </a:t>
            </a:r>
            <a:r>
              <a:rPr lang="en-US" altLang="zh-CN">
                <a:solidFill>
                  <a:srgbClr val="006600"/>
                </a:solidFill>
              </a:rPr>
              <a:t>a[4]</a:t>
            </a:r>
            <a:r>
              <a:rPr lang="en-US" altLang="zh-CN"/>
              <a:t>=</a:t>
            </a:r>
            <a:endParaRPr lang="en-US" altLang="zh-CN">
              <a:solidFill>
                <a:srgbClr val="006600"/>
              </a:solidFill>
            </a:endParaRPr>
          </a:p>
          <a:p>
            <a:pPr algn="l"/>
            <a:r>
              <a:rPr lang="en-US" altLang="zh-CN"/>
              <a:t>  {50,&amp;dt[0],60,&amp;dt[1],70,&amp;dt[2],80,&amp;dt[3]};</a:t>
            </a:r>
            <a:br>
              <a:rPr lang="en-US" altLang="zh-CN"/>
            </a:br>
            <a:r>
              <a:rPr lang="en-US" altLang="zh-CN">
                <a:solidFill>
                  <a:srgbClr val="CC0000"/>
                </a:solidFill>
              </a:rPr>
              <a:t>main( )</a:t>
            </a:r>
            <a:br>
              <a:rPr lang="en-US" altLang="zh-CN">
                <a:solidFill>
                  <a:srgbClr val="CC0000"/>
                </a:solidFill>
              </a:rPr>
            </a:br>
            <a:r>
              <a:rPr lang="en-US" altLang="zh-CN">
                <a:solidFill>
                  <a:srgbClr val="CC0000"/>
                </a:solidFill>
              </a:rPr>
              <a:t>{</a:t>
            </a:r>
            <a:r>
              <a:rPr lang="en-US" altLang="zh-CN"/>
              <a:t>   p=a;</a:t>
            </a:r>
            <a:br>
              <a:rPr lang="en-US" altLang="zh-CN"/>
            </a:br>
            <a:r>
              <a:rPr lang="en-US" altLang="zh-CN"/>
              <a:t>     printf("%d,", </a:t>
            </a:r>
            <a:r>
              <a:rPr lang="en-US" altLang="zh-CN">
                <a:solidFill>
                  <a:srgbClr val="0000CC"/>
                </a:solidFill>
              </a:rPr>
              <a:t>++p-&gt;x</a:t>
            </a:r>
            <a:r>
              <a:rPr lang="en-US" altLang="zh-CN"/>
              <a:t>);</a:t>
            </a:r>
            <a:br>
              <a:rPr lang="en-US" altLang="zh-CN"/>
            </a:br>
            <a:r>
              <a:rPr lang="en-US" altLang="zh-CN"/>
              <a:t>     printf("%d,", </a:t>
            </a:r>
            <a:r>
              <a:rPr lang="en-US" altLang="zh-CN">
                <a:solidFill>
                  <a:srgbClr val="0000CC"/>
                </a:solidFill>
              </a:rPr>
              <a:t>(++p)-&gt;x</a:t>
            </a:r>
            <a:r>
              <a:rPr lang="en-US" altLang="zh-CN"/>
              <a:t>);</a:t>
            </a:r>
            <a:br>
              <a:rPr lang="en-US" altLang="zh-CN"/>
            </a:br>
            <a:r>
              <a:rPr lang="en-US" altLang="zh-CN"/>
              <a:t>     printf("%d\n", </a:t>
            </a:r>
            <a:r>
              <a:rPr lang="en-US" altLang="zh-CN">
                <a:solidFill>
                  <a:srgbClr val="0000CC"/>
                </a:solidFill>
              </a:rPr>
              <a:t>++(*p-&gt;y)</a:t>
            </a:r>
            <a:r>
              <a:rPr lang="en-US" altLang="zh-CN"/>
              <a:t> );</a:t>
            </a:r>
            <a:br>
              <a:rPr lang="en-US" altLang="zh-CN"/>
            </a:br>
            <a:r>
              <a:rPr lang="en-US" altLang="zh-CN"/>
              <a:t>    } </a:t>
            </a:r>
          </a:p>
        </p:txBody>
      </p:sp>
      <p:sp>
        <p:nvSpPr>
          <p:cNvPr id="249859" name="Text Box 3">
            <a:extLst>
              <a:ext uri="{FF2B5EF4-FFF2-40B4-BE49-F238E27FC236}">
                <a16:creationId xmlns:a16="http://schemas.microsoft.com/office/drawing/2014/main" id="{850AF06A-5819-4898-B331-EAED635F5711}"/>
              </a:ext>
            </a:extLst>
          </p:cNvPr>
          <p:cNvSpPr txBox="1">
            <a:spLocks noChangeArrowheads="1"/>
          </p:cNvSpPr>
          <p:nvPr/>
        </p:nvSpPr>
        <p:spPr bwMode="auto">
          <a:xfrm>
            <a:off x="5940425" y="260350"/>
            <a:ext cx="160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CC0000"/>
                </a:solidFill>
              </a:rPr>
              <a:t>51,60,21</a:t>
            </a:r>
          </a:p>
        </p:txBody>
      </p:sp>
      <p:sp>
        <p:nvSpPr>
          <p:cNvPr id="249860" name="Rectangle 4">
            <a:extLst>
              <a:ext uri="{FF2B5EF4-FFF2-40B4-BE49-F238E27FC236}">
                <a16:creationId xmlns:a16="http://schemas.microsoft.com/office/drawing/2014/main" id="{682ED2E9-8F4A-439C-83AE-3974DDC1A365}"/>
              </a:ext>
            </a:extLst>
          </p:cNvPr>
          <p:cNvSpPr>
            <a:spLocks noChangeArrowheads="1"/>
          </p:cNvSpPr>
          <p:nvPr/>
        </p:nvSpPr>
        <p:spPr bwMode="auto">
          <a:xfrm>
            <a:off x="1131888" y="333375"/>
            <a:ext cx="711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以下程序段的输出结果是</a:t>
            </a:r>
            <a:r>
              <a:rPr lang="zh-CN" altLang="en-US" u="sng"/>
              <a:t>                    </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5CC1FA7-8A7E-4EEA-903E-933556A876F1}"/>
              </a:ext>
            </a:extLst>
          </p:cNvPr>
          <p:cNvSpPr>
            <a:spLocks noGrp="1" noChangeArrowheads="1"/>
          </p:cNvSpPr>
          <p:nvPr>
            <p:ph type="title"/>
          </p:nvPr>
        </p:nvSpPr>
        <p:spPr>
          <a:xfrm>
            <a:off x="1187450" y="188913"/>
            <a:ext cx="4392613" cy="711200"/>
          </a:xfrm>
          <a:noFill/>
          <a:ln/>
        </p:spPr>
        <p:txBody>
          <a:bodyPr/>
          <a:lstStyle/>
          <a:p>
            <a:r>
              <a:rPr lang="en-US" altLang="zh-CN" sz="3600">
                <a:solidFill>
                  <a:srgbClr val="CC0000"/>
                </a:solidFill>
                <a:latin typeface="Times New Roman" panose="02020603050405020304" pitchFamily="18" charset="0"/>
              </a:rPr>
              <a:t>Sizeof (</a:t>
            </a:r>
            <a:r>
              <a:rPr lang="zh-CN" altLang="en-US" sz="3600">
                <a:solidFill>
                  <a:srgbClr val="CC0000"/>
                </a:solidFill>
                <a:latin typeface="Times New Roman" panose="02020603050405020304" pitchFamily="18" charset="0"/>
              </a:rPr>
              <a:t>结构体）</a:t>
            </a:r>
          </a:p>
        </p:txBody>
      </p:sp>
      <p:sp>
        <p:nvSpPr>
          <p:cNvPr id="99331" name="Rectangle 3">
            <a:extLst>
              <a:ext uri="{FF2B5EF4-FFF2-40B4-BE49-F238E27FC236}">
                <a16:creationId xmlns:a16="http://schemas.microsoft.com/office/drawing/2014/main" id="{9325CCA7-4330-4BFC-A1A6-E65953F0597B}"/>
              </a:ext>
            </a:extLst>
          </p:cNvPr>
          <p:cNvSpPr>
            <a:spLocks noGrp="1" noChangeArrowheads="1"/>
          </p:cNvSpPr>
          <p:nvPr>
            <p:ph type="body" idx="1"/>
          </p:nvPr>
        </p:nvSpPr>
        <p:spPr>
          <a:xfrm>
            <a:off x="1692275" y="1268413"/>
            <a:ext cx="5545138" cy="5040312"/>
          </a:xfrm>
        </p:spPr>
        <p:txBody>
          <a:bodyPr/>
          <a:lstStyle/>
          <a:p>
            <a:pPr>
              <a:lnSpc>
                <a:spcPct val="90000"/>
              </a:lnSpc>
              <a:buFontTx/>
              <a:buNone/>
            </a:pPr>
            <a:r>
              <a:rPr lang="en-US" altLang="zh-CN" b="1">
                <a:latin typeface="Times New Roman" panose="02020603050405020304" pitchFamily="18" charset="0"/>
              </a:rPr>
              <a:t>#include "stdio.h"</a:t>
            </a:r>
          </a:p>
          <a:p>
            <a:pPr>
              <a:lnSpc>
                <a:spcPct val="90000"/>
              </a:lnSpc>
              <a:buFontTx/>
              <a:buNone/>
            </a:pPr>
            <a:r>
              <a:rPr lang="en-US" altLang="zh-CN" b="1">
                <a:latin typeface="Times New Roman" panose="02020603050405020304" pitchFamily="18" charset="0"/>
              </a:rPr>
              <a:t>main()</a:t>
            </a:r>
          </a:p>
          <a:p>
            <a:pPr>
              <a:lnSpc>
                <a:spcPct val="90000"/>
              </a:lnSpc>
              <a:buFontTx/>
              <a:buNone/>
            </a:pPr>
            <a:r>
              <a:rPr lang="en-US" altLang="zh-CN" b="1">
                <a:latin typeface="Times New Roman" panose="02020603050405020304" pitchFamily="18" charset="0"/>
              </a:rPr>
              <a:t>{  </a:t>
            </a:r>
            <a:r>
              <a:rPr lang="en-US" altLang="zh-CN" b="1">
                <a:solidFill>
                  <a:srgbClr val="0000CC"/>
                </a:solidFill>
                <a:latin typeface="Times New Roman" panose="02020603050405020304" pitchFamily="18" charset="0"/>
              </a:rPr>
              <a:t>struct  </a:t>
            </a:r>
            <a:r>
              <a:rPr lang="en-US" altLang="zh-CN" b="1">
                <a:solidFill>
                  <a:srgbClr val="CC0000"/>
                </a:solidFill>
                <a:latin typeface="Times New Roman" panose="02020603050405020304" pitchFamily="18" charset="0"/>
              </a:rPr>
              <a:t>S2</a:t>
            </a:r>
          </a:p>
          <a:p>
            <a:pPr lvl="1">
              <a:lnSpc>
                <a:spcPct val="90000"/>
              </a:lnSpc>
              <a:buFontTx/>
              <a:buNone/>
            </a:pPr>
            <a:r>
              <a:rPr lang="en-US" altLang="zh-CN" sz="3200" b="1">
                <a:solidFill>
                  <a:srgbClr val="0000CC"/>
                </a:solidFill>
                <a:latin typeface="Times New Roman" panose="02020603050405020304" pitchFamily="18" charset="0"/>
              </a:rPr>
              <a:t>{   int  </a:t>
            </a:r>
            <a:r>
              <a:rPr lang="en-US" altLang="zh-CN" sz="3200" b="1">
                <a:latin typeface="Times New Roman" panose="02020603050405020304" pitchFamily="18" charset="0"/>
              </a:rPr>
              <a:t>i;</a:t>
            </a:r>
          </a:p>
          <a:p>
            <a:pPr lvl="2">
              <a:lnSpc>
                <a:spcPct val="90000"/>
              </a:lnSpc>
              <a:buFontTx/>
              <a:buNone/>
            </a:pPr>
            <a:r>
              <a:rPr lang="en-US" altLang="zh-CN" sz="3200" b="1">
                <a:solidFill>
                  <a:srgbClr val="0000CC"/>
                </a:solidFill>
                <a:latin typeface="Times New Roman" panose="02020603050405020304" pitchFamily="18" charset="0"/>
              </a:rPr>
              <a:t>char  </a:t>
            </a:r>
            <a:r>
              <a:rPr lang="en-US" altLang="zh-CN" sz="3200" b="1">
                <a:latin typeface="Times New Roman" panose="02020603050405020304" pitchFamily="18" charset="0"/>
              </a:rPr>
              <a:t>j;</a:t>
            </a:r>
          </a:p>
          <a:p>
            <a:pPr lvl="2">
              <a:lnSpc>
                <a:spcPct val="90000"/>
              </a:lnSpc>
              <a:buFontTx/>
              <a:buNone/>
            </a:pPr>
            <a:r>
              <a:rPr lang="en-US" altLang="zh-CN" sz="3200" b="1">
                <a:solidFill>
                  <a:srgbClr val="0000CC"/>
                </a:solidFill>
                <a:latin typeface="Times New Roman" panose="02020603050405020304" pitchFamily="18" charset="0"/>
              </a:rPr>
              <a:t>char  </a:t>
            </a:r>
            <a:r>
              <a:rPr lang="en-US" altLang="zh-CN" sz="3200" b="1">
                <a:latin typeface="Times New Roman" panose="02020603050405020304" pitchFamily="18" charset="0"/>
              </a:rPr>
              <a:t>c;</a:t>
            </a:r>
          </a:p>
          <a:p>
            <a:pPr lvl="2">
              <a:lnSpc>
                <a:spcPct val="90000"/>
              </a:lnSpc>
              <a:buFontTx/>
              <a:buNone/>
            </a:pPr>
            <a:r>
              <a:rPr lang="en-US" altLang="zh-CN" sz="3200" b="1">
                <a:solidFill>
                  <a:srgbClr val="0000CC"/>
                </a:solidFill>
                <a:latin typeface="Times New Roman" panose="02020603050405020304" pitchFamily="18" charset="0"/>
              </a:rPr>
              <a:t>}</a:t>
            </a:r>
            <a:r>
              <a:rPr lang="en-US" altLang="zh-CN" sz="3200" b="1">
                <a:latin typeface="Times New Roman" panose="02020603050405020304" pitchFamily="18" charset="0"/>
              </a:rPr>
              <a:t> </a:t>
            </a:r>
            <a:r>
              <a:rPr lang="en-US" altLang="zh-CN" sz="3200" b="1">
                <a:solidFill>
                  <a:srgbClr val="006600"/>
                </a:solidFill>
                <a:latin typeface="Times New Roman" panose="02020603050405020304" pitchFamily="18" charset="0"/>
              </a:rPr>
              <a:t>s</a:t>
            </a:r>
            <a:r>
              <a:rPr lang="en-US" altLang="zh-CN" sz="3200" b="1">
                <a:latin typeface="Times New Roman" panose="02020603050405020304" pitchFamily="18" charset="0"/>
              </a:rPr>
              <a:t>={1,'2','a'};</a:t>
            </a:r>
          </a:p>
          <a:p>
            <a:pPr>
              <a:lnSpc>
                <a:spcPct val="90000"/>
              </a:lnSpc>
              <a:buFontTx/>
              <a:buNone/>
            </a:pPr>
            <a:r>
              <a:rPr lang="en-US" altLang="zh-CN" b="1">
                <a:latin typeface="Times New Roman" panose="02020603050405020304" pitchFamily="18" charset="0"/>
              </a:rPr>
              <a:t>   printf ("%d", </a:t>
            </a:r>
            <a:r>
              <a:rPr lang="en-US" altLang="zh-CN" b="1">
                <a:solidFill>
                  <a:srgbClr val="CC0000"/>
                </a:solidFill>
                <a:latin typeface="Times New Roman" panose="02020603050405020304" pitchFamily="18" charset="0"/>
              </a:rPr>
              <a:t>sizeof(s)</a:t>
            </a:r>
            <a:r>
              <a:rPr lang="en-US" altLang="zh-CN" b="1">
                <a:latin typeface="Times New Roman" panose="02020603050405020304" pitchFamily="18" charset="0"/>
              </a:rPr>
              <a:t> );</a:t>
            </a:r>
          </a:p>
          <a:p>
            <a:pPr>
              <a:lnSpc>
                <a:spcPct val="90000"/>
              </a:lnSpc>
              <a:buFontTx/>
              <a:buNone/>
            </a:pPr>
            <a:r>
              <a:rPr lang="en-US" altLang="zh-CN" b="1">
                <a:latin typeface="Times New Roman" panose="02020603050405020304" pitchFamily="18" charset="0"/>
              </a:rPr>
              <a:t>}    </a:t>
            </a:r>
          </a:p>
        </p:txBody>
      </p:sp>
      <p:sp>
        <p:nvSpPr>
          <p:cNvPr id="99332" name="Rectangle 4">
            <a:extLst>
              <a:ext uri="{FF2B5EF4-FFF2-40B4-BE49-F238E27FC236}">
                <a16:creationId xmlns:a16="http://schemas.microsoft.com/office/drawing/2014/main" id="{A70AF68F-55A9-4137-924C-5B8B9D85533D}"/>
              </a:ext>
            </a:extLst>
          </p:cNvPr>
          <p:cNvSpPr>
            <a:spLocks noChangeArrowheads="1"/>
          </p:cNvSpPr>
          <p:nvPr/>
        </p:nvSpPr>
        <p:spPr bwMode="auto">
          <a:xfrm>
            <a:off x="5508625" y="1412875"/>
            <a:ext cx="25273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结果： </a:t>
            </a:r>
          </a:p>
          <a:p>
            <a:pPr lvl="2"/>
            <a:r>
              <a:rPr lang="en-US" altLang="zh-CN">
                <a:solidFill>
                  <a:srgbClr val="CC0000"/>
                </a:solidFill>
              </a:rPr>
              <a:t>TC: 4</a:t>
            </a:r>
          </a:p>
          <a:p>
            <a:pPr lvl="2"/>
            <a:r>
              <a:rPr lang="en-US" altLang="zh-CN">
                <a:solidFill>
                  <a:srgbClr val="CC0000"/>
                </a:solidFill>
              </a:rPr>
              <a:t>VC: 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D947179-C51E-469D-80D6-29DCB2DF92D9}"/>
              </a:ext>
            </a:extLst>
          </p:cNvPr>
          <p:cNvSpPr>
            <a:spLocks noChangeArrowheads="1"/>
          </p:cNvSpPr>
          <p:nvPr/>
        </p:nvSpPr>
        <p:spPr bwMode="auto">
          <a:xfrm>
            <a:off x="4787900" y="1196975"/>
            <a:ext cx="3529013" cy="4752975"/>
          </a:xfrm>
          <a:prstGeom prst="rect">
            <a:avLst/>
          </a:prstGeom>
          <a:noFill/>
          <a:ln w="38100">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2800">
                <a:latin typeface="Times New Roman" panose="02020603050405020304" pitchFamily="18" charset="0"/>
              </a:rPr>
              <a:t>main( )</a:t>
            </a:r>
          </a:p>
          <a:p>
            <a:pPr>
              <a:buFontTx/>
              <a:buNone/>
            </a:pPr>
            <a:r>
              <a:rPr lang="en-US" altLang="zh-CN" sz="2800">
                <a:latin typeface="Times New Roman" panose="02020603050405020304" pitchFamily="18" charset="0"/>
              </a:rPr>
              <a:t>{  </a:t>
            </a:r>
            <a:r>
              <a:rPr lang="en-US" altLang="zh-CN" sz="2800">
                <a:solidFill>
                  <a:srgbClr val="0000CC"/>
                </a:solidFill>
                <a:latin typeface="Times New Roman" panose="02020603050405020304" pitchFamily="18" charset="0"/>
              </a:rPr>
              <a:t>struct </a:t>
            </a:r>
            <a:r>
              <a:rPr lang="en-US" altLang="zh-CN" sz="2800">
                <a:solidFill>
                  <a:srgbClr val="CC0000"/>
                </a:solidFill>
                <a:latin typeface="Times New Roman" panose="02020603050405020304" pitchFamily="18" charset="0"/>
              </a:rPr>
              <a:t> S2</a:t>
            </a:r>
          </a:p>
          <a:p>
            <a:pPr lvl="1">
              <a:buFontTx/>
              <a:buNone/>
            </a:pPr>
            <a:r>
              <a:rPr lang="en-US" altLang="zh-CN">
                <a:solidFill>
                  <a:srgbClr val="0000CC"/>
                </a:solidFill>
                <a:latin typeface="Times New Roman" panose="02020603050405020304" pitchFamily="18" charset="0"/>
              </a:rPr>
              <a:t>{   ......</a:t>
            </a:r>
            <a:endParaRPr lang="en-US" altLang="zh-CN" sz="3200">
              <a:latin typeface="Times New Roman" panose="02020603050405020304" pitchFamily="18" charset="0"/>
            </a:endParaRPr>
          </a:p>
          <a:p>
            <a:pPr lvl="2">
              <a:buFontTx/>
              <a:buNone/>
            </a:pPr>
            <a:r>
              <a:rPr lang="en-US" altLang="zh-CN" sz="2800">
                <a:solidFill>
                  <a:srgbClr val="0000CC"/>
                </a:solidFill>
                <a:latin typeface="Times New Roman" panose="02020603050405020304" pitchFamily="18" charset="0"/>
              </a:rPr>
              <a:t>}</a:t>
            </a:r>
            <a:r>
              <a:rPr lang="en-US" altLang="zh-CN" sz="2800">
                <a:latin typeface="Times New Roman" panose="02020603050405020304" pitchFamily="18" charset="0"/>
              </a:rPr>
              <a:t> </a:t>
            </a:r>
            <a:r>
              <a:rPr lang="en-US" altLang="zh-CN" sz="2800">
                <a:solidFill>
                  <a:srgbClr val="006600"/>
                </a:solidFill>
                <a:latin typeface="Times New Roman" panose="02020603050405020304" pitchFamily="18" charset="0"/>
              </a:rPr>
              <a:t>s</a:t>
            </a:r>
            <a:r>
              <a:rPr lang="en-US" altLang="zh-CN" sz="2800">
                <a:latin typeface="Times New Roman" panose="02020603050405020304" pitchFamily="18" charset="0"/>
              </a:rPr>
              <a:t>={1,'2','a'};</a:t>
            </a:r>
          </a:p>
          <a:p>
            <a:pPr>
              <a:buFontTx/>
              <a:buNone/>
            </a:pPr>
            <a:r>
              <a:rPr lang="en-US" altLang="zh-CN" sz="2800">
                <a:latin typeface="Times New Roman" panose="02020603050405020304" pitchFamily="18" charset="0"/>
              </a:rPr>
              <a:t>   </a:t>
            </a:r>
            <a:r>
              <a:rPr lang="en-US" altLang="zh-CN" sz="2800">
                <a:solidFill>
                  <a:srgbClr val="0000CC"/>
                </a:solidFill>
                <a:latin typeface="Times New Roman" panose="02020603050405020304" pitchFamily="18" charset="0"/>
              </a:rPr>
              <a:t>struct</a:t>
            </a:r>
            <a:r>
              <a:rPr lang="en-US" altLang="zh-CN" sz="2800">
                <a:solidFill>
                  <a:srgbClr val="CC0000"/>
                </a:solidFill>
                <a:latin typeface="Times New Roman" panose="02020603050405020304" pitchFamily="18" charset="0"/>
              </a:rPr>
              <a:t> S2 </a:t>
            </a:r>
            <a:r>
              <a:rPr lang="en-US" altLang="zh-CN" sz="2800">
                <a:solidFill>
                  <a:srgbClr val="006600"/>
                </a:solidFill>
                <a:latin typeface="Times New Roman" panose="02020603050405020304" pitchFamily="18" charset="0"/>
              </a:rPr>
              <a:t>*p</a:t>
            </a:r>
            <a:r>
              <a:rPr lang="en-US" altLang="zh-CN" sz="2800">
                <a:solidFill>
                  <a:srgbClr val="CC0000"/>
                </a:solidFill>
                <a:latin typeface="Times New Roman" panose="02020603050405020304" pitchFamily="18" charset="0"/>
              </a:rPr>
              <a:t>;</a:t>
            </a:r>
          </a:p>
          <a:p>
            <a:pPr>
              <a:buFontTx/>
              <a:buNone/>
            </a:pPr>
            <a:r>
              <a:rPr lang="en-US" altLang="zh-CN" sz="2800">
                <a:solidFill>
                  <a:srgbClr val="CC0000"/>
                </a:solidFill>
                <a:latin typeface="Times New Roman" panose="02020603050405020304" pitchFamily="18" charset="0"/>
              </a:rPr>
              <a:t>   p=&amp;s;</a:t>
            </a:r>
          </a:p>
          <a:p>
            <a:pPr>
              <a:buFontTx/>
              <a:buNone/>
            </a:pPr>
            <a:r>
              <a:rPr lang="en-US" altLang="zh-CN" sz="2800">
                <a:latin typeface="Times New Roman" panose="02020603050405020304" pitchFamily="18" charset="0"/>
              </a:rPr>
              <a:t> printf("%d,%d\n",</a:t>
            </a:r>
          </a:p>
          <a:p>
            <a:pPr>
              <a:buFontTx/>
              <a:buNone/>
            </a:pPr>
            <a:r>
              <a:rPr lang="en-US" altLang="zh-CN" sz="2800">
                <a:latin typeface="Times New Roman" panose="02020603050405020304" pitchFamily="18" charset="0"/>
              </a:rPr>
              <a:t>             sizeof(s), p);</a:t>
            </a:r>
          </a:p>
          <a:p>
            <a:pPr>
              <a:buFontTx/>
              <a:buNone/>
            </a:pPr>
            <a:r>
              <a:rPr lang="en-US" altLang="zh-CN" sz="2800">
                <a:latin typeface="Times New Roman" panose="02020603050405020304" pitchFamily="18" charset="0"/>
              </a:rPr>
              <a:t>}    </a:t>
            </a:r>
          </a:p>
        </p:txBody>
      </p:sp>
      <p:sp>
        <p:nvSpPr>
          <p:cNvPr id="100355" name="Rectangle 3">
            <a:extLst>
              <a:ext uri="{FF2B5EF4-FFF2-40B4-BE49-F238E27FC236}">
                <a16:creationId xmlns:a16="http://schemas.microsoft.com/office/drawing/2014/main" id="{0EDFC8F0-574B-4777-BA75-DD8F84720B0E}"/>
              </a:ext>
            </a:extLst>
          </p:cNvPr>
          <p:cNvSpPr>
            <a:spLocks noGrp="1" noChangeArrowheads="1"/>
          </p:cNvSpPr>
          <p:nvPr>
            <p:ph type="title"/>
          </p:nvPr>
        </p:nvSpPr>
        <p:spPr>
          <a:xfrm>
            <a:off x="1331913" y="260350"/>
            <a:ext cx="3960812" cy="711200"/>
          </a:xfrm>
          <a:noFill/>
          <a:ln/>
        </p:spPr>
        <p:txBody>
          <a:bodyPr/>
          <a:lstStyle/>
          <a:p>
            <a:r>
              <a:rPr lang="en-US" altLang="zh-CN" sz="3600">
                <a:solidFill>
                  <a:srgbClr val="CC0000"/>
                </a:solidFill>
                <a:latin typeface="Times New Roman" panose="02020603050405020304" pitchFamily="18" charset="0"/>
              </a:rPr>
              <a:t>Sizeof (</a:t>
            </a:r>
            <a:r>
              <a:rPr lang="zh-CN" altLang="en-US" sz="3600">
                <a:solidFill>
                  <a:srgbClr val="CC0000"/>
                </a:solidFill>
                <a:latin typeface="Times New Roman" panose="02020603050405020304" pitchFamily="18" charset="0"/>
              </a:rPr>
              <a:t>结构体）</a:t>
            </a:r>
          </a:p>
        </p:txBody>
      </p:sp>
      <p:sp>
        <p:nvSpPr>
          <p:cNvPr id="100356" name="Rectangle 4">
            <a:extLst>
              <a:ext uri="{FF2B5EF4-FFF2-40B4-BE49-F238E27FC236}">
                <a16:creationId xmlns:a16="http://schemas.microsoft.com/office/drawing/2014/main" id="{8732DEFA-CA72-4111-AF2F-062A8FF1F189}"/>
              </a:ext>
            </a:extLst>
          </p:cNvPr>
          <p:cNvSpPr>
            <a:spLocks noChangeArrowheads="1"/>
          </p:cNvSpPr>
          <p:nvPr/>
        </p:nvSpPr>
        <p:spPr bwMode="auto">
          <a:xfrm>
            <a:off x="1187450" y="6021388"/>
            <a:ext cx="1800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CC0000"/>
                </a:solidFill>
              </a:rPr>
              <a:t>结果： </a:t>
            </a:r>
            <a:r>
              <a:rPr lang="en-US" altLang="zh-CN" sz="2800">
                <a:solidFill>
                  <a:srgbClr val="CC0000"/>
                </a:solidFill>
              </a:rPr>
              <a:t>8</a:t>
            </a:r>
            <a:endParaRPr lang="en-US" altLang="zh-CN" sz="2800">
              <a:solidFill>
                <a:srgbClr val="0000CC"/>
              </a:solidFill>
            </a:endParaRPr>
          </a:p>
        </p:txBody>
      </p:sp>
      <p:sp>
        <p:nvSpPr>
          <p:cNvPr id="100357" name="Oval 5">
            <a:extLst>
              <a:ext uri="{FF2B5EF4-FFF2-40B4-BE49-F238E27FC236}">
                <a16:creationId xmlns:a16="http://schemas.microsoft.com/office/drawing/2014/main" id="{390F01CA-4C08-4A57-8488-901CB93C5194}"/>
              </a:ext>
            </a:extLst>
          </p:cNvPr>
          <p:cNvSpPr>
            <a:spLocks noChangeArrowheads="1"/>
          </p:cNvSpPr>
          <p:nvPr/>
        </p:nvSpPr>
        <p:spPr bwMode="auto">
          <a:xfrm>
            <a:off x="7380288" y="4724400"/>
            <a:ext cx="504825" cy="722313"/>
          </a:xfrm>
          <a:prstGeom prst="ellipse">
            <a:avLst/>
          </a:prstGeom>
          <a:noFill/>
          <a:ln w="57150">
            <a:solidFill>
              <a:srgbClr val="80008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00359" name="Rectangle 7">
            <a:extLst>
              <a:ext uri="{FF2B5EF4-FFF2-40B4-BE49-F238E27FC236}">
                <a16:creationId xmlns:a16="http://schemas.microsoft.com/office/drawing/2014/main" id="{C557EA28-8146-4D25-A20C-D3F7FD9C73D8}"/>
              </a:ext>
            </a:extLst>
          </p:cNvPr>
          <p:cNvSpPr>
            <a:spLocks noGrp="1" noChangeArrowheads="1"/>
          </p:cNvSpPr>
          <p:nvPr>
            <p:ph type="body" idx="1"/>
          </p:nvPr>
        </p:nvSpPr>
        <p:spPr>
          <a:xfrm>
            <a:off x="539750" y="1268413"/>
            <a:ext cx="4176713" cy="4679950"/>
          </a:xfrm>
          <a:noFill/>
          <a:ln w="38100">
            <a:solidFill>
              <a:srgbClr val="993366"/>
            </a:solidFill>
            <a:miter lim="800000"/>
            <a:headEnd/>
            <a:tailEnd/>
          </a:ln>
        </p:spPr>
        <p:txBody>
          <a:bodyPr/>
          <a:lstStyle/>
          <a:p>
            <a:pPr>
              <a:buFontTx/>
              <a:buNone/>
            </a:pPr>
            <a:r>
              <a:rPr lang="en-US" altLang="zh-CN" sz="2800" b="1">
                <a:latin typeface="Times New Roman" panose="02020603050405020304" pitchFamily="18" charset="0"/>
              </a:rPr>
              <a:t>#include "stdio.h"</a:t>
            </a:r>
          </a:p>
          <a:p>
            <a:pPr>
              <a:buFontTx/>
              <a:buNone/>
            </a:pPr>
            <a:r>
              <a:rPr lang="en-US" altLang="zh-CN" sz="2800" b="1">
                <a:latin typeface="Times New Roman" panose="02020603050405020304" pitchFamily="18" charset="0"/>
              </a:rPr>
              <a:t>main( )</a:t>
            </a:r>
          </a:p>
          <a:p>
            <a:pPr>
              <a:buFontTx/>
              <a:buNone/>
            </a:pPr>
            <a:r>
              <a:rPr lang="en-US" altLang="zh-CN" sz="2800" b="1">
                <a:latin typeface="Times New Roman" panose="02020603050405020304" pitchFamily="18" charset="0"/>
              </a:rPr>
              <a:t>{  </a:t>
            </a:r>
            <a:r>
              <a:rPr lang="en-US" altLang="zh-CN" sz="2800" b="1">
                <a:solidFill>
                  <a:srgbClr val="0000CC"/>
                </a:solidFill>
                <a:latin typeface="Times New Roman" panose="02020603050405020304" pitchFamily="18" charset="0"/>
              </a:rPr>
              <a:t>struct  </a:t>
            </a:r>
            <a:r>
              <a:rPr lang="en-US" altLang="zh-CN" sz="2800" b="1">
                <a:solidFill>
                  <a:srgbClr val="CC0000"/>
                </a:solidFill>
                <a:latin typeface="Times New Roman" panose="02020603050405020304" pitchFamily="18" charset="0"/>
              </a:rPr>
              <a:t>S2</a:t>
            </a:r>
          </a:p>
          <a:p>
            <a:pPr lvl="1">
              <a:buFontTx/>
              <a:buNone/>
            </a:pPr>
            <a:r>
              <a:rPr lang="en-US" altLang="zh-CN" b="1">
                <a:solidFill>
                  <a:srgbClr val="0000CC"/>
                </a:solidFill>
                <a:latin typeface="Times New Roman" panose="02020603050405020304" pitchFamily="18" charset="0"/>
              </a:rPr>
              <a:t>{   int  </a:t>
            </a:r>
            <a:r>
              <a:rPr lang="en-US" altLang="zh-CN" b="1">
                <a:latin typeface="Times New Roman" panose="02020603050405020304" pitchFamily="18" charset="0"/>
              </a:rPr>
              <a:t>i;</a:t>
            </a:r>
          </a:p>
          <a:p>
            <a:pPr lvl="2">
              <a:buFontTx/>
              <a:buNone/>
            </a:pPr>
            <a:r>
              <a:rPr lang="en-US" altLang="zh-CN" sz="2800" b="1">
                <a:solidFill>
                  <a:srgbClr val="0000CC"/>
                </a:solidFill>
                <a:latin typeface="Times New Roman" panose="02020603050405020304" pitchFamily="18" charset="0"/>
              </a:rPr>
              <a:t>char  </a:t>
            </a:r>
            <a:r>
              <a:rPr lang="en-US" altLang="zh-CN" sz="2800" b="1">
                <a:latin typeface="Times New Roman" panose="02020603050405020304" pitchFamily="18" charset="0"/>
              </a:rPr>
              <a:t>j;</a:t>
            </a:r>
          </a:p>
          <a:p>
            <a:pPr lvl="2">
              <a:buFontTx/>
              <a:buNone/>
            </a:pPr>
            <a:r>
              <a:rPr lang="en-US" altLang="zh-CN" sz="2800" b="1">
                <a:solidFill>
                  <a:srgbClr val="0000CC"/>
                </a:solidFill>
                <a:latin typeface="Times New Roman" panose="02020603050405020304" pitchFamily="18" charset="0"/>
              </a:rPr>
              <a:t>char  </a:t>
            </a:r>
            <a:r>
              <a:rPr lang="en-US" altLang="zh-CN" sz="2800" b="1">
                <a:latin typeface="Times New Roman" panose="02020603050405020304" pitchFamily="18" charset="0"/>
              </a:rPr>
              <a:t>c;</a:t>
            </a:r>
          </a:p>
          <a:p>
            <a:pPr lvl="2">
              <a:buFontTx/>
              <a:buNone/>
            </a:pPr>
            <a:r>
              <a:rPr lang="en-US" altLang="zh-CN" sz="2800" b="1">
                <a:solidFill>
                  <a:srgbClr val="0000CC"/>
                </a:solidFill>
                <a:latin typeface="Times New Roman" panose="02020603050405020304" pitchFamily="18" charset="0"/>
              </a:rPr>
              <a:t>}</a:t>
            </a:r>
            <a:r>
              <a:rPr lang="en-US" altLang="zh-CN" sz="2800" b="1">
                <a:latin typeface="Times New Roman" panose="02020603050405020304" pitchFamily="18" charset="0"/>
              </a:rPr>
              <a:t> </a:t>
            </a:r>
            <a:r>
              <a:rPr lang="en-US" altLang="zh-CN" sz="2800" b="1">
                <a:solidFill>
                  <a:srgbClr val="006600"/>
                </a:solidFill>
                <a:latin typeface="Times New Roman" panose="02020603050405020304" pitchFamily="18" charset="0"/>
              </a:rPr>
              <a:t>s</a:t>
            </a:r>
            <a:r>
              <a:rPr lang="en-US" altLang="zh-CN" sz="2800" b="1">
                <a:latin typeface="Times New Roman" panose="02020603050405020304" pitchFamily="18" charset="0"/>
              </a:rPr>
              <a:t>={1,'2','a'};</a:t>
            </a:r>
          </a:p>
          <a:p>
            <a:pPr>
              <a:buFontTx/>
              <a:buNone/>
            </a:pPr>
            <a:r>
              <a:rPr lang="en-US" altLang="zh-CN" sz="2800" b="1">
                <a:latin typeface="Times New Roman" panose="02020603050405020304" pitchFamily="18" charset="0"/>
              </a:rPr>
              <a:t>   printf ("%d", </a:t>
            </a:r>
            <a:r>
              <a:rPr lang="en-US" altLang="zh-CN" sz="2800" b="1">
                <a:solidFill>
                  <a:srgbClr val="CC0000"/>
                </a:solidFill>
                <a:latin typeface="Times New Roman" panose="02020603050405020304" pitchFamily="18" charset="0"/>
              </a:rPr>
              <a:t>sizeof(s)</a:t>
            </a:r>
            <a:r>
              <a:rPr lang="en-US" altLang="zh-CN" sz="2800" b="1">
                <a:latin typeface="Times New Roman" panose="02020603050405020304" pitchFamily="18" charset="0"/>
              </a:rPr>
              <a:t> );</a:t>
            </a:r>
          </a:p>
          <a:p>
            <a:pPr>
              <a:buFontTx/>
              <a:buNone/>
            </a:pPr>
            <a:r>
              <a:rPr lang="en-US" altLang="zh-CN" sz="2800" b="1">
                <a:latin typeface="Times New Roman" panose="02020603050405020304" pitchFamily="18" charset="0"/>
              </a:rPr>
              <a:t>}    </a:t>
            </a:r>
            <a:endParaRPr lang="en-US" altLang="zh-CN" sz="2800" b="1">
              <a:latin typeface="Times New Roman" panose="02020603050405020304" pitchFamily="18" charset="0"/>
              <a:ea typeface="黑体" panose="02010609060101010101" pitchFamily="49" charset="-122"/>
            </a:endParaRPr>
          </a:p>
        </p:txBody>
      </p:sp>
      <p:sp>
        <p:nvSpPr>
          <p:cNvPr id="100360" name="Rectangle 8">
            <a:extLst>
              <a:ext uri="{FF2B5EF4-FFF2-40B4-BE49-F238E27FC236}">
                <a16:creationId xmlns:a16="http://schemas.microsoft.com/office/drawing/2014/main" id="{FE865665-48BB-4B4F-807E-82C2E9B08D24}"/>
              </a:ext>
            </a:extLst>
          </p:cNvPr>
          <p:cNvSpPr>
            <a:spLocks noChangeArrowheads="1"/>
          </p:cNvSpPr>
          <p:nvPr/>
        </p:nvSpPr>
        <p:spPr bwMode="auto">
          <a:xfrm>
            <a:off x="4500563" y="6021388"/>
            <a:ext cx="309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CC0000"/>
                </a:solidFill>
              </a:rPr>
              <a:t>结果： </a:t>
            </a:r>
            <a:r>
              <a:rPr lang="en-US" altLang="zh-CN" sz="2800">
                <a:solidFill>
                  <a:srgbClr val="CC0000"/>
                </a:solidFill>
              </a:rPr>
              <a:t>8, 1310584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100357"/>
                                        </p:tgtEl>
                                        <p:attrNameLst>
                                          <p:attrName>style.visibility</p:attrName>
                                        </p:attrNameLst>
                                      </p:cBhvr>
                                      <p:to>
                                        <p:strVal val="visible"/>
                                      </p:to>
                                    </p:set>
                                    <p:animEffect transition="in" filter="checkerboard(across)">
                                      <p:cBhvr>
                                        <p:cTn id="11" dur="500"/>
                                        <p:tgtEl>
                                          <p:spTgt spid="1003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0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utoUpdateAnimBg="0"/>
      <p:bldP spid="1003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F865B0D-63B0-4B8D-B47D-2859798CCF1B}"/>
              </a:ext>
            </a:extLst>
          </p:cNvPr>
          <p:cNvSpPr>
            <a:spLocks noGrp="1" noChangeArrowheads="1"/>
          </p:cNvSpPr>
          <p:nvPr>
            <p:ph type="body" idx="1"/>
          </p:nvPr>
        </p:nvSpPr>
        <p:spPr>
          <a:xfrm>
            <a:off x="971550" y="1125538"/>
            <a:ext cx="4402138" cy="4525962"/>
          </a:xfrm>
        </p:spPr>
        <p:txBody>
          <a:bodyPr/>
          <a:lstStyle/>
          <a:p>
            <a:pPr>
              <a:buFontTx/>
              <a:buNone/>
            </a:pPr>
            <a:r>
              <a:rPr lang="en-US" altLang="zh-CN" b="1">
                <a:solidFill>
                  <a:srgbClr val="0000CC"/>
                </a:solidFill>
                <a:latin typeface="Times New Roman" panose="02020603050405020304" pitchFamily="18" charset="0"/>
              </a:rPr>
              <a:t>struct </a:t>
            </a:r>
            <a:r>
              <a:rPr lang="en-US" altLang="zh-CN" b="1">
                <a:latin typeface="Times New Roman" panose="02020603050405020304" pitchFamily="18" charset="0"/>
              </a:rPr>
              <a:t>    </a:t>
            </a:r>
            <a:r>
              <a:rPr lang="en-US" altLang="zh-CN" b="1">
                <a:solidFill>
                  <a:srgbClr val="CC0000"/>
                </a:solidFill>
                <a:latin typeface="Times New Roman" panose="02020603050405020304" pitchFamily="18" charset="0"/>
              </a:rPr>
              <a:t>student</a:t>
            </a:r>
          </a:p>
          <a:p>
            <a:pPr>
              <a:buFontTx/>
              <a:buNone/>
            </a:pPr>
            <a:r>
              <a:rPr lang="en-US" altLang="zh-CN" b="1">
                <a:latin typeface="Times New Roman" panose="02020603050405020304" pitchFamily="18" charset="0"/>
              </a:rPr>
              <a:t>     </a:t>
            </a:r>
            <a:r>
              <a:rPr lang="en-US" altLang="zh-CN" b="1">
                <a:solidFill>
                  <a:srgbClr val="0000CC"/>
                </a:solidFill>
                <a:latin typeface="Times New Roman" panose="02020603050405020304" pitchFamily="18" charset="0"/>
              </a:rPr>
              <a:t>{  int</a:t>
            </a:r>
            <a:r>
              <a:rPr lang="en-US" altLang="zh-CN" b="1">
                <a:latin typeface="Times New Roman" panose="02020603050405020304" pitchFamily="18" charset="0"/>
              </a:rPr>
              <a:t>  num ;</a:t>
            </a:r>
          </a:p>
          <a:p>
            <a:pPr>
              <a:buFontTx/>
              <a:buNone/>
            </a:pPr>
            <a:r>
              <a:rPr lang="en-US" altLang="zh-CN" b="1">
                <a:latin typeface="Times New Roman" panose="02020603050405020304" pitchFamily="18" charset="0"/>
              </a:rPr>
              <a:t>        </a:t>
            </a:r>
            <a:r>
              <a:rPr lang="en-US" altLang="zh-CN" b="1">
                <a:solidFill>
                  <a:srgbClr val="0000CC"/>
                </a:solidFill>
                <a:latin typeface="Times New Roman" panose="02020603050405020304" pitchFamily="18" charset="0"/>
              </a:rPr>
              <a:t>char</a:t>
            </a:r>
            <a:r>
              <a:rPr lang="en-US" altLang="zh-CN" b="1">
                <a:latin typeface="Times New Roman" panose="02020603050405020304" pitchFamily="18" charset="0"/>
              </a:rPr>
              <a:t>  name[20] ;</a:t>
            </a:r>
          </a:p>
          <a:p>
            <a:pPr>
              <a:buFontTx/>
              <a:buNone/>
            </a:pPr>
            <a:r>
              <a:rPr lang="en-US" altLang="zh-CN" b="1">
                <a:latin typeface="Times New Roman" panose="02020603050405020304" pitchFamily="18" charset="0"/>
              </a:rPr>
              <a:t>       </a:t>
            </a:r>
            <a:r>
              <a:rPr lang="en-US" altLang="zh-CN" b="1">
                <a:solidFill>
                  <a:srgbClr val="0000CC"/>
                </a:solidFill>
                <a:latin typeface="Times New Roman" panose="02020603050405020304" pitchFamily="18" charset="0"/>
              </a:rPr>
              <a:t> char </a:t>
            </a:r>
            <a:r>
              <a:rPr lang="en-US" altLang="zh-CN" b="1">
                <a:latin typeface="Times New Roman" panose="02020603050405020304" pitchFamily="18" charset="0"/>
              </a:rPr>
              <a:t> sex ;</a:t>
            </a:r>
          </a:p>
          <a:p>
            <a:pPr>
              <a:buFontTx/>
              <a:buNone/>
            </a:pPr>
            <a:r>
              <a:rPr lang="en-US" altLang="zh-CN" b="1">
                <a:solidFill>
                  <a:srgbClr val="0000CC"/>
                </a:solidFill>
                <a:latin typeface="Times New Roman" panose="02020603050405020304" pitchFamily="18" charset="0"/>
              </a:rPr>
              <a:t>        int</a:t>
            </a:r>
            <a:r>
              <a:rPr lang="en-US" altLang="zh-CN" b="1">
                <a:latin typeface="Times New Roman" panose="02020603050405020304" pitchFamily="18" charset="0"/>
              </a:rPr>
              <a:t>  age ;</a:t>
            </a:r>
          </a:p>
          <a:p>
            <a:pPr>
              <a:buFontTx/>
              <a:buNone/>
            </a:pPr>
            <a:r>
              <a:rPr lang="en-US" altLang="zh-CN" b="1">
                <a:solidFill>
                  <a:srgbClr val="0000CC"/>
                </a:solidFill>
                <a:latin typeface="Times New Roman" panose="02020603050405020304" pitchFamily="18" charset="0"/>
              </a:rPr>
              <a:t>        float</a:t>
            </a:r>
            <a:r>
              <a:rPr lang="en-US" altLang="zh-CN" b="1">
                <a:latin typeface="Times New Roman" panose="02020603050405020304" pitchFamily="18" charset="0"/>
              </a:rPr>
              <a:t>  score[5] ;</a:t>
            </a:r>
          </a:p>
          <a:p>
            <a:pPr>
              <a:buFontTx/>
              <a:buNone/>
            </a:pPr>
            <a:r>
              <a:rPr lang="en-US" altLang="zh-CN" b="1">
                <a:solidFill>
                  <a:srgbClr val="0000CC"/>
                </a:solidFill>
                <a:latin typeface="Times New Roman" panose="02020603050405020304" pitchFamily="18" charset="0"/>
              </a:rPr>
              <a:t>      }</a:t>
            </a:r>
            <a:r>
              <a:rPr lang="en-US" altLang="zh-CN" b="1">
                <a:latin typeface="Times New Roman" panose="02020603050405020304" pitchFamily="18" charset="0"/>
              </a:rPr>
              <a:t> </a:t>
            </a:r>
            <a:r>
              <a:rPr lang="en-US" altLang="zh-CN" b="1">
                <a:solidFill>
                  <a:srgbClr val="006600"/>
                </a:solidFill>
                <a:latin typeface="Times New Roman" panose="02020603050405020304" pitchFamily="18" charset="0"/>
              </a:rPr>
              <a:t>stu1</a:t>
            </a:r>
            <a:r>
              <a:rPr lang="en-US" altLang="zh-CN" b="1">
                <a:latin typeface="Times New Roman" panose="02020603050405020304" pitchFamily="18" charset="0"/>
              </a:rPr>
              <a:t> ,  </a:t>
            </a:r>
            <a:r>
              <a:rPr lang="en-US" altLang="zh-CN" b="1">
                <a:solidFill>
                  <a:srgbClr val="006600"/>
                </a:solidFill>
                <a:latin typeface="Times New Roman" panose="02020603050405020304" pitchFamily="18" charset="0"/>
              </a:rPr>
              <a:t>stu2</a:t>
            </a:r>
            <a:r>
              <a:rPr lang="en-US" altLang="zh-CN" b="1">
                <a:latin typeface="Times New Roman" panose="02020603050405020304" pitchFamily="18" charset="0"/>
              </a:rPr>
              <a:t> ;</a:t>
            </a:r>
          </a:p>
        </p:txBody>
      </p:sp>
      <p:sp>
        <p:nvSpPr>
          <p:cNvPr id="117764" name="Rectangle 4">
            <a:extLst>
              <a:ext uri="{FF2B5EF4-FFF2-40B4-BE49-F238E27FC236}">
                <a16:creationId xmlns:a16="http://schemas.microsoft.com/office/drawing/2014/main" id="{35867235-DC5D-4313-8E95-75FC06F5E1D0}"/>
              </a:ext>
            </a:extLst>
          </p:cNvPr>
          <p:cNvSpPr>
            <a:spLocks noChangeArrowheads="1"/>
          </p:cNvSpPr>
          <p:nvPr/>
        </p:nvSpPr>
        <p:spPr bwMode="auto">
          <a:xfrm>
            <a:off x="1331913" y="188913"/>
            <a:ext cx="62642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3600">
                <a:solidFill>
                  <a:srgbClr val="CC0000"/>
                </a:solidFill>
                <a:ea typeface="黑体" panose="02010609060101010101" pitchFamily="49" charset="-122"/>
              </a:rPr>
              <a:t>b. </a:t>
            </a:r>
            <a:r>
              <a:rPr lang="zh-CN" altLang="en-US" sz="3600">
                <a:solidFill>
                  <a:srgbClr val="CC0000"/>
                </a:solidFill>
                <a:ea typeface="黑体" panose="02010609060101010101" pitchFamily="49" charset="-122"/>
              </a:rPr>
              <a:t>声明类型的同时定义变量</a:t>
            </a:r>
          </a:p>
        </p:txBody>
      </p:sp>
      <p:sp>
        <p:nvSpPr>
          <p:cNvPr id="117765" name="Rectangle 5">
            <a:extLst>
              <a:ext uri="{FF2B5EF4-FFF2-40B4-BE49-F238E27FC236}">
                <a16:creationId xmlns:a16="http://schemas.microsoft.com/office/drawing/2014/main" id="{6EB5B691-1AE8-4123-B93B-F8D67D37CAFF}"/>
              </a:ext>
            </a:extLst>
          </p:cNvPr>
          <p:cNvSpPr>
            <a:spLocks noChangeArrowheads="1"/>
          </p:cNvSpPr>
          <p:nvPr/>
        </p:nvSpPr>
        <p:spPr bwMode="auto">
          <a:xfrm>
            <a:off x="4859338" y="1268413"/>
            <a:ext cx="3673475"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一般形式</a:t>
            </a:r>
            <a:r>
              <a:rPr lang="en-US" altLang="zh-CN">
                <a:solidFill>
                  <a:srgbClr val="CC0000"/>
                </a:solidFill>
              </a:rPr>
              <a:t>:</a:t>
            </a:r>
          </a:p>
          <a:p>
            <a:pPr algn="l"/>
            <a:r>
              <a:rPr lang="en-US" altLang="zh-CN" b="0">
                <a:solidFill>
                  <a:srgbClr val="0000CC"/>
                </a:solidFill>
              </a:rPr>
              <a:t>   </a:t>
            </a:r>
            <a:r>
              <a:rPr lang="en-US" altLang="zh-CN">
                <a:solidFill>
                  <a:srgbClr val="0000CC"/>
                </a:solidFill>
              </a:rPr>
              <a:t>struct</a:t>
            </a:r>
            <a:r>
              <a:rPr lang="zh-CN" altLang="en-US"/>
              <a:t>　</a:t>
            </a:r>
            <a:r>
              <a:rPr lang="zh-CN" altLang="en-US">
                <a:solidFill>
                  <a:srgbClr val="CC0000"/>
                </a:solidFill>
              </a:rPr>
              <a:t>结构体名</a:t>
            </a:r>
          </a:p>
          <a:p>
            <a:pPr algn="l"/>
            <a:r>
              <a:rPr lang="zh-CN" altLang="en-US">
                <a:solidFill>
                  <a:srgbClr val="CC0000"/>
                </a:solidFill>
              </a:rPr>
              <a:t>  </a:t>
            </a:r>
            <a:r>
              <a:rPr lang="en-US" altLang="zh-CN">
                <a:solidFill>
                  <a:srgbClr val="0000CC"/>
                </a:solidFill>
              </a:rPr>
              <a:t>{</a:t>
            </a:r>
          </a:p>
          <a:p>
            <a:pPr algn="l"/>
            <a:r>
              <a:rPr lang="zh-CN" altLang="en-US">
                <a:solidFill>
                  <a:srgbClr val="0000CC"/>
                </a:solidFill>
              </a:rPr>
              <a:t>     成员表列</a:t>
            </a:r>
            <a:r>
              <a:rPr lang="en-US" altLang="zh-CN">
                <a:solidFill>
                  <a:srgbClr val="0000CC"/>
                </a:solidFill>
              </a:rPr>
              <a:t>;</a:t>
            </a:r>
          </a:p>
          <a:p>
            <a:pPr algn="l"/>
            <a:r>
              <a:rPr lang="en-US" altLang="zh-CN">
                <a:solidFill>
                  <a:srgbClr val="0000CC"/>
                </a:solidFill>
              </a:rPr>
              <a:t>   } </a:t>
            </a:r>
            <a:r>
              <a:rPr lang="zh-CN" altLang="en-US">
                <a:solidFill>
                  <a:srgbClr val="006600"/>
                </a:solidFill>
              </a:rPr>
              <a:t>变量名表列； </a:t>
            </a:r>
          </a:p>
        </p:txBody>
      </p:sp>
      <p:sp>
        <p:nvSpPr>
          <p:cNvPr id="117766" name="Text Box 6">
            <a:extLst>
              <a:ext uri="{FF2B5EF4-FFF2-40B4-BE49-F238E27FC236}">
                <a16:creationId xmlns:a16="http://schemas.microsoft.com/office/drawing/2014/main" id="{D87D1BF8-6805-459F-9A82-DC1A23E7F899}"/>
              </a:ext>
            </a:extLst>
          </p:cNvPr>
          <p:cNvSpPr txBox="1">
            <a:spLocks noChangeArrowheads="1"/>
          </p:cNvSpPr>
          <p:nvPr/>
        </p:nvSpPr>
        <p:spPr bwMode="auto">
          <a:xfrm>
            <a:off x="1116013" y="5445125"/>
            <a:ext cx="6480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0000"/>
                </a:solidFill>
              </a:rPr>
              <a:t>stu1</a:t>
            </a:r>
            <a:r>
              <a:rPr lang="zh-CN" altLang="en-US">
                <a:solidFill>
                  <a:srgbClr val="CC0000"/>
                </a:solidFill>
              </a:rPr>
              <a:t>大小：</a:t>
            </a:r>
            <a:r>
              <a:rPr lang="en-US" altLang="zh-CN">
                <a:solidFill>
                  <a:srgbClr val="CC0000"/>
                </a:solidFill>
              </a:rPr>
              <a:t>52</a:t>
            </a:r>
            <a:r>
              <a:rPr lang="zh-CN" altLang="en-US">
                <a:solidFill>
                  <a:srgbClr val="CC0000"/>
                </a:solidFill>
              </a:rPr>
              <a:t>个字节（</a:t>
            </a:r>
            <a:r>
              <a:rPr lang="en-US" altLang="zh-CN">
                <a:solidFill>
                  <a:srgbClr val="CC0000"/>
                </a:solidFill>
              </a:rPr>
              <a:t>VC</a:t>
            </a:r>
            <a:r>
              <a:rPr lang="zh-CN" altLang="en-US">
                <a:solidFill>
                  <a:srgbClr val="CC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7000D47-C426-433B-AFBA-A4CE39171B92}"/>
              </a:ext>
            </a:extLst>
          </p:cNvPr>
          <p:cNvSpPr>
            <a:spLocks noGrp="1" noChangeArrowheads="1"/>
          </p:cNvSpPr>
          <p:nvPr>
            <p:ph type="title"/>
          </p:nvPr>
        </p:nvSpPr>
        <p:spPr>
          <a:xfrm>
            <a:off x="1042988" y="274638"/>
            <a:ext cx="6913562" cy="706437"/>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lstStyle/>
          <a:p>
            <a:r>
              <a:rPr lang="zh-CN" altLang="en-US" sz="3200">
                <a:solidFill>
                  <a:srgbClr val="CC0000"/>
                </a:solidFill>
                <a:latin typeface="Times New Roman" panose="02020603050405020304" pitchFamily="18" charset="0"/>
              </a:rPr>
              <a:t>从基本数据类型到抽象数据类型</a:t>
            </a:r>
          </a:p>
        </p:txBody>
      </p:sp>
      <p:sp>
        <p:nvSpPr>
          <p:cNvPr id="82947" name="Rectangle 3">
            <a:extLst>
              <a:ext uri="{FF2B5EF4-FFF2-40B4-BE49-F238E27FC236}">
                <a16:creationId xmlns:a16="http://schemas.microsoft.com/office/drawing/2014/main" id="{6913E9E9-36EC-464E-A681-1235A26E7A8E}"/>
              </a:ext>
            </a:extLst>
          </p:cNvPr>
          <p:cNvSpPr>
            <a:spLocks noGrp="1" noChangeArrowheads="1"/>
          </p:cNvSpPr>
          <p:nvPr>
            <p:ph type="body" idx="1"/>
          </p:nvPr>
        </p:nvSpPr>
        <p:spPr>
          <a:xfrm>
            <a:off x="611188" y="1125538"/>
            <a:ext cx="7077075" cy="1223962"/>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indent="0">
              <a:spcBef>
                <a:spcPct val="10000"/>
              </a:spcBef>
              <a:buFontTx/>
              <a:buNone/>
            </a:pPr>
            <a:r>
              <a:rPr lang="zh-CN" altLang="en-US" sz="2400" b="1">
                <a:solidFill>
                  <a:srgbClr val="0000CC"/>
                </a:solidFill>
                <a:latin typeface="Times New Roman" panose="02020603050405020304" pitchFamily="18" charset="0"/>
                <a:ea typeface="黑体" panose="02010609060101010101" pitchFamily="49" charset="-122"/>
              </a:rPr>
              <a:t>二进制数</a:t>
            </a:r>
          </a:p>
          <a:p>
            <a:pPr marL="457200" lvl="1" indent="0">
              <a:spcBef>
                <a:spcPct val="10000"/>
              </a:spcBef>
              <a:buFontTx/>
              <a:buNone/>
            </a:pPr>
            <a:r>
              <a:rPr lang="zh-CN" altLang="en-US" sz="2400" b="1">
                <a:latin typeface="Times New Roman" panose="02020603050405020304" pitchFamily="18" charset="0"/>
                <a:ea typeface="黑体" panose="02010609060101010101" pitchFamily="49" charset="-122"/>
              </a:rPr>
              <a:t>在早期的机器指令及汇编语言中，数据对象均用二进制数表示，没有类型的概念</a:t>
            </a:r>
          </a:p>
        </p:txBody>
      </p:sp>
      <p:sp>
        <p:nvSpPr>
          <p:cNvPr id="82948" name="Rectangle 4">
            <a:extLst>
              <a:ext uri="{FF2B5EF4-FFF2-40B4-BE49-F238E27FC236}">
                <a16:creationId xmlns:a16="http://schemas.microsoft.com/office/drawing/2014/main" id="{0CE4FFB3-6E0E-4FFB-B8FE-1C02A6141CFE}"/>
              </a:ext>
            </a:extLst>
          </p:cNvPr>
          <p:cNvSpPr>
            <a:spLocks noChangeArrowheads="1"/>
          </p:cNvSpPr>
          <p:nvPr/>
        </p:nvSpPr>
        <p:spPr bwMode="auto">
          <a:xfrm>
            <a:off x="611188" y="2338388"/>
            <a:ext cx="8229600"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har char="•"/>
              <a:defRPr sz="3200">
                <a:solidFill>
                  <a:schemeClr val="tx1"/>
                </a:solidFill>
                <a:latin typeface="Arial" panose="020B0604020202020204" pitchFamily="34" charset="0"/>
                <a:ea typeface="宋体" panose="02010600030101010101" pitchFamily="2" charset="-122"/>
              </a:defRPr>
            </a:lvl1pPr>
            <a:lvl2pPr algn="l">
              <a:spcBef>
                <a:spcPct val="20000"/>
              </a:spcBef>
              <a:buChar char="–"/>
              <a:defRPr sz="2800">
                <a:solidFill>
                  <a:schemeClr val="tx1"/>
                </a:solidFill>
                <a:latin typeface="Arial" panose="020B0604020202020204" pitchFamily="34" charset="0"/>
                <a:ea typeface="宋体" panose="02010600030101010101" pitchFamily="2" charset="-122"/>
              </a:defRPr>
            </a:lvl2pPr>
            <a:lvl3pPr algn="l">
              <a:spcBef>
                <a:spcPct val="20000"/>
              </a:spcBef>
              <a:buChar char="•"/>
              <a:defRPr sz="2400">
                <a:solidFill>
                  <a:schemeClr val="tx1"/>
                </a:solidFill>
                <a:latin typeface="Arial" panose="020B0604020202020204" pitchFamily="34" charset="0"/>
                <a:ea typeface="宋体" panose="02010600030101010101" pitchFamily="2" charset="-122"/>
              </a:defRPr>
            </a:lvl3pPr>
            <a:lvl4pPr algn="l">
              <a:spcBef>
                <a:spcPct val="20000"/>
              </a:spcBef>
              <a:buChar char="–"/>
              <a:defRPr sz="2000">
                <a:solidFill>
                  <a:schemeClr val="tx1"/>
                </a:solidFill>
                <a:latin typeface="Arial" panose="020B0604020202020204" pitchFamily="34" charset="0"/>
                <a:ea typeface="宋体" panose="02010600030101010101" pitchFamily="2" charset="-122"/>
              </a:defRPr>
            </a:lvl4pPr>
            <a:lvl5pPr algn="l">
              <a:spcBef>
                <a:spcPct val="20000"/>
              </a:spcBef>
              <a:buChar char="»"/>
              <a:defRPr sz="20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buFontTx/>
              <a:buNone/>
            </a:pPr>
            <a:r>
              <a:rPr lang="zh-CN" altLang="en-US" sz="2400">
                <a:solidFill>
                  <a:srgbClr val="0000CC"/>
                </a:solidFill>
                <a:latin typeface="Times New Roman" panose="02020603050405020304" pitchFamily="18" charset="0"/>
                <a:ea typeface="黑体" panose="02010609060101010101" pitchFamily="49" charset="-122"/>
              </a:rPr>
              <a:t>基本数据类型</a:t>
            </a:r>
          </a:p>
          <a:p>
            <a:pPr lvl="1">
              <a:spcBef>
                <a:spcPct val="10000"/>
              </a:spcBef>
              <a:buFontTx/>
              <a:buNone/>
            </a:pPr>
            <a:r>
              <a:rPr lang="zh-CN" altLang="en-US" sz="2400">
                <a:latin typeface="Times New Roman" panose="02020603050405020304" pitchFamily="18" charset="0"/>
                <a:ea typeface="黑体" panose="02010609060101010101" pitchFamily="49" charset="-122"/>
              </a:rPr>
              <a:t>在高级语言中引入了整型、实型、字符型等基本数据类型</a:t>
            </a:r>
            <a:r>
              <a:rPr lang="en-US" altLang="zh-CN" sz="2400">
                <a:latin typeface="Times New Roman" panose="02020603050405020304" pitchFamily="18" charset="0"/>
                <a:ea typeface="黑体" panose="02010609060101010101" pitchFamily="49" charset="-122"/>
              </a:rPr>
              <a:t>, </a:t>
            </a:r>
            <a:r>
              <a:rPr lang="zh-CN" altLang="en-US" sz="2400">
                <a:latin typeface="Times New Roman" panose="02020603050405020304" pitchFamily="18" charset="0"/>
                <a:ea typeface="黑体" panose="02010609060101010101" pitchFamily="49" charset="-122"/>
              </a:rPr>
              <a:t>但不能方便的解决所有问题；有些语言试图规定较多的类型，如数组、树、栈等，但实践证明不是个好办法</a:t>
            </a:r>
          </a:p>
        </p:txBody>
      </p:sp>
      <p:sp>
        <p:nvSpPr>
          <p:cNvPr id="82949" name="Rectangle 5">
            <a:extLst>
              <a:ext uri="{FF2B5EF4-FFF2-40B4-BE49-F238E27FC236}">
                <a16:creationId xmlns:a16="http://schemas.microsoft.com/office/drawing/2014/main" id="{07A24984-C130-49B9-93A7-2666BE375A1E}"/>
              </a:ext>
            </a:extLst>
          </p:cNvPr>
          <p:cNvSpPr>
            <a:spLocks noChangeArrowheads="1"/>
          </p:cNvSpPr>
          <p:nvPr/>
        </p:nvSpPr>
        <p:spPr bwMode="auto">
          <a:xfrm>
            <a:off x="663575" y="3933825"/>
            <a:ext cx="82296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har char="•"/>
              <a:defRPr sz="3200">
                <a:solidFill>
                  <a:schemeClr val="tx1"/>
                </a:solidFill>
                <a:latin typeface="Arial" panose="020B0604020202020204" pitchFamily="34" charset="0"/>
                <a:ea typeface="宋体" panose="02010600030101010101" pitchFamily="2" charset="-122"/>
              </a:defRPr>
            </a:lvl1pPr>
            <a:lvl2pPr algn="l">
              <a:spcBef>
                <a:spcPct val="20000"/>
              </a:spcBef>
              <a:buChar char="–"/>
              <a:defRPr sz="2800">
                <a:solidFill>
                  <a:schemeClr val="tx1"/>
                </a:solidFill>
                <a:latin typeface="Arial" panose="020B0604020202020204" pitchFamily="34" charset="0"/>
                <a:ea typeface="宋体" panose="02010600030101010101" pitchFamily="2" charset="-122"/>
              </a:defRPr>
            </a:lvl2pPr>
            <a:lvl3pPr algn="l">
              <a:spcBef>
                <a:spcPct val="20000"/>
              </a:spcBef>
              <a:buChar char="•"/>
              <a:defRPr sz="2400">
                <a:solidFill>
                  <a:schemeClr val="tx1"/>
                </a:solidFill>
                <a:latin typeface="Arial" panose="020B0604020202020204" pitchFamily="34" charset="0"/>
                <a:ea typeface="宋体" panose="02010600030101010101" pitchFamily="2" charset="-122"/>
              </a:defRPr>
            </a:lvl3pPr>
            <a:lvl4pPr algn="l">
              <a:spcBef>
                <a:spcPct val="20000"/>
              </a:spcBef>
              <a:buChar char="–"/>
              <a:defRPr sz="2000">
                <a:solidFill>
                  <a:schemeClr val="tx1"/>
                </a:solidFill>
                <a:latin typeface="Arial" panose="020B0604020202020204" pitchFamily="34" charset="0"/>
                <a:ea typeface="宋体" panose="02010600030101010101" pitchFamily="2" charset="-122"/>
              </a:defRPr>
            </a:lvl4pPr>
            <a:lvl5pPr algn="l">
              <a:spcBef>
                <a:spcPct val="20000"/>
              </a:spcBef>
              <a:buChar char="»"/>
              <a:defRPr sz="20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buFontTx/>
              <a:buNone/>
            </a:pPr>
            <a:r>
              <a:rPr lang="zh-CN" altLang="en-US" sz="2400">
                <a:solidFill>
                  <a:srgbClr val="0000CC"/>
                </a:solidFill>
                <a:latin typeface="Times New Roman" panose="02020603050405020304" pitchFamily="18" charset="0"/>
                <a:ea typeface="黑体" panose="02010609060101010101" pitchFamily="49" charset="-122"/>
              </a:rPr>
              <a:t>用户自己构造数据类型</a:t>
            </a:r>
            <a:r>
              <a:rPr lang="en-US" altLang="zh-CN" sz="2400">
                <a:solidFill>
                  <a:srgbClr val="0000CC"/>
                </a:solidFill>
                <a:latin typeface="Times New Roman" panose="02020603050405020304" pitchFamily="18" charset="0"/>
                <a:ea typeface="黑体" panose="02010609060101010101" pitchFamily="49" charset="-122"/>
              </a:rPr>
              <a:t>-</a:t>
            </a:r>
            <a:r>
              <a:rPr lang="zh-CN" altLang="en-US" sz="2400">
                <a:solidFill>
                  <a:srgbClr val="0000CC"/>
                </a:solidFill>
                <a:latin typeface="Times New Roman" panose="02020603050405020304" pitchFamily="18" charset="0"/>
                <a:ea typeface="黑体" panose="02010609060101010101" pitchFamily="49" charset="-122"/>
              </a:rPr>
              <a:t>复合数据类型</a:t>
            </a:r>
          </a:p>
          <a:p>
            <a:pPr lvl="1">
              <a:spcBef>
                <a:spcPct val="10000"/>
              </a:spcBef>
              <a:buFontTx/>
              <a:buNone/>
            </a:pPr>
            <a:r>
              <a:rPr lang="zh-CN" altLang="en-US" sz="2400">
                <a:latin typeface="Times New Roman" panose="02020603050405020304" pitchFamily="18" charset="0"/>
                <a:ea typeface="黑体" panose="02010609060101010101" pitchFamily="49" charset="-122"/>
              </a:rPr>
              <a:t>表示复杂的数据对象，典型的代表就是“结构体”，数组、指针也可算作此类</a:t>
            </a:r>
          </a:p>
        </p:txBody>
      </p:sp>
      <p:sp>
        <p:nvSpPr>
          <p:cNvPr id="82950" name="Rectangle 6">
            <a:extLst>
              <a:ext uri="{FF2B5EF4-FFF2-40B4-BE49-F238E27FC236}">
                <a16:creationId xmlns:a16="http://schemas.microsoft.com/office/drawing/2014/main" id="{5F66CE66-F126-46F9-BFF0-897771299F42}"/>
              </a:ext>
            </a:extLst>
          </p:cNvPr>
          <p:cNvSpPr>
            <a:spLocks noChangeArrowheads="1"/>
          </p:cNvSpPr>
          <p:nvPr/>
        </p:nvSpPr>
        <p:spPr bwMode="auto">
          <a:xfrm>
            <a:off x="684213" y="5157788"/>
            <a:ext cx="6985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har char="•"/>
              <a:defRPr sz="3200">
                <a:solidFill>
                  <a:schemeClr val="tx1"/>
                </a:solidFill>
                <a:latin typeface="Arial" panose="020B0604020202020204" pitchFamily="34" charset="0"/>
                <a:ea typeface="宋体" panose="02010600030101010101" pitchFamily="2" charset="-122"/>
              </a:defRPr>
            </a:lvl1pPr>
            <a:lvl2pPr algn="l">
              <a:spcBef>
                <a:spcPct val="20000"/>
              </a:spcBef>
              <a:buChar char="–"/>
              <a:defRPr sz="2800">
                <a:solidFill>
                  <a:schemeClr val="tx1"/>
                </a:solidFill>
                <a:latin typeface="Arial" panose="020B0604020202020204" pitchFamily="34" charset="0"/>
                <a:ea typeface="宋体" panose="02010600030101010101" pitchFamily="2" charset="-122"/>
              </a:defRPr>
            </a:lvl2pPr>
            <a:lvl3pPr algn="l">
              <a:spcBef>
                <a:spcPct val="20000"/>
              </a:spcBef>
              <a:buChar char="•"/>
              <a:defRPr sz="2400">
                <a:solidFill>
                  <a:schemeClr val="tx1"/>
                </a:solidFill>
                <a:latin typeface="Arial" panose="020B0604020202020204" pitchFamily="34" charset="0"/>
                <a:ea typeface="宋体" panose="02010600030101010101" pitchFamily="2" charset="-122"/>
              </a:defRPr>
            </a:lvl3pPr>
            <a:lvl4pPr algn="l">
              <a:spcBef>
                <a:spcPct val="20000"/>
              </a:spcBef>
              <a:buChar char="–"/>
              <a:defRPr sz="2000">
                <a:solidFill>
                  <a:schemeClr val="tx1"/>
                </a:solidFill>
                <a:latin typeface="Arial" panose="020B0604020202020204" pitchFamily="34" charset="0"/>
                <a:ea typeface="宋体" panose="02010600030101010101" pitchFamily="2" charset="-122"/>
              </a:defRPr>
            </a:lvl4pPr>
            <a:lvl5pPr algn="l">
              <a:spcBef>
                <a:spcPct val="20000"/>
              </a:spcBef>
              <a:buChar char="»"/>
              <a:defRPr sz="20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buFontTx/>
              <a:buNone/>
            </a:pPr>
            <a:r>
              <a:rPr lang="zh-CN" altLang="en-US" sz="2400">
                <a:solidFill>
                  <a:srgbClr val="0000CC"/>
                </a:solidFill>
                <a:latin typeface="Times New Roman" panose="02020603050405020304" pitchFamily="18" charset="0"/>
                <a:ea typeface="黑体" panose="02010609060101010101" pitchFamily="49" charset="-122"/>
              </a:rPr>
              <a:t>抽象数据类型（</a:t>
            </a:r>
            <a:r>
              <a:rPr lang="en-US" altLang="zh-CN" sz="2400">
                <a:solidFill>
                  <a:srgbClr val="0000CC"/>
                </a:solidFill>
                <a:latin typeface="Times New Roman" panose="02020603050405020304" pitchFamily="18" charset="0"/>
                <a:ea typeface="黑体" panose="02010609060101010101" pitchFamily="49" charset="-122"/>
              </a:rPr>
              <a:t>Abstract Data Type</a:t>
            </a:r>
            <a:r>
              <a:rPr lang="zh-CN" altLang="en-US" sz="2400">
                <a:solidFill>
                  <a:srgbClr val="0000CC"/>
                </a:solidFill>
                <a:latin typeface="Times New Roman" panose="02020603050405020304" pitchFamily="18" charset="0"/>
                <a:ea typeface="黑体" panose="02010609060101010101" pitchFamily="49" charset="-122"/>
              </a:rPr>
              <a:t>，简称</a:t>
            </a:r>
            <a:r>
              <a:rPr lang="en-US" altLang="zh-CN" sz="2400">
                <a:solidFill>
                  <a:srgbClr val="0000CC"/>
                </a:solidFill>
                <a:latin typeface="Times New Roman" panose="02020603050405020304" pitchFamily="18" charset="0"/>
                <a:ea typeface="黑体" panose="02010609060101010101" pitchFamily="49" charset="-122"/>
              </a:rPr>
              <a:t>ADT</a:t>
            </a:r>
            <a:r>
              <a:rPr lang="zh-CN" altLang="en-US" sz="2400">
                <a:solidFill>
                  <a:srgbClr val="0000CC"/>
                </a:solidFill>
                <a:latin typeface="Times New Roman" panose="02020603050405020304" pitchFamily="18" charset="0"/>
                <a:ea typeface="黑体" panose="02010609060101010101" pitchFamily="49" charset="-122"/>
              </a:rPr>
              <a:t>）</a:t>
            </a:r>
          </a:p>
          <a:p>
            <a:pPr lvl="1">
              <a:spcBef>
                <a:spcPct val="10000"/>
              </a:spcBef>
              <a:buFontTx/>
              <a:buNone/>
            </a:pPr>
            <a:r>
              <a:rPr lang="zh-CN" altLang="en-US" sz="2400">
                <a:latin typeface="Times New Roman" panose="02020603050405020304" pitchFamily="18" charset="0"/>
                <a:ea typeface="黑体" panose="02010609060101010101" pitchFamily="49" charset="-122"/>
              </a:rPr>
              <a:t>在复合数据类型基础上增加了对数据的操作：</a:t>
            </a:r>
          </a:p>
          <a:p>
            <a:pPr lvl="1">
              <a:spcBef>
                <a:spcPct val="10000"/>
              </a:spcBef>
              <a:buFontTx/>
              <a:buNone/>
            </a:pPr>
            <a:r>
              <a:rPr lang="zh-CN" altLang="en-US" sz="2400">
                <a:latin typeface="Times New Roman" panose="02020603050405020304" pitchFamily="18" charset="0"/>
                <a:ea typeface="黑体" panose="02010609060101010101" pitchFamily="49" charset="-122"/>
              </a:rPr>
              <a:t>类</a:t>
            </a:r>
            <a:r>
              <a:rPr lang="en-US" altLang="zh-CN" sz="2400">
                <a:latin typeface="Times New Roman" panose="02020603050405020304" pitchFamily="18" charset="0"/>
                <a:ea typeface="黑体" panose="02010609060101010101" pitchFamily="49" charset="-122"/>
              </a:rPr>
              <a:t>—</a:t>
            </a:r>
            <a:r>
              <a:rPr lang="zh-CN" altLang="en-US" sz="2400">
                <a:latin typeface="Times New Roman" panose="02020603050405020304" pitchFamily="18" charset="0"/>
                <a:ea typeface="黑体" panose="02010609060101010101" pitchFamily="49" charset="-122"/>
              </a:rPr>
              <a:t>跨时代的进步</a:t>
            </a:r>
            <a:r>
              <a:rPr lang="en-US" altLang="zh-CN" sz="2400">
                <a:latin typeface="Times New Roman" panose="02020603050405020304" pitchFamily="18" charset="0"/>
                <a:ea typeface="黑体" panose="02010609060101010101" pitchFamily="49" charset="-122"/>
              </a:rPr>
              <a:t>(</a:t>
            </a:r>
            <a:r>
              <a:rPr lang="zh-CN" altLang="en-US" sz="2400">
                <a:latin typeface="Times New Roman" panose="02020603050405020304" pitchFamily="18" charset="0"/>
                <a:ea typeface="黑体" panose="02010609060101010101" pitchFamily="49" charset="-122"/>
              </a:rPr>
              <a:t>例如汽车就是一种</a:t>
            </a:r>
            <a:r>
              <a:rPr lang="en-US" altLang="zh-CN" sz="2400">
                <a:latin typeface="Times New Roman" panose="02020603050405020304" pitchFamily="18" charset="0"/>
                <a:ea typeface="黑体" panose="02010609060101010101" pitchFamily="49" charset="-122"/>
              </a:rPr>
              <a:t>ADT)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linds(horizontal)">
                                      <p:cBhvr>
                                        <p:cTn id="7" dur="500"/>
                                        <p:tgtEl>
                                          <p:spTgt spid="829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947">
                                            <p:txEl>
                                              <p:pRg st="1" end="1"/>
                                            </p:txEl>
                                          </p:spTgt>
                                        </p:tgtEl>
                                        <p:attrNameLst>
                                          <p:attrName>style.visibility</p:attrName>
                                        </p:attrNameLst>
                                      </p:cBhvr>
                                      <p:to>
                                        <p:strVal val="visible"/>
                                      </p:to>
                                    </p:set>
                                    <p:animEffect transition="in" filter="blinds(horizontal)">
                                      <p:cBhvr>
                                        <p:cTn id="10" dur="500"/>
                                        <p:tgtEl>
                                          <p:spTgt spid="829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2948"/>
                                        </p:tgtEl>
                                        <p:attrNameLst>
                                          <p:attrName>style.visibility</p:attrName>
                                        </p:attrNameLst>
                                      </p:cBhvr>
                                      <p:to>
                                        <p:strVal val="visible"/>
                                      </p:to>
                                    </p:set>
                                    <p:animEffect transition="in" filter="blinds(horizontal)">
                                      <p:cBhvr>
                                        <p:cTn id="15" dur="500"/>
                                        <p:tgtEl>
                                          <p:spTgt spid="8294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2949"/>
                                        </p:tgtEl>
                                        <p:attrNameLst>
                                          <p:attrName>style.visibility</p:attrName>
                                        </p:attrNameLst>
                                      </p:cBhvr>
                                      <p:to>
                                        <p:strVal val="visible"/>
                                      </p:to>
                                    </p:set>
                                    <p:animEffect transition="in" filter="blinds(horizontal)">
                                      <p:cBhvr>
                                        <p:cTn id="20" dur="500"/>
                                        <p:tgtEl>
                                          <p:spTgt spid="8294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2950"/>
                                        </p:tgtEl>
                                        <p:attrNameLst>
                                          <p:attrName>style.visibility</p:attrName>
                                        </p:attrNameLst>
                                      </p:cBhvr>
                                      <p:to>
                                        <p:strVal val="visible"/>
                                      </p:to>
                                    </p:set>
                                    <p:animEffect transition="in" filter="blinds(horizontal)">
                                      <p:cBhvr>
                                        <p:cTn id="25"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82948" grpId="0"/>
      <p:bldP spid="82949" grpId="0"/>
      <p:bldP spid="8295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7E8402F-870C-426D-9FFE-4CB3F6C72C1F}"/>
              </a:ext>
            </a:extLst>
          </p:cNvPr>
          <p:cNvSpPr>
            <a:spLocks noChangeArrowheads="1"/>
          </p:cNvSpPr>
          <p:nvPr/>
        </p:nvSpPr>
        <p:spPr bwMode="auto">
          <a:xfrm>
            <a:off x="2728913" y="2063750"/>
            <a:ext cx="5410200" cy="323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eaLnBrk="0" hangingPunct="0">
              <a:lnSpc>
                <a:spcPct val="120000"/>
              </a:lnSpc>
            </a:pPr>
            <a:endParaRPr lang="zh-CN" altLang="en-US" sz="2400">
              <a:latin typeface="黑体" panose="02010609060101010101" pitchFamily="49" charset="-122"/>
            </a:endParaRPr>
          </a:p>
        </p:txBody>
      </p:sp>
      <p:sp>
        <p:nvSpPr>
          <p:cNvPr id="118787" name="Rectangle 3">
            <a:extLst>
              <a:ext uri="{FF2B5EF4-FFF2-40B4-BE49-F238E27FC236}">
                <a16:creationId xmlns:a16="http://schemas.microsoft.com/office/drawing/2014/main" id="{D7B80890-82CA-461D-A16B-3B1ABBA2C0A9}"/>
              </a:ext>
            </a:extLst>
          </p:cNvPr>
          <p:cNvSpPr>
            <a:spLocks noChangeArrowheads="1"/>
          </p:cNvSpPr>
          <p:nvPr/>
        </p:nvSpPr>
        <p:spPr bwMode="auto">
          <a:xfrm>
            <a:off x="1187450" y="260350"/>
            <a:ext cx="558006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en-US" altLang="zh-CN" sz="3600">
                <a:solidFill>
                  <a:srgbClr val="CC0000"/>
                </a:solidFill>
                <a:latin typeface="Times New Roman" panose="02020603050405020304" pitchFamily="18" charset="0"/>
              </a:rPr>
              <a:t>c.</a:t>
            </a:r>
            <a:r>
              <a:rPr lang="zh-CN" altLang="en-US" sz="3600">
                <a:solidFill>
                  <a:srgbClr val="CC0000"/>
                </a:solidFill>
                <a:latin typeface="Times New Roman" panose="02020603050405020304" pitchFamily="18" charset="0"/>
              </a:rPr>
              <a:t>不出现结构体名</a:t>
            </a:r>
          </a:p>
        </p:txBody>
      </p:sp>
      <p:sp>
        <p:nvSpPr>
          <p:cNvPr id="118789" name="Rectangle 5">
            <a:extLst>
              <a:ext uri="{FF2B5EF4-FFF2-40B4-BE49-F238E27FC236}">
                <a16:creationId xmlns:a16="http://schemas.microsoft.com/office/drawing/2014/main" id="{0BC5E2F7-B2A4-49FD-A12A-79F1045344B5}"/>
              </a:ext>
            </a:extLst>
          </p:cNvPr>
          <p:cNvSpPr>
            <a:spLocks noChangeArrowheads="1"/>
          </p:cNvSpPr>
          <p:nvPr/>
        </p:nvSpPr>
        <p:spPr bwMode="auto">
          <a:xfrm>
            <a:off x="4572000" y="1196975"/>
            <a:ext cx="4103688"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 一般形式</a:t>
            </a:r>
            <a:r>
              <a:rPr lang="en-US" altLang="zh-CN">
                <a:solidFill>
                  <a:srgbClr val="CC0000"/>
                </a:solidFill>
              </a:rPr>
              <a:t>:</a:t>
            </a:r>
          </a:p>
          <a:p>
            <a:pPr lvl="2" algn="l"/>
            <a:r>
              <a:rPr lang="en-US" altLang="zh-CN">
                <a:solidFill>
                  <a:srgbClr val="0000CC"/>
                </a:solidFill>
              </a:rPr>
              <a:t>struct</a:t>
            </a:r>
          </a:p>
          <a:p>
            <a:pPr lvl="2" algn="l"/>
            <a:r>
              <a:rPr lang="en-US" altLang="zh-CN">
                <a:solidFill>
                  <a:srgbClr val="0000CC"/>
                </a:solidFill>
              </a:rPr>
              <a:t>{</a:t>
            </a:r>
          </a:p>
          <a:p>
            <a:pPr lvl="2" algn="l"/>
            <a:r>
              <a:rPr lang="zh-CN" altLang="en-US">
                <a:solidFill>
                  <a:srgbClr val="0000CC"/>
                </a:solidFill>
              </a:rPr>
              <a:t>　成员表列</a:t>
            </a:r>
          </a:p>
          <a:p>
            <a:pPr lvl="2" algn="l"/>
            <a:r>
              <a:rPr lang="zh-CN" altLang="en-US">
                <a:solidFill>
                  <a:srgbClr val="0000CC"/>
                </a:solidFill>
              </a:rPr>
              <a:t> </a:t>
            </a:r>
            <a:r>
              <a:rPr lang="en-US" altLang="zh-CN">
                <a:solidFill>
                  <a:srgbClr val="0000CC"/>
                </a:solidFill>
              </a:rPr>
              <a:t>} </a:t>
            </a:r>
            <a:r>
              <a:rPr lang="zh-CN" altLang="en-US">
                <a:solidFill>
                  <a:srgbClr val="006600"/>
                </a:solidFill>
              </a:rPr>
              <a:t>变量名表列；</a:t>
            </a:r>
            <a:endParaRPr lang="zh-CN" altLang="en-US">
              <a:solidFill>
                <a:srgbClr val="800000"/>
              </a:solidFill>
            </a:endParaRPr>
          </a:p>
        </p:txBody>
      </p:sp>
      <p:sp>
        <p:nvSpPr>
          <p:cNvPr id="118790" name="AutoShape 6">
            <a:extLst>
              <a:ext uri="{FF2B5EF4-FFF2-40B4-BE49-F238E27FC236}">
                <a16:creationId xmlns:a16="http://schemas.microsoft.com/office/drawing/2014/main" id="{1962C159-0A3B-4A1B-99BB-6FDE67DD0F39}"/>
              </a:ext>
            </a:extLst>
          </p:cNvPr>
          <p:cNvSpPr>
            <a:spLocks noChangeArrowheads="1"/>
          </p:cNvSpPr>
          <p:nvPr/>
        </p:nvSpPr>
        <p:spPr bwMode="auto">
          <a:xfrm>
            <a:off x="5940425" y="4002088"/>
            <a:ext cx="2592388" cy="1411287"/>
          </a:xfrm>
          <a:prstGeom prst="wedgeRectCallout">
            <a:avLst>
              <a:gd name="adj1" fmla="val -86375"/>
              <a:gd name="adj2" fmla="val 56523"/>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zh-CN" altLang="en-US" sz="2800"/>
              <a:t>用</a:t>
            </a:r>
            <a:r>
              <a:rPr lang="zh-CN" altLang="en-US" sz="2800">
                <a:solidFill>
                  <a:srgbClr val="CC0000"/>
                </a:solidFill>
              </a:rPr>
              <a:t>无名结构体</a:t>
            </a:r>
            <a:r>
              <a:rPr lang="zh-CN" altLang="en-US" sz="2800"/>
              <a:t>直接定义</a:t>
            </a:r>
          </a:p>
          <a:p>
            <a:pPr algn="l"/>
            <a:r>
              <a:rPr lang="zh-CN" altLang="en-US" sz="2800"/>
              <a:t>变量</a:t>
            </a:r>
            <a:r>
              <a:rPr lang="zh-CN" altLang="en-US" sz="2800">
                <a:solidFill>
                  <a:schemeClr val="tx2"/>
                </a:solidFill>
              </a:rPr>
              <a:t>只能一次</a:t>
            </a:r>
            <a:endParaRPr lang="zh-CN" altLang="en-US" sz="2800"/>
          </a:p>
        </p:txBody>
      </p:sp>
      <p:sp>
        <p:nvSpPr>
          <p:cNvPr id="118791" name="Rectangle 7">
            <a:extLst>
              <a:ext uri="{FF2B5EF4-FFF2-40B4-BE49-F238E27FC236}">
                <a16:creationId xmlns:a16="http://schemas.microsoft.com/office/drawing/2014/main" id="{BE801D3B-C76B-42FF-BC7A-FF19948182C7}"/>
              </a:ext>
            </a:extLst>
          </p:cNvPr>
          <p:cNvSpPr>
            <a:spLocks noChangeArrowheads="1"/>
          </p:cNvSpPr>
          <p:nvPr/>
        </p:nvSpPr>
        <p:spPr bwMode="auto">
          <a:xfrm>
            <a:off x="1331913" y="1123950"/>
            <a:ext cx="38163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tx1"/>
                </a:solidFill>
                <a:latin typeface="Arial" panose="020B0604020202020204" pitchFamily="34" charset="0"/>
                <a:ea typeface="宋体" panose="02010600030101010101" pitchFamily="2" charset="-122"/>
              </a:defRPr>
            </a:lvl1pPr>
            <a:lvl2pPr>
              <a:spcBef>
                <a:spcPct val="20000"/>
              </a:spcBef>
              <a:defRPr sz="2800">
                <a:solidFill>
                  <a:schemeClr val="tx1"/>
                </a:solidFill>
                <a:latin typeface="Arial" panose="020B0604020202020204" pitchFamily="34" charset="0"/>
                <a:ea typeface="宋体" panose="02010600030101010101" pitchFamily="2" charset="-122"/>
              </a:defRPr>
            </a:lvl2pPr>
            <a:lvl3pPr>
              <a:spcBef>
                <a:spcPct val="20000"/>
              </a:spcBef>
              <a:defRPr sz="2400">
                <a:solidFill>
                  <a:schemeClr val="tx1"/>
                </a:solidFill>
                <a:latin typeface="Arial" panose="020B0604020202020204" pitchFamily="34" charset="0"/>
                <a:ea typeface="宋体" panose="02010600030101010101" pitchFamily="2" charset="-122"/>
              </a:defRPr>
            </a:lvl3pPr>
            <a:lvl4pPr>
              <a:spcBef>
                <a:spcPct val="20000"/>
              </a:spcBef>
              <a:defRPr sz="2000">
                <a:solidFill>
                  <a:schemeClr val="tx1"/>
                </a:solidFill>
                <a:latin typeface="Arial" panose="020B0604020202020204" pitchFamily="34" charset="0"/>
                <a:ea typeface="宋体" panose="02010600030101010101" pitchFamily="2" charset="-122"/>
              </a:defRPr>
            </a:lvl4pPr>
            <a:lvl5pP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r>
              <a:rPr lang="en-US" altLang="zh-CN">
                <a:solidFill>
                  <a:srgbClr val="0000CC"/>
                </a:solidFill>
                <a:latin typeface="Times New Roman" panose="02020603050405020304" pitchFamily="18" charset="0"/>
              </a:rPr>
              <a:t>struct</a:t>
            </a:r>
            <a:endParaRPr lang="en-US" altLang="zh-CN">
              <a:solidFill>
                <a:srgbClr val="CC0000"/>
              </a:solidFill>
              <a:latin typeface="Times New Roman" panose="02020603050405020304" pitchFamily="18" charset="0"/>
            </a:endParaRPr>
          </a:p>
          <a:p>
            <a:pPr algn="l"/>
            <a:r>
              <a:rPr lang="en-US" altLang="zh-CN">
                <a:solidFill>
                  <a:srgbClr val="0000CC"/>
                </a:solidFill>
                <a:latin typeface="Times New Roman" panose="02020603050405020304" pitchFamily="18" charset="0"/>
              </a:rPr>
              <a:t>{  int</a:t>
            </a:r>
            <a:r>
              <a:rPr lang="en-US" altLang="zh-CN">
                <a:latin typeface="Times New Roman" panose="02020603050405020304" pitchFamily="18" charset="0"/>
              </a:rPr>
              <a:t>  num ;</a:t>
            </a:r>
          </a:p>
          <a:p>
            <a:pPr algn="l"/>
            <a:r>
              <a:rPr lang="en-US" altLang="zh-CN">
                <a:latin typeface="Times New Roman" panose="02020603050405020304" pitchFamily="18" charset="0"/>
              </a:rPr>
              <a:t>    </a:t>
            </a:r>
            <a:r>
              <a:rPr lang="en-US" altLang="zh-CN">
                <a:solidFill>
                  <a:srgbClr val="0000CC"/>
                </a:solidFill>
                <a:latin typeface="Times New Roman" panose="02020603050405020304" pitchFamily="18" charset="0"/>
              </a:rPr>
              <a:t>char</a:t>
            </a:r>
            <a:r>
              <a:rPr lang="en-US" altLang="zh-CN">
                <a:latin typeface="Times New Roman" panose="02020603050405020304" pitchFamily="18" charset="0"/>
              </a:rPr>
              <a:t>  name[20] ;</a:t>
            </a:r>
          </a:p>
          <a:p>
            <a:pPr algn="l"/>
            <a:r>
              <a:rPr lang="en-US" altLang="zh-CN">
                <a:latin typeface="Times New Roman" panose="02020603050405020304" pitchFamily="18" charset="0"/>
              </a:rPr>
              <a:t>    </a:t>
            </a:r>
            <a:r>
              <a:rPr lang="en-US" altLang="zh-CN">
                <a:solidFill>
                  <a:srgbClr val="0000CC"/>
                </a:solidFill>
                <a:latin typeface="Times New Roman" panose="02020603050405020304" pitchFamily="18" charset="0"/>
              </a:rPr>
              <a:t>char </a:t>
            </a:r>
            <a:r>
              <a:rPr lang="en-US" altLang="zh-CN">
                <a:latin typeface="Times New Roman" panose="02020603050405020304" pitchFamily="18" charset="0"/>
              </a:rPr>
              <a:t> sex ;</a:t>
            </a:r>
          </a:p>
          <a:p>
            <a:pPr algn="l"/>
            <a:r>
              <a:rPr lang="en-US" altLang="zh-CN">
                <a:solidFill>
                  <a:srgbClr val="0000CC"/>
                </a:solidFill>
                <a:latin typeface="Times New Roman" panose="02020603050405020304" pitchFamily="18" charset="0"/>
              </a:rPr>
              <a:t>    int</a:t>
            </a:r>
            <a:r>
              <a:rPr lang="en-US" altLang="zh-CN">
                <a:latin typeface="Times New Roman" panose="02020603050405020304" pitchFamily="18" charset="0"/>
              </a:rPr>
              <a:t>  age ;</a:t>
            </a:r>
          </a:p>
          <a:p>
            <a:pPr algn="l"/>
            <a:r>
              <a:rPr lang="en-US" altLang="zh-CN">
                <a:solidFill>
                  <a:srgbClr val="0000CC"/>
                </a:solidFill>
                <a:latin typeface="Times New Roman" panose="02020603050405020304" pitchFamily="18" charset="0"/>
              </a:rPr>
              <a:t>    float</a:t>
            </a:r>
            <a:r>
              <a:rPr lang="en-US" altLang="zh-CN">
                <a:latin typeface="Times New Roman" panose="02020603050405020304" pitchFamily="18" charset="0"/>
              </a:rPr>
              <a:t>  score ;</a:t>
            </a:r>
          </a:p>
          <a:p>
            <a:pPr algn="l"/>
            <a:r>
              <a:rPr lang="en-US" altLang="zh-CN">
                <a:solidFill>
                  <a:srgbClr val="0000CC"/>
                </a:solidFill>
                <a:latin typeface="Times New Roman" panose="02020603050405020304" pitchFamily="18" charset="0"/>
              </a:rPr>
              <a:t>    char</a:t>
            </a:r>
            <a:r>
              <a:rPr lang="en-US" altLang="zh-CN">
                <a:latin typeface="Times New Roman" panose="02020603050405020304" pitchFamily="18" charset="0"/>
              </a:rPr>
              <a:t> addr[30]</a:t>
            </a:r>
          </a:p>
          <a:p>
            <a:pPr algn="l"/>
            <a:r>
              <a:rPr lang="en-US" altLang="zh-CN">
                <a:solidFill>
                  <a:srgbClr val="0000CC"/>
                </a:solidFill>
                <a:latin typeface="Times New Roman" panose="02020603050405020304" pitchFamily="18" charset="0"/>
              </a:rPr>
              <a:t>  }</a:t>
            </a:r>
            <a:r>
              <a:rPr lang="en-US" altLang="zh-CN">
                <a:solidFill>
                  <a:srgbClr val="006600"/>
                </a:solidFill>
                <a:latin typeface="Times New Roman" panose="02020603050405020304" pitchFamily="18" charset="0"/>
              </a:rPr>
              <a:t> student1,student2;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8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78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78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8790"/>
                                        </p:tgtEl>
                                        <p:attrNameLst>
                                          <p:attrName>style.visibility</p:attrName>
                                        </p:attrNameLst>
                                      </p:cBhvr>
                                      <p:to>
                                        <p:strVal val="visible"/>
                                      </p:to>
                                    </p:set>
                                    <p:animEffect transition="in" filter="box(out)">
                                      <p:cBhvr>
                                        <p:cTn id="19" dur="500"/>
                                        <p:tgtEl>
                                          <p:spTgt spid="118790"/>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1D2320B7-24A4-45E0-BED2-78010C87F5CA}"/>
              </a:ext>
            </a:extLst>
          </p:cNvPr>
          <p:cNvSpPr>
            <a:spLocks noChangeArrowheads="1"/>
          </p:cNvSpPr>
          <p:nvPr/>
        </p:nvSpPr>
        <p:spPr bwMode="auto">
          <a:xfrm>
            <a:off x="755650" y="5084763"/>
            <a:ext cx="7993063"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r>
              <a:rPr lang="zh-CN" altLang="en-US" sz="3200">
                <a:solidFill>
                  <a:srgbClr val="CC0000"/>
                </a:solidFill>
                <a:latin typeface="Times New Roman" panose="02020603050405020304" pitchFamily="18" charset="0"/>
                <a:ea typeface="黑体" panose="02010609060101010101" pitchFamily="49" charset="-122"/>
              </a:rPr>
              <a:t>说明</a:t>
            </a:r>
            <a:r>
              <a:rPr lang="en-US" altLang="zh-CN" sz="3200">
                <a:solidFill>
                  <a:srgbClr val="CC0000"/>
                </a:solidFill>
                <a:latin typeface="Times New Roman" panose="02020603050405020304" pitchFamily="18" charset="0"/>
                <a:ea typeface="黑体" panose="02010609060101010101" pitchFamily="49" charset="-122"/>
              </a:rPr>
              <a:t>: </a:t>
            </a:r>
            <a:r>
              <a:rPr lang="zh-CN" altLang="en-US" sz="3200">
                <a:solidFill>
                  <a:srgbClr val="0000CC"/>
                </a:solidFill>
                <a:latin typeface="Times New Roman" panose="02020603050405020304" pitchFamily="18" charset="0"/>
                <a:ea typeface="黑体" panose="02010609060101010101" pitchFamily="49" charset="-122"/>
              </a:rPr>
              <a:t>结构体类型与结构体变量概念不同</a:t>
            </a:r>
          </a:p>
        </p:txBody>
      </p:sp>
      <p:sp>
        <p:nvSpPr>
          <p:cNvPr id="119811" name="Rectangle 3">
            <a:extLst>
              <a:ext uri="{FF2B5EF4-FFF2-40B4-BE49-F238E27FC236}">
                <a16:creationId xmlns:a16="http://schemas.microsoft.com/office/drawing/2014/main" id="{41A746E1-1CE0-4918-A3FC-B6EC9EE42969}"/>
              </a:ext>
            </a:extLst>
          </p:cNvPr>
          <p:cNvSpPr>
            <a:spLocks noChangeArrowheads="1"/>
          </p:cNvSpPr>
          <p:nvPr/>
        </p:nvSpPr>
        <p:spPr bwMode="auto">
          <a:xfrm>
            <a:off x="900113" y="1268413"/>
            <a:ext cx="76327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zh-CN" altLang="en-US">
                <a:solidFill>
                  <a:schemeClr val="tx2"/>
                </a:solidFill>
              </a:rPr>
              <a:t>类型</a:t>
            </a:r>
            <a:r>
              <a:rPr lang="en-US" altLang="zh-CN">
                <a:solidFill>
                  <a:schemeClr val="tx2"/>
                </a:solidFill>
              </a:rPr>
              <a:t>:</a:t>
            </a:r>
            <a:r>
              <a:rPr lang="zh-CN" altLang="en-US">
                <a:solidFill>
                  <a:schemeClr val="tx2"/>
                </a:solidFill>
              </a:rPr>
              <a:t>不分配 内存</a:t>
            </a:r>
            <a:r>
              <a:rPr lang="zh-CN" altLang="en-US"/>
              <a:t>；                </a:t>
            </a:r>
          </a:p>
          <a:p>
            <a:pPr lvl="1" algn="l"/>
            <a:r>
              <a:rPr lang="zh-CN" altLang="en-US">
                <a:solidFill>
                  <a:srgbClr val="0000CC"/>
                </a:solidFill>
              </a:rPr>
              <a:t>变量</a:t>
            </a:r>
            <a:r>
              <a:rPr lang="en-US" altLang="zh-CN">
                <a:solidFill>
                  <a:srgbClr val="0000CC"/>
                </a:solidFill>
              </a:rPr>
              <a:t>:</a:t>
            </a:r>
            <a:r>
              <a:rPr lang="zh-CN" altLang="en-US">
                <a:solidFill>
                  <a:srgbClr val="0000CC"/>
                </a:solidFill>
              </a:rPr>
              <a:t>分配内存</a:t>
            </a:r>
          </a:p>
          <a:p>
            <a:pPr lvl="1" algn="l">
              <a:spcBef>
                <a:spcPct val="50000"/>
              </a:spcBef>
            </a:pPr>
            <a:r>
              <a:rPr lang="zh-CN" altLang="en-US">
                <a:solidFill>
                  <a:schemeClr val="tx2"/>
                </a:solidFill>
              </a:rPr>
              <a:t>类型</a:t>
            </a:r>
            <a:r>
              <a:rPr lang="en-US" altLang="zh-CN">
                <a:solidFill>
                  <a:schemeClr val="tx2"/>
                </a:solidFill>
              </a:rPr>
              <a:t>:</a:t>
            </a:r>
            <a:r>
              <a:rPr lang="zh-CN" altLang="en-US">
                <a:solidFill>
                  <a:schemeClr val="tx2"/>
                </a:solidFill>
              </a:rPr>
              <a:t>不能赋值、存取、运算</a:t>
            </a:r>
            <a:r>
              <a:rPr lang="en-US" altLang="zh-CN"/>
              <a:t>;     </a:t>
            </a:r>
          </a:p>
          <a:p>
            <a:pPr lvl="1" algn="l"/>
            <a:r>
              <a:rPr lang="zh-CN" altLang="en-US">
                <a:solidFill>
                  <a:srgbClr val="0000CC"/>
                </a:solidFill>
              </a:rPr>
              <a:t>变量</a:t>
            </a:r>
            <a:r>
              <a:rPr lang="en-US" altLang="zh-CN">
                <a:solidFill>
                  <a:srgbClr val="0000CC"/>
                </a:solidFill>
              </a:rPr>
              <a:t>:</a:t>
            </a:r>
            <a:r>
              <a:rPr lang="zh-CN" altLang="en-US">
                <a:solidFill>
                  <a:srgbClr val="0000CC"/>
                </a:solidFill>
              </a:rPr>
              <a:t>可以</a:t>
            </a:r>
          </a:p>
          <a:p>
            <a:pPr lvl="1" algn="l">
              <a:spcBef>
                <a:spcPct val="50000"/>
              </a:spcBef>
            </a:pPr>
            <a:r>
              <a:rPr lang="zh-CN" altLang="en-US">
                <a:solidFill>
                  <a:schemeClr val="tx2"/>
                </a:solidFill>
              </a:rPr>
              <a:t>结构体成员名与程序中变量名可相同</a:t>
            </a:r>
            <a:r>
              <a:rPr lang="zh-CN" altLang="en-US"/>
              <a:t>，不会混淆</a:t>
            </a:r>
          </a:p>
        </p:txBody>
      </p:sp>
      <p:sp>
        <p:nvSpPr>
          <p:cNvPr id="119812" name="Rectangle 4">
            <a:extLst>
              <a:ext uri="{FF2B5EF4-FFF2-40B4-BE49-F238E27FC236}">
                <a16:creationId xmlns:a16="http://schemas.microsoft.com/office/drawing/2014/main" id="{D05C6CA4-C22F-46F2-B41A-B30064DB911C}"/>
              </a:ext>
            </a:extLst>
          </p:cNvPr>
          <p:cNvSpPr>
            <a:spLocks noChangeArrowheads="1"/>
          </p:cNvSpPr>
          <p:nvPr/>
        </p:nvSpPr>
        <p:spPr bwMode="auto">
          <a:xfrm>
            <a:off x="1260475" y="333375"/>
            <a:ext cx="5616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2</a:t>
            </a:r>
            <a:r>
              <a:rPr lang="zh-CN" altLang="en-US">
                <a:solidFill>
                  <a:srgbClr val="CC0000"/>
                </a:solidFill>
              </a:rPr>
              <a:t>、类型、变量、成员的区别</a:t>
            </a:r>
            <a:r>
              <a:rPr lang="en-US" altLang="zh-CN">
                <a:solidFill>
                  <a:srgbClr val="CC0000"/>
                </a:solidFill>
              </a:rPr>
              <a:t>:</a:t>
            </a: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A2D9536A-D789-4C61-9049-5E76396C0C20}"/>
              </a:ext>
            </a:extLst>
          </p:cNvPr>
          <p:cNvSpPr txBox="1">
            <a:spLocks noChangeArrowheads="1"/>
          </p:cNvSpPr>
          <p:nvPr/>
        </p:nvSpPr>
        <p:spPr bwMode="auto">
          <a:xfrm>
            <a:off x="2124075" y="1052513"/>
            <a:ext cx="4144963" cy="4362450"/>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lang="en-US" altLang="zh-CN" sz="2800">
                <a:solidFill>
                  <a:srgbClr val="0000CC"/>
                </a:solidFill>
                <a:ea typeface="宋体" panose="02010600030101010101" pitchFamily="2" charset="-122"/>
              </a:rPr>
              <a:t>struct  </a:t>
            </a:r>
            <a:r>
              <a:rPr lang="en-US" altLang="zh-CN" sz="2800">
                <a:solidFill>
                  <a:srgbClr val="CC0000"/>
                </a:solidFill>
                <a:ea typeface="宋体" panose="02010600030101010101" pitchFamily="2" charset="-122"/>
              </a:rPr>
              <a:t>date</a:t>
            </a:r>
          </a:p>
          <a:p>
            <a:pPr algn="l" eaLnBrk="0" hangingPunct="0"/>
            <a:r>
              <a:rPr lang="en-US" altLang="zh-CN" sz="2800">
                <a:solidFill>
                  <a:srgbClr val="0000CC"/>
                </a:solidFill>
                <a:ea typeface="宋体" panose="02010600030101010101" pitchFamily="2" charset="-122"/>
              </a:rPr>
              <a:t>    {    int </a:t>
            </a:r>
            <a:r>
              <a:rPr lang="en-US" altLang="zh-CN" sz="2800">
                <a:ea typeface="宋体" panose="02010600030101010101" pitchFamily="2" charset="-122"/>
              </a:rPr>
              <a:t>month;</a:t>
            </a:r>
          </a:p>
          <a:p>
            <a:pPr algn="l" eaLnBrk="0" hangingPunct="0"/>
            <a:r>
              <a:rPr lang="en-US" altLang="zh-CN" sz="2800">
                <a:solidFill>
                  <a:srgbClr val="0000CC"/>
                </a:solidFill>
                <a:ea typeface="宋体" panose="02010600030101010101" pitchFamily="2" charset="-122"/>
              </a:rPr>
              <a:t>          int </a:t>
            </a:r>
            <a:r>
              <a:rPr lang="en-US" altLang="zh-CN" sz="2800">
                <a:ea typeface="宋体" panose="02010600030101010101" pitchFamily="2" charset="-122"/>
              </a:rPr>
              <a:t>day;</a:t>
            </a:r>
          </a:p>
          <a:p>
            <a:pPr algn="l" eaLnBrk="0" hangingPunct="0"/>
            <a:r>
              <a:rPr lang="en-US" altLang="zh-CN" sz="2800">
                <a:solidFill>
                  <a:srgbClr val="0000CC"/>
                </a:solidFill>
                <a:ea typeface="宋体" panose="02010600030101010101" pitchFamily="2" charset="-122"/>
              </a:rPr>
              <a:t>          int </a:t>
            </a:r>
            <a:r>
              <a:rPr lang="en-US" altLang="zh-CN" sz="2800">
                <a:ea typeface="宋体" panose="02010600030101010101" pitchFamily="2" charset="-122"/>
              </a:rPr>
              <a:t>year;</a:t>
            </a:r>
          </a:p>
          <a:p>
            <a:pPr algn="l" eaLnBrk="0" hangingPunct="0"/>
            <a:r>
              <a:rPr lang="en-US" altLang="zh-CN" sz="2800">
                <a:solidFill>
                  <a:srgbClr val="0000CC"/>
                </a:solidFill>
                <a:ea typeface="宋体" panose="02010600030101010101" pitchFamily="2" charset="-122"/>
              </a:rPr>
              <a:t>    };</a:t>
            </a:r>
          </a:p>
          <a:p>
            <a:pPr algn="l" eaLnBrk="0" hangingPunct="0"/>
            <a:r>
              <a:rPr lang="en-US" altLang="zh-CN" sz="2800">
                <a:solidFill>
                  <a:srgbClr val="0000CC"/>
                </a:solidFill>
                <a:ea typeface="宋体" panose="02010600030101010101" pitchFamily="2" charset="-122"/>
              </a:rPr>
              <a:t> struct</a:t>
            </a:r>
            <a:r>
              <a:rPr lang="en-US" altLang="zh-CN" sz="2800">
                <a:ea typeface="宋体" panose="02010600030101010101" pitchFamily="2" charset="-122"/>
              </a:rPr>
              <a:t>  </a:t>
            </a:r>
            <a:r>
              <a:rPr lang="en-US" altLang="zh-CN" sz="2800">
                <a:solidFill>
                  <a:srgbClr val="CC0000"/>
                </a:solidFill>
                <a:ea typeface="宋体" panose="02010600030101010101" pitchFamily="2" charset="-122"/>
              </a:rPr>
              <a:t>student</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   int</a:t>
            </a:r>
            <a:r>
              <a:rPr lang="en-US" altLang="zh-CN" sz="2800">
                <a:ea typeface="宋体" panose="02010600030101010101" pitchFamily="2" charset="-122"/>
              </a:rPr>
              <a:t>  num;</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char</a:t>
            </a:r>
            <a:r>
              <a:rPr lang="en-US" altLang="zh-CN" sz="2800">
                <a:ea typeface="宋体" panose="02010600030101010101" pitchFamily="2" charset="-122"/>
              </a:rPr>
              <a:t> name[20];</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struct</a:t>
            </a:r>
            <a:r>
              <a:rPr lang="en-US" altLang="zh-CN" sz="2800">
                <a:solidFill>
                  <a:srgbClr val="3333FF"/>
                </a:solidFill>
                <a:ea typeface="宋体" panose="02010600030101010101" pitchFamily="2" charset="-122"/>
              </a:rPr>
              <a:t>  </a:t>
            </a:r>
            <a:r>
              <a:rPr lang="en-US" altLang="zh-CN" sz="2800">
                <a:solidFill>
                  <a:srgbClr val="CC0000"/>
                </a:solidFill>
                <a:ea typeface="宋体" panose="02010600030101010101" pitchFamily="2" charset="-122"/>
              </a:rPr>
              <a:t>date</a:t>
            </a:r>
            <a:r>
              <a:rPr lang="en-US" altLang="zh-CN" sz="2800">
                <a:solidFill>
                  <a:srgbClr val="3333FF"/>
                </a:solidFill>
                <a:ea typeface="宋体" panose="02010600030101010101" pitchFamily="2" charset="-122"/>
              </a:rPr>
              <a:t>  </a:t>
            </a:r>
            <a:r>
              <a:rPr lang="en-US" altLang="zh-CN" sz="2800">
                <a:solidFill>
                  <a:srgbClr val="006600"/>
                </a:solidFill>
                <a:ea typeface="宋体" panose="02010600030101010101" pitchFamily="2" charset="-122"/>
              </a:rPr>
              <a:t>birthday;</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 </a:t>
            </a:r>
            <a:r>
              <a:rPr lang="en-US" altLang="zh-CN" sz="2800">
                <a:ea typeface="宋体" panose="02010600030101010101" pitchFamily="2" charset="-122"/>
              </a:rPr>
              <a:t> </a:t>
            </a:r>
            <a:r>
              <a:rPr lang="en-US" altLang="zh-CN" sz="2800">
                <a:solidFill>
                  <a:srgbClr val="006600"/>
                </a:solidFill>
                <a:ea typeface="宋体" panose="02010600030101010101" pitchFamily="2" charset="-122"/>
              </a:rPr>
              <a:t>stu;</a:t>
            </a:r>
          </a:p>
        </p:txBody>
      </p:sp>
      <p:grpSp>
        <p:nvGrpSpPr>
          <p:cNvPr id="120835" name="Group 3">
            <a:extLst>
              <a:ext uri="{FF2B5EF4-FFF2-40B4-BE49-F238E27FC236}">
                <a16:creationId xmlns:a16="http://schemas.microsoft.com/office/drawing/2014/main" id="{0E907062-0112-487C-95EC-50B9B5C5418E}"/>
              </a:ext>
            </a:extLst>
          </p:cNvPr>
          <p:cNvGrpSpPr>
            <a:grpSpLocks/>
          </p:cNvGrpSpPr>
          <p:nvPr/>
        </p:nvGrpSpPr>
        <p:grpSpPr bwMode="auto">
          <a:xfrm>
            <a:off x="1908175" y="5373688"/>
            <a:ext cx="5175250" cy="950912"/>
            <a:chOff x="0" y="0"/>
            <a:chExt cx="3260" cy="599"/>
          </a:xfrm>
        </p:grpSpPr>
        <p:sp>
          <p:nvSpPr>
            <p:cNvPr id="120836" name="Rectangle 4">
              <a:extLst>
                <a:ext uri="{FF2B5EF4-FFF2-40B4-BE49-F238E27FC236}">
                  <a16:creationId xmlns:a16="http://schemas.microsoft.com/office/drawing/2014/main" id="{61D3F9C2-66C4-4C54-A019-E6663AF56ABA}"/>
                </a:ext>
              </a:extLst>
            </p:cNvPr>
            <p:cNvSpPr>
              <a:spLocks noChangeArrowheads="1"/>
            </p:cNvSpPr>
            <p:nvPr/>
          </p:nvSpPr>
          <p:spPr bwMode="auto">
            <a:xfrm>
              <a:off x="0" y="45"/>
              <a:ext cx="3227" cy="545"/>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0">
                <a:ea typeface="宋体" panose="02010600030101010101" pitchFamily="2" charset="-122"/>
              </a:endParaRPr>
            </a:p>
          </p:txBody>
        </p:sp>
        <p:sp>
          <p:nvSpPr>
            <p:cNvPr id="120837" name="Line 5">
              <a:extLst>
                <a:ext uri="{FF2B5EF4-FFF2-40B4-BE49-F238E27FC236}">
                  <a16:creationId xmlns:a16="http://schemas.microsoft.com/office/drawing/2014/main" id="{CFEFAFAC-934E-43D8-9759-E4280EBAE629}"/>
                </a:ext>
              </a:extLst>
            </p:cNvPr>
            <p:cNvSpPr>
              <a:spLocks noChangeShapeType="1"/>
            </p:cNvSpPr>
            <p:nvPr/>
          </p:nvSpPr>
          <p:spPr bwMode="auto">
            <a:xfrm>
              <a:off x="635" y="7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8" name="Line 6">
              <a:extLst>
                <a:ext uri="{FF2B5EF4-FFF2-40B4-BE49-F238E27FC236}">
                  <a16:creationId xmlns:a16="http://schemas.microsoft.com/office/drawing/2014/main" id="{3E534C18-7F26-440C-91E3-05248F507ADC}"/>
                </a:ext>
              </a:extLst>
            </p:cNvPr>
            <p:cNvSpPr>
              <a:spLocks noChangeShapeType="1"/>
            </p:cNvSpPr>
            <p:nvPr/>
          </p:nvSpPr>
          <p:spPr bwMode="auto">
            <a:xfrm>
              <a:off x="1361" y="45"/>
              <a:ext cx="0" cy="5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9" name="Line 7">
              <a:extLst>
                <a:ext uri="{FF2B5EF4-FFF2-40B4-BE49-F238E27FC236}">
                  <a16:creationId xmlns:a16="http://schemas.microsoft.com/office/drawing/2014/main" id="{E2B06221-A40D-4E24-B308-609AC68A28D3}"/>
                </a:ext>
              </a:extLst>
            </p:cNvPr>
            <p:cNvSpPr>
              <a:spLocks noChangeShapeType="1"/>
            </p:cNvSpPr>
            <p:nvPr/>
          </p:nvSpPr>
          <p:spPr bwMode="auto">
            <a:xfrm flipV="1">
              <a:off x="1361" y="316"/>
              <a:ext cx="186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0" name="Line 8">
              <a:extLst>
                <a:ext uri="{FF2B5EF4-FFF2-40B4-BE49-F238E27FC236}">
                  <a16:creationId xmlns:a16="http://schemas.microsoft.com/office/drawing/2014/main" id="{B2139BF9-93E9-4975-ACD1-04D5DF9A045B}"/>
                </a:ext>
              </a:extLst>
            </p:cNvPr>
            <p:cNvSpPr>
              <a:spLocks noChangeShapeType="1"/>
            </p:cNvSpPr>
            <p:nvPr/>
          </p:nvSpPr>
          <p:spPr bwMode="auto">
            <a:xfrm>
              <a:off x="2171" y="3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1" name="Line 9">
              <a:extLst>
                <a:ext uri="{FF2B5EF4-FFF2-40B4-BE49-F238E27FC236}">
                  <a16:creationId xmlns:a16="http://schemas.microsoft.com/office/drawing/2014/main" id="{6F9369D3-8917-44F5-B1DB-A84F19E0A646}"/>
                </a:ext>
              </a:extLst>
            </p:cNvPr>
            <p:cNvSpPr>
              <a:spLocks noChangeShapeType="1"/>
            </p:cNvSpPr>
            <p:nvPr/>
          </p:nvSpPr>
          <p:spPr bwMode="auto">
            <a:xfrm>
              <a:off x="2699" y="3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2" name="Text Box 10">
              <a:extLst>
                <a:ext uri="{FF2B5EF4-FFF2-40B4-BE49-F238E27FC236}">
                  <a16:creationId xmlns:a16="http://schemas.microsoft.com/office/drawing/2014/main" id="{CA23F5DC-7CCD-4AD2-AD7D-42868E235D16}"/>
                </a:ext>
              </a:extLst>
            </p:cNvPr>
            <p:cNvSpPr txBox="1">
              <a:spLocks noChangeArrowheads="1"/>
            </p:cNvSpPr>
            <p:nvPr/>
          </p:nvSpPr>
          <p:spPr bwMode="auto">
            <a:xfrm>
              <a:off x="0" y="166"/>
              <a:ext cx="5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num</a:t>
              </a:r>
            </a:p>
          </p:txBody>
        </p:sp>
        <p:sp>
          <p:nvSpPr>
            <p:cNvPr id="120843" name="Text Box 11">
              <a:extLst>
                <a:ext uri="{FF2B5EF4-FFF2-40B4-BE49-F238E27FC236}">
                  <a16:creationId xmlns:a16="http://schemas.microsoft.com/office/drawing/2014/main" id="{B9D4B47B-A4EA-451E-B845-73D110D87592}"/>
                </a:ext>
              </a:extLst>
            </p:cNvPr>
            <p:cNvSpPr txBox="1">
              <a:spLocks noChangeArrowheads="1"/>
            </p:cNvSpPr>
            <p:nvPr/>
          </p:nvSpPr>
          <p:spPr bwMode="auto">
            <a:xfrm>
              <a:off x="680" y="166"/>
              <a:ext cx="6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name</a:t>
              </a:r>
            </a:p>
          </p:txBody>
        </p:sp>
        <p:sp>
          <p:nvSpPr>
            <p:cNvPr id="120844" name="Text Box 12">
              <a:extLst>
                <a:ext uri="{FF2B5EF4-FFF2-40B4-BE49-F238E27FC236}">
                  <a16:creationId xmlns:a16="http://schemas.microsoft.com/office/drawing/2014/main" id="{9F97B31F-1994-4F87-909B-B65C1744AEBA}"/>
                </a:ext>
              </a:extLst>
            </p:cNvPr>
            <p:cNvSpPr txBox="1">
              <a:spLocks noChangeArrowheads="1"/>
            </p:cNvSpPr>
            <p:nvPr/>
          </p:nvSpPr>
          <p:spPr bwMode="auto">
            <a:xfrm>
              <a:off x="1769" y="0"/>
              <a:ext cx="9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birthday</a:t>
              </a:r>
            </a:p>
          </p:txBody>
        </p:sp>
        <p:sp>
          <p:nvSpPr>
            <p:cNvPr id="120845" name="Text Box 13">
              <a:extLst>
                <a:ext uri="{FF2B5EF4-FFF2-40B4-BE49-F238E27FC236}">
                  <a16:creationId xmlns:a16="http://schemas.microsoft.com/office/drawing/2014/main" id="{A0F058C7-AA6F-4815-8629-FCCBB9D26BFE}"/>
                </a:ext>
              </a:extLst>
            </p:cNvPr>
            <p:cNvSpPr txBox="1">
              <a:spLocks noChangeArrowheads="1"/>
            </p:cNvSpPr>
            <p:nvPr/>
          </p:nvSpPr>
          <p:spPr bwMode="auto">
            <a:xfrm>
              <a:off x="1361" y="272"/>
              <a:ext cx="7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month</a:t>
              </a:r>
            </a:p>
          </p:txBody>
        </p:sp>
        <p:sp>
          <p:nvSpPr>
            <p:cNvPr id="120846" name="Text Box 14">
              <a:extLst>
                <a:ext uri="{FF2B5EF4-FFF2-40B4-BE49-F238E27FC236}">
                  <a16:creationId xmlns:a16="http://schemas.microsoft.com/office/drawing/2014/main" id="{4655A467-159A-4CE7-A10A-134B8DA3066B}"/>
                </a:ext>
              </a:extLst>
            </p:cNvPr>
            <p:cNvSpPr txBox="1">
              <a:spLocks noChangeArrowheads="1"/>
            </p:cNvSpPr>
            <p:nvPr/>
          </p:nvSpPr>
          <p:spPr bwMode="auto">
            <a:xfrm>
              <a:off x="2177" y="253"/>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day</a:t>
              </a:r>
            </a:p>
          </p:txBody>
        </p:sp>
        <p:sp>
          <p:nvSpPr>
            <p:cNvPr id="120847" name="Text Box 15">
              <a:extLst>
                <a:ext uri="{FF2B5EF4-FFF2-40B4-BE49-F238E27FC236}">
                  <a16:creationId xmlns:a16="http://schemas.microsoft.com/office/drawing/2014/main" id="{ED744D9F-94DD-46E0-9063-ABD1794B5427}"/>
                </a:ext>
              </a:extLst>
            </p:cNvPr>
            <p:cNvSpPr txBox="1">
              <a:spLocks noChangeArrowheads="1"/>
            </p:cNvSpPr>
            <p:nvPr/>
          </p:nvSpPr>
          <p:spPr bwMode="auto">
            <a:xfrm>
              <a:off x="2722" y="253"/>
              <a:ext cx="5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year</a:t>
              </a:r>
            </a:p>
          </p:txBody>
        </p:sp>
      </p:grpSp>
      <p:sp>
        <p:nvSpPr>
          <p:cNvPr id="120848" name="Rectangle 16">
            <a:extLst>
              <a:ext uri="{FF2B5EF4-FFF2-40B4-BE49-F238E27FC236}">
                <a16:creationId xmlns:a16="http://schemas.microsoft.com/office/drawing/2014/main" id="{B8E7F413-AF09-49C8-9E74-4B9C474B2505}"/>
              </a:ext>
            </a:extLst>
          </p:cNvPr>
          <p:cNvSpPr>
            <a:spLocks noChangeArrowheads="1"/>
          </p:cNvSpPr>
          <p:nvPr/>
        </p:nvSpPr>
        <p:spPr bwMode="auto">
          <a:xfrm>
            <a:off x="1403350" y="266700"/>
            <a:ext cx="432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zh-CN" altLang="en-US" sz="3600">
                <a:solidFill>
                  <a:srgbClr val="CC0000"/>
                </a:solidFill>
              </a:rPr>
              <a:t>结构体可嵌套</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64643AD4-5D7B-4560-AB42-04ABE1416BDD}"/>
              </a:ext>
            </a:extLst>
          </p:cNvPr>
          <p:cNvSpPr txBox="1">
            <a:spLocks noChangeArrowheads="1"/>
          </p:cNvSpPr>
          <p:nvPr/>
        </p:nvSpPr>
        <p:spPr bwMode="auto">
          <a:xfrm>
            <a:off x="2268538" y="1052513"/>
            <a:ext cx="3810000" cy="447833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r>
              <a:rPr lang="en-US" altLang="zh-CN">
                <a:solidFill>
                  <a:srgbClr val="0000CC"/>
                </a:solidFill>
                <a:ea typeface="宋体" panose="02010600030101010101" pitchFamily="2" charset="-122"/>
              </a:rPr>
              <a:t>struct</a:t>
            </a:r>
            <a:r>
              <a:rPr lang="en-US" altLang="zh-CN">
                <a:ea typeface="宋体" panose="02010600030101010101" pitchFamily="2" charset="-122"/>
              </a:rPr>
              <a:t>  </a:t>
            </a:r>
            <a:r>
              <a:rPr lang="en-US" altLang="zh-CN">
                <a:solidFill>
                  <a:srgbClr val="CC0000"/>
                </a:solidFill>
                <a:ea typeface="宋体" panose="02010600030101010101" pitchFamily="2" charset="-122"/>
              </a:rPr>
              <a:t>student</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   int</a:t>
            </a:r>
            <a:r>
              <a:rPr lang="en-US" altLang="zh-CN">
                <a:ea typeface="宋体" panose="02010600030101010101" pitchFamily="2" charset="-122"/>
              </a:rPr>
              <a:t>  num;</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char</a:t>
            </a:r>
            <a:r>
              <a:rPr lang="en-US" altLang="zh-CN">
                <a:ea typeface="宋体" panose="02010600030101010101" pitchFamily="2" charset="-122"/>
              </a:rPr>
              <a:t> name[20];</a:t>
            </a:r>
          </a:p>
          <a:p>
            <a:pPr algn="l"/>
            <a:r>
              <a:rPr lang="en-US" altLang="zh-CN">
                <a:ea typeface="宋体" panose="02010600030101010101" pitchFamily="2" charset="-122"/>
              </a:rPr>
              <a:t>       </a:t>
            </a:r>
            <a:r>
              <a:rPr lang="en-US" altLang="zh-CN">
                <a:solidFill>
                  <a:srgbClr val="0000CC"/>
                </a:solidFill>
              </a:rPr>
              <a:t>struct  </a:t>
            </a:r>
            <a:r>
              <a:rPr lang="en-US" altLang="zh-CN">
                <a:solidFill>
                  <a:srgbClr val="CC0000"/>
                </a:solidFill>
              </a:rPr>
              <a:t>date</a:t>
            </a:r>
          </a:p>
          <a:p>
            <a:pPr algn="l"/>
            <a:r>
              <a:rPr lang="en-US" altLang="zh-CN">
                <a:solidFill>
                  <a:srgbClr val="0000CC"/>
                </a:solidFill>
              </a:rPr>
              <a:t>        {    int </a:t>
            </a:r>
            <a:r>
              <a:rPr lang="en-US" altLang="zh-CN"/>
              <a:t>month;</a:t>
            </a:r>
          </a:p>
          <a:p>
            <a:pPr algn="l"/>
            <a:r>
              <a:rPr lang="en-US" altLang="zh-CN">
                <a:solidFill>
                  <a:srgbClr val="0000CC"/>
                </a:solidFill>
              </a:rPr>
              <a:t>              int </a:t>
            </a:r>
            <a:r>
              <a:rPr lang="en-US" altLang="zh-CN"/>
              <a:t>day;</a:t>
            </a:r>
          </a:p>
          <a:p>
            <a:pPr algn="l"/>
            <a:r>
              <a:rPr lang="en-US" altLang="zh-CN">
                <a:solidFill>
                  <a:srgbClr val="0000CC"/>
                </a:solidFill>
              </a:rPr>
              <a:t>              int </a:t>
            </a:r>
            <a:r>
              <a:rPr lang="en-US" altLang="zh-CN"/>
              <a:t>year;</a:t>
            </a:r>
          </a:p>
          <a:p>
            <a:pPr algn="l"/>
            <a:r>
              <a:rPr lang="en-US" altLang="zh-CN">
                <a:solidFill>
                  <a:srgbClr val="0000CC"/>
                </a:solidFill>
              </a:rPr>
              <a:t>         }</a:t>
            </a:r>
            <a:r>
              <a:rPr lang="en-US" altLang="zh-CN">
                <a:solidFill>
                  <a:srgbClr val="3333FF"/>
                </a:solidFill>
                <a:ea typeface="宋体" panose="02010600030101010101" pitchFamily="2" charset="-122"/>
              </a:rPr>
              <a:t>  </a:t>
            </a:r>
            <a:r>
              <a:rPr lang="en-US" altLang="zh-CN">
                <a:solidFill>
                  <a:srgbClr val="006600"/>
                </a:solidFill>
                <a:ea typeface="宋体" panose="02010600030101010101" pitchFamily="2" charset="-122"/>
              </a:rPr>
              <a:t>birthday;</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 </a:t>
            </a:r>
            <a:r>
              <a:rPr lang="en-US" altLang="zh-CN">
                <a:ea typeface="宋体" panose="02010600030101010101" pitchFamily="2" charset="-122"/>
              </a:rPr>
              <a:t> </a:t>
            </a:r>
            <a:r>
              <a:rPr lang="en-US" altLang="zh-CN">
                <a:solidFill>
                  <a:srgbClr val="006600"/>
                </a:solidFill>
                <a:ea typeface="宋体" panose="02010600030101010101" pitchFamily="2" charset="-122"/>
              </a:rPr>
              <a:t>stu;</a:t>
            </a:r>
          </a:p>
        </p:txBody>
      </p:sp>
      <p:grpSp>
        <p:nvGrpSpPr>
          <p:cNvPr id="121859" name="Group 3">
            <a:extLst>
              <a:ext uri="{FF2B5EF4-FFF2-40B4-BE49-F238E27FC236}">
                <a16:creationId xmlns:a16="http://schemas.microsoft.com/office/drawing/2014/main" id="{0380982B-FC15-4BEB-B290-90ED739CF022}"/>
              </a:ext>
            </a:extLst>
          </p:cNvPr>
          <p:cNvGrpSpPr>
            <a:grpSpLocks/>
          </p:cNvGrpSpPr>
          <p:nvPr/>
        </p:nvGrpSpPr>
        <p:grpSpPr bwMode="auto">
          <a:xfrm>
            <a:off x="1917700" y="5573713"/>
            <a:ext cx="5175250" cy="950912"/>
            <a:chOff x="0" y="0"/>
            <a:chExt cx="3260" cy="599"/>
          </a:xfrm>
        </p:grpSpPr>
        <p:sp>
          <p:nvSpPr>
            <p:cNvPr id="121860" name="Rectangle 4">
              <a:extLst>
                <a:ext uri="{FF2B5EF4-FFF2-40B4-BE49-F238E27FC236}">
                  <a16:creationId xmlns:a16="http://schemas.microsoft.com/office/drawing/2014/main" id="{CCAACC04-7C56-4652-8806-947ED979C311}"/>
                </a:ext>
              </a:extLst>
            </p:cNvPr>
            <p:cNvSpPr>
              <a:spLocks noChangeArrowheads="1"/>
            </p:cNvSpPr>
            <p:nvPr/>
          </p:nvSpPr>
          <p:spPr bwMode="auto">
            <a:xfrm>
              <a:off x="0" y="45"/>
              <a:ext cx="3227" cy="545"/>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0">
                <a:ea typeface="宋体" panose="02010600030101010101" pitchFamily="2" charset="-122"/>
              </a:endParaRPr>
            </a:p>
          </p:txBody>
        </p:sp>
        <p:sp>
          <p:nvSpPr>
            <p:cNvPr id="121861" name="Line 5">
              <a:extLst>
                <a:ext uri="{FF2B5EF4-FFF2-40B4-BE49-F238E27FC236}">
                  <a16:creationId xmlns:a16="http://schemas.microsoft.com/office/drawing/2014/main" id="{0BEB46EB-7387-4C24-90F8-CD0F39E88F5D}"/>
                </a:ext>
              </a:extLst>
            </p:cNvPr>
            <p:cNvSpPr>
              <a:spLocks noChangeShapeType="1"/>
            </p:cNvSpPr>
            <p:nvPr/>
          </p:nvSpPr>
          <p:spPr bwMode="auto">
            <a:xfrm>
              <a:off x="635" y="7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2" name="Line 6">
              <a:extLst>
                <a:ext uri="{FF2B5EF4-FFF2-40B4-BE49-F238E27FC236}">
                  <a16:creationId xmlns:a16="http://schemas.microsoft.com/office/drawing/2014/main" id="{0BE516AD-C4FE-46D6-9B57-4F334E000DA5}"/>
                </a:ext>
              </a:extLst>
            </p:cNvPr>
            <p:cNvSpPr>
              <a:spLocks noChangeShapeType="1"/>
            </p:cNvSpPr>
            <p:nvPr/>
          </p:nvSpPr>
          <p:spPr bwMode="auto">
            <a:xfrm>
              <a:off x="1361" y="45"/>
              <a:ext cx="0" cy="5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3" name="Line 7">
              <a:extLst>
                <a:ext uri="{FF2B5EF4-FFF2-40B4-BE49-F238E27FC236}">
                  <a16:creationId xmlns:a16="http://schemas.microsoft.com/office/drawing/2014/main" id="{18A74B51-90AD-418A-90F6-F8155499BDCC}"/>
                </a:ext>
              </a:extLst>
            </p:cNvPr>
            <p:cNvSpPr>
              <a:spLocks noChangeShapeType="1"/>
            </p:cNvSpPr>
            <p:nvPr/>
          </p:nvSpPr>
          <p:spPr bwMode="auto">
            <a:xfrm flipV="1">
              <a:off x="1361" y="316"/>
              <a:ext cx="1866"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4" name="Line 8">
              <a:extLst>
                <a:ext uri="{FF2B5EF4-FFF2-40B4-BE49-F238E27FC236}">
                  <a16:creationId xmlns:a16="http://schemas.microsoft.com/office/drawing/2014/main" id="{CA55A950-3B15-4DA1-911F-ABF3811DD79A}"/>
                </a:ext>
              </a:extLst>
            </p:cNvPr>
            <p:cNvSpPr>
              <a:spLocks noChangeShapeType="1"/>
            </p:cNvSpPr>
            <p:nvPr/>
          </p:nvSpPr>
          <p:spPr bwMode="auto">
            <a:xfrm>
              <a:off x="2171" y="3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5" name="Line 9">
              <a:extLst>
                <a:ext uri="{FF2B5EF4-FFF2-40B4-BE49-F238E27FC236}">
                  <a16:creationId xmlns:a16="http://schemas.microsoft.com/office/drawing/2014/main" id="{BC7BC96A-F758-4952-84D8-2744BDC069C6}"/>
                </a:ext>
              </a:extLst>
            </p:cNvPr>
            <p:cNvSpPr>
              <a:spLocks noChangeShapeType="1"/>
            </p:cNvSpPr>
            <p:nvPr/>
          </p:nvSpPr>
          <p:spPr bwMode="auto">
            <a:xfrm>
              <a:off x="2699" y="3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6" name="Text Box 10">
              <a:extLst>
                <a:ext uri="{FF2B5EF4-FFF2-40B4-BE49-F238E27FC236}">
                  <a16:creationId xmlns:a16="http://schemas.microsoft.com/office/drawing/2014/main" id="{6F728899-1B34-482D-ACBC-2908802D0596}"/>
                </a:ext>
              </a:extLst>
            </p:cNvPr>
            <p:cNvSpPr txBox="1">
              <a:spLocks noChangeArrowheads="1"/>
            </p:cNvSpPr>
            <p:nvPr/>
          </p:nvSpPr>
          <p:spPr bwMode="auto">
            <a:xfrm>
              <a:off x="0" y="166"/>
              <a:ext cx="5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num</a:t>
              </a:r>
            </a:p>
          </p:txBody>
        </p:sp>
        <p:sp>
          <p:nvSpPr>
            <p:cNvPr id="121867" name="Text Box 11">
              <a:extLst>
                <a:ext uri="{FF2B5EF4-FFF2-40B4-BE49-F238E27FC236}">
                  <a16:creationId xmlns:a16="http://schemas.microsoft.com/office/drawing/2014/main" id="{5AD0CFC5-39DF-43E3-B4E0-6C1D281DAC0A}"/>
                </a:ext>
              </a:extLst>
            </p:cNvPr>
            <p:cNvSpPr txBox="1">
              <a:spLocks noChangeArrowheads="1"/>
            </p:cNvSpPr>
            <p:nvPr/>
          </p:nvSpPr>
          <p:spPr bwMode="auto">
            <a:xfrm>
              <a:off x="680" y="166"/>
              <a:ext cx="6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name</a:t>
              </a:r>
            </a:p>
          </p:txBody>
        </p:sp>
        <p:sp>
          <p:nvSpPr>
            <p:cNvPr id="121868" name="Text Box 12">
              <a:extLst>
                <a:ext uri="{FF2B5EF4-FFF2-40B4-BE49-F238E27FC236}">
                  <a16:creationId xmlns:a16="http://schemas.microsoft.com/office/drawing/2014/main" id="{F82E7F71-5288-413A-A073-0E5E522E08A0}"/>
                </a:ext>
              </a:extLst>
            </p:cNvPr>
            <p:cNvSpPr txBox="1">
              <a:spLocks noChangeArrowheads="1"/>
            </p:cNvSpPr>
            <p:nvPr/>
          </p:nvSpPr>
          <p:spPr bwMode="auto">
            <a:xfrm>
              <a:off x="1769" y="0"/>
              <a:ext cx="9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birthday</a:t>
              </a:r>
            </a:p>
          </p:txBody>
        </p:sp>
        <p:sp>
          <p:nvSpPr>
            <p:cNvPr id="121869" name="Text Box 13">
              <a:extLst>
                <a:ext uri="{FF2B5EF4-FFF2-40B4-BE49-F238E27FC236}">
                  <a16:creationId xmlns:a16="http://schemas.microsoft.com/office/drawing/2014/main" id="{DFE44BF3-443A-495D-A16C-BED1F9046183}"/>
                </a:ext>
              </a:extLst>
            </p:cNvPr>
            <p:cNvSpPr txBox="1">
              <a:spLocks noChangeArrowheads="1"/>
            </p:cNvSpPr>
            <p:nvPr/>
          </p:nvSpPr>
          <p:spPr bwMode="auto">
            <a:xfrm>
              <a:off x="1361" y="272"/>
              <a:ext cx="7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month</a:t>
              </a:r>
            </a:p>
          </p:txBody>
        </p:sp>
        <p:sp>
          <p:nvSpPr>
            <p:cNvPr id="121870" name="Text Box 14">
              <a:extLst>
                <a:ext uri="{FF2B5EF4-FFF2-40B4-BE49-F238E27FC236}">
                  <a16:creationId xmlns:a16="http://schemas.microsoft.com/office/drawing/2014/main" id="{35624C1A-E4D4-4501-A72F-8F82623398F5}"/>
                </a:ext>
              </a:extLst>
            </p:cNvPr>
            <p:cNvSpPr txBox="1">
              <a:spLocks noChangeArrowheads="1"/>
            </p:cNvSpPr>
            <p:nvPr/>
          </p:nvSpPr>
          <p:spPr bwMode="auto">
            <a:xfrm>
              <a:off x="2177" y="253"/>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day</a:t>
              </a:r>
            </a:p>
          </p:txBody>
        </p:sp>
        <p:sp>
          <p:nvSpPr>
            <p:cNvPr id="121871" name="Text Box 15">
              <a:extLst>
                <a:ext uri="{FF2B5EF4-FFF2-40B4-BE49-F238E27FC236}">
                  <a16:creationId xmlns:a16="http://schemas.microsoft.com/office/drawing/2014/main" id="{6C535F7D-F632-4C52-8A2E-697E20DF0A6D}"/>
                </a:ext>
              </a:extLst>
            </p:cNvPr>
            <p:cNvSpPr txBox="1">
              <a:spLocks noChangeArrowheads="1"/>
            </p:cNvSpPr>
            <p:nvPr/>
          </p:nvSpPr>
          <p:spPr bwMode="auto">
            <a:xfrm>
              <a:off x="2722" y="253"/>
              <a:ext cx="5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a typeface="宋体" panose="02010600030101010101" pitchFamily="2" charset="-122"/>
                </a:rPr>
                <a:t>year</a:t>
              </a:r>
            </a:p>
          </p:txBody>
        </p:sp>
      </p:grpSp>
      <p:sp>
        <p:nvSpPr>
          <p:cNvPr id="121872" name="Rectangle 16">
            <a:extLst>
              <a:ext uri="{FF2B5EF4-FFF2-40B4-BE49-F238E27FC236}">
                <a16:creationId xmlns:a16="http://schemas.microsoft.com/office/drawing/2014/main" id="{A1279F85-FC51-4A2D-A35B-40C856BB9323}"/>
              </a:ext>
            </a:extLst>
          </p:cNvPr>
          <p:cNvSpPr>
            <a:spLocks noChangeArrowheads="1"/>
          </p:cNvSpPr>
          <p:nvPr/>
        </p:nvSpPr>
        <p:spPr bwMode="auto">
          <a:xfrm>
            <a:off x="1547813" y="260350"/>
            <a:ext cx="46085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gn="l"/>
            <a:r>
              <a:rPr lang="zh-CN" altLang="en-US" sz="3600">
                <a:solidFill>
                  <a:srgbClr val="CC0000"/>
                </a:solidFill>
              </a:rPr>
              <a:t>结构体可嵌套</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8BB5923C-D706-46E6-B8B1-5D1CBCCEB42D}"/>
              </a:ext>
            </a:extLst>
          </p:cNvPr>
          <p:cNvSpPr>
            <a:spLocks noChangeArrowheads="1"/>
          </p:cNvSpPr>
          <p:nvPr/>
        </p:nvSpPr>
        <p:spPr bwMode="auto">
          <a:xfrm>
            <a:off x="1116013" y="241300"/>
            <a:ext cx="7056437"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zh-CN" altLang="en-US" sz="3600">
                <a:solidFill>
                  <a:srgbClr val="CC0000"/>
                </a:solidFill>
                <a:latin typeface="Times New Roman" panose="02020603050405020304" pitchFamily="18" charset="0"/>
              </a:rPr>
              <a:t> </a:t>
            </a:r>
            <a:r>
              <a:rPr lang="en-US" altLang="zh-CN" sz="3600">
                <a:solidFill>
                  <a:srgbClr val="CC0000"/>
                </a:solidFill>
                <a:latin typeface="Times New Roman" panose="02020603050405020304" pitchFamily="18" charset="0"/>
              </a:rPr>
              <a:t>11.2  </a:t>
            </a:r>
            <a:r>
              <a:rPr lang="zh-CN" altLang="en-US" sz="3600">
                <a:solidFill>
                  <a:srgbClr val="CC0000"/>
                </a:solidFill>
                <a:latin typeface="Times New Roman" panose="02020603050405020304" pitchFamily="18" charset="0"/>
              </a:rPr>
              <a:t>定义结构体类型变量的方法</a:t>
            </a:r>
          </a:p>
        </p:txBody>
      </p:sp>
      <p:sp>
        <p:nvSpPr>
          <p:cNvPr id="122883" name="Rectangle 3">
            <a:extLst>
              <a:ext uri="{FF2B5EF4-FFF2-40B4-BE49-F238E27FC236}">
                <a16:creationId xmlns:a16="http://schemas.microsoft.com/office/drawing/2014/main" id="{C24A9D2C-1273-49BA-B488-92C3B930612C}"/>
              </a:ext>
            </a:extLst>
          </p:cNvPr>
          <p:cNvSpPr>
            <a:spLocks noChangeArrowheads="1"/>
          </p:cNvSpPr>
          <p:nvPr/>
        </p:nvSpPr>
        <p:spPr bwMode="auto">
          <a:xfrm>
            <a:off x="395288" y="1268413"/>
            <a:ext cx="5256212" cy="5113337"/>
          </a:xfrm>
          <a:prstGeom prst="rect">
            <a:avLst/>
          </a:prstGeom>
          <a:solidFill>
            <a:schemeClr val="bg1"/>
          </a:solidFill>
          <a:ln w="38100">
            <a:solidFill>
              <a:srgbClr val="800080"/>
            </a:solidFill>
            <a:miter lim="800000"/>
            <a:headEnd/>
            <a:tailEnd/>
          </a:ln>
        </p:spPr>
        <p:txBody>
          <a:bodyPr/>
          <a:lstStyle>
            <a:lvl1pPr marL="838200" indent="-838200" algn="l"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1143000" indent="-685800" algn="l"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600200" indent="-685800" algn="l"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2019300" indent="-685800" algn="l"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438400" indent="-685800" algn="l"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895600" indent="-685800" defTabSz="762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352800" indent="-685800" defTabSz="762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810000" indent="-685800" defTabSz="762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267200" indent="-685800" defTabSz="762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2800">
                <a:solidFill>
                  <a:srgbClr val="0000CC"/>
                </a:solidFill>
                <a:latin typeface="Times New Roman" panose="02020603050405020304" pitchFamily="18" charset="0"/>
                <a:ea typeface="黑体" panose="02010609060101010101" pitchFamily="49" charset="-122"/>
              </a:rPr>
              <a:t>struct </a:t>
            </a:r>
            <a:r>
              <a:rPr lang="en-US" altLang="zh-CN" sz="2800">
                <a:solidFill>
                  <a:srgbClr val="CC0000"/>
                </a:solidFill>
                <a:latin typeface="Times New Roman" panose="02020603050405020304" pitchFamily="18" charset="0"/>
                <a:ea typeface="黑体" panose="02010609060101010101" pitchFamily="49" charset="-122"/>
              </a:rPr>
              <a:t>student </a:t>
            </a:r>
          </a:p>
          <a:p>
            <a:pPr>
              <a:buFontTx/>
              <a:buNone/>
            </a:pPr>
            <a:r>
              <a:rPr lang="en-US" altLang="zh-CN" sz="2800">
                <a:solidFill>
                  <a:srgbClr val="CC0000"/>
                </a:solidFill>
                <a:latin typeface="Times New Roman" panose="02020603050405020304" pitchFamily="18" charset="0"/>
                <a:ea typeface="黑体" panose="02010609060101010101" pitchFamily="49" charset="-122"/>
              </a:rPr>
              <a:t>{</a:t>
            </a:r>
            <a:r>
              <a:rPr lang="en-US" altLang="zh-CN" sz="2800">
                <a:latin typeface="Times New Roman" panose="02020603050405020304" pitchFamily="18" charset="0"/>
                <a:ea typeface="黑体" panose="02010609060101010101" pitchFamily="49" charset="-122"/>
              </a:rPr>
              <a:t>   </a:t>
            </a:r>
            <a:r>
              <a:rPr lang="en-US" altLang="zh-CN" sz="2800">
                <a:solidFill>
                  <a:srgbClr val="0000CC"/>
                </a:solidFill>
                <a:latin typeface="Times New Roman" panose="02020603050405020304" pitchFamily="18" charset="0"/>
                <a:ea typeface="黑体" panose="02010609060101010101" pitchFamily="49" charset="-122"/>
              </a:rPr>
              <a:t>int   </a:t>
            </a:r>
            <a:r>
              <a:rPr lang="en-US" altLang="zh-CN" sz="2800">
                <a:latin typeface="Times New Roman" panose="02020603050405020304" pitchFamily="18" charset="0"/>
                <a:ea typeface="黑体" panose="02010609060101010101" pitchFamily="49" charset="-122"/>
              </a:rPr>
              <a:t> num</a:t>
            </a:r>
            <a:r>
              <a:rPr lang="zh-CN" altLang="en-US" sz="2800">
                <a:latin typeface="Times New Roman" panose="02020603050405020304" pitchFamily="18" charset="0"/>
                <a:ea typeface="黑体" panose="02010609060101010101" pitchFamily="49" charset="-122"/>
              </a:rPr>
              <a:t>；</a:t>
            </a:r>
          </a:p>
          <a:p>
            <a:pPr>
              <a:buFontTx/>
              <a:buNone/>
            </a:pPr>
            <a:r>
              <a:rPr lang="zh-CN" altLang="en-US" sz="2800">
                <a:solidFill>
                  <a:srgbClr val="0000CC"/>
                </a:solidFill>
                <a:latin typeface="Times New Roman" panose="02020603050405020304" pitchFamily="18" charset="0"/>
                <a:ea typeface="黑体" panose="02010609060101010101" pitchFamily="49" charset="-122"/>
              </a:rPr>
              <a:t>    </a:t>
            </a:r>
            <a:r>
              <a:rPr lang="en-US" altLang="zh-CN" sz="2800">
                <a:solidFill>
                  <a:srgbClr val="0000CC"/>
                </a:solidFill>
                <a:latin typeface="Times New Roman" panose="02020603050405020304" pitchFamily="18" charset="0"/>
                <a:ea typeface="黑体" panose="02010609060101010101" pitchFamily="49" charset="-122"/>
              </a:rPr>
              <a:t>char</a:t>
            </a:r>
            <a:r>
              <a:rPr lang="en-US" altLang="zh-CN" sz="2800">
                <a:solidFill>
                  <a:srgbClr val="008000"/>
                </a:solidFill>
                <a:latin typeface="Times New Roman" panose="02020603050405020304" pitchFamily="18" charset="0"/>
                <a:ea typeface="黑体" panose="02010609060101010101" pitchFamily="49" charset="-122"/>
              </a:rPr>
              <a:t>  </a:t>
            </a:r>
            <a:r>
              <a:rPr lang="en-US" altLang="zh-CN" sz="2800">
                <a:latin typeface="Times New Roman" panose="02020603050405020304" pitchFamily="18" charset="0"/>
                <a:ea typeface="黑体" panose="02010609060101010101" pitchFamily="49" charset="-122"/>
              </a:rPr>
              <a:t> name[20]</a:t>
            </a:r>
            <a:r>
              <a:rPr lang="zh-CN" altLang="en-US" sz="2800">
                <a:latin typeface="Times New Roman" panose="02020603050405020304" pitchFamily="18" charset="0"/>
                <a:ea typeface="黑体" panose="02010609060101010101" pitchFamily="49" charset="-122"/>
              </a:rPr>
              <a:t>；</a:t>
            </a:r>
          </a:p>
          <a:p>
            <a:pPr>
              <a:buFontTx/>
              <a:buNone/>
            </a:pPr>
            <a:r>
              <a:rPr lang="zh-CN" altLang="en-US" sz="2800">
                <a:latin typeface="Times New Roman" panose="02020603050405020304" pitchFamily="18" charset="0"/>
                <a:ea typeface="黑体" panose="02010609060101010101" pitchFamily="49" charset="-122"/>
              </a:rPr>
              <a:t>    </a:t>
            </a:r>
            <a:r>
              <a:rPr lang="en-US" altLang="zh-CN" sz="2800">
                <a:solidFill>
                  <a:srgbClr val="0000CC"/>
                </a:solidFill>
                <a:latin typeface="Times New Roman" panose="02020603050405020304" pitchFamily="18" charset="0"/>
                <a:ea typeface="黑体" panose="02010609060101010101" pitchFamily="49" charset="-122"/>
              </a:rPr>
              <a:t>char</a:t>
            </a:r>
            <a:r>
              <a:rPr lang="en-US" altLang="zh-CN" sz="2800">
                <a:solidFill>
                  <a:srgbClr val="008000"/>
                </a:solidFill>
                <a:latin typeface="Times New Roman" panose="02020603050405020304" pitchFamily="18" charset="0"/>
                <a:ea typeface="黑体" panose="02010609060101010101" pitchFamily="49" charset="-122"/>
              </a:rPr>
              <a:t>  </a:t>
            </a:r>
            <a:r>
              <a:rPr lang="en-US" altLang="zh-CN" sz="2800">
                <a:latin typeface="Times New Roman" panose="02020603050405020304" pitchFamily="18" charset="0"/>
                <a:ea typeface="黑体" panose="02010609060101010101" pitchFamily="49" charset="-122"/>
              </a:rPr>
              <a:t> sex</a:t>
            </a:r>
            <a:r>
              <a:rPr lang="zh-CN" altLang="en-US" sz="2800">
                <a:latin typeface="Times New Roman" panose="02020603050405020304" pitchFamily="18" charset="0"/>
                <a:ea typeface="黑体" panose="02010609060101010101" pitchFamily="49" charset="-122"/>
              </a:rPr>
              <a:t>；</a:t>
            </a:r>
          </a:p>
          <a:p>
            <a:pPr>
              <a:buFontTx/>
              <a:buNone/>
            </a:pPr>
            <a:r>
              <a:rPr lang="zh-CN" altLang="en-US" sz="2800">
                <a:solidFill>
                  <a:srgbClr val="0000CC"/>
                </a:solidFill>
                <a:latin typeface="Times New Roman" panose="02020603050405020304" pitchFamily="18" charset="0"/>
                <a:ea typeface="黑体" panose="02010609060101010101" pitchFamily="49" charset="-122"/>
              </a:rPr>
              <a:t>    </a:t>
            </a:r>
            <a:r>
              <a:rPr lang="en-US" altLang="zh-CN" sz="2800">
                <a:solidFill>
                  <a:srgbClr val="0000CC"/>
                </a:solidFill>
                <a:latin typeface="Times New Roman" panose="02020603050405020304" pitchFamily="18" charset="0"/>
                <a:ea typeface="黑体" panose="02010609060101010101" pitchFamily="49" charset="-122"/>
              </a:rPr>
              <a:t>int</a:t>
            </a:r>
            <a:r>
              <a:rPr lang="en-US" altLang="zh-CN" sz="2800">
                <a:solidFill>
                  <a:srgbClr val="008000"/>
                </a:solidFill>
                <a:latin typeface="Times New Roman" panose="02020603050405020304" pitchFamily="18" charset="0"/>
                <a:ea typeface="黑体" panose="02010609060101010101" pitchFamily="49" charset="-122"/>
              </a:rPr>
              <a:t>   </a:t>
            </a:r>
            <a:r>
              <a:rPr lang="en-US" altLang="zh-CN" sz="2800">
                <a:latin typeface="Times New Roman" panose="02020603050405020304" pitchFamily="18" charset="0"/>
                <a:ea typeface="黑体" panose="02010609060101010101" pitchFamily="49" charset="-122"/>
              </a:rPr>
              <a:t> age</a:t>
            </a:r>
            <a:r>
              <a:rPr lang="zh-CN" altLang="en-US" sz="2800">
                <a:latin typeface="Times New Roman" panose="02020603050405020304" pitchFamily="18" charset="0"/>
                <a:ea typeface="黑体" panose="02010609060101010101" pitchFamily="49" charset="-122"/>
              </a:rPr>
              <a:t>；</a:t>
            </a:r>
          </a:p>
          <a:p>
            <a:pPr>
              <a:buFontTx/>
              <a:buNone/>
            </a:pPr>
            <a:r>
              <a:rPr lang="zh-CN" altLang="en-US" sz="2800">
                <a:solidFill>
                  <a:srgbClr val="0000CC"/>
                </a:solidFill>
                <a:latin typeface="Times New Roman" panose="02020603050405020304" pitchFamily="18" charset="0"/>
                <a:ea typeface="黑体" panose="02010609060101010101" pitchFamily="49" charset="-122"/>
              </a:rPr>
              <a:t>    </a:t>
            </a:r>
            <a:r>
              <a:rPr lang="en-US" altLang="zh-CN" sz="2800">
                <a:solidFill>
                  <a:srgbClr val="0000CC"/>
                </a:solidFill>
                <a:latin typeface="Times New Roman" panose="02020603050405020304" pitchFamily="18" charset="0"/>
                <a:ea typeface="黑体" panose="02010609060101010101" pitchFamily="49" charset="-122"/>
              </a:rPr>
              <a:t>float</a:t>
            </a:r>
            <a:r>
              <a:rPr lang="en-US" altLang="zh-CN" sz="2800">
                <a:latin typeface="Times New Roman" panose="02020603050405020304" pitchFamily="18" charset="0"/>
                <a:ea typeface="黑体" panose="02010609060101010101" pitchFamily="49" charset="-122"/>
              </a:rPr>
              <a:t>  score</a:t>
            </a:r>
            <a:r>
              <a:rPr lang="zh-CN" altLang="en-US" sz="2800">
                <a:latin typeface="Times New Roman" panose="02020603050405020304" pitchFamily="18" charset="0"/>
                <a:ea typeface="黑体" panose="02010609060101010101" pitchFamily="49" charset="-122"/>
              </a:rPr>
              <a:t>；</a:t>
            </a:r>
          </a:p>
          <a:p>
            <a:pPr>
              <a:buFontTx/>
              <a:buNone/>
            </a:pPr>
            <a:r>
              <a:rPr lang="zh-CN" altLang="en-US" sz="2800">
                <a:solidFill>
                  <a:srgbClr val="0000CC"/>
                </a:solidFill>
                <a:latin typeface="Times New Roman" panose="02020603050405020304" pitchFamily="18" charset="0"/>
                <a:ea typeface="黑体" panose="02010609060101010101" pitchFamily="49" charset="-122"/>
              </a:rPr>
              <a:t>    </a:t>
            </a:r>
            <a:r>
              <a:rPr lang="en-US" altLang="zh-CN" sz="2800">
                <a:solidFill>
                  <a:srgbClr val="0000CC"/>
                </a:solidFill>
                <a:latin typeface="Times New Roman" panose="02020603050405020304" pitchFamily="18" charset="0"/>
                <a:ea typeface="黑体" panose="02010609060101010101" pitchFamily="49" charset="-122"/>
              </a:rPr>
              <a:t>struct</a:t>
            </a:r>
            <a:r>
              <a:rPr lang="en-US" altLang="zh-CN" sz="2800">
                <a:solidFill>
                  <a:srgbClr val="CC0000"/>
                </a:solidFill>
                <a:latin typeface="Times New Roman" panose="02020603050405020304" pitchFamily="18" charset="0"/>
                <a:ea typeface="黑体" panose="02010609060101010101" pitchFamily="49" charset="-122"/>
              </a:rPr>
              <a:t> date </a:t>
            </a:r>
            <a:r>
              <a:rPr lang="en-US" altLang="zh-CN" sz="2800">
                <a:solidFill>
                  <a:srgbClr val="008000"/>
                </a:solidFill>
                <a:latin typeface="Times New Roman" panose="02020603050405020304" pitchFamily="18" charset="0"/>
                <a:ea typeface="黑体" panose="02010609060101010101" pitchFamily="49" charset="-122"/>
              </a:rPr>
              <a:t>birthday</a:t>
            </a:r>
            <a:r>
              <a:rPr lang="zh-CN" altLang="en-US" sz="2800">
                <a:latin typeface="Times New Roman" panose="02020603050405020304" pitchFamily="18" charset="0"/>
                <a:ea typeface="黑体" panose="02010609060101010101" pitchFamily="49" charset="-122"/>
              </a:rPr>
              <a:t>；</a:t>
            </a:r>
          </a:p>
          <a:p>
            <a:pPr>
              <a:buFontTx/>
              <a:buNone/>
            </a:pPr>
            <a:r>
              <a:rPr lang="zh-CN" altLang="en-US" sz="2800">
                <a:solidFill>
                  <a:srgbClr val="800000"/>
                </a:solidFill>
                <a:latin typeface="Times New Roman" panose="02020603050405020304" pitchFamily="18" charset="0"/>
                <a:ea typeface="黑体" panose="02010609060101010101" pitchFamily="49" charset="-122"/>
              </a:rPr>
              <a:t>  </a:t>
            </a:r>
            <a:r>
              <a:rPr lang="zh-CN" altLang="en-US" sz="2800">
                <a:latin typeface="Times New Roman" panose="02020603050405020304" pitchFamily="18" charset="0"/>
                <a:ea typeface="黑体" panose="02010609060101010101" pitchFamily="49" charset="-122"/>
              </a:rPr>
              <a:t>  </a:t>
            </a:r>
            <a:r>
              <a:rPr lang="en-US" altLang="zh-CN" sz="2800">
                <a:solidFill>
                  <a:srgbClr val="0000CC"/>
                </a:solidFill>
                <a:latin typeface="Times New Roman" panose="02020603050405020304" pitchFamily="18" charset="0"/>
                <a:ea typeface="黑体" panose="02010609060101010101" pitchFamily="49" charset="-122"/>
              </a:rPr>
              <a:t>char</a:t>
            </a:r>
            <a:r>
              <a:rPr lang="en-US" altLang="zh-CN" sz="2800">
                <a:solidFill>
                  <a:srgbClr val="008000"/>
                </a:solidFill>
                <a:latin typeface="Times New Roman" panose="02020603050405020304" pitchFamily="18" charset="0"/>
                <a:ea typeface="黑体" panose="02010609060101010101" pitchFamily="49" charset="-122"/>
              </a:rPr>
              <a:t>   </a:t>
            </a:r>
            <a:r>
              <a:rPr lang="en-US" altLang="zh-CN" sz="2800">
                <a:latin typeface="Times New Roman" panose="02020603050405020304" pitchFamily="18" charset="0"/>
                <a:ea typeface="黑体" panose="02010609060101010101" pitchFamily="49" charset="-122"/>
              </a:rPr>
              <a:t>addr[30]</a:t>
            </a:r>
            <a:r>
              <a:rPr lang="zh-CN" altLang="en-US" sz="2800">
                <a:latin typeface="Times New Roman" panose="02020603050405020304" pitchFamily="18" charset="0"/>
                <a:ea typeface="黑体" panose="02010609060101010101" pitchFamily="49" charset="-122"/>
              </a:rPr>
              <a:t>；</a:t>
            </a:r>
          </a:p>
          <a:p>
            <a:pPr>
              <a:buFontTx/>
              <a:buNone/>
            </a:pPr>
            <a:r>
              <a:rPr lang="zh-CN" altLang="en-US" sz="2800">
                <a:solidFill>
                  <a:srgbClr val="CC0000"/>
                </a:solidFill>
                <a:latin typeface="Times New Roman" panose="02020603050405020304" pitchFamily="18" charset="0"/>
                <a:ea typeface="黑体" panose="02010609060101010101" pitchFamily="49" charset="-122"/>
              </a:rPr>
              <a:t>｝</a:t>
            </a:r>
            <a:r>
              <a:rPr lang="en-US" altLang="zh-CN" sz="2800">
                <a:solidFill>
                  <a:srgbClr val="009900"/>
                </a:solidFill>
                <a:latin typeface="Times New Roman" panose="02020603050405020304" pitchFamily="18" charset="0"/>
                <a:ea typeface="黑体" panose="02010609060101010101" pitchFamily="49" charset="-122"/>
              </a:rPr>
              <a:t>student1, student2;</a:t>
            </a:r>
          </a:p>
        </p:txBody>
      </p:sp>
      <p:grpSp>
        <p:nvGrpSpPr>
          <p:cNvPr id="122884" name="Group 4">
            <a:extLst>
              <a:ext uri="{FF2B5EF4-FFF2-40B4-BE49-F238E27FC236}">
                <a16:creationId xmlns:a16="http://schemas.microsoft.com/office/drawing/2014/main" id="{1DCEBACF-88B9-4CBD-A32C-73B7BFBBE325}"/>
              </a:ext>
            </a:extLst>
          </p:cNvPr>
          <p:cNvGrpSpPr>
            <a:grpSpLocks/>
          </p:cNvGrpSpPr>
          <p:nvPr/>
        </p:nvGrpSpPr>
        <p:grpSpPr bwMode="auto">
          <a:xfrm>
            <a:off x="323850" y="3860800"/>
            <a:ext cx="8064500" cy="2520950"/>
            <a:chOff x="0" y="0"/>
            <a:chExt cx="4944" cy="1588"/>
          </a:xfrm>
        </p:grpSpPr>
        <p:sp>
          <p:nvSpPr>
            <p:cNvPr id="122885" name="Rectangle 5">
              <a:extLst>
                <a:ext uri="{FF2B5EF4-FFF2-40B4-BE49-F238E27FC236}">
                  <a16:creationId xmlns:a16="http://schemas.microsoft.com/office/drawing/2014/main" id="{42144552-767D-4E15-8558-D218EFD0F609}"/>
                </a:ext>
              </a:extLst>
            </p:cNvPr>
            <p:cNvSpPr>
              <a:spLocks noChangeArrowheads="1"/>
            </p:cNvSpPr>
            <p:nvPr/>
          </p:nvSpPr>
          <p:spPr bwMode="auto">
            <a:xfrm>
              <a:off x="0" y="0"/>
              <a:ext cx="4944" cy="1588"/>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lvl1pPr marL="342900" indent="-342900" algn="l">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sz="2800">
                <a:latin typeface="Times New Roman" panose="02020603050405020304" pitchFamily="18" charset="0"/>
                <a:ea typeface="黑体" panose="02010609060101010101" pitchFamily="49" charset="-122"/>
              </a:endParaRPr>
            </a:p>
            <a:p>
              <a:endParaRPr lang="zh-CN" altLang="en-US" sz="2800">
                <a:latin typeface="Times New Roman" panose="02020603050405020304" pitchFamily="18" charset="0"/>
                <a:ea typeface="黑体" panose="02010609060101010101" pitchFamily="49" charset="-122"/>
              </a:endParaRPr>
            </a:p>
            <a:p>
              <a:endParaRPr lang="zh-CN" altLang="en-US" sz="2800">
                <a:latin typeface="Times New Roman" panose="02020603050405020304" pitchFamily="18" charset="0"/>
                <a:ea typeface="黑体" panose="02010609060101010101" pitchFamily="49" charset="-122"/>
              </a:endParaRPr>
            </a:p>
            <a:p>
              <a:pPr>
                <a:buFontTx/>
                <a:buNone/>
              </a:pPr>
              <a:endParaRPr lang="zh-CN" altLang="en-US" sz="2800">
                <a:latin typeface="Times New Roman" panose="02020603050405020304" pitchFamily="18" charset="0"/>
                <a:ea typeface="黑体" panose="02010609060101010101" pitchFamily="49" charset="-122"/>
              </a:endParaRPr>
            </a:p>
            <a:p>
              <a:pPr>
                <a:buFontTx/>
                <a:buNone/>
              </a:pPr>
              <a:r>
                <a:rPr lang="zh-CN" altLang="en-US" sz="2800">
                  <a:latin typeface="Times New Roman" panose="02020603050405020304" pitchFamily="18" charset="0"/>
                  <a:ea typeface="黑体" panose="02010609060101010101" pitchFamily="49" charset="-122"/>
                </a:rPr>
                <a:t>                                    </a:t>
              </a:r>
              <a:r>
                <a:rPr lang="en-US" altLang="zh-CN" sz="2800">
                  <a:latin typeface="Times New Roman" panose="02020603050405020304" pitchFamily="18" charset="0"/>
                  <a:ea typeface="黑体" panose="02010609060101010101" pitchFamily="49" charset="-122"/>
                </a:rPr>
                <a:t> </a:t>
              </a:r>
              <a:r>
                <a:rPr lang="zh-CN" altLang="en-US" sz="2800">
                  <a:latin typeface="Times New Roman" panose="02020603050405020304" pitchFamily="18" charset="0"/>
                  <a:ea typeface="黑体" panose="02010609060101010101" pitchFamily="49" charset="-122"/>
                </a:rPr>
                <a:t>图</a:t>
              </a:r>
              <a:r>
                <a:rPr lang="en-US" altLang="zh-CN" sz="2800">
                  <a:latin typeface="Times New Roman" panose="02020603050405020304" pitchFamily="18" charset="0"/>
                  <a:ea typeface="黑体" panose="02010609060101010101" pitchFamily="49" charset="-122"/>
                </a:rPr>
                <a:t>11-3</a:t>
              </a:r>
            </a:p>
          </p:txBody>
        </p:sp>
        <p:grpSp>
          <p:nvGrpSpPr>
            <p:cNvPr id="122886" name="Group 6">
              <a:extLst>
                <a:ext uri="{FF2B5EF4-FFF2-40B4-BE49-F238E27FC236}">
                  <a16:creationId xmlns:a16="http://schemas.microsoft.com/office/drawing/2014/main" id="{B3FF086E-5068-4B9E-B163-D63836C4C152}"/>
                </a:ext>
              </a:extLst>
            </p:cNvPr>
            <p:cNvGrpSpPr>
              <a:grpSpLocks/>
            </p:cNvGrpSpPr>
            <p:nvPr/>
          </p:nvGrpSpPr>
          <p:grpSpPr bwMode="auto">
            <a:xfrm>
              <a:off x="181" y="182"/>
              <a:ext cx="4672" cy="952"/>
              <a:chOff x="0" y="0"/>
              <a:chExt cx="7200" cy="1716"/>
            </a:xfrm>
          </p:grpSpPr>
          <p:sp>
            <p:nvSpPr>
              <p:cNvPr id="122887" name="Text Box 7">
                <a:extLst>
                  <a:ext uri="{FF2B5EF4-FFF2-40B4-BE49-F238E27FC236}">
                    <a16:creationId xmlns:a16="http://schemas.microsoft.com/office/drawing/2014/main" id="{4FB5FD20-4CD4-43E7-8FF0-C83F133322EE}"/>
                  </a:ext>
                </a:extLst>
              </p:cNvPr>
              <p:cNvSpPr txBox="1">
                <a:spLocks noChangeArrowheads="1"/>
              </p:cNvSpPr>
              <p:nvPr/>
            </p:nvSpPr>
            <p:spPr bwMode="auto">
              <a:xfrm>
                <a:off x="0" y="0"/>
                <a:ext cx="7200" cy="1716"/>
              </a:xfrm>
              <a:prstGeom prst="rect">
                <a:avLst/>
              </a:prstGeom>
              <a:solidFill>
                <a:srgbClr val="FFFFFF"/>
              </a:solidFill>
              <a:ln w="9525">
                <a:solidFill>
                  <a:srgbClr val="000000"/>
                </a:solidFill>
                <a:miter lim="800000"/>
                <a:headEnd/>
                <a:tailEnd/>
              </a:ln>
            </p:spPr>
            <p:txBody>
              <a:bodyPr wrap="none"/>
              <a:lstStyle/>
              <a:p>
                <a:pPr algn="just"/>
                <a:r>
                  <a:rPr lang="en-US" altLang="zh-CN" sz="2800">
                    <a:solidFill>
                      <a:schemeClr val="bg1"/>
                    </a:solidFill>
                  </a:rPr>
                  <a:t>b </a:t>
                </a:r>
                <a:r>
                  <a:rPr lang="en-US" altLang="zh-CN" sz="2800"/>
                  <a:t>                                      </a:t>
                </a:r>
                <a:r>
                  <a:rPr lang="en-US" altLang="zh-CN" sz="2800">
                    <a:solidFill>
                      <a:srgbClr val="009900"/>
                    </a:solidFill>
                  </a:rPr>
                  <a:t>birthday </a:t>
                </a:r>
                <a:r>
                  <a:rPr lang="en-US" altLang="zh-CN" sz="2800"/>
                  <a:t>  </a:t>
                </a:r>
              </a:p>
              <a:p>
                <a:pPr algn="just"/>
                <a:r>
                  <a:rPr lang="en-US" altLang="zh-CN" sz="2800"/>
                  <a:t> </a:t>
                </a:r>
              </a:p>
              <a:p>
                <a:pPr algn="just"/>
                <a:r>
                  <a:rPr lang="en-US" altLang="zh-CN" sz="2400"/>
                  <a:t>Num  name  sex     age      month  day  year        addr</a:t>
                </a:r>
              </a:p>
            </p:txBody>
          </p:sp>
          <p:sp>
            <p:nvSpPr>
              <p:cNvPr id="122888" name="Line 8">
                <a:extLst>
                  <a:ext uri="{FF2B5EF4-FFF2-40B4-BE49-F238E27FC236}">
                    <a16:creationId xmlns:a16="http://schemas.microsoft.com/office/drawing/2014/main" id="{C6B71CE6-5FA8-480D-BF42-0BC3188950C2}"/>
                  </a:ext>
                </a:extLst>
              </p:cNvPr>
              <p:cNvSpPr>
                <a:spLocks noChangeShapeType="1"/>
              </p:cNvSpPr>
              <p:nvPr/>
            </p:nvSpPr>
            <p:spPr bwMode="auto">
              <a:xfrm>
                <a:off x="720" y="0"/>
                <a:ext cx="1"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9" name="Line 9">
                <a:extLst>
                  <a:ext uri="{FF2B5EF4-FFF2-40B4-BE49-F238E27FC236}">
                    <a16:creationId xmlns:a16="http://schemas.microsoft.com/office/drawing/2014/main" id="{F23AD209-4F5D-4452-933D-BD11C5B74CE2}"/>
                  </a:ext>
                </a:extLst>
              </p:cNvPr>
              <p:cNvSpPr>
                <a:spLocks noChangeShapeType="1"/>
              </p:cNvSpPr>
              <p:nvPr/>
            </p:nvSpPr>
            <p:spPr bwMode="auto">
              <a:xfrm>
                <a:off x="3240" y="0"/>
                <a:ext cx="1"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0" name="Line 10">
                <a:extLst>
                  <a:ext uri="{FF2B5EF4-FFF2-40B4-BE49-F238E27FC236}">
                    <a16:creationId xmlns:a16="http://schemas.microsoft.com/office/drawing/2014/main" id="{9ACBE59A-D451-462C-AB54-2F6EE22A752A}"/>
                  </a:ext>
                </a:extLst>
              </p:cNvPr>
              <p:cNvSpPr>
                <a:spLocks noChangeShapeType="1"/>
              </p:cNvSpPr>
              <p:nvPr/>
            </p:nvSpPr>
            <p:spPr bwMode="auto">
              <a:xfrm>
                <a:off x="5400" y="0"/>
                <a:ext cx="1"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1" name="Line 11">
                <a:extLst>
                  <a:ext uri="{FF2B5EF4-FFF2-40B4-BE49-F238E27FC236}">
                    <a16:creationId xmlns:a16="http://schemas.microsoft.com/office/drawing/2014/main" id="{5A0C1D5C-3F29-4366-8D6F-C20C183AD2C4}"/>
                  </a:ext>
                </a:extLst>
              </p:cNvPr>
              <p:cNvSpPr>
                <a:spLocks noChangeShapeType="1"/>
              </p:cNvSpPr>
              <p:nvPr/>
            </p:nvSpPr>
            <p:spPr bwMode="auto">
              <a:xfrm>
                <a:off x="3240" y="780"/>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2" name="Line 12">
                <a:extLst>
                  <a:ext uri="{FF2B5EF4-FFF2-40B4-BE49-F238E27FC236}">
                    <a16:creationId xmlns:a16="http://schemas.microsoft.com/office/drawing/2014/main" id="{91D75337-3CD0-4880-A07C-AE9528C4FA42}"/>
                  </a:ext>
                </a:extLst>
              </p:cNvPr>
              <p:cNvSpPr>
                <a:spLocks noChangeShapeType="1"/>
              </p:cNvSpPr>
              <p:nvPr/>
            </p:nvSpPr>
            <p:spPr bwMode="auto">
              <a:xfrm>
                <a:off x="3960" y="780"/>
                <a:ext cx="1"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3" name="Line 13">
                <a:extLst>
                  <a:ext uri="{FF2B5EF4-FFF2-40B4-BE49-F238E27FC236}">
                    <a16:creationId xmlns:a16="http://schemas.microsoft.com/office/drawing/2014/main" id="{336F761B-EB07-4AC6-A4B5-E0D79D40C0DF}"/>
                  </a:ext>
                </a:extLst>
              </p:cNvPr>
              <p:cNvSpPr>
                <a:spLocks noChangeShapeType="1"/>
              </p:cNvSpPr>
              <p:nvPr/>
            </p:nvSpPr>
            <p:spPr bwMode="auto">
              <a:xfrm>
                <a:off x="1620" y="0"/>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4" name="Line 14">
                <a:extLst>
                  <a:ext uri="{FF2B5EF4-FFF2-40B4-BE49-F238E27FC236}">
                    <a16:creationId xmlns:a16="http://schemas.microsoft.com/office/drawing/2014/main" id="{A14F02A1-03FF-4956-BAA4-224500715FCB}"/>
                  </a:ext>
                </a:extLst>
              </p:cNvPr>
              <p:cNvSpPr>
                <a:spLocks noChangeShapeType="1"/>
              </p:cNvSpPr>
              <p:nvPr/>
            </p:nvSpPr>
            <p:spPr bwMode="auto">
              <a:xfrm>
                <a:off x="2160" y="0"/>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5" name="Line 15">
                <a:extLst>
                  <a:ext uri="{FF2B5EF4-FFF2-40B4-BE49-F238E27FC236}">
                    <a16:creationId xmlns:a16="http://schemas.microsoft.com/office/drawing/2014/main" id="{B727C0E4-F1F3-4DAD-A58E-9A55A490625D}"/>
                  </a:ext>
                </a:extLst>
              </p:cNvPr>
              <p:cNvSpPr>
                <a:spLocks noChangeShapeType="1"/>
              </p:cNvSpPr>
              <p:nvPr/>
            </p:nvSpPr>
            <p:spPr bwMode="auto">
              <a:xfrm>
                <a:off x="4680" y="78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2896" name="Rectangle 16">
            <a:extLst>
              <a:ext uri="{FF2B5EF4-FFF2-40B4-BE49-F238E27FC236}">
                <a16:creationId xmlns:a16="http://schemas.microsoft.com/office/drawing/2014/main" id="{6130DD1F-8416-475C-979C-AFABFA792C0E}"/>
              </a:ext>
            </a:extLst>
          </p:cNvPr>
          <p:cNvSpPr>
            <a:spLocks noChangeArrowheads="1"/>
          </p:cNvSpPr>
          <p:nvPr/>
        </p:nvSpPr>
        <p:spPr bwMode="auto">
          <a:xfrm>
            <a:off x="4716463" y="1196975"/>
            <a:ext cx="4248150" cy="2692400"/>
          </a:xfrm>
          <a:prstGeom prst="rect">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0000CC"/>
                </a:solidFill>
              </a:rPr>
              <a:t>struct </a:t>
            </a:r>
            <a:r>
              <a:rPr lang="en-US" altLang="zh-CN" sz="2800">
                <a:solidFill>
                  <a:srgbClr val="CC0000"/>
                </a:solidFill>
              </a:rPr>
              <a:t>date </a:t>
            </a:r>
          </a:p>
          <a:p>
            <a:pPr algn="l"/>
            <a:r>
              <a:rPr lang="en-US" altLang="zh-CN" sz="2800">
                <a:solidFill>
                  <a:srgbClr val="800000"/>
                </a:solidFill>
              </a:rPr>
              <a:t> </a:t>
            </a:r>
            <a:r>
              <a:rPr lang="en-US" altLang="zh-CN" sz="2800">
                <a:solidFill>
                  <a:srgbClr val="008000"/>
                </a:solidFill>
              </a:rPr>
              <a:t>/*</a:t>
            </a:r>
            <a:r>
              <a:rPr lang="zh-CN" altLang="en-US" sz="2800">
                <a:solidFill>
                  <a:srgbClr val="008000"/>
                </a:solidFill>
              </a:rPr>
              <a:t>声明一个结构体类型*</a:t>
            </a:r>
            <a:r>
              <a:rPr lang="en-US" altLang="zh-CN" sz="2800">
                <a:solidFill>
                  <a:srgbClr val="008000"/>
                </a:solidFill>
              </a:rPr>
              <a:t>/</a:t>
            </a:r>
          </a:p>
          <a:p>
            <a:pPr algn="l"/>
            <a:r>
              <a:rPr lang="en-US" altLang="zh-CN" sz="2800">
                <a:solidFill>
                  <a:srgbClr val="CC0000"/>
                </a:solidFill>
              </a:rPr>
              <a:t>{</a:t>
            </a:r>
            <a:r>
              <a:rPr lang="en-US" altLang="zh-CN" sz="2800"/>
              <a:t>    </a:t>
            </a:r>
            <a:r>
              <a:rPr lang="en-US" altLang="zh-CN" sz="2800">
                <a:solidFill>
                  <a:srgbClr val="0000CC"/>
                </a:solidFill>
              </a:rPr>
              <a:t>int</a:t>
            </a:r>
            <a:r>
              <a:rPr lang="en-US" altLang="zh-CN" sz="2800"/>
              <a:t> month;</a:t>
            </a:r>
          </a:p>
          <a:p>
            <a:pPr algn="l"/>
            <a:r>
              <a:rPr lang="en-US" altLang="zh-CN" sz="2800">
                <a:solidFill>
                  <a:srgbClr val="0000CC"/>
                </a:solidFill>
              </a:rPr>
              <a:t>     int</a:t>
            </a:r>
            <a:r>
              <a:rPr lang="en-US" altLang="zh-CN" sz="2800"/>
              <a:t> day;</a:t>
            </a:r>
          </a:p>
          <a:p>
            <a:pPr algn="l"/>
            <a:r>
              <a:rPr lang="en-US" altLang="zh-CN" sz="2800"/>
              <a:t>     </a:t>
            </a:r>
            <a:r>
              <a:rPr lang="en-US" altLang="zh-CN" sz="2800">
                <a:solidFill>
                  <a:srgbClr val="0000CC"/>
                </a:solidFill>
              </a:rPr>
              <a:t>int</a:t>
            </a:r>
            <a:r>
              <a:rPr lang="en-US" altLang="zh-CN" sz="2800"/>
              <a:t> year;</a:t>
            </a:r>
          </a:p>
          <a:p>
            <a:pPr algn="l"/>
            <a:r>
              <a:rPr lang="en-US" altLang="zh-CN" sz="2800">
                <a:solidFill>
                  <a:srgbClr val="CC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wipe(left)">
                                      <p:cBhvr>
                                        <p:cTn id="7" dur="1000"/>
                                        <p:tgtEl>
                                          <p:spTgt spid="122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884"/>
                                        </p:tgtEl>
                                        <p:attrNameLst>
                                          <p:attrName>style.visibility</p:attrName>
                                        </p:attrNameLst>
                                      </p:cBhvr>
                                      <p:to>
                                        <p:strVal val="visible"/>
                                      </p:to>
                                    </p:set>
                                    <p:animEffect transition="in" filter="blinds(horizontal)">
                                      <p:cBhvr>
                                        <p:cTn id="12"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0FB543EA-94DD-4033-92DE-8347F8D513C9}"/>
              </a:ext>
            </a:extLst>
          </p:cNvPr>
          <p:cNvSpPr>
            <a:spLocks noGrp="1" noChangeArrowheads="1"/>
          </p:cNvSpPr>
          <p:nvPr>
            <p:ph type="title"/>
          </p:nvPr>
        </p:nvSpPr>
        <p:spPr>
          <a:xfrm>
            <a:off x="1042988" y="260350"/>
            <a:ext cx="5616575" cy="711200"/>
          </a:xfrm>
          <a:noFill/>
          <a:ln/>
        </p:spPr>
        <p:txBody>
          <a:bodyPr/>
          <a:lstStyle/>
          <a:p>
            <a:r>
              <a:rPr lang="en-US" altLang="zh-CN" sz="3600">
                <a:solidFill>
                  <a:srgbClr val="CC0000"/>
                </a:solidFill>
                <a:latin typeface="Times New Roman" panose="02020603050405020304" pitchFamily="18" charset="0"/>
              </a:rPr>
              <a:t>11.3. </a:t>
            </a:r>
            <a:r>
              <a:rPr lang="zh-CN" altLang="en-US" sz="3600">
                <a:solidFill>
                  <a:srgbClr val="CC0000"/>
                </a:solidFill>
                <a:latin typeface="Times New Roman" panose="02020603050405020304" pitchFamily="18" charset="0"/>
              </a:rPr>
              <a:t>结构体变量的引用</a:t>
            </a:r>
          </a:p>
        </p:txBody>
      </p:sp>
      <p:sp>
        <p:nvSpPr>
          <p:cNvPr id="132099" name="Rectangle 3">
            <a:extLst>
              <a:ext uri="{FF2B5EF4-FFF2-40B4-BE49-F238E27FC236}">
                <a16:creationId xmlns:a16="http://schemas.microsoft.com/office/drawing/2014/main" id="{D851D354-0711-40A2-9263-6DF74E55C038}"/>
              </a:ext>
            </a:extLst>
          </p:cNvPr>
          <p:cNvSpPr>
            <a:spLocks noGrp="1" noChangeArrowheads="1"/>
          </p:cNvSpPr>
          <p:nvPr>
            <p:ph type="body" idx="1"/>
          </p:nvPr>
        </p:nvSpPr>
        <p:spPr>
          <a:xfrm>
            <a:off x="1258888" y="1412875"/>
            <a:ext cx="7129462" cy="3455988"/>
          </a:xfrm>
          <a:noFill/>
          <a:ln/>
        </p:spPr>
        <p:txBody>
          <a:bodyPr/>
          <a:lstStyle/>
          <a:p>
            <a:pPr>
              <a:lnSpc>
                <a:spcPct val="90000"/>
              </a:lnSpc>
              <a:buFontTx/>
              <a:buNone/>
            </a:pPr>
            <a:r>
              <a:rPr lang="en-US" altLang="zh-CN" b="1">
                <a:solidFill>
                  <a:srgbClr val="CC0000"/>
                </a:solidFill>
                <a:latin typeface="Times New Roman" panose="02020603050405020304" pitchFamily="18" charset="0"/>
                <a:ea typeface="黑体" panose="02010609060101010101" pitchFamily="49" charset="-122"/>
              </a:rPr>
              <a:t>1</a:t>
            </a:r>
            <a:r>
              <a:rPr lang="zh-CN" altLang="en-US" b="1">
                <a:solidFill>
                  <a:srgbClr val="CC0000"/>
                </a:solidFill>
                <a:latin typeface="Times New Roman" panose="02020603050405020304" pitchFamily="18" charset="0"/>
                <a:ea typeface="黑体" panose="02010609060101010101" pitchFamily="49" charset="-122"/>
              </a:rPr>
              <a:t>、引用方式：</a:t>
            </a:r>
            <a:r>
              <a:rPr lang="zh-CN" altLang="en-US" b="1">
                <a:latin typeface="Times New Roman" panose="02020603050405020304" pitchFamily="18" charset="0"/>
                <a:ea typeface="黑体" panose="02010609060101010101" pitchFamily="49" charset="-122"/>
              </a:rPr>
              <a:t> </a:t>
            </a:r>
          </a:p>
          <a:p>
            <a:pPr>
              <a:lnSpc>
                <a:spcPct val="90000"/>
              </a:lnSpc>
              <a:buFontTx/>
              <a:buNone/>
            </a:pPr>
            <a:r>
              <a:rPr lang="zh-CN" altLang="en-US" b="1">
                <a:solidFill>
                  <a:srgbClr val="0000CC"/>
                </a:solidFill>
                <a:latin typeface="Times New Roman" panose="02020603050405020304" pitchFamily="18" charset="0"/>
                <a:ea typeface="黑体" panose="02010609060101010101" pitchFamily="49" charset="-122"/>
              </a:rPr>
              <a:t>     结构体变量</a:t>
            </a:r>
            <a:r>
              <a:rPr lang="zh-CN" altLang="en-US" b="1">
                <a:latin typeface="Times New Roman" panose="02020603050405020304" pitchFamily="18" charset="0"/>
                <a:ea typeface="黑体" panose="02010609060101010101" pitchFamily="49" charset="-122"/>
              </a:rPr>
              <a:t>  </a:t>
            </a:r>
            <a:r>
              <a:rPr lang="zh-CN" altLang="en-US" b="1">
                <a:solidFill>
                  <a:srgbClr val="CC0000"/>
                </a:solidFill>
                <a:latin typeface="Times New Roman" panose="02020603050405020304" pitchFamily="18" charset="0"/>
                <a:ea typeface="黑体" panose="02010609060101010101" pitchFamily="49" charset="-122"/>
              </a:rPr>
              <a:t>成员名</a:t>
            </a:r>
          </a:p>
          <a:p>
            <a:pPr>
              <a:lnSpc>
                <a:spcPct val="90000"/>
              </a:lnSpc>
              <a:buFontTx/>
              <a:buNone/>
            </a:pPr>
            <a:endParaRPr lang="en-US" altLang="zh-CN" b="1">
              <a:latin typeface="Times New Roman" panose="02020603050405020304" pitchFamily="18" charset="0"/>
              <a:ea typeface="黑体" panose="02010609060101010101" pitchFamily="49" charset="-122"/>
            </a:endParaRPr>
          </a:p>
          <a:p>
            <a:pPr>
              <a:lnSpc>
                <a:spcPct val="90000"/>
              </a:lnSpc>
              <a:buFontTx/>
              <a:buNone/>
            </a:pPr>
            <a:r>
              <a:rPr lang="en-US" altLang="zh-CN" b="1">
                <a:solidFill>
                  <a:srgbClr val="CC0000"/>
                </a:solidFill>
                <a:latin typeface="Times New Roman" panose="02020603050405020304" pitchFamily="18" charset="0"/>
                <a:ea typeface="黑体" panose="02010609060101010101" pitchFamily="49" charset="-122"/>
              </a:rPr>
              <a:t>2</a:t>
            </a:r>
            <a:r>
              <a:rPr lang="zh-CN" altLang="en-US" b="1">
                <a:solidFill>
                  <a:srgbClr val="CC0000"/>
                </a:solidFill>
                <a:latin typeface="Times New Roman" panose="02020603050405020304" pitchFamily="18" charset="0"/>
                <a:ea typeface="黑体" panose="02010609060101010101" pitchFamily="49" charset="-122"/>
              </a:rPr>
              <a:t>、注意问题：</a:t>
            </a:r>
          </a:p>
          <a:p>
            <a:pPr>
              <a:lnSpc>
                <a:spcPct val="90000"/>
              </a:lnSpc>
              <a:buFontTx/>
              <a:buNone/>
            </a:pPr>
            <a:r>
              <a:rPr lang="zh-CN" altLang="en-US" b="1">
                <a:latin typeface="Times New Roman" panose="02020603050405020304" pitchFamily="18" charset="0"/>
                <a:ea typeface="黑体" panose="02010609060101010101" pitchFamily="49" charset="-122"/>
              </a:rPr>
              <a:t>      </a:t>
            </a:r>
            <a:r>
              <a:rPr lang="en-US" altLang="zh-CN" b="1">
                <a:solidFill>
                  <a:srgbClr val="CC0000"/>
                </a:solidFill>
                <a:latin typeface="Times New Roman" panose="02020603050405020304" pitchFamily="18" charset="0"/>
                <a:ea typeface="黑体" panose="02010609060101010101" pitchFamily="49" charset="-122"/>
              </a:rPr>
              <a:t>a</a:t>
            </a:r>
            <a:r>
              <a:rPr lang="en-US" altLang="zh-CN" b="1">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只能逐个引用各成员</a:t>
            </a:r>
          </a:p>
          <a:p>
            <a:pPr>
              <a:lnSpc>
                <a:spcPct val="90000"/>
              </a:lnSpc>
              <a:buFontTx/>
              <a:buNone/>
            </a:pPr>
            <a:r>
              <a:rPr lang="zh-CN" altLang="en-US" b="1">
                <a:latin typeface="Times New Roman" panose="02020603050405020304" pitchFamily="18" charset="0"/>
                <a:ea typeface="黑体" panose="02010609060101010101" pitchFamily="49" charset="-122"/>
              </a:rPr>
              <a:t>      </a:t>
            </a:r>
            <a:r>
              <a:rPr lang="en-US" altLang="zh-CN" b="1">
                <a:solidFill>
                  <a:srgbClr val="CC0000"/>
                </a:solidFill>
                <a:latin typeface="Times New Roman" panose="02020603050405020304" pitchFamily="18" charset="0"/>
                <a:ea typeface="黑体" panose="02010609060101010101" pitchFamily="49" charset="-122"/>
              </a:rPr>
              <a:t>b </a:t>
            </a:r>
            <a:r>
              <a:rPr lang="en-US" altLang="zh-CN" b="1">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只能引用最低一级的成员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0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33117A31-C3AE-4DF7-820F-79E1E326A048}"/>
              </a:ext>
            </a:extLst>
          </p:cNvPr>
          <p:cNvSpPr>
            <a:spLocks noGrp="1" noChangeArrowheads="1"/>
          </p:cNvSpPr>
          <p:nvPr>
            <p:ph type="title"/>
          </p:nvPr>
        </p:nvSpPr>
        <p:spPr>
          <a:noFill/>
          <a:ln/>
        </p:spPr>
        <p:txBody>
          <a:bodyPr/>
          <a:lstStyle/>
          <a:p>
            <a:r>
              <a:rPr lang="zh-CN" altLang="en-US" sz="3600">
                <a:solidFill>
                  <a:srgbClr val="CC0000"/>
                </a:solidFill>
                <a:latin typeface="Times New Roman" panose="02020603050405020304" pitchFamily="18" charset="0"/>
              </a:rPr>
              <a:t>（</a:t>
            </a:r>
            <a:r>
              <a:rPr lang="en-US" altLang="zh-CN" sz="3600">
                <a:solidFill>
                  <a:srgbClr val="CC0000"/>
                </a:solidFill>
                <a:latin typeface="Times New Roman" panose="02020603050405020304" pitchFamily="18" charset="0"/>
              </a:rPr>
              <a:t>1</a:t>
            </a:r>
            <a:r>
              <a:rPr lang="zh-CN" altLang="en-US" sz="3600">
                <a:solidFill>
                  <a:srgbClr val="CC0000"/>
                </a:solidFill>
                <a:latin typeface="Times New Roman" panose="02020603050405020304" pitchFamily="18" charset="0"/>
              </a:rPr>
              <a:t>）结构体变量的引用</a:t>
            </a:r>
          </a:p>
        </p:txBody>
      </p:sp>
      <p:sp>
        <p:nvSpPr>
          <p:cNvPr id="123907" name="Rectangle 3">
            <a:extLst>
              <a:ext uri="{FF2B5EF4-FFF2-40B4-BE49-F238E27FC236}">
                <a16:creationId xmlns:a16="http://schemas.microsoft.com/office/drawing/2014/main" id="{BAD2A93B-68B9-4508-89E9-C9B535FA0F63}"/>
              </a:ext>
            </a:extLst>
          </p:cNvPr>
          <p:cNvSpPr>
            <a:spLocks noGrp="1" noChangeArrowheads="1"/>
          </p:cNvSpPr>
          <p:nvPr>
            <p:ph type="body" idx="1"/>
          </p:nvPr>
        </p:nvSpPr>
        <p:spPr>
          <a:xfrm>
            <a:off x="539750" y="1268413"/>
            <a:ext cx="8351838" cy="3887787"/>
          </a:xfrm>
        </p:spPr>
        <p:txBody>
          <a:bodyPr/>
          <a:lstStyle/>
          <a:p>
            <a:pPr>
              <a:lnSpc>
                <a:spcPct val="90000"/>
              </a:lnSpc>
              <a:buFontTx/>
              <a:buNone/>
            </a:pPr>
            <a:r>
              <a:rPr lang="en-US" altLang="zh-CN" sz="2800" b="1">
                <a:solidFill>
                  <a:srgbClr val="0000CC"/>
                </a:solidFill>
                <a:latin typeface="Times New Roman" panose="02020603050405020304" pitchFamily="18" charset="0"/>
              </a:rPr>
              <a:t>struct </a:t>
            </a:r>
            <a:r>
              <a:rPr lang="en-US" altLang="zh-CN" sz="2800" b="1">
                <a:latin typeface="Times New Roman" panose="02020603050405020304" pitchFamily="18" charset="0"/>
              </a:rPr>
              <a:t>    </a:t>
            </a:r>
            <a:r>
              <a:rPr lang="en-US" altLang="zh-CN" sz="2800" b="1">
                <a:solidFill>
                  <a:srgbClr val="CC0000"/>
                </a:solidFill>
                <a:latin typeface="Times New Roman" panose="02020603050405020304" pitchFamily="18" charset="0"/>
              </a:rPr>
              <a:t>student</a:t>
            </a:r>
          </a:p>
          <a:p>
            <a:pPr>
              <a:lnSpc>
                <a:spcPct val="90000"/>
              </a:lnSpc>
              <a:buFontTx/>
              <a:buNone/>
            </a:pPr>
            <a:r>
              <a:rPr lang="en-US" altLang="zh-CN" sz="2800" b="1">
                <a:latin typeface="Times New Roman" panose="02020603050405020304" pitchFamily="18" charset="0"/>
              </a:rPr>
              <a:t> </a:t>
            </a:r>
            <a:r>
              <a:rPr lang="en-US" altLang="zh-CN" sz="2800" b="1">
                <a:solidFill>
                  <a:srgbClr val="0000CC"/>
                </a:solidFill>
                <a:latin typeface="Times New Roman" panose="02020603050405020304" pitchFamily="18" charset="0"/>
              </a:rPr>
              <a:t>{    int</a:t>
            </a:r>
            <a:r>
              <a:rPr lang="en-US" altLang="zh-CN" sz="2800" b="1">
                <a:latin typeface="Times New Roman" panose="02020603050405020304" pitchFamily="18" charset="0"/>
              </a:rPr>
              <a:t>   num ;</a:t>
            </a:r>
          </a:p>
          <a:p>
            <a:pPr>
              <a:lnSpc>
                <a:spcPct val="90000"/>
              </a:lnSpc>
              <a:buFontTx/>
              <a:buNone/>
            </a:pPr>
            <a:r>
              <a:rPr lang="en-US" altLang="zh-CN" sz="2800" b="1">
                <a:latin typeface="Times New Roman" panose="02020603050405020304" pitchFamily="18" charset="0"/>
              </a:rPr>
              <a:t>      </a:t>
            </a:r>
            <a:r>
              <a:rPr lang="en-US" altLang="zh-CN" sz="2800" b="1">
                <a:solidFill>
                  <a:srgbClr val="0000CC"/>
                </a:solidFill>
                <a:latin typeface="Times New Roman" panose="02020603050405020304" pitchFamily="18" charset="0"/>
              </a:rPr>
              <a:t>char </a:t>
            </a:r>
            <a:r>
              <a:rPr lang="en-US" altLang="zh-CN" sz="2800" b="1">
                <a:latin typeface="Times New Roman" panose="02020603050405020304" pitchFamily="18" charset="0"/>
              </a:rPr>
              <a:t> name[10] ; </a:t>
            </a:r>
          </a:p>
          <a:p>
            <a:pPr>
              <a:lnSpc>
                <a:spcPct val="90000"/>
              </a:lnSpc>
              <a:buFontTx/>
              <a:buNone/>
            </a:pPr>
            <a:r>
              <a:rPr lang="en-US" altLang="zh-CN" sz="2800" b="1">
                <a:solidFill>
                  <a:srgbClr val="0000CC"/>
                </a:solidFill>
                <a:latin typeface="Times New Roman" panose="02020603050405020304" pitchFamily="18" charset="0"/>
              </a:rPr>
              <a:t>      char</a:t>
            </a:r>
            <a:r>
              <a:rPr lang="en-US" altLang="zh-CN" sz="2800" b="1">
                <a:latin typeface="Times New Roman" panose="02020603050405020304" pitchFamily="18" charset="0"/>
              </a:rPr>
              <a:t>  sex ;</a:t>
            </a:r>
          </a:p>
          <a:p>
            <a:pPr>
              <a:lnSpc>
                <a:spcPct val="90000"/>
              </a:lnSpc>
              <a:buFontTx/>
              <a:buNone/>
            </a:pPr>
            <a:r>
              <a:rPr lang="en-US" altLang="zh-CN" sz="2800" b="1">
                <a:latin typeface="Times New Roman" panose="02020603050405020304" pitchFamily="18" charset="0"/>
              </a:rPr>
              <a:t>      </a:t>
            </a:r>
            <a:r>
              <a:rPr lang="en-US" altLang="zh-CN" sz="2800" b="1">
                <a:solidFill>
                  <a:srgbClr val="0000CC"/>
                </a:solidFill>
                <a:latin typeface="Times New Roman" panose="02020603050405020304" pitchFamily="18" charset="0"/>
              </a:rPr>
              <a:t>float </a:t>
            </a:r>
            <a:r>
              <a:rPr lang="en-US" altLang="zh-CN" sz="2800" b="1">
                <a:latin typeface="Times New Roman" panose="02020603050405020304" pitchFamily="18" charset="0"/>
              </a:rPr>
              <a:t> score ;</a:t>
            </a:r>
          </a:p>
          <a:p>
            <a:pPr>
              <a:lnSpc>
                <a:spcPct val="90000"/>
              </a:lnSpc>
              <a:buFontTx/>
              <a:buNone/>
            </a:pPr>
            <a:r>
              <a:rPr lang="en-US" altLang="zh-CN" sz="2800" b="1">
                <a:solidFill>
                  <a:srgbClr val="0000CC"/>
                </a:solidFill>
                <a:latin typeface="Times New Roman" panose="02020603050405020304" pitchFamily="18" charset="0"/>
              </a:rPr>
              <a:t> }</a:t>
            </a:r>
            <a:r>
              <a:rPr lang="en-US" altLang="zh-CN" sz="2800" b="1">
                <a:latin typeface="Times New Roman" panose="02020603050405020304" pitchFamily="18" charset="0"/>
              </a:rPr>
              <a:t> </a:t>
            </a:r>
            <a:r>
              <a:rPr lang="en-US" altLang="zh-CN" sz="2800" b="1">
                <a:solidFill>
                  <a:srgbClr val="006600"/>
                </a:solidFill>
                <a:latin typeface="Times New Roman" panose="02020603050405020304" pitchFamily="18" charset="0"/>
              </a:rPr>
              <a:t>stu, stu1</a:t>
            </a:r>
            <a:r>
              <a:rPr lang="en-US" altLang="zh-CN" sz="2800" b="1">
                <a:latin typeface="Times New Roman" panose="02020603050405020304" pitchFamily="18" charset="0"/>
              </a:rPr>
              <a:t> ;</a:t>
            </a:r>
          </a:p>
          <a:p>
            <a:pPr>
              <a:lnSpc>
                <a:spcPct val="90000"/>
              </a:lnSpc>
              <a:buFontTx/>
              <a:buNone/>
            </a:pPr>
            <a:r>
              <a:rPr lang="en-US" altLang="zh-CN" sz="2800" b="1">
                <a:solidFill>
                  <a:srgbClr val="660066"/>
                </a:solidFill>
                <a:latin typeface="Times New Roman" panose="02020603050405020304" pitchFamily="18" charset="0"/>
              </a:rPr>
              <a:t>stu.num</a:t>
            </a:r>
            <a:r>
              <a:rPr lang="en-US" altLang="zh-CN" sz="2800" b="1">
                <a:latin typeface="Times New Roman" panose="02020603050405020304" pitchFamily="18" charset="0"/>
              </a:rPr>
              <a:t>= 21 ; </a:t>
            </a:r>
            <a:r>
              <a:rPr lang="en-US" altLang="zh-CN" sz="2800" b="1">
                <a:solidFill>
                  <a:srgbClr val="660066"/>
                </a:solidFill>
                <a:latin typeface="Times New Roman" panose="02020603050405020304" pitchFamily="18" charset="0"/>
              </a:rPr>
              <a:t>stu.sex</a:t>
            </a:r>
            <a:r>
              <a:rPr lang="en-US" altLang="zh-CN" sz="2800" b="1">
                <a:latin typeface="Times New Roman" panose="02020603050405020304" pitchFamily="18" charset="0"/>
              </a:rPr>
              <a:t>= ‘M’ ; </a:t>
            </a:r>
            <a:r>
              <a:rPr lang="en-US" altLang="zh-CN" sz="2800" b="1">
                <a:solidFill>
                  <a:srgbClr val="660066"/>
                </a:solidFill>
                <a:latin typeface="Times New Roman" panose="02020603050405020304" pitchFamily="18" charset="0"/>
              </a:rPr>
              <a:t> stu.score</a:t>
            </a:r>
            <a:r>
              <a:rPr lang="en-US" altLang="zh-CN" sz="2800" b="1">
                <a:latin typeface="Times New Roman" panose="02020603050405020304" pitchFamily="18" charset="0"/>
              </a:rPr>
              <a:t>= 77;</a:t>
            </a:r>
          </a:p>
          <a:p>
            <a:pPr>
              <a:lnSpc>
                <a:spcPct val="90000"/>
              </a:lnSpc>
              <a:buFontTx/>
              <a:buNone/>
            </a:pPr>
            <a:r>
              <a:rPr lang="en-US" altLang="zh-CN" sz="2800" b="1">
                <a:latin typeface="Times New Roman" panose="02020603050405020304" pitchFamily="18" charset="0"/>
              </a:rPr>
              <a:t>printf( " %d,%c,%f " , </a:t>
            </a:r>
            <a:r>
              <a:rPr lang="en-US" altLang="zh-CN" sz="2800" b="1">
                <a:solidFill>
                  <a:srgbClr val="660066"/>
                </a:solidFill>
                <a:latin typeface="Times New Roman" panose="02020603050405020304" pitchFamily="18" charset="0"/>
              </a:rPr>
              <a:t>stu.num , stu.sex , stu.score</a:t>
            </a:r>
            <a:r>
              <a:rPr lang="en-US" altLang="zh-CN" sz="2800" b="1">
                <a:latin typeface="Times New Roman" panose="02020603050405020304" pitchFamily="18" charset="0"/>
              </a:rPr>
              <a:t>) ;</a:t>
            </a:r>
          </a:p>
        </p:txBody>
      </p:sp>
      <p:sp>
        <p:nvSpPr>
          <p:cNvPr id="123908" name="AutoShape 4">
            <a:extLst>
              <a:ext uri="{FF2B5EF4-FFF2-40B4-BE49-F238E27FC236}">
                <a16:creationId xmlns:a16="http://schemas.microsoft.com/office/drawing/2014/main" id="{04E5008F-5DE0-4242-AB57-1D1AA9F5C462}"/>
              </a:ext>
            </a:extLst>
          </p:cNvPr>
          <p:cNvSpPr>
            <a:spLocks noChangeArrowheads="1"/>
          </p:cNvSpPr>
          <p:nvPr/>
        </p:nvSpPr>
        <p:spPr bwMode="auto">
          <a:xfrm>
            <a:off x="3708400" y="1196975"/>
            <a:ext cx="4392613" cy="1655763"/>
          </a:xfrm>
          <a:prstGeom prst="wedgeEllipseCallout">
            <a:avLst>
              <a:gd name="adj1" fmla="val -31245"/>
              <a:gd name="adj2" fmla="val 2157"/>
            </a:avLst>
          </a:prstGeom>
          <a:noFill/>
          <a:ln w="38100">
            <a:solidFill>
              <a:srgbClr val="80008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r>
              <a:rPr lang="zh-CN" altLang="en-US" sz="2800">
                <a:latin typeface="Arial" panose="020B0604020202020204" pitchFamily="34" charset="0"/>
              </a:rPr>
              <a:t>只能对结构体变量中的各个成员分别进行输入和输出</a:t>
            </a:r>
          </a:p>
        </p:txBody>
      </p:sp>
      <p:sp>
        <p:nvSpPr>
          <p:cNvPr id="123909" name="AutoShape 5">
            <a:extLst>
              <a:ext uri="{FF2B5EF4-FFF2-40B4-BE49-F238E27FC236}">
                <a16:creationId xmlns:a16="http://schemas.microsoft.com/office/drawing/2014/main" id="{484F0191-3EB9-43A7-8D3A-2FA09454BD6C}"/>
              </a:ext>
            </a:extLst>
          </p:cNvPr>
          <p:cNvSpPr>
            <a:spLocks noChangeArrowheads="1"/>
          </p:cNvSpPr>
          <p:nvPr/>
        </p:nvSpPr>
        <p:spPr bwMode="auto">
          <a:xfrm>
            <a:off x="5219700" y="2997200"/>
            <a:ext cx="3671888" cy="647700"/>
          </a:xfrm>
          <a:prstGeom prst="wedgeRectCallout">
            <a:avLst>
              <a:gd name="adj1" fmla="val -46065"/>
              <a:gd name="adj2" fmla="val 139463"/>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l"/>
            <a:r>
              <a:rPr lang="zh-CN" altLang="en-US" sz="2800">
                <a:solidFill>
                  <a:srgbClr val="CC0000"/>
                </a:solidFill>
              </a:rPr>
              <a:t>结构体变量名</a:t>
            </a:r>
            <a:r>
              <a:rPr lang="en-US" altLang="zh-CN" sz="2800">
                <a:solidFill>
                  <a:srgbClr val="CC0000"/>
                </a:solidFill>
              </a:rPr>
              <a:t>.</a:t>
            </a:r>
            <a:r>
              <a:rPr lang="zh-CN" altLang="en-US" sz="2800">
                <a:solidFill>
                  <a:srgbClr val="CC0000"/>
                </a:solidFill>
              </a:rPr>
              <a:t>成员名</a:t>
            </a:r>
          </a:p>
        </p:txBody>
      </p:sp>
      <p:sp>
        <p:nvSpPr>
          <p:cNvPr id="123910" name="AutoShape 6">
            <a:extLst>
              <a:ext uri="{FF2B5EF4-FFF2-40B4-BE49-F238E27FC236}">
                <a16:creationId xmlns:a16="http://schemas.microsoft.com/office/drawing/2014/main" id="{ACE0CEF7-164D-43DB-BDD1-5D457893ED55}"/>
              </a:ext>
            </a:extLst>
          </p:cNvPr>
          <p:cNvSpPr>
            <a:spLocks noChangeArrowheads="1"/>
          </p:cNvSpPr>
          <p:nvPr/>
        </p:nvSpPr>
        <p:spPr bwMode="auto">
          <a:xfrm>
            <a:off x="684213" y="5232400"/>
            <a:ext cx="3311525" cy="1411288"/>
          </a:xfrm>
          <a:prstGeom prst="wedgeRectCallout">
            <a:avLst>
              <a:gd name="adj1" fmla="val 71431"/>
              <a:gd name="adj2" fmla="val -68000"/>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zh-CN" altLang="en-US" sz="2800"/>
              <a:t>成员</a:t>
            </a:r>
            <a:r>
              <a:rPr lang="en-US" altLang="zh-CN" sz="2800"/>
              <a:t>(</a:t>
            </a:r>
            <a:r>
              <a:rPr lang="zh-CN" altLang="en-US" sz="2800"/>
              <a:t>分量</a:t>
            </a:r>
            <a:r>
              <a:rPr lang="en-US" altLang="zh-CN" sz="2800"/>
              <a:t>)</a:t>
            </a:r>
            <a:r>
              <a:rPr lang="zh-CN" altLang="en-US" sz="2800"/>
              <a:t>运算符</a:t>
            </a:r>
          </a:p>
          <a:p>
            <a:pPr algn="l"/>
            <a:r>
              <a:rPr lang="zh-CN" altLang="en-US" sz="2800">
                <a:solidFill>
                  <a:srgbClr val="CC0000"/>
                </a:solidFill>
              </a:rPr>
              <a:t>优先级</a:t>
            </a:r>
            <a:r>
              <a:rPr lang="en-US" altLang="zh-CN" sz="2800">
                <a:solidFill>
                  <a:srgbClr val="CC0000"/>
                </a:solidFill>
              </a:rPr>
              <a:t>:</a:t>
            </a:r>
            <a:r>
              <a:rPr lang="en-US" altLang="zh-CN" sz="2800"/>
              <a:t> </a:t>
            </a:r>
            <a:r>
              <a:rPr lang="en-US" altLang="zh-CN" sz="2800">
                <a:solidFill>
                  <a:srgbClr val="009900"/>
                </a:solidFill>
              </a:rPr>
              <a:t>1</a:t>
            </a:r>
            <a:endParaRPr lang="en-US" altLang="zh-CN" sz="2800"/>
          </a:p>
          <a:p>
            <a:pPr algn="l"/>
            <a:r>
              <a:rPr lang="zh-CN" altLang="en-US" sz="2800">
                <a:solidFill>
                  <a:srgbClr val="CC0000"/>
                </a:solidFill>
              </a:rPr>
              <a:t>结合性</a:t>
            </a:r>
            <a:r>
              <a:rPr lang="en-US" altLang="zh-CN" sz="2800">
                <a:solidFill>
                  <a:srgbClr val="CC0000"/>
                </a:solidFill>
              </a:rPr>
              <a:t>: </a:t>
            </a:r>
            <a:r>
              <a:rPr lang="zh-CN" altLang="en-US" sz="2800">
                <a:solidFill>
                  <a:srgbClr val="009900"/>
                </a:solidFill>
              </a:rPr>
              <a:t>从左向右</a:t>
            </a:r>
            <a:endParaRPr lang="zh-CN" altLang="en-US" sz="2800"/>
          </a:p>
        </p:txBody>
      </p:sp>
      <p:sp>
        <p:nvSpPr>
          <p:cNvPr id="123911" name="AutoShape 7">
            <a:extLst>
              <a:ext uri="{FF2B5EF4-FFF2-40B4-BE49-F238E27FC236}">
                <a16:creationId xmlns:a16="http://schemas.microsoft.com/office/drawing/2014/main" id="{C81A9B49-03FA-436D-BEC2-C9A48A6514B6}"/>
              </a:ext>
            </a:extLst>
          </p:cNvPr>
          <p:cNvSpPr>
            <a:spLocks noChangeArrowheads="1"/>
          </p:cNvSpPr>
          <p:nvPr/>
        </p:nvSpPr>
        <p:spPr bwMode="auto">
          <a:xfrm>
            <a:off x="4356100" y="5373688"/>
            <a:ext cx="3671888" cy="984250"/>
          </a:xfrm>
          <a:prstGeom prst="wedgeRectCallout">
            <a:avLst>
              <a:gd name="adj1" fmla="val 33181"/>
              <a:gd name="adj2" fmla="val -91292"/>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zh-CN" altLang="en-US" sz="2800"/>
              <a:t> </a:t>
            </a:r>
            <a:r>
              <a:rPr lang="en-US" altLang="zh-CN" sz="2800"/>
              <a:t>stu1.score+=stu.score;</a:t>
            </a:r>
          </a:p>
          <a:p>
            <a:pPr algn="l"/>
            <a:r>
              <a:rPr lang="en-US" altLang="zh-CN" sz="2800"/>
              <a:t> stu1.num++;</a:t>
            </a:r>
            <a:endParaRPr lang="en-US" altLang="zh-CN" sz="280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9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90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9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390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90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3908"/>
                                        </p:tgtEl>
                                        <p:attrNameLst>
                                          <p:attrName>style.visibility</p:attrName>
                                        </p:attrNameLst>
                                      </p:cBhvr>
                                      <p:to>
                                        <p:strVal val="visible"/>
                                      </p:to>
                                    </p:set>
                                    <p:anim calcmode="lin" valueType="num">
                                      <p:cBhvr additive="base">
                                        <p:cTn id="27" dur="500" fill="hold"/>
                                        <p:tgtEl>
                                          <p:spTgt spid="123908"/>
                                        </p:tgtEl>
                                        <p:attrNameLst>
                                          <p:attrName>ppt_x</p:attrName>
                                        </p:attrNameLst>
                                      </p:cBhvr>
                                      <p:tavLst>
                                        <p:tav tm="0">
                                          <p:val>
                                            <p:strVal val="#ppt_x"/>
                                          </p:val>
                                        </p:tav>
                                        <p:tav tm="100000">
                                          <p:val>
                                            <p:strVal val="#ppt_x"/>
                                          </p:val>
                                        </p:tav>
                                      </p:tavLst>
                                    </p:anim>
                                    <p:anim calcmode="lin" valueType="num">
                                      <p:cBhvr additive="base">
                                        <p:cTn id="28" dur="500" fill="hold"/>
                                        <p:tgtEl>
                                          <p:spTgt spid="12390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90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3910"/>
                                        </p:tgtEl>
                                        <p:attrNameLst>
                                          <p:attrName>style.visibility</p:attrName>
                                        </p:attrNameLst>
                                      </p:cBhvr>
                                      <p:to>
                                        <p:strVal val="visible"/>
                                      </p:to>
                                    </p:set>
                                    <p:animEffect transition="in" filter="box(out)">
                                      <p:cBhvr>
                                        <p:cTn id="37" dur="500"/>
                                        <p:tgtEl>
                                          <p:spTgt spid="123910"/>
                                        </p:tgtEl>
                                      </p:cBhvr>
                                    </p:animEffect>
                                  </p:childTnLst>
                                  <p:subTnLst>
                                    <p:set>
                                      <p:cBhvr override="childStyle">
                                        <p:cTn dur="1" fill="hold" display="0" masterRel="nextClick" afterEffect="1"/>
                                        <p:tgtEl>
                                          <p:spTgt spid="123910"/>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39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autoUpdateAnimBg="0"/>
      <p:bldP spid="123909" grpId="0" animBg="1" autoUpdateAnimBg="0"/>
      <p:bldP spid="123910" grpId="0" animBg="1" autoUpdateAnimBg="0"/>
      <p:bldP spid="12391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BB30AB68-9EBA-453B-9A5A-BBA1E16A0C25}"/>
              </a:ext>
            </a:extLst>
          </p:cNvPr>
          <p:cNvSpPr>
            <a:spLocks noGrp="1" noChangeArrowheads="1"/>
          </p:cNvSpPr>
          <p:nvPr>
            <p:ph type="body" idx="1"/>
          </p:nvPr>
        </p:nvSpPr>
        <p:spPr>
          <a:xfrm>
            <a:off x="971550" y="981075"/>
            <a:ext cx="7921625" cy="4824413"/>
          </a:xfrm>
        </p:spPr>
        <p:txBody>
          <a:bodyPr/>
          <a:lstStyle/>
          <a:p>
            <a:pPr>
              <a:lnSpc>
                <a:spcPct val="90000"/>
              </a:lnSpc>
              <a:buFontTx/>
              <a:buNone/>
            </a:pPr>
            <a:r>
              <a:rPr lang="en-US" altLang="zh-CN" b="1">
                <a:solidFill>
                  <a:srgbClr val="0000CC"/>
                </a:solidFill>
                <a:latin typeface="Times New Roman" panose="02020603050405020304" pitchFamily="18" charset="0"/>
              </a:rPr>
              <a:t>struct </a:t>
            </a:r>
            <a:r>
              <a:rPr lang="en-US" altLang="zh-CN" b="1">
                <a:latin typeface="Times New Roman" panose="02020603050405020304" pitchFamily="18" charset="0"/>
              </a:rPr>
              <a:t>  </a:t>
            </a:r>
            <a:r>
              <a:rPr lang="en-US" altLang="zh-CN" b="1">
                <a:solidFill>
                  <a:srgbClr val="CC0000"/>
                </a:solidFill>
                <a:latin typeface="Times New Roman" panose="02020603050405020304" pitchFamily="18" charset="0"/>
              </a:rPr>
              <a:t>date </a:t>
            </a:r>
          </a:p>
          <a:p>
            <a:pPr>
              <a:lnSpc>
                <a:spcPct val="90000"/>
              </a:lnSpc>
              <a:buFontTx/>
              <a:buNone/>
            </a:pPr>
            <a:r>
              <a:rPr lang="en-US" altLang="zh-CN" b="1">
                <a:solidFill>
                  <a:srgbClr val="CC0000"/>
                </a:solidFill>
                <a:latin typeface="Times New Roman" panose="02020603050405020304" pitchFamily="18" charset="0"/>
              </a:rPr>
              <a:t>{ </a:t>
            </a:r>
            <a:r>
              <a:rPr lang="en-US" altLang="zh-CN" b="1">
                <a:latin typeface="Times New Roman" panose="02020603050405020304" pitchFamily="18" charset="0"/>
              </a:rPr>
              <a:t> </a:t>
            </a:r>
            <a:r>
              <a:rPr lang="en-US" altLang="zh-CN" b="1">
                <a:solidFill>
                  <a:srgbClr val="0000CC"/>
                </a:solidFill>
                <a:latin typeface="Times New Roman" panose="02020603050405020304" pitchFamily="18" charset="0"/>
              </a:rPr>
              <a:t>int </a:t>
            </a:r>
            <a:r>
              <a:rPr lang="en-US" altLang="zh-CN" b="1">
                <a:latin typeface="Times New Roman" panose="02020603050405020304" pitchFamily="18" charset="0"/>
              </a:rPr>
              <a:t>month ; </a:t>
            </a:r>
            <a:r>
              <a:rPr lang="en-US" altLang="zh-CN" b="1">
                <a:solidFill>
                  <a:srgbClr val="0000CC"/>
                </a:solidFill>
                <a:latin typeface="Times New Roman" panose="02020603050405020304" pitchFamily="18" charset="0"/>
              </a:rPr>
              <a:t> int</a:t>
            </a:r>
            <a:r>
              <a:rPr lang="en-US" altLang="zh-CN" b="1">
                <a:latin typeface="Times New Roman" panose="02020603050405020304" pitchFamily="18" charset="0"/>
              </a:rPr>
              <a:t> day ;  </a:t>
            </a:r>
            <a:r>
              <a:rPr lang="en-US" altLang="zh-CN" b="1">
                <a:solidFill>
                  <a:srgbClr val="0000CC"/>
                </a:solidFill>
                <a:latin typeface="Times New Roman" panose="02020603050405020304" pitchFamily="18" charset="0"/>
              </a:rPr>
              <a:t>int</a:t>
            </a:r>
            <a:r>
              <a:rPr lang="en-US" altLang="zh-CN" b="1">
                <a:latin typeface="Times New Roman" panose="02020603050405020304" pitchFamily="18" charset="0"/>
              </a:rPr>
              <a:t> year ; </a:t>
            </a:r>
            <a:r>
              <a:rPr lang="en-US" altLang="zh-CN" b="1">
                <a:solidFill>
                  <a:srgbClr val="CC0000"/>
                </a:solidFill>
                <a:latin typeface="Times New Roman" panose="02020603050405020304" pitchFamily="18" charset="0"/>
              </a:rPr>
              <a:t>}</a:t>
            </a:r>
            <a:r>
              <a:rPr lang="en-US" altLang="zh-CN" b="1">
                <a:latin typeface="Times New Roman" panose="02020603050405020304" pitchFamily="18" charset="0"/>
              </a:rPr>
              <a:t> ;</a:t>
            </a:r>
          </a:p>
          <a:p>
            <a:pPr>
              <a:lnSpc>
                <a:spcPct val="90000"/>
              </a:lnSpc>
              <a:buFontTx/>
              <a:buNone/>
            </a:pPr>
            <a:r>
              <a:rPr lang="en-US" altLang="zh-CN" b="1">
                <a:solidFill>
                  <a:srgbClr val="0000CC"/>
                </a:solidFill>
                <a:latin typeface="Times New Roman" panose="02020603050405020304" pitchFamily="18" charset="0"/>
              </a:rPr>
              <a:t>struct </a:t>
            </a:r>
            <a:r>
              <a:rPr lang="en-US" altLang="zh-CN" b="1">
                <a:latin typeface="Times New Roman" panose="02020603050405020304" pitchFamily="18" charset="0"/>
              </a:rPr>
              <a:t>    </a:t>
            </a:r>
            <a:r>
              <a:rPr lang="en-US" altLang="zh-CN" b="1">
                <a:solidFill>
                  <a:srgbClr val="CC0000"/>
                </a:solidFill>
                <a:latin typeface="Times New Roman" panose="02020603050405020304" pitchFamily="18" charset="0"/>
              </a:rPr>
              <a:t>student</a:t>
            </a:r>
          </a:p>
          <a:p>
            <a:pPr>
              <a:lnSpc>
                <a:spcPct val="90000"/>
              </a:lnSpc>
              <a:buFontTx/>
              <a:buNone/>
            </a:pPr>
            <a:r>
              <a:rPr lang="en-US" altLang="zh-CN" b="1">
                <a:solidFill>
                  <a:srgbClr val="CC0000"/>
                </a:solidFill>
                <a:latin typeface="Times New Roman" panose="02020603050405020304" pitchFamily="18" charset="0"/>
              </a:rPr>
              <a:t>{</a:t>
            </a:r>
            <a:r>
              <a:rPr lang="en-US" altLang="zh-CN" b="1">
                <a:latin typeface="Times New Roman" panose="02020603050405020304" pitchFamily="18" charset="0"/>
              </a:rPr>
              <a:t>  </a:t>
            </a:r>
            <a:r>
              <a:rPr lang="en-US" altLang="zh-CN" b="1">
                <a:solidFill>
                  <a:srgbClr val="0000CC"/>
                </a:solidFill>
                <a:latin typeface="Times New Roman" panose="02020603050405020304" pitchFamily="18" charset="0"/>
              </a:rPr>
              <a:t>char </a:t>
            </a:r>
            <a:r>
              <a:rPr lang="en-US" altLang="zh-CN" b="1">
                <a:latin typeface="Times New Roman" panose="02020603050405020304" pitchFamily="18" charset="0"/>
              </a:rPr>
              <a:t> name[20] ;</a:t>
            </a:r>
          </a:p>
          <a:p>
            <a:pPr>
              <a:lnSpc>
                <a:spcPct val="90000"/>
              </a:lnSpc>
              <a:buFontTx/>
              <a:buNone/>
            </a:pPr>
            <a:r>
              <a:rPr lang="en-US" altLang="zh-CN" b="1">
                <a:latin typeface="Times New Roman" panose="02020603050405020304" pitchFamily="18" charset="0"/>
              </a:rPr>
              <a:t>   </a:t>
            </a:r>
            <a:r>
              <a:rPr lang="en-US" altLang="zh-CN" b="1">
                <a:solidFill>
                  <a:srgbClr val="0000CC"/>
                </a:solidFill>
                <a:latin typeface="Times New Roman" panose="02020603050405020304" pitchFamily="18" charset="0"/>
              </a:rPr>
              <a:t>char</a:t>
            </a:r>
            <a:r>
              <a:rPr lang="en-US" altLang="zh-CN" b="1">
                <a:latin typeface="Times New Roman" panose="02020603050405020304" pitchFamily="18" charset="0"/>
              </a:rPr>
              <a:t>  sex ;</a:t>
            </a:r>
          </a:p>
          <a:p>
            <a:pPr>
              <a:lnSpc>
                <a:spcPct val="90000"/>
              </a:lnSpc>
              <a:buFontTx/>
              <a:buNone/>
            </a:pPr>
            <a:r>
              <a:rPr lang="en-US" altLang="zh-CN" b="1">
                <a:solidFill>
                  <a:srgbClr val="009900"/>
                </a:solidFill>
                <a:latin typeface="Times New Roman" panose="02020603050405020304" pitchFamily="18" charset="0"/>
              </a:rPr>
              <a:t>   </a:t>
            </a:r>
            <a:r>
              <a:rPr lang="en-US" altLang="zh-CN" b="1">
                <a:solidFill>
                  <a:srgbClr val="0000CC"/>
                </a:solidFill>
                <a:latin typeface="Times New Roman" panose="02020603050405020304" pitchFamily="18" charset="0"/>
              </a:rPr>
              <a:t>struct</a:t>
            </a:r>
            <a:r>
              <a:rPr lang="en-US" altLang="zh-CN" b="1">
                <a:solidFill>
                  <a:srgbClr val="009900"/>
                </a:solidFill>
                <a:latin typeface="Times New Roman" panose="02020603050405020304" pitchFamily="18" charset="0"/>
              </a:rPr>
              <a:t> </a:t>
            </a:r>
            <a:r>
              <a:rPr lang="en-US" altLang="zh-CN" b="1">
                <a:solidFill>
                  <a:srgbClr val="CC0000"/>
                </a:solidFill>
                <a:latin typeface="Times New Roman" panose="02020603050405020304" pitchFamily="18" charset="0"/>
              </a:rPr>
              <a:t>date</a:t>
            </a:r>
            <a:r>
              <a:rPr lang="en-US" altLang="zh-CN" b="1">
                <a:latin typeface="Times New Roman" panose="02020603050405020304" pitchFamily="18" charset="0"/>
              </a:rPr>
              <a:t> </a:t>
            </a:r>
            <a:r>
              <a:rPr lang="en-US" altLang="zh-CN" b="1">
                <a:solidFill>
                  <a:srgbClr val="006600"/>
                </a:solidFill>
                <a:latin typeface="Times New Roman" panose="02020603050405020304" pitchFamily="18" charset="0"/>
              </a:rPr>
              <a:t>birth</a:t>
            </a:r>
            <a:r>
              <a:rPr lang="en-US" altLang="zh-CN" b="1">
                <a:latin typeface="Times New Roman" panose="02020603050405020304" pitchFamily="18" charset="0"/>
              </a:rPr>
              <a:t> ;  </a:t>
            </a:r>
            <a:r>
              <a:rPr lang="en-US" altLang="zh-CN" b="1">
                <a:solidFill>
                  <a:srgbClr val="CC0000"/>
                </a:solidFill>
                <a:latin typeface="Times New Roman" panose="02020603050405020304" pitchFamily="18" charset="0"/>
              </a:rPr>
              <a:t>} </a:t>
            </a:r>
            <a:r>
              <a:rPr lang="en-US" altLang="zh-CN" b="1">
                <a:latin typeface="Times New Roman" panose="02020603050405020304" pitchFamily="18" charset="0"/>
              </a:rPr>
              <a:t> </a:t>
            </a:r>
            <a:r>
              <a:rPr lang="en-US" altLang="zh-CN" b="1">
                <a:solidFill>
                  <a:srgbClr val="006600"/>
                </a:solidFill>
                <a:latin typeface="Times New Roman" panose="02020603050405020304" pitchFamily="18" charset="0"/>
              </a:rPr>
              <a:t>stu </a:t>
            </a:r>
            <a:r>
              <a:rPr lang="en-US" altLang="zh-CN" b="1">
                <a:latin typeface="Times New Roman" panose="02020603050405020304" pitchFamily="18" charset="0"/>
              </a:rPr>
              <a:t>;</a:t>
            </a:r>
          </a:p>
          <a:p>
            <a:pPr>
              <a:lnSpc>
                <a:spcPct val="90000"/>
              </a:lnSpc>
              <a:buFontTx/>
              <a:buNone/>
            </a:pPr>
            <a:r>
              <a:rPr lang="en-US" altLang="zh-CN" b="1">
                <a:latin typeface="Times New Roman" panose="02020603050405020304" pitchFamily="18" charset="0"/>
              </a:rPr>
              <a:t>scanf(“%s%c%d%d%d”, </a:t>
            </a:r>
            <a:r>
              <a:rPr lang="en-US" altLang="zh-CN" b="1">
                <a:solidFill>
                  <a:srgbClr val="660066"/>
                </a:solidFill>
                <a:latin typeface="Times New Roman" panose="02020603050405020304" pitchFamily="18" charset="0"/>
              </a:rPr>
              <a:t>stu. name</a:t>
            </a:r>
            <a:r>
              <a:rPr lang="en-US" altLang="zh-CN" b="1">
                <a:latin typeface="Times New Roman" panose="02020603050405020304" pitchFamily="18" charset="0"/>
              </a:rPr>
              <a:t> ,   </a:t>
            </a:r>
          </a:p>
          <a:p>
            <a:pPr>
              <a:lnSpc>
                <a:spcPct val="90000"/>
              </a:lnSpc>
              <a:buFontTx/>
              <a:buNone/>
            </a:pPr>
            <a:r>
              <a:rPr lang="en-US" altLang="zh-CN" b="1">
                <a:latin typeface="Times New Roman" panose="02020603050405020304" pitchFamily="18" charset="0"/>
              </a:rPr>
              <a:t>             </a:t>
            </a:r>
            <a:r>
              <a:rPr lang="en-US" altLang="zh-CN" b="1">
                <a:solidFill>
                  <a:srgbClr val="0000CC"/>
                </a:solidFill>
                <a:latin typeface="Times New Roman" panose="02020603050405020304" pitchFamily="18" charset="0"/>
              </a:rPr>
              <a:t>&amp;</a:t>
            </a:r>
            <a:r>
              <a:rPr lang="en-US" altLang="zh-CN" b="1">
                <a:solidFill>
                  <a:srgbClr val="660066"/>
                </a:solidFill>
                <a:latin typeface="Times New Roman" panose="02020603050405020304" pitchFamily="18" charset="0"/>
              </a:rPr>
              <a:t>stu.sex</a:t>
            </a:r>
            <a:r>
              <a:rPr lang="en-US" altLang="zh-CN" b="1">
                <a:latin typeface="Times New Roman" panose="02020603050405020304" pitchFamily="18" charset="0"/>
              </a:rPr>
              <a:t> ,  </a:t>
            </a:r>
            <a:r>
              <a:rPr lang="en-US" altLang="zh-CN" b="1">
                <a:solidFill>
                  <a:srgbClr val="0000CC"/>
                </a:solidFill>
                <a:latin typeface="Times New Roman" panose="02020603050405020304" pitchFamily="18" charset="0"/>
              </a:rPr>
              <a:t>&amp;</a:t>
            </a:r>
            <a:r>
              <a:rPr lang="en-US" altLang="zh-CN" b="1">
                <a:solidFill>
                  <a:srgbClr val="660066"/>
                </a:solidFill>
                <a:latin typeface="Times New Roman" panose="02020603050405020304" pitchFamily="18" charset="0"/>
              </a:rPr>
              <a:t>stu. birth. month,</a:t>
            </a:r>
          </a:p>
          <a:p>
            <a:pPr>
              <a:lnSpc>
                <a:spcPct val="90000"/>
              </a:lnSpc>
              <a:buFontTx/>
              <a:buNone/>
            </a:pPr>
            <a:r>
              <a:rPr lang="en-US" altLang="zh-CN" b="1">
                <a:solidFill>
                  <a:srgbClr val="660066"/>
                </a:solidFill>
                <a:latin typeface="Times New Roman" panose="02020603050405020304" pitchFamily="18" charset="0"/>
              </a:rPr>
              <a:t>             </a:t>
            </a:r>
            <a:r>
              <a:rPr lang="en-US" altLang="zh-CN" b="1">
                <a:solidFill>
                  <a:srgbClr val="0000CC"/>
                </a:solidFill>
                <a:latin typeface="Times New Roman" panose="02020603050405020304" pitchFamily="18" charset="0"/>
              </a:rPr>
              <a:t>&amp;</a:t>
            </a:r>
            <a:r>
              <a:rPr lang="en-US" altLang="zh-CN" b="1">
                <a:solidFill>
                  <a:srgbClr val="660066"/>
                </a:solidFill>
                <a:latin typeface="Times New Roman" panose="02020603050405020304" pitchFamily="18" charset="0"/>
              </a:rPr>
              <a:t>stu. birth. day</a:t>
            </a:r>
            <a:r>
              <a:rPr lang="en-US" altLang="zh-CN" b="1">
                <a:latin typeface="Times New Roman" panose="02020603050405020304" pitchFamily="18" charset="0"/>
              </a:rPr>
              <a:t>, </a:t>
            </a:r>
            <a:r>
              <a:rPr lang="en-US" altLang="zh-CN" b="1">
                <a:solidFill>
                  <a:srgbClr val="0000CC"/>
                </a:solidFill>
                <a:latin typeface="Times New Roman" panose="02020603050405020304" pitchFamily="18" charset="0"/>
              </a:rPr>
              <a:t>&amp;</a:t>
            </a:r>
            <a:r>
              <a:rPr lang="en-US" altLang="zh-CN" b="1">
                <a:solidFill>
                  <a:srgbClr val="660066"/>
                </a:solidFill>
                <a:latin typeface="Times New Roman" panose="02020603050405020304" pitchFamily="18" charset="0"/>
              </a:rPr>
              <a:t>stu. birth. year</a:t>
            </a:r>
            <a:r>
              <a:rPr lang="en-US" altLang="zh-CN" b="1">
                <a:solidFill>
                  <a:srgbClr val="CC0099"/>
                </a:solidFill>
                <a:latin typeface="Times New Roman" panose="02020603050405020304" pitchFamily="18" charset="0"/>
              </a:rPr>
              <a:t> </a:t>
            </a:r>
            <a:r>
              <a:rPr lang="en-US" altLang="zh-CN" b="1">
                <a:latin typeface="Times New Roman" panose="02020603050405020304" pitchFamily="18" charset="0"/>
              </a:rPr>
              <a:t>) ;</a:t>
            </a:r>
          </a:p>
        </p:txBody>
      </p:sp>
      <p:sp>
        <p:nvSpPr>
          <p:cNvPr id="124931" name="Rectangle 3">
            <a:extLst>
              <a:ext uri="{FF2B5EF4-FFF2-40B4-BE49-F238E27FC236}">
                <a16:creationId xmlns:a16="http://schemas.microsoft.com/office/drawing/2014/main" id="{58030C6F-7D73-4E76-8610-A946483AC5CF}"/>
              </a:ext>
            </a:extLst>
          </p:cNvPr>
          <p:cNvSpPr>
            <a:spLocks noChangeArrowheads="1"/>
          </p:cNvSpPr>
          <p:nvPr/>
        </p:nvSpPr>
        <p:spPr bwMode="auto">
          <a:xfrm>
            <a:off x="1403350" y="260350"/>
            <a:ext cx="5040313"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zh-CN" altLang="en-US" sz="3600">
                <a:solidFill>
                  <a:srgbClr val="CC0000"/>
                </a:solidFill>
                <a:latin typeface="Times New Roman" panose="02020603050405020304" pitchFamily="18" charset="0"/>
              </a:rPr>
              <a:t>（</a:t>
            </a:r>
            <a:r>
              <a:rPr lang="en-US" altLang="zh-CN" sz="3600">
                <a:solidFill>
                  <a:srgbClr val="CC0000"/>
                </a:solidFill>
                <a:latin typeface="Times New Roman" panose="02020603050405020304" pitchFamily="18" charset="0"/>
              </a:rPr>
              <a:t>2</a:t>
            </a:r>
            <a:r>
              <a:rPr lang="zh-CN" altLang="en-US" sz="3600">
                <a:solidFill>
                  <a:srgbClr val="CC0000"/>
                </a:solidFill>
                <a:latin typeface="Times New Roman" panose="02020603050405020304" pitchFamily="18" charset="0"/>
              </a:rPr>
              <a:t>）成员为结构体类型</a:t>
            </a:r>
          </a:p>
        </p:txBody>
      </p:sp>
      <p:sp>
        <p:nvSpPr>
          <p:cNvPr id="124932" name="AutoShape 4">
            <a:extLst>
              <a:ext uri="{FF2B5EF4-FFF2-40B4-BE49-F238E27FC236}">
                <a16:creationId xmlns:a16="http://schemas.microsoft.com/office/drawing/2014/main" id="{FC28E4F7-7A3A-4035-866B-D0B690F53600}"/>
              </a:ext>
            </a:extLst>
          </p:cNvPr>
          <p:cNvSpPr>
            <a:spLocks noChangeArrowheads="1"/>
          </p:cNvSpPr>
          <p:nvPr/>
        </p:nvSpPr>
        <p:spPr bwMode="auto">
          <a:xfrm>
            <a:off x="1619250" y="6021388"/>
            <a:ext cx="4608513" cy="617537"/>
          </a:xfrm>
          <a:prstGeom prst="wedgeRectCallout">
            <a:avLst>
              <a:gd name="adj1" fmla="val 55477"/>
              <a:gd name="adj2" fmla="val -115810"/>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zh-CN" altLang="en-US">
                <a:latin typeface="Arial" panose="020B0604020202020204" pitchFamily="34" charset="0"/>
              </a:rPr>
              <a:t>结构体嵌套时</a:t>
            </a:r>
            <a:r>
              <a:rPr lang="zh-CN" altLang="en-US">
                <a:solidFill>
                  <a:srgbClr val="CC0000"/>
                </a:solidFill>
                <a:latin typeface="Arial" panose="020B0604020202020204" pitchFamily="34" charset="0"/>
              </a:rPr>
              <a:t>逐级引用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C8DD737A-4915-4621-A554-D611DD3A3C5B}"/>
              </a:ext>
            </a:extLst>
          </p:cNvPr>
          <p:cNvSpPr>
            <a:spLocks noChangeArrowheads="1"/>
          </p:cNvSpPr>
          <p:nvPr/>
        </p:nvSpPr>
        <p:spPr bwMode="auto">
          <a:xfrm>
            <a:off x="539750" y="333375"/>
            <a:ext cx="838835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zh-CN" altLang="en-US" sz="3600">
                <a:solidFill>
                  <a:srgbClr val="CC0000"/>
                </a:solidFill>
                <a:latin typeface="Times New Roman" panose="02020603050405020304" pitchFamily="18" charset="0"/>
              </a:rPr>
              <a:t>（</a:t>
            </a:r>
            <a:r>
              <a:rPr lang="en-US" altLang="zh-CN" sz="3600">
                <a:solidFill>
                  <a:srgbClr val="CC0000"/>
                </a:solidFill>
                <a:latin typeface="Times New Roman" panose="02020603050405020304" pitchFamily="18" charset="0"/>
              </a:rPr>
              <a:t>3</a:t>
            </a:r>
            <a:r>
              <a:rPr lang="zh-CN" altLang="en-US" sz="3600">
                <a:solidFill>
                  <a:srgbClr val="CC0000"/>
                </a:solidFill>
                <a:latin typeface="Times New Roman" panose="02020603050405020304" pitchFamily="18" charset="0"/>
              </a:rPr>
              <a:t>）可以引用结构体变量、成员的地址</a:t>
            </a:r>
          </a:p>
        </p:txBody>
      </p:sp>
      <p:sp>
        <p:nvSpPr>
          <p:cNvPr id="125956" name="Text Box 4">
            <a:extLst>
              <a:ext uri="{FF2B5EF4-FFF2-40B4-BE49-F238E27FC236}">
                <a16:creationId xmlns:a16="http://schemas.microsoft.com/office/drawing/2014/main" id="{806961BE-AD43-4551-8214-35C3ED03CBA1}"/>
              </a:ext>
            </a:extLst>
          </p:cNvPr>
          <p:cNvSpPr txBox="1">
            <a:spLocks noChangeArrowheads="1"/>
          </p:cNvSpPr>
          <p:nvPr/>
        </p:nvSpPr>
        <p:spPr bwMode="auto">
          <a:xfrm>
            <a:off x="250825" y="1263650"/>
            <a:ext cx="3025775" cy="3749675"/>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381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lnSpc>
                <a:spcPct val="125000"/>
              </a:lnSpc>
            </a:pPr>
            <a:r>
              <a:rPr lang="en-US" altLang="zh-CN" sz="2400">
                <a:ea typeface="宋体" panose="02010600030101010101" pitchFamily="2" charset="-122"/>
              </a:rPr>
              <a:t>struct   student</a:t>
            </a:r>
          </a:p>
          <a:p>
            <a:pPr algn="l" eaLnBrk="0" hangingPunct="0">
              <a:lnSpc>
                <a:spcPct val="125000"/>
              </a:lnSpc>
            </a:pPr>
            <a:r>
              <a:rPr lang="en-US" altLang="zh-CN" sz="2400">
                <a:ea typeface="宋体" panose="02010600030101010101" pitchFamily="2" charset="-122"/>
              </a:rPr>
              <a:t>{       int num;</a:t>
            </a:r>
          </a:p>
          <a:p>
            <a:pPr algn="l" eaLnBrk="0" hangingPunct="0">
              <a:lnSpc>
                <a:spcPct val="125000"/>
              </a:lnSpc>
            </a:pPr>
            <a:r>
              <a:rPr lang="en-US" altLang="zh-CN" sz="2400">
                <a:ea typeface="宋体" panose="02010600030101010101" pitchFamily="2" charset="-122"/>
              </a:rPr>
              <a:t>         char  name[20];</a:t>
            </a:r>
          </a:p>
          <a:p>
            <a:pPr algn="l" eaLnBrk="0" hangingPunct="0">
              <a:lnSpc>
                <a:spcPct val="125000"/>
              </a:lnSpc>
            </a:pPr>
            <a:r>
              <a:rPr lang="en-US" altLang="zh-CN" sz="2400">
                <a:ea typeface="宋体" panose="02010600030101010101" pitchFamily="2" charset="-122"/>
              </a:rPr>
              <a:t>         char sex;</a:t>
            </a:r>
          </a:p>
          <a:p>
            <a:pPr algn="l" eaLnBrk="0" hangingPunct="0">
              <a:lnSpc>
                <a:spcPct val="125000"/>
              </a:lnSpc>
            </a:pPr>
            <a:r>
              <a:rPr lang="en-US" altLang="zh-CN" sz="2400">
                <a:ea typeface="宋体" panose="02010600030101010101" pitchFamily="2" charset="-122"/>
              </a:rPr>
              <a:t>         int age;</a:t>
            </a:r>
          </a:p>
          <a:p>
            <a:pPr algn="l" eaLnBrk="0" hangingPunct="0">
              <a:lnSpc>
                <a:spcPct val="125000"/>
              </a:lnSpc>
            </a:pPr>
            <a:r>
              <a:rPr lang="en-US" altLang="zh-CN" sz="2400">
                <a:ea typeface="宋体" panose="02010600030101010101" pitchFamily="2" charset="-122"/>
              </a:rPr>
              <a:t>         float score;</a:t>
            </a:r>
          </a:p>
          <a:p>
            <a:pPr algn="l" eaLnBrk="0" hangingPunct="0">
              <a:lnSpc>
                <a:spcPct val="125000"/>
              </a:lnSpc>
            </a:pPr>
            <a:r>
              <a:rPr lang="en-US" altLang="zh-CN" sz="2400">
                <a:ea typeface="宋体" panose="02010600030101010101" pitchFamily="2" charset="-122"/>
              </a:rPr>
              <a:t>         char addr[30];</a:t>
            </a:r>
          </a:p>
          <a:p>
            <a:pPr algn="l" eaLnBrk="0" hangingPunct="0">
              <a:lnSpc>
                <a:spcPct val="125000"/>
              </a:lnSpc>
            </a:pPr>
            <a:r>
              <a:rPr lang="en-US" altLang="zh-CN" sz="2400">
                <a:ea typeface="宋体" panose="02010600030101010101" pitchFamily="2" charset="-122"/>
              </a:rPr>
              <a:t> }stu1, stu2; </a:t>
            </a:r>
          </a:p>
        </p:txBody>
      </p:sp>
      <p:sp>
        <p:nvSpPr>
          <p:cNvPr id="125957" name="AutoShape 5">
            <a:extLst>
              <a:ext uri="{FF2B5EF4-FFF2-40B4-BE49-F238E27FC236}">
                <a16:creationId xmlns:a16="http://schemas.microsoft.com/office/drawing/2014/main" id="{ABC85947-C428-425C-945E-E954A3CE9C16}"/>
              </a:ext>
            </a:extLst>
          </p:cNvPr>
          <p:cNvSpPr>
            <a:spLocks noChangeArrowheads="1"/>
          </p:cNvSpPr>
          <p:nvPr/>
        </p:nvSpPr>
        <p:spPr bwMode="auto">
          <a:xfrm>
            <a:off x="3563938" y="3933825"/>
            <a:ext cx="2116137" cy="860425"/>
          </a:xfrm>
          <a:prstGeom prst="wedgeRectCallout">
            <a:avLst>
              <a:gd name="adj1" fmla="val -51426"/>
              <a:gd name="adj2" fmla="val -15681"/>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en-US" altLang="zh-CN" sz="2400">
                <a:ea typeface="宋体" panose="02010600030101010101" pitchFamily="2" charset="-122"/>
              </a:rPr>
              <a:t>if(</a:t>
            </a:r>
            <a:r>
              <a:rPr lang="en-US" altLang="zh-CN" sz="2400">
                <a:solidFill>
                  <a:srgbClr val="CC0000"/>
                </a:solidFill>
                <a:ea typeface="宋体" panose="02010600030101010101" pitchFamily="2" charset="-122"/>
              </a:rPr>
              <a:t>stu1= =stu2</a:t>
            </a:r>
            <a:r>
              <a:rPr lang="en-US" altLang="zh-CN" sz="2400">
                <a:ea typeface="宋体" panose="02010600030101010101" pitchFamily="2" charset="-122"/>
              </a:rPr>
              <a:t>)</a:t>
            </a:r>
          </a:p>
          <a:p>
            <a:pPr algn="l"/>
            <a:r>
              <a:rPr lang="en-US" altLang="zh-CN" sz="2400">
                <a:ea typeface="宋体" panose="02010600030101010101" pitchFamily="2" charset="-122"/>
              </a:rPr>
              <a:t>……..          </a:t>
            </a:r>
            <a:r>
              <a:rPr lang="en-US" altLang="zh-CN" sz="2400">
                <a:solidFill>
                  <a:srgbClr val="CC0000"/>
                </a:solidFill>
                <a:ea typeface="宋体" panose="02010600030101010101" pitchFamily="2" charset="-122"/>
              </a:rPr>
              <a:t>(</a:t>
            </a:r>
            <a:r>
              <a:rPr lang="en-US" altLang="zh-CN" sz="2400">
                <a:solidFill>
                  <a:srgbClr val="CC0000"/>
                </a:solidFill>
                <a:ea typeface="宋体" panose="02010600030101010101" pitchFamily="2" charset="-122"/>
                <a:sym typeface="Symbol" panose="05050102010706020507" pitchFamily="18" charset="2"/>
              </a:rPr>
              <a:t></a:t>
            </a:r>
            <a:r>
              <a:rPr lang="en-US" altLang="zh-CN" sz="2400">
                <a:solidFill>
                  <a:srgbClr val="CC0000"/>
                </a:solidFill>
                <a:ea typeface="宋体" panose="02010600030101010101" pitchFamily="2" charset="-122"/>
              </a:rPr>
              <a:t>)</a:t>
            </a:r>
            <a:endParaRPr lang="en-US" altLang="zh-CN" sz="2400">
              <a:solidFill>
                <a:srgbClr val="CC0000"/>
              </a:solidFill>
              <a:ea typeface="宋体" panose="02010600030101010101" pitchFamily="2" charset="-122"/>
              <a:sym typeface="Symbol" panose="05050102010706020507" pitchFamily="18" charset="2"/>
            </a:endParaRPr>
          </a:p>
        </p:txBody>
      </p:sp>
      <p:sp>
        <p:nvSpPr>
          <p:cNvPr id="125958" name="AutoShape 6">
            <a:extLst>
              <a:ext uri="{FF2B5EF4-FFF2-40B4-BE49-F238E27FC236}">
                <a16:creationId xmlns:a16="http://schemas.microsoft.com/office/drawing/2014/main" id="{923680AC-A124-4726-BF56-D4CE17B66A05}"/>
              </a:ext>
            </a:extLst>
          </p:cNvPr>
          <p:cNvSpPr>
            <a:spLocks noChangeArrowheads="1"/>
          </p:cNvSpPr>
          <p:nvPr/>
        </p:nvSpPr>
        <p:spPr bwMode="auto">
          <a:xfrm>
            <a:off x="2700338" y="1412875"/>
            <a:ext cx="6045200" cy="495300"/>
          </a:xfrm>
          <a:prstGeom prst="wedgeRectCallout">
            <a:avLst>
              <a:gd name="adj1" fmla="val -23685"/>
              <a:gd name="adj2" fmla="val 47755"/>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a:r>
              <a:rPr lang="en-US" altLang="zh-CN" sz="2400">
                <a:ea typeface="宋体" panose="02010600030101010101" pitchFamily="2" charset="-122"/>
              </a:rPr>
              <a:t>printf(</a:t>
            </a:r>
            <a:r>
              <a:rPr lang="pt-BR" altLang="zh-CN" sz="2400">
                <a:ea typeface="宋体" panose="02010600030101010101" pitchFamily="2" charset="-122"/>
              </a:rPr>
              <a:t>"%d,%s,%c,%d,%f,%s\n", stu1</a:t>
            </a:r>
            <a:r>
              <a:rPr lang="en-US" altLang="zh-CN" sz="2400">
                <a:ea typeface="宋体" panose="02010600030101010101" pitchFamily="2" charset="-122"/>
              </a:rPr>
              <a:t>); </a:t>
            </a:r>
            <a:r>
              <a:rPr lang="en-US" altLang="zh-CN" sz="2400">
                <a:solidFill>
                  <a:srgbClr val="CC0000"/>
                </a:solidFill>
                <a:ea typeface="宋体" panose="02010600030101010101" pitchFamily="2" charset="-122"/>
              </a:rPr>
              <a:t>(</a:t>
            </a:r>
            <a:r>
              <a:rPr lang="en-US" altLang="zh-CN" sz="2400">
                <a:solidFill>
                  <a:srgbClr val="CC0000"/>
                </a:solidFill>
                <a:ea typeface="宋体" panose="02010600030101010101" pitchFamily="2" charset="-122"/>
                <a:sym typeface="Symbol" panose="05050102010706020507" pitchFamily="18" charset="2"/>
              </a:rPr>
              <a:t></a:t>
            </a:r>
            <a:r>
              <a:rPr lang="en-US" altLang="zh-CN" sz="2400">
                <a:solidFill>
                  <a:srgbClr val="CC0000"/>
                </a:solidFill>
                <a:ea typeface="宋体" panose="02010600030101010101" pitchFamily="2" charset="-122"/>
              </a:rPr>
              <a:t>)</a:t>
            </a:r>
          </a:p>
        </p:txBody>
      </p:sp>
      <p:sp>
        <p:nvSpPr>
          <p:cNvPr id="125959" name="AutoShape 7">
            <a:extLst>
              <a:ext uri="{FF2B5EF4-FFF2-40B4-BE49-F238E27FC236}">
                <a16:creationId xmlns:a16="http://schemas.microsoft.com/office/drawing/2014/main" id="{10FA9E06-A6B3-47F4-AF2D-8B4B18C845F6}"/>
              </a:ext>
            </a:extLst>
          </p:cNvPr>
          <p:cNvSpPr>
            <a:spLocks noChangeArrowheads="1"/>
          </p:cNvSpPr>
          <p:nvPr/>
        </p:nvSpPr>
        <p:spPr bwMode="auto">
          <a:xfrm>
            <a:off x="2411413" y="2636838"/>
            <a:ext cx="6505575" cy="495300"/>
          </a:xfrm>
          <a:prstGeom prst="wedgeRectCallout">
            <a:avLst>
              <a:gd name="adj1" fmla="val -25671"/>
              <a:gd name="adj2" fmla="val -55449"/>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a:r>
              <a:rPr lang="en-US" altLang="zh-CN" sz="2400">
                <a:ea typeface="宋体" panose="02010600030101010101" pitchFamily="2" charset="-122"/>
              </a:rPr>
              <a:t>stu1{101,"Wan Lin",'M',19,87.5,"DaLian"}; </a:t>
            </a:r>
            <a:r>
              <a:rPr lang="en-US" altLang="zh-CN" sz="2400">
                <a:solidFill>
                  <a:srgbClr val="CC0000"/>
                </a:solidFill>
                <a:ea typeface="宋体" panose="02010600030101010101" pitchFamily="2" charset="-122"/>
              </a:rPr>
              <a:t>(</a:t>
            </a:r>
            <a:r>
              <a:rPr lang="en-US" altLang="zh-CN" sz="2400">
                <a:solidFill>
                  <a:srgbClr val="CC0000"/>
                </a:solidFill>
                <a:ea typeface="宋体" panose="02010600030101010101" pitchFamily="2" charset="-122"/>
                <a:sym typeface="Symbol" panose="05050102010706020507" pitchFamily="18" charset="2"/>
              </a:rPr>
              <a:t></a:t>
            </a:r>
            <a:r>
              <a:rPr lang="en-US" altLang="zh-CN" sz="2400">
                <a:solidFill>
                  <a:srgbClr val="CC0000"/>
                </a:solidFill>
                <a:ea typeface="宋体" panose="02010600030101010101" pitchFamily="2" charset="-122"/>
              </a:rPr>
              <a:t>)</a:t>
            </a:r>
          </a:p>
        </p:txBody>
      </p:sp>
      <p:sp>
        <p:nvSpPr>
          <p:cNvPr id="125960" name="AutoShape 8">
            <a:extLst>
              <a:ext uri="{FF2B5EF4-FFF2-40B4-BE49-F238E27FC236}">
                <a16:creationId xmlns:a16="http://schemas.microsoft.com/office/drawing/2014/main" id="{078B79DF-7F21-481D-A425-AA96C5A59EEA}"/>
              </a:ext>
            </a:extLst>
          </p:cNvPr>
          <p:cNvSpPr>
            <a:spLocks noChangeArrowheads="1"/>
          </p:cNvSpPr>
          <p:nvPr/>
        </p:nvSpPr>
        <p:spPr bwMode="auto">
          <a:xfrm>
            <a:off x="395288" y="5157788"/>
            <a:ext cx="4105275" cy="495300"/>
          </a:xfrm>
          <a:prstGeom prst="wedgeRectCallout">
            <a:avLst>
              <a:gd name="adj1" fmla="val 49111"/>
              <a:gd name="adj2" fmla="val 8653"/>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en-US" altLang="zh-CN" sz="2400"/>
              <a:t>printf("%o\n",&amp;stu1);     </a:t>
            </a:r>
            <a:r>
              <a:rPr lang="en-US" altLang="zh-CN" sz="2400">
                <a:ea typeface="宋体" panose="02010600030101010101" pitchFamily="2" charset="-122"/>
              </a:rPr>
              <a:t>(    )</a:t>
            </a:r>
          </a:p>
        </p:txBody>
      </p:sp>
      <p:sp>
        <p:nvSpPr>
          <p:cNvPr id="125961" name="未知">
            <a:extLst>
              <a:ext uri="{FF2B5EF4-FFF2-40B4-BE49-F238E27FC236}">
                <a16:creationId xmlns:a16="http://schemas.microsoft.com/office/drawing/2014/main" id="{D81D3B1D-0CF0-4CCE-848A-238043CAD43A}"/>
              </a:ext>
            </a:extLst>
          </p:cNvPr>
          <p:cNvSpPr>
            <a:spLocks/>
          </p:cNvSpPr>
          <p:nvPr/>
        </p:nvSpPr>
        <p:spPr bwMode="auto">
          <a:xfrm>
            <a:off x="3997325" y="5157788"/>
            <a:ext cx="304800" cy="431800"/>
          </a:xfrm>
          <a:custGeom>
            <a:avLst/>
            <a:gdLst>
              <a:gd name="T0" fmla="*/ 0 w 192"/>
              <a:gd name="T1" fmla="*/ 84 h 147"/>
              <a:gd name="T2" fmla="*/ 36 w 192"/>
              <a:gd name="T3" fmla="*/ 108 h 147"/>
              <a:gd name="T4" fmla="*/ 60 w 192"/>
              <a:gd name="T5" fmla="*/ 144 h 147"/>
              <a:gd name="T6" fmla="*/ 96 w 192"/>
              <a:gd name="T7" fmla="*/ 120 h 147"/>
              <a:gd name="T8" fmla="*/ 120 w 192"/>
              <a:gd name="T9" fmla="*/ 84 h 147"/>
              <a:gd name="T10" fmla="*/ 132 w 192"/>
              <a:gd name="T11" fmla="*/ 48 h 147"/>
              <a:gd name="T12" fmla="*/ 192 w 192"/>
              <a:gd name="T13" fmla="*/ 0 h 147"/>
            </a:gdLst>
            <a:ahLst/>
            <a:cxnLst>
              <a:cxn ang="0">
                <a:pos x="T0" y="T1"/>
              </a:cxn>
              <a:cxn ang="0">
                <a:pos x="T2" y="T3"/>
              </a:cxn>
              <a:cxn ang="0">
                <a:pos x="T4" y="T5"/>
              </a:cxn>
              <a:cxn ang="0">
                <a:pos x="T6" y="T7"/>
              </a:cxn>
              <a:cxn ang="0">
                <a:pos x="T8" y="T9"/>
              </a:cxn>
              <a:cxn ang="0">
                <a:pos x="T10" y="T11"/>
              </a:cxn>
              <a:cxn ang="0">
                <a:pos x="T12" y="T13"/>
              </a:cxn>
            </a:cxnLst>
            <a:rect l="0" t="0" r="r" b="b"/>
            <a:pathLst>
              <a:path w="192" h="147">
                <a:moveTo>
                  <a:pt x="0" y="84"/>
                </a:moveTo>
                <a:cubicBezTo>
                  <a:pt x="12" y="92"/>
                  <a:pt x="26" y="98"/>
                  <a:pt x="36" y="108"/>
                </a:cubicBezTo>
                <a:cubicBezTo>
                  <a:pt x="46" y="118"/>
                  <a:pt x="46" y="141"/>
                  <a:pt x="60" y="144"/>
                </a:cubicBezTo>
                <a:cubicBezTo>
                  <a:pt x="74" y="147"/>
                  <a:pt x="84" y="128"/>
                  <a:pt x="96" y="120"/>
                </a:cubicBezTo>
                <a:cubicBezTo>
                  <a:pt x="104" y="108"/>
                  <a:pt x="114" y="97"/>
                  <a:pt x="120" y="84"/>
                </a:cubicBezTo>
                <a:cubicBezTo>
                  <a:pt x="126" y="73"/>
                  <a:pt x="124" y="58"/>
                  <a:pt x="132" y="48"/>
                </a:cubicBezTo>
                <a:cubicBezTo>
                  <a:pt x="148" y="28"/>
                  <a:pt x="174" y="18"/>
                  <a:pt x="192" y="0"/>
                </a:cubicBezTo>
              </a:path>
            </a:pathLst>
          </a:custGeom>
          <a:noFill/>
          <a:ln w="38100" cap="flat" cmpd="sng">
            <a:solidFill>
              <a:schemeClr val="accent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5962" name="AutoShape 10">
            <a:extLst>
              <a:ext uri="{FF2B5EF4-FFF2-40B4-BE49-F238E27FC236}">
                <a16:creationId xmlns:a16="http://schemas.microsoft.com/office/drawing/2014/main" id="{9C6082F2-8C7F-45A6-AB05-0A41322B34C0}"/>
              </a:ext>
            </a:extLst>
          </p:cNvPr>
          <p:cNvSpPr>
            <a:spLocks noChangeArrowheads="1"/>
          </p:cNvSpPr>
          <p:nvPr/>
        </p:nvSpPr>
        <p:spPr bwMode="auto">
          <a:xfrm>
            <a:off x="2411413" y="3213100"/>
            <a:ext cx="4032250" cy="495300"/>
          </a:xfrm>
          <a:prstGeom prst="wedgeRectCallout">
            <a:avLst>
              <a:gd name="adj1" fmla="val -17088"/>
              <a:gd name="adj2" fmla="val 36537"/>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en-US" altLang="zh-CN" sz="2400"/>
              <a:t>scanf("%d",&amp;stu1.age); </a:t>
            </a:r>
            <a:r>
              <a:rPr lang="en-US" altLang="zh-CN" sz="2400">
                <a:ea typeface="宋体" panose="02010600030101010101" pitchFamily="2" charset="-122"/>
              </a:rPr>
              <a:t>(    )</a:t>
            </a:r>
          </a:p>
        </p:txBody>
      </p:sp>
      <p:sp>
        <p:nvSpPr>
          <p:cNvPr id="125963" name="未知">
            <a:extLst>
              <a:ext uri="{FF2B5EF4-FFF2-40B4-BE49-F238E27FC236}">
                <a16:creationId xmlns:a16="http://schemas.microsoft.com/office/drawing/2014/main" id="{942592F4-21E0-43E1-936C-EF3D089BDC41}"/>
              </a:ext>
            </a:extLst>
          </p:cNvPr>
          <p:cNvSpPr>
            <a:spLocks/>
          </p:cNvSpPr>
          <p:nvPr/>
        </p:nvSpPr>
        <p:spPr bwMode="auto">
          <a:xfrm>
            <a:off x="5940425" y="3213100"/>
            <a:ext cx="304800" cy="431800"/>
          </a:xfrm>
          <a:custGeom>
            <a:avLst/>
            <a:gdLst>
              <a:gd name="T0" fmla="*/ 0 w 192"/>
              <a:gd name="T1" fmla="*/ 84 h 147"/>
              <a:gd name="T2" fmla="*/ 36 w 192"/>
              <a:gd name="T3" fmla="*/ 108 h 147"/>
              <a:gd name="T4" fmla="*/ 60 w 192"/>
              <a:gd name="T5" fmla="*/ 144 h 147"/>
              <a:gd name="T6" fmla="*/ 96 w 192"/>
              <a:gd name="T7" fmla="*/ 120 h 147"/>
              <a:gd name="T8" fmla="*/ 120 w 192"/>
              <a:gd name="T9" fmla="*/ 84 h 147"/>
              <a:gd name="T10" fmla="*/ 132 w 192"/>
              <a:gd name="T11" fmla="*/ 48 h 147"/>
              <a:gd name="T12" fmla="*/ 192 w 192"/>
              <a:gd name="T13" fmla="*/ 0 h 147"/>
            </a:gdLst>
            <a:ahLst/>
            <a:cxnLst>
              <a:cxn ang="0">
                <a:pos x="T0" y="T1"/>
              </a:cxn>
              <a:cxn ang="0">
                <a:pos x="T2" y="T3"/>
              </a:cxn>
              <a:cxn ang="0">
                <a:pos x="T4" y="T5"/>
              </a:cxn>
              <a:cxn ang="0">
                <a:pos x="T6" y="T7"/>
              </a:cxn>
              <a:cxn ang="0">
                <a:pos x="T8" y="T9"/>
              </a:cxn>
              <a:cxn ang="0">
                <a:pos x="T10" y="T11"/>
              </a:cxn>
              <a:cxn ang="0">
                <a:pos x="T12" y="T13"/>
              </a:cxn>
            </a:cxnLst>
            <a:rect l="0" t="0" r="r" b="b"/>
            <a:pathLst>
              <a:path w="192" h="147">
                <a:moveTo>
                  <a:pt x="0" y="84"/>
                </a:moveTo>
                <a:cubicBezTo>
                  <a:pt x="12" y="92"/>
                  <a:pt x="26" y="98"/>
                  <a:pt x="36" y="108"/>
                </a:cubicBezTo>
                <a:cubicBezTo>
                  <a:pt x="46" y="118"/>
                  <a:pt x="46" y="141"/>
                  <a:pt x="60" y="144"/>
                </a:cubicBezTo>
                <a:cubicBezTo>
                  <a:pt x="74" y="147"/>
                  <a:pt x="84" y="128"/>
                  <a:pt x="96" y="120"/>
                </a:cubicBezTo>
                <a:cubicBezTo>
                  <a:pt x="104" y="108"/>
                  <a:pt x="114" y="97"/>
                  <a:pt x="120" y="84"/>
                </a:cubicBezTo>
                <a:cubicBezTo>
                  <a:pt x="126" y="73"/>
                  <a:pt x="124" y="58"/>
                  <a:pt x="132" y="48"/>
                </a:cubicBezTo>
                <a:cubicBezTo>
                  <a:pt x="148" y="28"/>
                  <a:pt x="174" y="18"/>
                  <a:pt x="192" y="0"/>
                </a:cubicBezTo>
              </a:path>
            </a:pathLst>
          </a:custGeom>
          <a:noFill/>
          <a:ln w="38100" cap="flat" cmpd="sng">
            <a:solidFill>
              <a:schemeClr val="accent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5964" name="Rectangle 12">
            <a:extLst>
              <a:ext uri="{FF2B5EF4-FFF2-40B4-BE49-F238E27FC236}">
                <a16:creationId xmlns:a16="http://schemas.microsoft.com/office/drawing/2014/main" id="{5187D3D7-90AC-4EA3-AB6E-4421523A22BF}"/>
              </a:ext>
            </a:extLst>
          </p:cNvPr>
          <p:cNvSpPr>
            <a:spLocks noChangeArrowheads="1"/>
          </p:cNvSpPr>
          <p:nvPr/>
        </p:nvSpPr>
        <p:spPr bwMode="auto">
          <a:xfrm>
            <a:off x="179388" y="5876925"/>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00099"/>
                </a:solidFill>
                <a:latin typeface="Arial" panose="020B0604020202020204" pitchFamily="34" charset="0"/>
              </a:rPr>
              <a:t>结构体变量的地址主要用作函数参数，传递结构体变量的地址</a:t>
            </a:r>
            <a:endParaRPr lang="zh-CN" altLang="en-US" sz="2400" b="0">
              <a:latin typeface="Arial" panose="020B0604020202020204" pitchFamily="34" charset="0"/>
            </a:endParaRPr>
          </a:p>
        </p:txBody>
      </p:sp>
      <p:sp>
        <p:nvSpPr>
          <p:cNvPr id="125965" name="AutoShape 13">
            <a:extLst>
              <a:ext uri="{FF2B5EF4-FFF2-40B4-BE49-F238E27FC236}">
                <a16:creationId xmlns:a16="http://schemas.microsoft.com/office/drawing/2014/main" id="{0DC59F29-B1CD-41C8-9082-57BAB1F1BB47}"/>
              </a:ext>
            </a:extLst>
          </p:cNvPr>
          <p:cNvSpPr>
            <a:spLocks noChangeArrowheads="1"/>
          </p:cNvSpPr>
          <p:nvPr/>
        </p:nvSpPr>
        <p:spPr bwMode="auto">
          <a:xfrm>
            <a:off x="4859338" y="5157788"/>
            <a:ext cx="3168650" cy="495300"/>
          </a:xfrm>
          <a:prstGeom prst="wedgeRectCallout">
            <a:avLst>
              <a:gd name="adj1" fmla="val -3458"/>
              <a:gd name="adj2" fmla="val 50639"/>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r>
              <a:rPr lang="en-US" altLang="zh-CN" sz="2400"/>
              <a:t>printf("%o\n", stu1); </a:t>
            </a:r>
            <a:endParaRPr lang="en-US" altLang="zh-CN" sz="2400">
              <a:solidFill>
                <a:srgbClr val="CC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9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9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59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595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5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autoUpdateAnimBg="0"/>
      <p:bldP spid="125958" grpId="0" animBg="1" autoUpdateAnimBg="0"/>
      <p:bldP spid="125959" grpId="0" animBg="1" autoUpdateAnimBg="0"/>
      <p:bldP spid="125960" grpId="0" animBg="1" autoUpdateAnimBg="0"/>
      <p:bldP spid="125962" grpId="0" animBg="1" autoUpdateAnimBg="0"/>
      <p:bldP spid="125964" grpId="0" autoUpdateAnimBg="0"/>
      <p:bldP spid="12596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90FFE7B6-5FF2-458E-B086-DE9CCD5CD7E6}"/>
              </a:ext>
            </a:extLst>
          </p:cNvPr>
          <p:cNvSpPr txBox="1">
            <a:spLocks noChangeArrowheads="1"/>
          </p:cNvSpPr>
          <p:nvPr/>
        </p:nvSpPr>
        <p:spPr bwMode="auto">
          <a:xfrm>
            <a:off x="935038" y="1989138"/>
            <a:ext cx="7958137"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0" hangingPunct="0"/>
            <a:r>
              <a:rPr lang="zh-CN" altLang="en-US">
                <a:solidFill>
                  <a:srgbClr val="0000CC"/>
                </a:solidFill>
              </a:rPr>
              <a:t>struct  </a:t>
            </a:r>
            <a:r>
              <a:rPr lang="zh-CN" altLang="en-US">
                <a:solidFill>
                  <a:schemeClr val="tx2"/>
                </a:solidFill>
              </a:rPr>
              <a:t>   </a:t>
            </a:r>
            <a:r>
              <a:rPr lang="zh-CN" altLang="en-US">
                <a:solidFill>
                  <a:srgbClr val="CC0000"/>
                </a:solidFill>
              </a:rPr>
              <a:t>结构体名</a:t>
            </a:r>
          </a:p>
          <a:p>
            <a:pPr algn="l" eaLnBrk="0" hangingPunct="0"/>
            <a:r>
              <a:rPr lang="zh-CN" altLang="en-US">
                <a:solidFill>
                  <a:srgbClr val="CC0000"/>
                </a:solidFill>
              </a:rPr>
              <a:t>{</a:t>
            </a:r>
          </a:p>
          <a:p>
            <a:pPr algn="l" eaLnBrk="0" hangingPunct="0"/>
            <a:r>
              <a:rPr lang="zh-CN" altLang="en-US">
                <a:solidFill>
                  <a:srgbClr val="003300"/>
                </a:solidFill>
              </a:rPr>
              <a:t>      </a:t>
            </a:r>
            <a:r>
              <a:rPr lang="zh-CN" altLang="en-US">
                <a:solidFill>
                  <a:srgbClr val="0000CC"/>
                </a:solidFill>
              </a:rPr>
              <a:t>类型标识符</a:t>
            </a:r>
            <a:r>
              <a:rPr lang="zh-CN" altLang="en-US">
                <a:solidFill>
                  <a:srgbClr val="003300"/>
                </a:solidFill>
              </a:rPr>
              <a:t>    </a:t>
            </a:r>
            <a:r>
              <a:rPr lang="zh-CN" altLang="en-US"/>
              <a:t>成员名；</a:t>
            </a:r>
          </a:p>
          <a:p>
            <a:pPr algn="l" eaLnBrk="0" hangingPunct="0"/>
            <a:r>
              <a:rPr lang="zh-CN" altLang="en-US">
                <a:solidFill>
                  <a:srgbClr val="003300"/>
                </a:solidFill>
              </a:rPr>
              <a:t>      </a:t>
            </a:r>
            <a:r>
              <a:rPr lang="zh-CN" altLang="en-US">
                <a:solidFill>
                  <a:srgbClr val="0000CC"/>
                </a:solidFill>
              </a:rPr>
              <a:t>类型标识符</a:t>
            </a:r>
            <a:r>
              <a:rPr lang="zh-CN" altLang="en-US">
                <a:solidFill>
                  <a:srgbClr val="003300"/>
                </a:solidFill>
              </a:rPr>
              <a:t>    </a:t>
            </a:r>
            <a:r>
              <a:rPr lang="zh-CN" altLang="en-US"/>
              <a:t>成员名；</a:t>
            </a:r>
          </a:p>
          <a:p>
            <a:pPr algn="l" eaLnBrk="0" hangingPunct="0"/>
            <a:r>
              <a:rPr lang="zh-CN" altLang="en-US"/>
              <a:t>       …………….</a:t>
            </a:r>
          </a:p>
          <a:p>
            <a:pPr algn="l" eaLnBrk="0" hangingPunct="0"/>
            <a:r>
              <a:rPr lang="zh-CN" altLang="en-US">
                <a:solidFill>
                  <a:srgbClr val="CC0000"/>
                </a:solidFill>
              </a:rPr>
              <a:t>}；</a:t>
            </a:r>
          </a:p>
          <a:p>
            <a:pPr algn="l" eaLnBrk="0" hangingPunct="0"/>
            <a:r>
              <a:rPr lang="zh-CN" altLang="en-US">
                <a:solidFill>
                  <a:srgbClr val="0000CC"/>
                </a:solidFill>
              </a:rPr>
              <a:t>struct </a:t>
            </a:r>
            <a:r>
              <a:rPr lang="zh-CN" altLang="en-US">
                <a:solidFill>
                  <a:srgbClr val="CC0000"/>
                </a:solidFill>
              </a:rPr>
              <a:t> 结构体名</a:t>
            </a:r>
            <a:r>
              <a:rPr lang="zh-CN" altLang="en-US">
                <a:solidFill>
                  <a:schemeClr val="tx2"/>
                </a:solidFill>
              </a:rPr>
              <a:t> </a:t>
            </a:r>
            <a:r>
              <a:rPr lang="zh-CN" altLang="en-US">
                <a:solidFill>
                  <a:srgbClr val="FF9900"/>
                </a:solidFill>
              </a:rPr>
              <a:t> </a:t>
            </a:r>
            <a:r>
              <a:rPr lang="zh-CN" altLang="en-US">
                <a:solidFill>
                  <a:srgbClr val="003300"/>
                </a:solidFill>
              </a:rPr>
              <a:t>结构体变量</a:t>
            </a:r>
            <a:r>
              <a:rPr lang="zh-CN" altLang="en-US"/>
              <a:t>=</a:t>
            </a:r>
            <a:r>
              <a:rPr lang="zh-CN" altLang="en-US">
                <a:solidFill>
                  <a:srgbClr val="0000CC"/>
                </a:solidFill>
              </a:rPr>
              <a:t> {初始数据};</a:t>
            </a:r>
            <a:endParaRPr lang="zh-CN" altLang="en-US">
              <a:solidFill>
                <a:srgbClr val="003300"/>
              </a:solidFill>
            </a:endParaRPr>
          </a:p>
        </p:txBody>
      </p:sp>
      <p:sp>
        <p:nvSpPr>
          <p:cNvPr id="8195" name="Rectangle 3">
            <a:extLst>
              <a:ext uri="{FF2B5EF4-FFF2-40B4-BE49-F238E27FC236}">
                <a16:creationId xmlns:a16="http://schemas.microsoft.com/office/drawing/2014/main" id="{1161ED65-F062-40CB-97FC-BF10185B4F05}"/>
              </a:ext>
            </a:extLst>
          </p:cNvPr>
          <p:cNvSpPr>
            <a:spLocks noGrp="1" noChangeArrowheads="1"/>
          </p:cNvSpPr>
          <p:nvPr>
            <p:ph type="title"/>
          </p:nvPr>
        </p:nvSpPr>
        <p:spPr>
          <a:xfrm>
            <a:off x="755650" y="260350"/>
            <a:ext cx="6335713" cy="711200"/>
          </a:xfrm>
          <a:noFill/>
          <a:ln/>
        </p:spPr>
        <p:txBody>
          <a:bodyPr/>
          <a:lstStyle/>
          <a:p>
            <a:r>
              <a:rPr lang="en-US" altLang="zh-CN" sz="3600">
                <a:solidFill>
                  <a:srgbClr val="CC0000"/>
                </a:solidFill>
                <a:latin typeface="Times New Roman" panose="02020603050405020304" pitchFamily="18" charset="0"/>
              </a:rPr>
              <a:t>11.4. </a:t>
            </a:r>
            <a:r>
              <a:rPr lang="zh-CN" altLang="en-US" sz="3600">
                <a:solidFill>
                  <a:srgbClr val="CC0000"/>
                </a:solidFill>
                <a:latin typeface="Times New Roman" panose="02020603050405020304" pitchFamily="18" charset="0"/>
              </a:rPr>
              <a:t>结构体变量的初始化</a:t>
            </a:r>
          </a:p>
        </p:txBody>
      </p:sp>
      <p:sp>
        <p:nvSpPr>
          <p:cNvPr id="8196" name="Rectangle 4">
            <a:extLst>
              <a:ext uri="{FF2B5EF4-FFF2-40B4-BE49-F238E27FC236}">
                <a16:creationId xmlns:a16="http://schemas.microsoft.com/office/drawing/2014/main" id="{6CC20659-E9F4-4FB4-AAD3-511BAB25355D}"/>
              </a:ext>
            </a:extLst>
          </p:cNvPr>
          <p:cNvSpPr>
            <a:spLocks noChangeArrowheads="1"/>
          </p:cNvSpPr>
          <p:nvPr/>
        </p:nvSpPr>
        <p:spPr bwMode="auto">
          <a:xfrm>
            <a:off x="395288" y="1341438"/>
            <a:ext cx="273685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r>
              <a:rPr lang="zh-CN" altLang="en-US" sz="3200">
                <a:solidFill>
                  <a:srgbClr val="CC0000"/>
                </a:solidFill>
                <a:latin typeface="Times New Roman" panose="02020603050405020304" pitchFamily="18" charset="0"/>
                <a:ea typeface="黑体" panose="02010609060101010101" pitchFamily="49" charset="-122"/>
              </a:rPr>
              <a:t>形式一：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48DA5F1-7C7C-4162-ACDC-7A6EB5389E1B}"/>
              </a:ext>
            </a:extLst>
          </p:cNvPr>
          <p:cNvSpPr>
            <a:spLocks noGrp="1" noChangeArrowheads="1"/>
          </p:cNvSpPr>
          <p:nvPr>
            <p:ph type="title"/>
          </p:nvPr>
        </p:nvSpPr>
        <p:spPr>
          <a:xfrm>
            <a:off x="1619250" y="260350"/>
            <a:ext cx="4249738" cy="706438"/>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lstStyle/>
          <a:p>
            <a:r>
              <a:rPr lang="zh-CN" altLang="en-US" sz="3200">
                <a:solidFill>
                  <a:srgbClr val="CC0000"/>
                </a:solidFill>
                <a:latin typeface="Times New Roman" panose="02020603050405020304" pitchFamily="18" charset="0"/>
              </a:rPr>
              <a:t>已学数据类型</a:t>
            </a:r>
          </a:p>
        </p:txBody>
      </p:sp>
      <p:sp>
        <p:nvSpPr>
          <p:cNvPr id="90116" name="Rectangle 4">
            <a:extLst>
              <a:ext uri="{FF2B5EF4-FFF2-40B4-BE49-F238E27FC236}">
                <a16:creationId xmlns:a16="http://schemas.microsoft.com/office/drawing/2014/main" id="{98B1FB5E-B45C-4F50-A2AD-5A92CAAF2F34}"/>
              </a:ext>
            </a:extLst>
          </p:cNvPr>
          <p:cNvSpPr>
            <a:spLocks noChangeArrowheads="1"/>
          </p:cNvSpPr>
          <p:nvPr/>
        </p:nvSpPr>
        <p:spPr bwMode="auto">
          <a:xfrm>
            <a:off x="611188" y="1385888"/>
            <a:ext cx="4968875"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har char="•"/>
              <a:defRPr sz="3200">
                <a:solidFill>
                  <a:schemeClr val="tx1"/>
                </a:solidFill>
                <a:latin typeface="Arial" panose="020B0604020202020204" pitchFamily="34" charset="0"/>
                <a:ea typeface="宋体" panose="02010600030101010101" pitchFamily="2" charset="-122"/>
              </a:defRPr>
            </a:lvl1pPr>
            <a:lvl2pPr algn="l">
              <a:spcBef>
                <a:spcPct val="20000"/>
              </a:spcBef>
              <a:buChar char="–"/>
              <a:defRPr sz="2800">
                <a:solidFill>
                  <a:schemeClr val="tx1"/>
                </a:solidFill>
                <a:latin typeface="Arial" panose="020B0604020202020204" pitchFamily="34" charset="0"/>
                <a:ea typeface="宋体" panose="02010600030101010101" pitchFamily="2" charset="-122"/>
              </a:defRPr>
            </a:lvl2pPr>
            <a:lvl3pPr algn="l">
              <a:spcBef>
                <a:spcPct val="20000"/>
              </a:spcBef>
              <a:buChar char="•"/>
              <a:defRPr sz="2400">
                <a:solidFill>
                  <a:schemeClr val="tx1"/>
                </a:solidFill>
                <a:latin typeface="Arial" panose="020B0604020202020204" pitchFamily="34" charset="0"/>
                <a:ea typeface="宋体" panose="02010600030101010101" pitchFamily="2" charset="-122"/>
              </a:defRPr>
            </a:lvl3pPr>
            <a:lvl4pPr algn="l">
              <a:spcBef>
                <a:spcPct val="20000"/>
              </a:spcBef>
              <a:buChar char="–"/>
              <a:defRPr sz="2000">
                <a:solidFill>
                  <a:schemeClr val="tx1"/>
                </a:solidFill>
                <a:latin typeface="Arial" panose="020B0604020202020204" pitchFamily="34" charset="0"/>
                <a:ea typeface="宋体" panose="02010600030101010101" pitchFamily="2" charset="-122"/>
              </a:defRPr>
            </a:lvl4pPr>
            <a:lvl5pPr algn="l">
              <a:spcBef>
                <a:spcPct val="20000"/>
              </a:spcBef>
              <a:buChar char="»"/>
              <a:defRPr sz="20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buFontTx/>
              <a:buNone/>
            </a:pPr>
            <a:r>
              <a:rPr lang="en-US" altLang="zh-CN" sz="2800">
                <a:solidFill>
                  <a:srgbClr val="0000CC"/>
                </a:solidFill>
                <a:latin typeface="Times New Roman" panose="02020603050405020304" pitchFamily="18" charset="0"/>
                <a:ea typeface="黑体" panose="02010609060101010101" pitchFamily="49" charset="-122"/>
              </a:rPr>
              <a:t>1. </a:t>
            </a:r>
            <a:r>
              <a:rPr lang="zh-CN" altLang="en-US" sz="2800">
                <a:solidFill>
                  <a:srgbClr val="0000CC"/>
                </a:solidFill>
                <a:latin typeface="Times New Roman" panose="02020603050405020304" pitchFamily="18" charset="0"/>
                <a:ea typeface="黑体" panose="02010609060101010101" pitchFamily="49" charset="-122"/>
              </a:rPr>
              <a:t>基本数据类型</a:t>
            </a:r>
            <a:r>
              <a:rPr lang="en-US" altLang="zh-CN" sz="2800">
                <a:solidFill>
                  <a:srgbClr val="0000CC"/>
                </a:solidFill>
                <a:latin typeface="Times New Roman" panose="02020603050405020304" pitchFamily="18" charset="0"/>
                <a:ea typeface="黑体" panose="02010609060101010101" pitchFamily="49" charset="-122"/>
              </a:rPr>
              <a:t>:</a:t>
            </a:r>
            <a:endParaRPr lang="zh-CN" altLang="en-US" sz="2800">
              <a:latin typeface="Times New Roman" panose="02020603050405020304" pitchFamily="18" charset="0"/>
              <a:ea typeface="黑体" panose="02010609060101010101" pitchFamily="49" charset="-122"/>
            </a:endParaRPr>
          </a:p>
          <a:p>
            <a:pPr>
              <a:spcBef>
                <a:spcPct val="10000"/>
              </a:spcBef>
              <a:buFontTx/>
              <a:buNone/>
            </a:pPr>
            <a:r>
              <a:rPr lang="zh-CN" altLang="en-US" sz="2800">
                <a:solidFill>
                  <a:srgbClr val="CC0000"/>
                </a:solidFill>
                <a:latin typeface="Times New Roman" panose="02020603050405020304" pitchFamily="18" charset="0"/>
                <a:ea typeface="黑体" panose="02010609060101010101" pitchFamily="49" charset="-122"/>
              </a:rPr>
              <a:t>    </a:t>
            </a:r>
            <a:r>
              <a:rPr lang="en-US" altLang="zh-CN" sz="2800">
                <a:solidFill>
                  <a:srgbClr val="CC0000"/>
                </a:solidFill>
                <a:latin typeface="Times New Roman" panose="02020603050405020304" pitchFamily="18" charset="0"/>
                <a:ea typeface="黑体" panose="02010609060101010101" pitchFamily="49" charset="-122"/>
              </a:rPr>
              <a:t>int   char    float   double</a:t>
            </a:r>
          </a:p>
          <a:p>
            <a:pPr>
              <a:spcBef>
                <a:spcPct val="10000"/>
              </a:spcBef>
              <a:buFontTx/>
              <a:buNone/>
            </a:pPr>
            <a:r>
              <a:rPr lang="en-US" altLang="zh-CN" sz="2800">
                <a:solidFill>
                  <a:srgbClr val="CC0066"/>
                </a:solidFill>
                <a:latin typeface="Times New Roman" panose="02020603050405020304" pitchFamily="18" charset="0"/>
                <a:ea typeface="黑体" panose="02010609060101010101" pitchFamily="49" charset="-122"/>
              </a:rPr>
              <a:t>  </a:t>
            </a:r>
            <a:r>
              <a:rPr lang="en-US" altLang="zh-CN" sz="2800">
                <a:latin typeface="Times New Roman" panose="02020603050405020304" pitchFamily="18" charset="0"/>
                <a:ea typeface="黑体" panose="02010609060101010101" pitchFamily="49" charset="-122"/>
              </a:rPr>
              <a:t> </a:t>
            </a:r>
            <a:r>
              <a:rPr lang="zh-CN" altLang="en-US" sz="2800">
                <a:latin typeface="Times New Roman" panose="02020603050405020304" pitchFamily="18" charset="0"/>
                <a:ea typeface="黑体" panose="02010609060101010101" pitchFamily="49" charset="-122"/>
              </a:rPr>
              <a:t>用于定义相应的单值变量</a:t>
            </a:r>
          </a:p>
        </p:txBody>
      </p:sp>
      <p:sp>
        <p:nvSpPr>
          <p:cNvPr id="90117" name="Rectangle 5">
            <a:extLst>
              <a:ext uri="{FF2B5EF4-FFF2-40B4-BE49-F238E27FC236}">
                <a16:creationId xmlns:a16="http://schemas.microsoft.com/office/drawing/2014/main" id="{8F7AA685-7FE6-4453-B04E-FE54DF5A03DD}"/>
              </a:ext>
            </a:extLst>
          </p:cNvPr>
          <p:cNvSpPr>
            <a:spLocks noChangeArrowheads="1"/>
          </p:cNvSpPr>
          <p:nvPr/>
        </p:nvSpPr>
        <p:spPr bwMode="auto">
          <a:xfrm>
            <a:off x="611188" y="3113088"/>
            <a:ext cx="7775575"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har char="•"/>
              <a:defRPr sz="3200">
                <a:solidFill>
                  <a:schemeClr val="tx1"/>
                </a:solidFill>
                <a:latin typeface="Arial" panose="020B0604020202020204" pitchFamily="34" charset="0"/>
                <a:ea typeface="宋体" panose="02010600030101010101" pitchFamily="2" charset="-122"/>
              </a:defRPr>
            </a:lvl1pPr>
            <a:lvl2pPr algn="l">
              <a:spcBef>
                <a:spcPct val="20000"/>
              </a:spcBef>
              <a:buChar char="–"/>
              <a:defRPr sz="2800">
                <a:solidFill>
                  <a:schemeClr val="tx1"/>
                </a:solidFill>
                <a:latin typeface="Arial" panose="020B0604020202020204" pitchFamily="34" charset="0"/>
                <a:ea typeface="宋体" panose="02010600030101010101" pitchFamily="2" charset="-122"/>
              </a:defRPr>
            </a:lvl2pPr>
            <a:lvl3pPr algn="l">
              <a:spcBef>
                <a:spcPct val="20000"/>
              </a:spcBef>
              <a:buChar char="•"/>
              <a:defRPr sz="2400">
                <a:solidFill>
                  <a:schemeClr val="tx1"/>
                </a:solidFill>
                <a:latin typeface="Arial" panose="020B0604020202020204" pitchFamily="34" charset="0"/>
                <a:ea typeface="宋体" panose="02010600030101010101" pitchFamily="2" charset="-122"/>
              </a:defRPr>
            </a:lvl3pPr>
            <a:lvl4pPr algn="l">
              <a:spcBef>
                <a:spcPct val="20000"/>
              </a:spcBef>
              <a:buChar char="–"/>
              <a:defRPr sz="2000">
                <a:solidFill>
                  <a:schemeClr val="tx1"/>
                </a:solidFill>
                <a:latin typeface="Arial" panose="020B0604020202020204" pitchFamily="34" charset="0"/>
                <a:ea typeface="宋体" panose="02010600030101010101" pitchFamily="2" charset="-122"/>
              </a:defRPr>
            </a:lvl4pPr>
            <a:lvl5pPr algn="l">
              <a:spcBef>
                <a:spcPct val="20000"/>
              </a:spcBef>
              <a:buChar char="»"/>
              <a:defRPr sz="20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buFontTx/>
              <a:buNone/>
            </a:pPr>
            <a:r>
              <a:rPr lang="en-US" altLang="zh-CN" sz="2800">
                <a:solidFill>
                  <a:srgbClr val="0000CC"/>
                </a:solidFill>
                <a:latin typeface="Times New Roman" panose="02020603050405020304" pitchFamily="18" charset="0"/>
                <a:ea typeface="黑体" panose="02010609060101010101" pitchFamily="49" charset="-122"/>
              </a:rPr>
              <a:t>2</a:t>
            </a:r>
            <a:r>
              <a:rPr lang="zh-CN" altLang="en-US" sz="2800">
                <a:solidFill>
                  <a:srgbClr val="0000CC"/>
                </a:solidFill>
                <a:latin typeface="Times New Roman" panose="02020603050405020304" pitchFamily="18" charset="0"/>
                <a:ea typeface="黑体" panose="02010609060101010101" pitchFamily="49" charset="-122"/>
              </a:rPr>
              <a:t>、构造数据类型</a:t>
            </a:r>
          </a:p>
          <a:p>
            <a:pPr>
              <a:spcBef>
                <a:spcPct val="10000"/>
              </a:spcBef>
              <a:buFontTx/>
              <a:buNone/>
            </a:pPr>
            <a:r>
              <a:rPr lang="zh-CN" altLang="en-US" sz="2800">
                <a:solidFill>
                  <a:srgbClr val="CC0000"/>
                </a:solidFill>
                <a:latin typeface="Times New Roman" panose="02020603050405020304" pitchFamily="18" charset="0"/>
                <a:ea typeface="黑体" panose="02010609060101010101" pitchFamily="49" charset="-122"/>
              </a:rPr>
              <a:t>     数    组</a:t>
            </a:r>
            <a:r>
              <a:rPr lang="en-US" altLang="zh-CN" sz="2800">
                <a:solidFill>
                  <a:srgbClr val="CC0000"/>
                </a:solidFill>
                <a:latin typeface="Times New Roman" panose="02020603050405020304" pitchFamily="18" charset="0"/>
                <a:ea typeface="黑体" panose="02010609060101010101" pitchFamily="49" charset="-122"/>
              </a:rPr>
              <a:t>—</a:t>
            </a:r>
            <a:r>
              <a:rPr lang="zh-CN" altLang="en-US" sz="2800">
                <a:solidFill>
                  <a:srgbClr val="000000"/>
                </a:solidFill>
                <a:latin typeface="Times New Roman" panose="02020603050405020304" pitchFamily="18" charset="0"/>
                <a:ea typeface="黑体" panose="02010609060101010101" pitchFamily="49" charset="-122"/>
              </a:rPr>
              <a:t>同类型数据元素的有序集合，适合存储与处理相关的同类型的数据</a:t>
            </a:r>
            <a:r>
              <a:rPr lang="zh-CN" altLang="en-US" sz="2800">
                <a:solidFill>
                  <a:srgbClr val="CC0000"/>
                </a:solidFill>
                <a:latin typeface="Times New Roman" panose="02020603050405020304" pitchFamily="18" charset="0"/>
                <a:ea typeface="黑体" panose="02010609060101010101" pitchFamily="49" charset="-122"/>
              </a:rPr>
              <a:t> </a:t>
            </a:r>
          </a:p>
          <a:p>
            <a:pPr>
              <a:spcBef>
                <a:spcPct val="10000"/>
              </a:spcBef>
              <a:buFontTx/>
              <a:buNone/>
            </a:pPr>
            <a:endParaRPr lang="zh-CN" altLang="en-US" sz="1600">
              <a:solidFill>
                <a:srgbClr val="CC00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blinds(horizontal)">
                                      <p:cBhvr>
                                        <p:cTn id="7" dur="500"/>
                                        <p:tgtEl>
                                          <p:spTgt spid="90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17"/>
                                        </p:tgtEl>
                                        <p:attrNameLst>
                                          <p:attrName>style.visibility</p:attrName>
                                        </p:attrNameLst>
                                      </p:cBhvr>
                                      <p:to>
                                        <p:strVal val="visible"/>
                                      </p:to>
                                    </p:set>
                                    <p:animEffect transition="in" filter="blinds(horizontal)">
                                      <p:cBhvr>
                                        <p:cTn id="12"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P spid="9011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CCAD6A5C-BBAE-409F-9D75-EE9DC7DFF62B}"/>
              </a:ext>
            </a:extLst>
          </p:cNvPr>
          <p:cNvSpPr txBox="1">
            <a:spLocks noChangeArrowheads="1"/>
          </p:cNvSpPr>
          <p:nvPr/>
        </p:nvSpPr>
        <p:spPr bwMode="auto">
          <a:xfrm>
            <a:off x="755650" y="1773238"/>
            <a:ext cx="7632700" cy="447833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r>
              <a:rPr lang="en-US" altLang="zh-CN">
                <a:solidFill>
                  <a:srgbClr val="0000CC"/>
                </a:solidFill>
              </a:rPr>
              <a:t>struct </a:t>
            </a:r>
            <a:r>
              <a:rPr lang="en-US" altLang="zh-CN"/>
              <a:t> </a:t>
            </a:r>
            <a:r>
              <a:rPr lang="en-US" altLang="zh-CN">
                <a:solidFill>
                  <a:srgbClr val="CC0000"/>
                </a:solidFill>
              </a:rPr>
              <a:t>student</a:t>
            </a:r>
          </a:p>
          <a:p>
            <a:pPr algn="l" eaLnBrk="0" hangingPunct="0"/>
            <a:r>
              <a:rPr lang="en-US" altLang="zh-CN"/>
              <a:t>        </a:t>
            </a:r>
            <a:r>
              <a:rPr lang="en-US" altLang="zh-CN">
                <a:solidFill>
                  <a:srgbClr val="CC0000"/>
                </a:solidFill>
              </a:rPr>
              <a:t>{   </a:t>
            </a:r>
            <a:r>
              <a:rPr lang="en-US" altLang="zh-CN"/>
              <a:t>    </a:t>
            </a:r>
            <a:r>
              <a:rPr lang="en-US" altLang="zh-CN">
                <a:solidFill>
                  <a:srgbClr val="0000CC"/>
                </a:solidFill>
              </a:rPr>
              <a:t>int</a:t>
            </a:r>
            <a:r>
              <a:rPr lang="en-US" altLang="zh-CN"/>
              <a:t> num;</a:t>
            </a:r>
          </a:p>
          <a:p>
            <a:pPr algn="l" eaLnBrk="0" hangingPunct="0"/>
            <a:r>
              <a:rPr lang="en-US" altLang="zh-CN"/>
              <a:t>                 </a:t>
            </a:r>
            <a:r>
              <a:rPr lang="en-US" altLang="zh-CN">
                <a:solidFill>
                  <a:srgbClr val="0000CC"/>
                </a:solidFill>
              </a:rPr>
              <a:t>char </a:t>
            </a:r>
            <a:r>
              <a:rPr lang="en-US" altLang="zh-CN"/>
              <a:t> name[20];</a:t>
            </a:r>
          </a:p>
          <a:p>
            <a:pPr algn="l" eaLnBrk="0" hangingPunct="0"/>
            <a:r>
              <a:rPr lang="en-US" altLang="zh-CN"/>
              <a:t>                 </a:t>
            </a:r>
            <a:r>
              <a:rPr lang="en-US" altLang="zh-CN">
                <a:solidFill>
                  <a:srgbClr val="0000CC"/>
                </a:solidFill>
              </a:rPr>
              <a:t>char</a:t>
            </a:r>
            <a:r>
              <a:rPr lang="en-US" altLang="zh-CN"/>
              <a:t> sex;</a:t>
            </a:r>
          </a:p>
          <a:p>
            <a:pPr algn="l" eaLnBrk="0" hangingPunct="0"/>
            <a:r>
              <a:rPr lang="en-US" altLang="zh-CN"/>
              <a:t>                 </a:t>
            </a:r>
            <a:r>
              <a:rPr lang="en-US" altLang="zh-CN">
                <a:solidFill>
                  <a:srgbClr val="0000CC"/>
                </a:solidFill>
              </a:rPr>
              <a:t>int </a:t>
            </a:r>
            <a:r>
              <a:rPr lang="en-US" altLang="zh-CN"/>
              <a:t>age;</a:t>
            </a:r>
          </a:p>
          <a:p>
            <a:pPr algn="l" eaLnBrk="0" hangingPunct="0"/>
            <a:r>
              <a:rPr lang="en-US" altLang="zh-CN">
                <a:solidFill>
                  <a:srgbClr val="0000CC"/>
                </a:solidFill>
              </a:rPr>
              <a:t>                 char</a:t>
            </a:r>
            <a:r>
              <a:rPr lang="en-US" altLang="zh-CN"/>
              <a:t> addr[30];</a:t>
            </a:r>
          </a:p>
          <a:p>
            <a:pPr algn="l" eaLnBrk="0" hangingPunct="0"/>
            <a:r>
              <a:rPr lang="en-US" altLang="zh-CN"/>
              <a:t>        </a:t>
            </a:r>
            <a:r>
              <a:rPr lang="en-US" altLang="zh-CN">
                <a:solidFill>
                  <a:srgbClr val="CC0000"/>
                </a:solidFill>
              </a:rPr>
              <a:t>}; </a:t>
            </a:r>
          </a:p>
          <a:p>
            <a:pPr algn="l" eaLnBrk="0" hangingPunct="0"/>
            <a:r>
              <a:rPr lang="en-US" altLang="zh-CN">
                <a:solidFill>
                  <a:srgbClr val="0000CC"/>
                </a:solidFill>
              </a:rPr>
              <a:t>struct </a:t>
            </a:r>
            <a:r>
              <a:rPr lang="en-US" altLang="zh-CN"/>
              <a:t> </a:t>
            </a:r>
            <a:r>
              <a:rPr lang="en-US" altLang="zh-CN">
                <a:solidFill>
                  <a:srgbClr val="CC0000"/>
                </a:solidFill>
              </a:rPr>
              <a:t>student</a:t>
            </a:r>
            <a:r>
              <a:rPr lang="en-US" altLang="zh-CN"/>
              <a:t>  </a:t>
            </a:r>
            <a:r>
              <a:rPr lang="en-US" altLang="zh-CN">
                <a:solidFill>
                  <a:srgbClr val="003300"/>
                </a:solidFill>
              </a:rPr>
              <a:t>stu1</a:t>
            </a:r>
            <a:r>
              <a:rPr lang="en-US" altLang="zh-CN"/>
              <a:t>={112,“Wang Lin”,</a:t>
            </a:r>
          </a:p>
          <a:p>
            <a:pPr algn="l" eaLnBrk="0" hangingPunct="0"/>
            <a:r>
              <a:rPr lang="en-US" altLang="zh-CN"/>
              <a:t>                       ‘M’,19, “200 Beijing Road”};</a:t>
            </a:r>
          </a:p>
        </p:txBody>
      </p:sp>
      <p:sp>
        <p:nvSpPr>
          <p:cNvPr id="9219" name="Rectangle 3">
            <a:extLst>
              <a:ext uri="{FF2B5EF4-FFF2-40B4-BE49-F238E27FC236}">
                <a16:creationId xmlns:a16="http://schemas.microsoft.com/office/drawing/2014/main" id="{BF461E74-2F8E-4DCA-95E0-A321D571039A}"/>
              </a:ext>
            </a:extLst>
          </p:cNvPr>
          <p:cNvSpPr>
            <a:spLocks noGrp="1" noChangeArrowheads="1"/>
          </p:cNvSpPr>
          <p:nvPr>
            <p:ph type="title"/>
          </p:nvPr>
        </p:nvSpPr>
        <p:spPr>
          <a:xfrm>
            <a:off x="755650" y="260350"/>
            <a:ext cx="6335713" cy="711200"/>
          </a:xfrm>
          <a:noFill/>
          <a:ln/>
        </p:spPr>
        <p:txBody>
          <a:bodyPr/>
          <a:lstStyle/>
          <a:p>
            <a:r>
              <a:rPr lang="en-US" altLang="zh-CN" sz="3600">
                <a:solidFill>
                  <a:srgbClr val="CC0000"/>
                </a:solidFill>
                <a:latin typeface="Times New Roman" panose="02020603050405020304" pitchFamily="18" charset="0"/>
              </a:rPr>
              <a:t>11.4. </a:t>
            </a:r>
            <a:r>
              <a:rPr lang="zh-CN" altLang="en-US" sz="3600">
                <a:solidFill>
                  <a:srgbClr val="CC0000"/>
                </a:solidFill>
                <a:latin typeface="Times New Roman" panose="02020603050405020304" pitchFamily="18" charset="0"/>
              </a:rPr>
              <a:t>结构体变量的初始化</a:t>
            </a:r>
          </a:p>
        </p:txBody>
      </p:sp>
      <p:sp>
        <p:nvSpPr>
          <p:cNvPr id="9220" name="Rectangle 4">
            <a:extLst>
              <a:ext uri="{FF2B5EF4-FFF2-40B4-BE49-F238E27FC236}">
                <a16:creationId xmlns:a16="http://schemas.microsoft.com/office/drawing/2014/main" id="{EAF2BEE8-76B9-4DDF-9EF4-272EC1CB041E}"/>
              </a:ext>
            </a:extLst>
          </p:cNvPr>
          <p:cNvSpPr>
            <a:spLocks noChangeArrowheads="1"/>
          </p:cNvSpPr>
          <p:nvPr/>
        </p:nvSpPr>
        <p:spPr bwMode="auto">
          <a:xfrm>
            <a:off x="179388" y="1125538"/>
            <a:ext cx="324008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r>
              <a:rPr lang="zh-CN" altLang="en-US" sz="3200">
                <a:solidFill>
                  <a:srgbClr val="CC0000"/>
                </a:solidFill>
                <a:latin typeface="Times New Roman" panose="02020603050405020304" pitchFamily="18" charset="0"/>
                <a:ea typeface="黑体" panose="02010609060101010101" pitchFamily="49" charset="-122"/>
              </a:rPr>
              <a:t>形式一举例：</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0D4EB27-7FA2-4CED-B02E-1896DA51B304}"/>
              </a:ext>
            </a:extLst>
          </p:cNvPr>
          <p:cNvSpPr>
            <a:spLocks noChangeArrowheads="1"/>
          </p:cNvSpPr>
          <p:nvPr/>
        </p:nvSpPr>
        <p:spPr bwMode="auto">
          <a:xfrm>
            <a:off x="1042988" y="1196975"/>
            <a:ext cx="230505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har char="•"/>
              <a:defRPr sz="3200">
                <a:solidFill>
                  <a:schemeClr val="tx1"/>
                </a:solidFill>
                <a:latin typeface="Arial" panose="020B0604020202020204" pitchFamily="34" charset="0"/>
                <a:ea typeface="宋体" panose="02010600030101010101" pitchFamily="2" charset="-122"/>
              </a:defRPr>
            </a:lvl1pPr>
            <a:lvl2pPr algn="l">
              <a:spcBef>
                <a:spcPct val="20000"/>
              </a:spcBef>
              <a:buChar char="–"/>
              <a:defRPr sz="2800">
                <a:solidFill>
                  <a:schemeClr val="tx1"/>
                </a:solidFill>
                <a:latin typeface="Arial" panose="020B0604020202020204" pitchFamily="34" charset="0"/>
                <a:ea typeface="宋体" panose="02010600030101010101" pitchFamily="2" charset="-122"/>
              </a:defRPr>
            </a:lvl2pPr>
            <a:lvl3pPr algn="l">
              <a:spcBef>
                <a:spcPct val="20000"/>
              </a:spcBef>
              <a:buChar char="•"/>
              <a:defRPr sz="2400">
                <a:solidFill>
                  <a:schemeClr val="tx1"/>
                </a:solidFill>
                <a:latin typeface="Arial" panose="020B0604020202020204" pitchFamily="34" charset="0"/>
                <a:ea typeface="宋体" panose="02010600030101010101" pitchFamily="2" charset="-122"/>
              </a:defRPr>
            </a:lvl3pPr>
            <a:lvl4pPr algn="l">
              <a:spcBef>
                <a:spcPct val="20000"/>
              </a:spcBef>
              <a:buChar char="–"/>
              <a:defRPr sz="2000">
                <a:solidFill>
                  <a:schemeClr val="tx1"/>
                </a:solidFill>
                <a:latin typeface="Arial" panose="020B0604020202020204" pitchFamily="34" charset="0"/>
                <a:ea typeface="宋体" panose="02010600030101010101" pitchFamily="2" charset="-122"/>
              </a:defRPr>
            </a:lvl4pPr>
            <a:lvl5pPr algn="l">
              <a:spcBef>
                <a:spcPct val="20000"/>
              </a:spcBef>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algn="ctr">
              <a:spcBef>
                <a:spcPct val="0"/>
              </a:spcBef>
              <a:buFontTx/>
              <a:buNone/>
            </a:pPr>
            <a:r>
              <a:rPr lang="zh-CN" altLang="en-US" sz="3600">
                <a:solidFill>
                  <a:srgbClr val="CC0000"/>
                </a:solidFill>
                <a:latin typeface="Times New Roman" panose="02020603050405020304" pitchFamily="18" charset="0"/>
                <a:ea typeface="黑体" panose="02010609060101010101" pitchFamily="49" charset="-122"/>
              </a:rPr>
              <a:t>形式二：</a:t>
            </a:r>
          </a:p>
        </p:txBody>
      </p:sp>
      <p:sp>
        <p:nvSpPr>
          <p:cNvPr id="10243" name="Text Box 3">
            <a:extLst>
              <a:ext uri="{FF2B5EF4-FFF2-40B4-BE49-F238E27FC236}">
                <a16:creationId xmlns:a16="http://schemas.microsoft.com/office/drawing/2014/main" id="{2003A2D4-75A7-4E4F-872B-7BE1D21484BE}"/>
              </a:ext>
            </a:extLst>
          </p:cNvPr>
          <p:cNvSpPr txBox="1">
            <a:spLocks noChangeArrowheads="1"/>
          </p:cNvSpPr>
          <p:nvPr/>
        </p:nvSpPr>
        <p:spPr bwMode="auto">
          <a:xfrm>
            <a:off x="1258888" y="1916113"/>
            <a:ext cx="5472112"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0" hangingPunct="0"/>
            <a:r>
              <a:rPr lang="zh-CN" altLang="en-US">
                <a:solidFill>
                  <a:srgbClr val="0000CC"/>
                </a:solidFill>
              </a:rPr>
              <a:t>struct   </a:t>
            </a:r>
            <a:r>
              <a:rPr lang="zh-CN" altLang="en-US">
                <a:solidFill>
                  <a:schemeClr val="tx2"/>
                </a:solidFill>
              </a:rPr>
              <a:t>  </a:t>
            </a:r>
            <a:r>
              <a:rPr lang="zh-CN" altLang="en-US">
                <a:solidFill>
                  <a:srgbClr val="CC0000"/>
                </a:solidFill>
              </a:rPr>
              <a:t>结构体名</a:t>
            </a:r>
          </a:p>
          <a:p>
            <a:pPr algn="l" eaLnBrk="0" hangingPunct="0"/>
            <a:r>
              <a:rPr lang="zh-CN" altLang="en-US">
                <a:solidFill>
                  <a:srgbClr val="CC0000"/>
                </a:solidFill>
              </a:rPr>
              <a:t>{</a:t>
            </a:r>
            <a:r>
              <a:rPr lang="zh-CN" altLang="en-US">
                <a:solidFill>
                  <a:schemeClr val="tx2"/>
                </a:solidFill>
              </a:rPr>
              <a:t>    </a:t>
            </a:r>
          </a:p>
          <a:p>
            <a:pPr algn="l" eaLnBrk="0" hangingPunct="0"/>
            <a:r>
              <a:rPr lang="zh-CN" altLang="en-US">
                <a:solidFill>
                  <a:schemeClr val="tx2"/>
                </a:solidFill>
              </a:rPr>
              <a:t>      </a:t>
            </a:r>
            <a:r>
              <a:rPr lang="zh-CN" altLang="en-US">
                <a:solidFill>
                  <a:srgbClr val="0000CC"/>
                </a:solidFill>
              </a:rPr>
              <a:t>类型标识符</a:t>
            </a:r>
            <a:r>
              <a:rPr lang="zh-CN" altLang="en-US">
                <a:solidFill>
                  <a:srgbClr val="339933"/>
                </a:solidFill>
              </a:rPr>
              <a:t>    </a:t>
            </a:r>
            <a:r>
              <a:rPr lang="zh-CN" altLang="en-US"/>
              <a:t>成员名；</a:t>
            </a:r>
          </a:p>
          <a:p>
            <a:pPr algn="l" eaLnBrk="0" hangingPunct="0"/>
            <a:r>
              <a:rPr lang="zh-CN" altLang="en-US">
                <a:solidFill>
                  <a:srgbClr val="339933"/>
                </a:solidFill>
              </a:rPr>
              <a:t>      </a:t>
            </a:r>
            <a:r>
              <a:rPr lang="zh-CN" altLang="en-US">
                <a:solidFill>
                  <a:srgbClr val="0000CC"/>
                </a:solidFill>
              </a:rPr>
              <a:t>类型标识符</a:t>
            </a:r>
            <a:r>
              <a:rPr lang="zh-CN" altLang="en-US">
                <a:solidFill>
                  <a:srgbClr val="339933"/>
                </a:solidFill>
              </a:rPr>
              <a:t>    </a:t>
            </a:r>
            <a:r>
              <a:rPr lang="zh-CN" altLang="en-US"/>
              <a:t>成员名；</a:t>
            </a:r>
          </a:p>
          <a:p>
            <a:pPr algn="l" eaLnBrk="0" hangingPunct="0"/>
            <a:r>
              <a:rPr lang="zh-CN" altLang="en-US">
                <a:solidFill>
                  <a:schemeClr val="tx2"/>
                </a:solidFill>
              </a:rPr>
              <a:t>       </a:t>
            </a:r>
            <a:r>
              <a:rPr lang="zh-CN" altLang="en-US"/>
              <a:t>…………….</a:t>
            </a:r>
          </a:p>
          <a:p>
            <a:pPr algn="l" eaLnBrk="0" hangingPunct="0"/>
            <a:r>
              <a:rPr lang="zh-CN" altLang="en-US">
                <a:solidFill>
                  <a:srgbClr val="CC0000"/>
                </a:solidFill>
              </a:rPr>
              <a:t>}   </a:t>
            </a:r>
            <a:r>
              <a:rPr lang="zh-CN" altLang="en-US">
                <a:solidFill>
                  <a:srgbClr val="003300"/>
                </a:solidFill>
              </a:rPr>
              <a:t>结构体变量</a:t>
            </a:r>
            <a:r>
              <a:rPr lang="zh-CN" altLang="en-US">
                <a:solidFill>
                  <a:srgbClr val="0000CC"/>
                </a:solidFill>
              </a:rPr>
              <a:t>= {初始数据}</a:t>
            </a:r>
            <a:r>
              <a:rPr lang="zh-CN" altLang="en-US">
                <a:solidFill>
                  <a:schemeClr val="tx2"/>
                </a:solidFill>
              </a:rPr>
              <a:t>；</a:t>
            </a:r>
          </a:p>
        </p:txBody>
      </p:sp>
      <p:sp>
        <p:nvSpPr>
          <p:cNvPr id="10244" name="Rectangle 4">
            <a:extLst>
              <a:ext uri="{FF2B5EF4-FFF2-40B4-BE49-F238E27FC236}">
                <a16:creationId xmlns:a16="http://schemas.microsoft.com/office/drawing/2014/main" id="{75DACAEE-D235-4306-B65D-762F9F8D92CE}"/>
              </a:ext>
            </a:extLst>
          </p:cNvPr>
          <p:cNvSpPr>
            <a:spLocks noChangeArrowheads="1"/>
          </p:cNvSpPr>
          <p:nvPr/>
        </p:nvSpPr>
        <p:spPr bwMode="auto">
          <a:xfrm>
            <a:off x="755650" y="260350"/>
            <a:ext cx="6335713"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en-US" altLang="zh-CN" sz="3600">
                <a:solidFill>
                  <a:srgbClr val="CC0000"/>
                </a:solidFill>
                <a:latin typeface="Times New Roman" panose="02020603050405020304" pitchFamily="18" charset="0"/>
              </a:rPr>
              <a:t>11.4. </a:t>
            </a:r>
            <a:r>
              <a:rPr lang="zh-CN" altLang="en-US" sz="3600">
                <a:solidFill>
                  <a:srgbClr val="CC0000"/>
                </a:solidFill>
                <a:latin typeface="Times New Roman" panose="02020603050405020304" pitchFamily="18" charset="0"/>
              </a:rPr>
              <a:t>结构体变量的初始化</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E492D5C-97DB-4776-9FBA-22A2FD62A0FF}"/>
              </a:ext>
            </a:extLst>
          </p:cNvPr>
          <p:cNvSpPr>
            <a:spLocks noChangeArrowheads="1"/>
          </p:cNvSpPr>
          <p:nvPr/>
        </p:nvSpPr>
        <p:spPr bwMode="auto">
          <a:xfrm>
            <a:off x="611188" y="1268413"/>
            <a:ext cx="302418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har char="•"/>
              <a:defRPr sz="3200">
                <a:solidFill>
                  <a:schemeClr val="tx1"/>
                </a:solidFill>
                <a:latin typeface="Arial" panose="020B0604020202020204" pitchFamily="34" charset="0"/>
                <a:ea typeface="宋体" panose="02010600030101010101" pitchFamily="2" charset="-122"/>
              </a:defRPr>
            </a:lvl1pPr>
            <a:lvl2pPr algn="l">
              <a:spcBef>
                <a:spcPct val="20000"/>
              </a:spcBef>
              <a:buChar char="–"/>
              <a:defRPr sz="2800">
                <a:solidFill>
                  <a:schemeClr val="tx1"/>
                </a:solidFill>
                <a:latin typeface="Arial" panose="020B0604020202020204" pitchFamily="34" charset="0"/>
                <a:ea typeface="宋体" panose="02010600030101010101" pitchFamily="2" charset="-122"/>
              </a:defRPr>
            </a:lvl2pPr>
            <a:lvl3pPr algn="l">
              <a:spcBef>
                <a:spcPct val="20000"/>
              </a:spcBef>
              <a:buChar char="•"/>
              <a:defRPr sz="2400">
                <a:solidFill>
                  <a:schemeClr val="tx1"/>
                </a:solidFill>
                <a:latin typeface="Arial" panose="020B0604020202020204" pitchFamily="34" charset="0"/>
                <a:ea typeface="宋体" panose="02010600030101010101" pitchFamily="2" charset="-122"/>
              </a:defRPr>
            </a:lvl3pPr>
            <a:lvl4pPr algn="l">
              <a:spcBef>
                <a:spcPct val="20000"/>
              </a:spcBef>
              <a:buChar char="–"/>
              <a:defRPr sz="2000">
                <a:solidFill>
                  <a:schemeClr val="tx1"/>
                </a:solidFill>
                <a:latin typeface="Arial" panose="020B0604020202020204" pitchFamily="34" charset="0"/>
                <a:ea typeface="宋体" panose="02010600030101010101" pitchFamily="2" charset="-122"/>
              </a:defRPr>
            </a:lvl4pPr>
            <a:lvl5pPr algn="l">
              <a:spcBef>
                <a:spcPct val="20000"/>
              </a:spcBef>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algn="ctr">
              <a:spcBef>
                <a:spcPct val="0"/>
              </a:spcBef>
              <a:buFontTx/>
              <a:buNone/>
            </a:pPr>
            <a:r>
              <a:rPr lang="zh-CN" altLang="en-US" sz="3600">
                <a:solidFill>
                  <a:srgbClr val="CC0000"/>
                </a:solidFill>
                <a:latin typeface="Times New Roman" panose="02020603050405020304" pitchFamily="18" charset="0"/>
                <a:ea typeface="黑体" panose="02010609060101010101" pitchFamily="49" charset="-122"/>
              </a:rPr>
              <a:t>形式二举例：</a:t>
            </a:r>
          </a:p>
        </p:txBody>
      </p:sp>
      <p:sp>
        <p:nvSpPr>
          <p:cNvPr id="11267" name="Text Box 3">
            <a:extLst>
              <a:ext uri="{FF2B5EF4-FFF2-40B4-BE49-F238E27FC236}">
                <a16:creationId xmlns:a16="http://schemas.microsoft.com/office/drawing/2014/main" id="{749C349B-833B-45E2-8185-134A889664D1}"/>
              </a:ext>
            </a:extLst>
          </p:cNvPr>
          <p:cNvSpPr txBox="1">
            <a:spLocks noChangeArrowheads="1"/>
          </p:cNvSpPr>
          <p:nvPr/>
        </p:nvSpPr>
        <p:spPr bwMode="auto">
          <a:xfrm>
            <a:off x="685800" y="1989138"/>
            <a:ext cx="8458200" cy="3990975"/>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lang="en-US" altLang="zh-CN">
                <a:solidFill>
                  <a:srgbClr val="0000CC"/>
                </a:solidFill>
              </a:rPr>
              <a:t>struct </a:t>
            </a:r>
            <a:r>
              <a:rPr lang="en-US" altLang="zh-CN"/>
              <a:t> </a:t>
            </a:r>
            <a:r>
              <a:rPr lang="en-US" altLang="zh-CN">
                <a:solidFill>
                  <a:srgbClr val="CC0000"/>
                </a:solidFill>
              </a:rPr>
              <a:t>student</a:t>
            </a:r>
          </a:p>
          <a:p>
            <a:pPr algn="l" eaLnBrk="0" hangingPunct="0"/>
            <a:r>
              <a:rPr lang="en-US" altLang="zh-CN"/>
              <a:t>        </a:t>
            </a:r>
            <a:r>
              <a:rPr lang="en-US" altLang="zh-CN">
                <a:solidFill>
                  <a:srgbClr val="CC0000"/>
                </a:solidFill>
              </a:rPr>
              <a:t>{  </a:t>
            </a:r>
            <a:r>
              <a:rPr lang="en-US" altLang="zh-CN"/>
              <a:t>     </a:t>
            </a:r>
            <a:r>
              <a:rPr lang="en-US" altLang="zh-CN">
                <a:solidFill>
                  <a:srgbClr val="0000CC"/>
                </a:solidFill>
              </a:rPr>
              <a:t>int</a:t>
            </a:r>
            <a:r>
              <a:rPr lang="en-US" altLang="zh-CN"/>
              <a:t> num;</a:t>
            </a:r>
          </a:p>
          <a:p>
            <a:pPr algn="l" eaLnBrk="0" hangingPunct="0"/>
            <a:r>
              <a:rPr lang="en-US" altLang="zh-CN">
                <a:solidFill>
                  <a:srgbClr val="0000CC"/>
                </a:solidFill>
              </a:rPr>
              <a:t>                 char</a:t>
            </a:r>
            <a:r>
              <a:rPr lang="en-US" altLang="zh-CN"/>
              <a:t>  name[20];</a:t>
            </a:r>
          </a:p>
          <a:p>
            <a:pPr algn="l" eaLnBrk="0" hangingPunct="0"/>
            <a:r>
              <a:rPr lang="en-US" altLang="zh-CN">
                <a:solidFill>
                  <a:srgbClr val="0000CC"/>
                </a:solidFill>
              </a:rPr>
              <a:t>                 char</a:t>
            </a:r>
            <a:r>
              <a:rPr lang="en-US" altLang="zh-CN"/>
              <a:t>  sex;</a:t>
            </a:r>
          </a:p>
          <a:p>
            <a:pPr algn="l" eaLnBrk="0" hangingPunct="0"/>
            <a:r>
              <a:rPr lang="en-US" altLang="zh-CN">
                <a:solidFill>
                  <a:srgbClr val="0000CC"/>
                </a:solidFill>
              </a:rPr>
              <a:t>                 int</a:t>
            </a:r>
            <a:r>
              <a:rPr lang="en-US" altLang="zh-CN"/>
              <a:t>     age;</a:t>
            </a:r>
          </a:p>
          <a:p>
            <a:pPr algn="l" eaLnBrk="0" hangingPunct="0"/>
            <a:r>
              <a:rPr lang="en-US" altLang="zh-CN"/>
              <a:t>                 </a:t>
            </a:r>
            <a:r>
              <a:rPr lang="en-US" altLang="zh-CN">
                <a:solidFill>
                  <a:srgbClr val="0000CC"/>
                </a:solidFill>
              </a:rPr>
              <a:t>char</a:t>
            </a:r>
            <a:r>
              <a:rPr lang="en-US" altLang="zh-CN"/>
              <a:t>  addr[30];</a:t>
            </a:r>
          </a:p>
          <a:p>
            <a:pPr algn="l" eaLnBrk="0" hangingPunct="0"/>
            <a:r>
              <a:rPr lang="en-US" altLang="zh-CN"/>
              <a:t>        </a:t>
            </a:r>
            <a:r>
              <a:rPr lang="en-US" altLang="zh-CN">
                <a:solidFill>
                  <a:srgbClr val="CC0000"/>
                </a:solidFill>
              </a:rPr>
              <a:t>} </a:t>
            </a:r>
            <a:r>
              <a:rPr lang="en-US" altLang="zh-CN">
                <a:solidFill>
                  <a:srgbClr val="003300"/>
                </a:solidFill>
              </a:rPr>
              <a:t>stu1</a:t>
            </a:r>
            <a:r>
              <a:rPr lang="en-US" altLang="zh-CN"/>
              <a:t>= </a:t>
            </a:r>
          </a:p>
          <a:p>
            <a:pPr algn="l" eaLnBrk="0" hangingPunct="0"/>
            <a:r>
              <a:rPr lang="en-US" altLang="zh-CN"/>
              <a:t>{112,“Wang Lin”,‘M’,19, “200 Beijing Road”}; </a:t>
            </a:r>
          </a:p>
        </p:txBody>
      </p:sp>
      <p:sp>
        <p:nvSpPr>
          <p:cNvPr id="11268" name="Rectangle 4">
            <a:extLst>
              <a:ext uri="{FF2B5EF4-FFF2-40B4-BE49-F238E27FC236}">
                <a16:creationId xmlns:a16="http://schemas.microsoft.com/office/drawing/2014/main" id="{0B3E656F-7A73-40C3-AA9B-5DA230C14A2A}"/>
              </a:ext>
            </a:extLst>
          </p:cNvPr>
          <p:cNvSpPr>
            <a:spLocks noChangeArrowheads="1"/>
          </p:cNvSpPr>
          <p:nvPr/>
        </p:nvSpPr>
        <p:spPr bwMode="auto">
          <a:xfrm>
            <a:off x="755650" y="260350"/>
            <a:ext cx="6335713"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en-US" altLang="zh-CN" sz="3600">
                <a:solidFill>
                  <a:srgbClr val="CC0000"/>
                </a:solidFill>
                <a:latin typeface="Times New Roman" panose="02020603050405020304" pitchFamily="18" charset="0"/>
              </a:rPr>
              <a:t>11.4. </a:t>
            </a:r>
            <a:r>
              <a:rPr lang="zh-CN" altLang="en-US" sz="3600">
                <a:solidFill>
                  <a:srgbClr val="CC0000"/>
                </a:solidFill>
                <a:latin typeface="Times New Roman" panose="02020603050405020304" pitchFamily="18" charset="0"/>
              </a:rPr>
              <a:t>结构体变量的初始化</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7BDB02A-5EF5-49F5-9AF2-EA140031C57A}"/>
              </a:ext>
            </a:extLst>
          </p:cNvPr>
          <p:cNvSpPr>
            <a:spLocks noChangeArrowheads="1"/>
          </p:cNvSpPr>
          <p:nvPr/>
        </p:nvSpPr>
        <p:spPr bwMode="auto">
          <a:xfrm>
            <a:off x="1187450" y="1268413"/>
            <a:ext cx="2420938"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har char="•"/>
              <a:defRPr sz="3200">
                <a:solidFill>
                  <a:schemeClr val="tx1"/>
                </a:solidFill>
                <a:latin typeface="Arial" panose="020B0604020202020204" pitchFamily="34" charset="0"/>
                <a:ea typeface="宋体" panose="02010600030101010101" pitchFamily="2" charset="-122"/>
              </a:defRPr>
            </a:lvl1pPr>
            <a:lvl2pPr algn="l">
              <a:spcBef>
                <a:spcPct val="20000"/>
              </a:spcBef>
              <a:buChar char="–"/>
              <a:defRPr sz="2800">
                <a:solidFill>
                  <a:schemeClr val="tx1"/>
                </a:solidFill>
                <a:latin typeface="Arial" panose="020B0604020202020204" pitchFamily="34" charset="0"/>
                <a:ea typeface="宋体" panose="02010600030101010101" pitchFamily="2" charset="-122"/>
              </a:defRPr>
            </a:lvl2pPr>
            <a:lvl3pPr algn="l">
              <a:spcBef>
                <a:spcPct val="20000"/>
              </a:spcBef>
              <a:buChar char="•"/>
              <a:defRPr sz="2400">
                <a:solidFill>
                  <a:schemeClr val="tx1"/>
                </a:solidFill>
                <a:latin typeface="Arial" panose="020B0604020202020204" pitchFamily="34" charset="0"/>
                <a:ea typeface="宋体" panose="02010600030101010101" pitchFamily="2" charset="-122"/>
              </a:defRPr>
            </a:lvl3pPr>
            <a:lvl4pPr algn="l">
              <a:spcBef>
                <a:spcPct val="20000"/>
              </a:spcBef>
              <a:buChar char="–"/>
              <a:defRPr sz="2000">
                <a:solidFill>
                  <a:schemeClr val="tx1"/>
                </a:solidFill>
                <a:latin typeface="Arial" panose="020B0604020202020204" pitchFamily="34" charset="0"/>
                <a:ea typeface="宋体" panose="02010600030101010101" pitchFamily="2" charset="-122"/>
              </a:defRPr>
            </a:lvl4pPr>
            <a:lvl5pPr algn="l">
              <a:spcBef>
                <a:spcPct val="20000"/>
              </a:spcBef>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algn="ctr">
              <a:spcBef>
                <a:spcPct val="0"/>
              </a:spcBef>
              <a:buFontTx/>
              <a:buNone/>
            </a:pPr>
            <a:r>
              <a:rPr lang="zh-CN" altLang="en-US" sz="3600">
                <a:solidFill>
                  <a:srgbClr val="CC0000"/>
                </a:solidFill>
                <a:latin typeface="Times New Roman" panose="02020603050405020304" pitchFamily="18" charset="0"/>
                <a:ea typeface="黑体" panose="02010609060101010101" pitchFamily="49" charset="-122"/>
              </a:rPr>
              <a:t>形式三：</a:t>
            </a:r>
          </a:p>
        </p:txBody>
      </p:sp>
      <p:sp>
        <p:nvSpPr>
          <p:cNvPr id="12291" name="Text Box 3">
            <a:extLst>
              <a:ext uri="{FF2B5EF4-FFF2-40B4-BE49-F238E27FC236}">
                <a16:creationId xmlns:a16="http://schemas.microsoft.com/office/drawing/2014/main" id="{954AE1AA-1172-478F-85A9-AF091B29994F}"/>
              </a:ext>
            </a:extLst>
          </p:cNvPr>
          <p:cNvSpPr txBox="1">
            <a:spLocks noChangeArrowheads="1"/>
          </p:cNvSpPr>
          <p:nvPr/>
        </p:nvSpPr>
        <p:spPr bwMode="auto">
          <a:xfrm>
            <a:off x="1403350" y="1992313"/>
            <a:ext cx="5761038"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0" hangingPunct="0"/>
            <a:r>
              <a:rPr lang="zh-CN" altLang="en-US">
                <a:solidFill>
                  <a:srgbClr val="0000CC"/>
                </a:solidFill>
              </a:rPr>
              <a:t>struct</a:t>
            </a:r>
          </a:p>
          <a:p>
            <a:pPr algn="l" eaLnBrk="0" hangingPunct="0"/>
            <a:r>
              <a:rPr lang="zh-CN" altLang="en-US">
                <a:solidFill>
                  <a:srgbClr val="0000CC"/>
                </a:solidFill>
              </a:rPr>
              <a:t>{</a:t>
            </a:r>
          </a:p>
          <a:p>
            <a:pPr algn="l" eaLnBrk="0" hangingPunct="0"/>
            <a:r>
              <a:rPr lang="zh-CN" altLang="en-US">
                <a:solidFill>
                  <a:schemeClr val="tx2"/>
                </a:solidFill>
              </a:rPr>
              <a:t>      </a:t>
            </a:r>
            <a:r>
              <a:rPr lang="zh-CN" altLang="en-US">
                <a:solidFill>
                  <a:srgbClr val="0000CC"/>
                </a:solidFill>
              </a:rPr>
              <a:t>类型标识符</a:t>
            </a:r>
            <a:r>
              <a:rPr lang="zh-CN" altLang="en-US">
                <a:solidFill>
                  <a:srgbClr val="339933"/>
                </a:solidFill>
              </a:rPr>
              <a:t>    </a:t>
            </a:r>
            <a:r>
              <a:rPr lang="zh-CN" altLang="en-US"/>
              <a:t>成员名；</a:t>
            </a:r>
          </a:p>
          <a:p>
            <a:pPr algn="l" eaLnBrk="0" hangingPunct="0"/>
            <a:r>
              <a:rPr lang="zh-CN" altLang="en-US">
                <a:solidFill>
                  <a:srgbClr val="339933"/>
                </a:solidFill>
              </a:rPr>
              <a:t>      </a:t>
            </a:r>
            <a:r>
              <a:rPr lang="zh-CN" altLang="en-US">
                <a:solidFill>
                  <a:srgbClr val="0000CC"/>
                </a:solidFill>
              </a:rPr>
              <a:t>类型标识符</a:t>
            </a:r>
            <a:r>
              <a:rPr lang="zh-CN" altLang="en-US">
                <a:solidFill>
                  <a:srgbClr val="339933"/>
                </a:solidFill>
              </a:rPr>
              <a:t>    </a:t>
            </a:r>
            <a:r>
              <a:rPr lang="zh-CN" altLang="en-US"/>
              <a:t>成员名；</a:t>
            </a:r>
          </a:p>
          <a:p>
            <a:pPr algn="l" eaLnBrk="0" hangingPunct="0"/>
            <a:r>
              <a:rPr lang="zh-CN" altLang="en-US">
                <a:solidFill>
                  <a:schemeClr val="tx2"/>
                </a:solidFill>
              </a:rPr>
              <a:t>         </a:t>
            </a:r>
            <a:r>
              <a:rPr lang="zh-CN" altLang="en-US"/>
              <a:t>…………….</a:t>
            </a:r>
          </a:p>
          <a:p>
            <a:pPr algn="l" eaLnBrk="0" hangingPunct="0"/>
            <a:r>
              <a:rPr lang="zh-CN" altLang="en-US">
                <a:solidFill>
                  <a:srgbClr val="0000CC"/>
                </a:solidFill>
              </a:rPr>
              <a:t>}  </a:t>
            </a:r>
            <a:r>
              <a:rPr lang="zh-CN" altLang="en-US">
                <a:solidFill>
                  <a:srgbClr val="003300"/>
                </a:solidFill>
              </a:rPr>
              <a:t>结构体变量 </a:t>
            </a:r>
            <a:r>
              <a:rPr lang="zh-CN" altLang="en-US">
                <a:solidFill>
                  <a:schemeClr val="tx2"/>
                </a:solidFill>
              </a:rPr>
              <a:t>= {</a:t>
            </a:r>
            <a:r>
              <a:rPr lang="zh-CN" altLang="en-US">
                <a:solidFill>
                  <a:srgbClr val="0000CC"/>
                </a:solidFill>
              </a:rPr>
              <a:t>初始数据</a:t>
            </a:r>
            <a:r>
              <a:rPr lang="zh-CN" altLang="en-US">
                <a:solidFill>
                  <a:schemeClr val="tx2"/>
                </a:solidFill>
              </a:rPr>
              <a:t>}；</a:t>
            </a:r>
          </a:p>
        </p:txBody>
      </p:sp>
      <p:sp>
        <p:nvSpPr>
          <p:cNvPr id="12292" name="Rectangle 4">
            <a:extLst>
              <a:ext uri="{FF2B5EF4-FFF2-40B4-BE49-F238E27FC236}">
                <a16:creationId xmlns:a16="http://schemas.microsoft.com/office/drawing/2014/main" id="{7287D4C4-95BC-4D37-A3E9-26135B17D70D}"/>
              </a:ext>
            </a:extLst>
          </p:cNvPr>
          <p:cNvSpPr>
            <a:spLocks noChangeArrowheads="1"/>
          </p:cNvSpPr>
          <p:nvPr/>
        </p:nvSpPr>
        <p:spPr bwMode="auto">
          <a:xfrm>
            <a:off x="755650" y="260350"/>
            <a:ext cx="6335713"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en-US" altLang="zh-CN" sz="3600">
                <a:solidFill>
                  <a:srgbClr val="CC0000"/>
                </a:solidFill>
                <a:latin typeface="Times New Roman" panose="02020603050405020304" pitchFamily="18" charset="0"/>
              </a:rPr>
              <a:t>11.4. </a:t>
            </a:r>
            <a:r>
              <a:rPr lang="zh-CN" altLang="en-US" sz="3600">
                <a:solidFill>
                  <a:srgbClr val="CC0000"/>
                </a:solidFill>
                <a:latin typeface="Times New Roman" panose="02020603050405020304" pitchFamily="18" charset="0"/>
              </a:rPr>
              <a:t>结构体变量的初始化</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D0DA6D7-0C42-48BF-9C85-A801F24F01D6}"/>
              </a:ext>
            </a:extLst>
          </p:cNvPr>
          <p:cNvSpPr>
            <a:spLocks noChangeArrowheads="1"/>
          </p:cNvSpPr>
          <p:nvPr/>
        </p:nvSpPr>
        <p:spPr bwMode="auto">
          <a:xfrm>
            <a:off x="900113" y="1196975"/>
            <a:ext cx="3024187"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har char="•"/>
              <a:defRPr sz="3200">
                <a:solidFill>
                  <a:schemeClr val="tx1"/>
                </a:solidFill>
                <a:latin typeface="Arial" panose="020B0604020202020204" pitchFamily="34" charset="0"/>
                <a:ea typeface="宋体" panose="02010600030101010101" pitchFamily="2" charset="-122"/>
              </a:defRPr>
            </a:lvl1pPr>
            <a:lvl2pPr algn="l">
              <a:spcBef>
                <a:spcPct val="20000"/>
              </a:spcBef>
              <a:buChar char="–"/>
              <a:defRPr sz="2800">
                <a:solidFill>
                  <a:schemeClr val="tx1"/>
                </a:solidFill>
                <a:latin typeface="Arial" panose="020B0604020202020204" pitchFamily="34" charset="0"/>
                <a:ea typeface="宋体" panose="02010600030101010101" pitchFamily="2" charset="-122"/>
              </a:defRPr>
            </a:lvl2pPr>
            <a:lvl3pPr algn="l">
              <a:spcBef>
                <a:spcPct val="20000"/>
              </a:spcBef>
              <a:buChar char="•"/>
              <a:defRPr sz="2400">
                <a:solidFill>
                  <a:schemeClr val="tx1"/>
                </a:solidFill>
                <a:latin typeface="Arial" panose="020B0604020202020204" pitchFamily="34" charset="0"/>
                <a:ea typeface="宋体" panose="02010600030101010101" pitchFamily="2" charset="-122"/>
              </a:defRPr>
            </a:lvl3pPr>
            <a:lvl4pPr algn="l">
              <a:spcBef>
                <a:spcPct val="20000"/>
              </a:spcBef>
              <a:buChar char="–"/>
              <a:defRPr sz="2000">
                <a:solidFill>
                  <a:schemeClr val="tx1"/>
                </a:solidFill>
                <a:latin typeface="Arial" panose="020B0604020202020204" pitchFamily="34" charset="0"/>
                <a:ea typeface="宋体" panose="02010600030101010101" pitchFamily="2" charset="-122"/>
              </a:defRPr>
            </a:lvl4pPr>
            <a:lvl5pPr algn="l">
              <a:spcBef>
                <a:spcPct val="20000"/>
              </a:spcBef>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algn="ctr">
              <a:spcBef>
                <a:spcPct val="0"/>
              </a:spcBef>
              <a:buFontTx/>
              <a:buNone/>
            </a:pPr>
            <a:r>
              <a:rPr lang="zh-CN" altLang="en-US" sz="3600">
                <a:solidFill>
                  <a:srgbClr val="CC0000"/>
                </a:solidFill>
                <a:latin typeface="Times New Roman" panose="02020603050405020304" pitchFamily="18" charset="0"/>
                <a:ea typeface="黑体" panose="02010609060101010101" pitchFamily="49" charset="-122"/>
              </a:rPr>
              <a:t>形式三举例</a:t>
            </a:r>
          </a:p>
        </p:txBody>
      </p:sp>
      <p:sp>
        <p:nvSpPr>
          <p:cNvPr id="13315" name="Text Box 3">
            <a:extLst>
              <a:ext uri="{FF2B5EF4-FFF2-40B4-BE49-F238E27FC236}">
                <a16:creationId xmlns:a16="http://schemas.microsoft.com/office/drawing/2014/main" id="{B195BF63-2B7C-4597-B893-E6006EB37F5D}"/>
              </a:ext>
            </a:extLst>
          </p:cNvPr>
          <p:cNvSpPr txBox="1">
            <a:spLocks noChangeArrowheads="1"/>
          </p:cNvSpPr>
          <p:nvPr/>
        </p:nvSpPr>
        <p:spPr bwMode="auto">
          <a:xfrm>
            <a:off x="1116013" y="1700213"/>
            <a:ext cx="7200900" cy="3990975"/>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r>
              <a:rPr lang="zh-CN" altLang="en-US">
                <a:solidFill>
                  <a:srgbClr val="0000CC"/>
                </a:solidFill>
                <a:ea typeface="宋体" panose="02010600030101010101" pitchFamily="2" charset="-122"/>
              </a:rPr>
              <a:t>      </a:t>
            </a:r>
            <a:r>
              <a:rPr lang="en-US" altLang="zh-CN">
                <a:solidFill>
                  <a:srgbClr val="0000CC"/>
                </a:solidFill>
                <a:ea typeface="宋体" panose="02010600030101010101" pitchFamily="2" charset="-122"/>
              </a:rPr>
              <a:t>struct</a:t>
            </a:r>
          </a:p>
          <a:p>
            <a:pPr algn="l" eaLnBrk="0" hangingPunct="0"/>
            <a:r>
              <a:rPr lang="en-US" altLang="zh-CN">
                <a:solidFill>
                  <a:srgbClr val="CC0000"/>
                </a:solidFill>
                <a:ea typeface="宋体" panose="02010600030101010101" pitchFamily="2" charset="-122"/>
              </a:rPr>
              <a:t>        {</a:t>
            </a:r>
            <a:r>
              <a:rPr lang="en-US" altLang="zh-CN">
                <a:ea typeface="宋体" panose="02010600030101010101" pitchFamily="2" charset="-122"/>
              </a:rPr>
              <a:t>    </a:t>
            </a:r>
            <a:r>
              <a:rPr lang="en-US" altLang="zh-CN">
                <a:solidFill>
                  <a:srgbClr val="0000CC"/>
                </a:solidFill>
                <a:ea typeface="宋体" panose="02010600030101010101" pitchFamily="2" charset="-122"/>
              </a:rPr>
              <a:t>int </a:t>
            </a:r>
            <a:r>
              <a:rPr lang="en-US" altLang="zh-CN">
                <a:ea typeface="宋体" panose="02010600030101010101" pitchFamily="2" charset="-122"/>
              </a:rPr>
              <a:t>     num;</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char</a:t>
            </a:r>
            <a:r>
              <a:rPr lang="en-US" altLang="zh-CN">
                <a:ea typeface="宋体" panose="02010600030101010101" pitchFamily="2" charset="-122"/>
              </a:rPr>
              <a:t>  name[20];</a:t>
            </a:r>
          </a:p>
          <a:p>
            <a:pPr algn="l" eaLnBrk="0" hangingPunct="0"/>
            <a:r>
              <a:rPr lang="en-US" altLang="zh-CN">
                <a:solidFill>
                  <a:srgbClr val="0000CC"/>
                </a:solidFill>
                <a:ea typeface="宋体" panose="02010600030101010101" pitchFamily="2" charset="-122"/>
              </a:rPr>
              <a:t>              char</a:t>
            </a:r>
            <a:r>
              <a:rPr lang="en-US" altLang="zh-CN">
                <a:ea typeface="宋体" panose="02010600030101010101" pitchFamily="2" charset="-122"/>
              </a:rPr>
              <a:t>  sex;</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int  </a:t>
            </a:r>
            <a:r>
              <a:rPr lang="en-US" altLang="zh-CN">
                <a:ea typeface="宋体" panose="02010600030101010101" pitchFamily="2" charset="-122"/>
              </a:rPr>
              <a:t>   age;</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char </a:t>
            </a:r>
            <a:r>
              <a:rPr lang="en-US" altLang="zh-CN">
                <a:ea typeface="宋体" panose="02010600030101010101" pitchFamily="2" charset="-122"/>
              </a:rPr>
              <a:t> addr[30];</a:t>
            </a:r>
          </a:p>
          <a:p>
            <a:pPr algn="l" eaLnBrk="0" hangingPunct="0"/>
            <a:r>
              <a:rPr lang="en-US" altLang="zh-CN">
                <a:solidFill>
                  <a:srgbClr val="CC0000"/>
                </a:solidFill>
                <a:ea typeface="宋体" panose="02010600030101010101" pitchFamily="2" charset="-122"/>
              </a:rPr>
              <a:t>        } </a:t>
            </a:r>
            <a:r>
              <a:rPr lang="en-US" altLang="zh-CN">
                <a:solidFill>
                  <a:srgbClr val="003300"/>
                </a:solidFill>
                <a:ea typeface="宋体" panose="02010600030101010101" pitchFamily="2" charset="-122"/>
              </a:rPr>
              <a:t>stu1</a:t>
            </a:r>
            <a:r>
              <a:rPr lang="en-US" altLang="zh-CN">
                <a:ea typeface="宋体" panose="02010600030101010101" pitchFamily="2" charset="-122"/>
              </a:rPr>
              <a:t>= {112,“Wang Lin”,‘M’,19, </a:t>
            </a:r>
          </a:p>
          <a:p>
            <a:pPr algn="l" eaLnBrk="0" hangingPunct="0"/>
            <a:r>
              <a:rPr lang="en-US" altLang="zh-CN">
                <a:ea typeface="宋体" panose="02010600030101010101" pitchFamily="2" charset="-122"/>
              </a:rPr>
              <a:t>                     “200 Beijing Road”}; </a:t>
            </a:r>
          </a:p>
        </p:txBody>
      </p:sp>
      <p:sp>
        <p:nvSpPr>
          <p:cNvPr id="13316" name="Rectangle 4">
            <a:extLst>
              <a:ext uri="{FF2B5EF4-FFF2-40B4-BE49-F238E27FC236}">
                <a16:creationId xmlns:a16="http://schemas.microsoft.com/office/drawing/2014/main" id="{6BDB2218-13F9-4AAC-AC67-D4C8EBBB44DE}"/>
              </a:ext>
            </a:extLst>
          </p:cNvPr>
          <p:cNvSpPr>
            <a:spLocks noChangeArrowheads="1"/>
          </p:cNvSpPr>
          <p:nvPr/>
        </p:nvSpPr>
        <p:spPr bwMode="auto">
          <a:xfrm>
            <a:off x="755650" y="260350"/>
            <a:ext cx="6335713"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en-US" altLang="zh-CN" sz="3600">
                <a:solidFill>
                  <a:srgbClr val="CC0000"/>
                </a:solidFill>
                <a:latin typeface="Times New Roman" panose="02020603050405020304" pitchFamily="18" charset="0"/>
              </a:rPr>
              <a:t>11.4. </a:t>
            </a:r>
            <a:r>
              <a:rPr lang="zh-CN" altLang="en-US" sz="3600">
                <a:solidFill>
                  <a:srgbClr val="CC0000"/>
                </a:solidFill>
                <a:latin typeface="Times New Roman" panose="02020603050405020304" pitchFamily="18" charset="0"/>
              </a:rPr>
              <a:t>结构体变量的初始化</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9DD8E9BA-CEA3-4C01-B982-3FB31FABF70D}"/>
              </a:ext>
            </a:extLst>
          </p:cNvPr>
          <p:cNvSpPr>
            <a:spLocks noGrp="1" noChangeArrowheads="1"/>
          </p:cNvSpPr>
          <p:nvPr>
            <p:ph type="title"/>
          </p:nvPr>
        </p:nvSpPr>
        <p:spPr>
          <a:xfrm>
            <a:off x="1042988" y="260350"/>
            <a:ext cx="4824412" cy="711200"/>
          </a:xfrm>
          <a:noFill/>
          <a:ln/>
        </p:spPr>
        <p:txBody>
          <a:bodyPr/>
          <a:lstStyle/>
          <a:p>
            <a:r>
              <a:rPr lang="en-US" altLang="zh-CN" sz="3600">
                <a:solidFill>
                  <a:srgbClr val="CC0000"/>
                </a:solidFill>
                <a:latin typeface="Times New Roman" panose="02020603050405020304" pitchFamily="18" charset="0"/>
              </a:rPr>
              <a:t>11.5 </a:t>
            </a:r>
            <a:r>
              <a:rPr lang="zh-CN" altLang="en-US" sz="3600">
                <a:solidFill>
                  <a:srgbClr val="CC0000"/>
                </a:solidFill>
                <a:latin typeface="Times New Roman" panose="02020603050405020304" pitchFamily="18" charset="0"/>
              </a:rPr>
              <a:t>结构体数组</a:t>
            </a:r>
          </a:p>
        </p:txBody>
      </p:sp>
      <p:sp>
        <p:nvSpPr>
          <p:cNvPr id="130051" name="Rectangle 3">
            <a:extLst>
              <a:ext uri="{FF2B5EF4-FFF2-40B4-BE49-F238E27FC236}">
                <a16:creationId xmlns:a16="http://schemas.microsoft.com/office/drawing/2014/main" id="{C01EDF95-443E-4EB0-9574-AA733DA36EB8}"/>
              </a:ext>
            </a:extLst>
          </p:cNvPr>
          <p:cNvSpPr>
            <a:spLocks noChangeArrowheads="1"/>
          </p:cNvSpPr>
          <p:nvPr/>
        </p:nvSpPr>
        <p:spPr bwMode="auto">
          <a:xfrm>
            <a:off x="1619250" y="1484313"/>
            <a:ext cx="42481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a:solidFill>
                  <a:srgbClr val="CC0000"/>
                </a:solidFill>
                <a:latin typeface="Times New Roman" panose="02020603050405020304" pitchFamily="18" charset="0"/>
                <a:ea typeface="黑体" panose="02010609060101010101" pitchFamily="49" charset="-122"/>
              </a:rPr>
              <a:t>1</a:t>
            </a:r>
            <a:r>
              <a:rPr lang="zh-CN" altLang="en-US">
                <a:solidFill>
                  <a:srgbClr val="CC0000"/>
                </a:solidFill>
                <a:latin typeface="Times New Roman" panose="02020603050405020304" pitchFamily="18" charset="0"/>
                <a:ea typeface="黑体" panose="02010609060101010101" pitchFamily="49" charset="-122"/>
              </a:rPr>
              <a:t>、定义</a:t>
            </a:r>
            <a:r>
              <a:rPr lang="en-US" altLang="zh-CN">
                <a:solidFill>
                  <a:srgbClr val="CC0000"/>
                </a:solidFill>
                <a:latin typeface="Times New Roman" panose="02020603050405020304" pitchFamily="18" charset="0"/>
                <a:ea typeface="黑体" panose="02010609060101010101" pitchFamily="49" charset="-122"/>
              </a:rPr>
              <a:t>:</a:t>
            </a:r>
            <a:r>
              <a:rPr lang="en-US" altLang="zh-CN">
                <a:latin typeface="Times New Roman" panose="02020603050405020304" pitchFamily="18" charset="0"/>
                <a:ea typeface="黑体" panose="02010609060101010101" pitchFamily="49" charset="-122"/>
              </a:rPr>
              <a:t>  </a:t>
            </a:r>
            <a:r>
              <a:rPr lang="zh-CN" altLang="en-US">
                <a:solidFill>
                  <a:srgbClr val="0000CC"/>
                </a:solidFill>
                <a:latin typeface="Times New Roman" panose="02020603050405020304" pitchFamily="18" charset="0"/>
                <a:ea typeface="黑体" panose="02010609060101010101" pitchFamily="49" charset="-122"/>
              </a:rPr>
              <a:t>三种方法</a:t>
            </a:r>
            <a:endParaRPr lang="zh-CN" altLang="en-US">
              <a:latin typeface="Times New Roman" panose="02020603050405020304" pitchFamily="18" charset="0"/>
              <a:ea typeface="黑体" panose="02010609060101010101" pitchFamily="49" charset="-122"/>
            </a:endParaRPr>
          </a:p>
          <a:p>
            <a:pPr>
              <a:buFontTx/>
              <a:buNone/>
            </a:pPr>
            <a:r>
              <a:rPr lang="zh-CN" altLang="en-US">
                <a:latin typeface="Times New Roman" panose="02020603050405020304" pitchFamily="18" charset="0"/>
                <a:ea typeface="黑体" panose="02010609060101010101" pitchFamily="49" charset="-122"/>
              </a:rPr>
              <a:t> </a:t>
            </a:r>
          </a:p>
          <a:p>
            <a:pPr>
              <a:buFontTx/>
              <a:buNone/>
            </a:pPr>
            <a:r>
              <a:rPr lang="en-US" altLang="zh-CN">
                <a:solidFill>
                  <a:srgbClr val="CC0000"/>
                </a:solidFill>
                <a:latin typeface="Times New Roman" panose="02020603050405020304" pitchFamily="18" charset="0"/>
                <a:ea typeface="黑体" panose="02010609060101010101" pitchFamily="49" charset="-122"/>
              </a:rPr>
              <a:t>2</a:t>
            </a:r>
            <a:r>
              <a:rPr lang="zh-CN" altLang="en-US">
                <a:solidFill>
                  <a:srgbClr val="CC0000"/>
                </a:solidFill>
                <a:latin typeface="Times New Roman" panose="02020603050405020304" pitchFamily="18" charset="0"/>
                <a:ea typeface="黑体" panose="02010609060101010101" pitchFamily="49" charset="-122"/>
              </a:rPr>
              <a:t>、初始化</a:t>
            </a:r>
            <a:endParaRPr lang="zh-CN" altLang="en-US">
              <a:latin typeface="Times New Roman" panose="02020603050405020304" pitchFamily="18" charset="0"/>
              <a:ea typeface="黑体" panose="02010609060101010101" pitchFamily="49" charset="-122"/>
            </a:endParaRPr>
          </a:p>
          <a:p>
            <a:pPr>
              <a:buFontTx/>
              <a:buNone/>
            </a:pPr>
            <a:endParaRPr lang="zh-CN" altLang="en-US">
              <a:latin typeface="Times New Roman" panose="02020603050405020304" pitchFamily="18" charset="0"/>
              <a:ea typeface="黑体" panose="02010609060101010101" pitchFamily="49" charset="-122"/>
            </a:endParaRPr>
          </a:p>
          <a:p>
            <a:pPr>
              <a:buFontTx/>
              <a:buNone/>
            </a:pPr>
            <a:r>
              <a:rPr lang="en-US" altLang="zh-CN">
                <a:solidFill>
                  <a:srgbClr val="CC0000"/>
                </a:solidFill>
                <a:latin typeface="Times New Roman" panose="02020603050405020304" pitchFamily="18" charset="0"/>
                <a:ea typeface="黑体" panose="02010609060101010101" pitchFamily="49" charset="-122"/>
              </a:rPr>
              <a:t>3</a:t>
            </a:r>
            <a:r>
              <a:rPr lang="zh-CN" altLang="en-US">
                <a:solidFill>
                  <a:srgbClr val="CC0000"/>
                </a:solidFill>
                <a:latin typeface="Times New Roman" panose="02020603050405020304" pitchFamily="18" charset="0"/>
                <a:ea typeface="黑体" panose="02010609060101010101" pitchFamily="49" charset="-122"/>
              </a:rPr>
              <a:t>、数组元素的引用</a:t>
            </a:r>
            <a:endParaRPr lang="zh-CN" altLang="en-US">
              <a:latin typeface="Times New Roman" panose="02020603050405020304" pitchFamily="18" charset="0"/>
              <a:ea typeface="黑体" panose="02010609060101010101" pitchFamily="49"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899CADE4-70BF-4F90-99D2-EDE652406AEB}"/>
              </a:ext>
            </a:extLst>
          </p:cNvPr>
          <p:cNvSpPr txBox="1">
            <a:spLocks noChangeArrowheads="1"/>
          </p:cNvSpPr>
          <p:nvPr/>
        </p:nvSpPr>
        <p:spPr bwMode="auto">
          <a:xfrm>
            <a:off x="1116013" y="1700213"/>
            <a:ext cx="4191000" cy="4029075"/>
          </a:xfrm>
          <a:prstGeom prst="rect">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lang="zh-CN" altLang="en-US">
                <a:solidFill>
                  <a:srgbClr val="CC0000"/>
                </a:solidFill>
                <a:ea typeface="隶书" panose="02010509060101010101" pitchFamily="49" charset="-122"/>
              </a:rPr>
              <a:t>形式一</a:t>
            </a:r>
            <a:r>
              <a:rPr lang="en-US" altLang="zh-CN">
                <a:solidFill>
                  <a:srgbClr val="CC0000"/>
                </a:solidFill>
                <a:ea typeface="隶书" panose="02010509060101010101" pitchFamily="49" charset="-122"/>
              </a:rPr>
              <a:t>:</a:t>
            </a:r>
            <a:r>
              <a:rPr lang="en-US" altLang="zh-CN">
                <a:solidFill>
                  <a:srgbClr val="CC0000"/>
                </a:solidFill>
                <a:ea typeface="宋体" panose="02010600030101010101" pitchFamily="2" charset="-122"/>
              </a:rPr>
              <a:t>  </a:t>
            </a:r>
          </a:p>
          <a:p>
            <a:pPr algn="l" eaLnBrk="0" hangingPunct="0"/>
            <a:r>
              <a:rPr lang="en-US" altLang="zh-CN">
                <a:solidFill>
                  <a:srgbClr val="0000CC"/>
                </a:solidFill>
                <a:ea typeface="宋体" panose="02010600030101010101" pitchFamily="2" charset="-122"/>
              </a:rPr>
              <a:t>struct </a:t>
            </a:r>
            <a:r>
              <a:rPr lang="en-US" altLang="zh-CN">
                <a:ea typeface="宋体" panose="02010600030101010101" pitchFamily="2" charset="-122"/>
              </a:rPr>
              <a:t> </a:t>
            </a:r>
            <a:r>
              <a:rPr lang="en-US" altLang="zh-CN">
                <a:solidFill>
                  <a:srgbClr val="CC0000"/>
                </a:solidFill>
                <a:ea typeface="宋体" panose="02010600030101010101" pitchFamily="2" charset="-122"/>
              </a:rPr>
              <a:t>student</a:t>
            </a:r>
          </a:p>
          <a:p>
            <a:pPr algn="l" eaLnBrk="0" hangingPunct="0"/>
            <a:r>
              <a:rPr lang="en-US" altLang="zh-CN">
                <a:solidFill>
                  <a:srgbClr val="CC0000"/>
                </a:solidFill>
                <a:ea typeface="宋体" panose="02010600030101010101" pitchFamily="2" charset="-122"/>
              </a:rPr>
              <a:t>      {</a:t>
            </a:r>
            <a:r>
              <a:rPr lang="en-US" altLang="zh-CN">
                <a:ea typeface="宋体" panose="02010600030101010101" pitchFamily="2" charset="-122"/>
              </a:rPr>
              <a:t>     </a:t>
            </a:r>
            <a:r>
              <a:rPr lang="en-US" altLang="zh-CN">
                <a:solidFill>
                  <a:srgbClr val="0000CC"/>
                </a:solidFill>
                <a:ea typeface="宋体" panose="02010600030101010101" pitchFamily="2" charset="-122"/>
              </a:rPr>
              <a:t>int </a:t>
            </a:r>
            <a:r>
              <a:rPr lang="en-US" altLang="zh-CN">
                <a:ea typeface="宋体" panose="02010600030101010101" pitchFamily="2" charset="-122"/>
              </a:rPr>
              <a:t>  num;</a:t>
            </a:r>
          </a:p>
          <a:p>
            <a:pPr algn="l" eaLnBrk="0" hangingPunct="0"/>
            <a:r>
              <a:rPr lang="en-US" altLang="zh-CN">
                <a:solidFill>
                  <a:srgbClr val="0000CC"/>
                </a:solidFill>
                <a:ea typeface="宋体" panose="02010600030101010101" pitchFamily="2" charset="-122"/>
              </a:rPr>
              <a:t>             char</a:t>
            </a:r>
            <a:r>
              <a:rPr lang="en-US" altLang="zh-CN">
                <a:ea typeface="宋体" panose="02010600030101010101" pitchFamily="2" charset="-122"/>
              </a:rPr>
              <a:t> name[20];</a:t>
            </a:r>
          </a:p>
          <a:p>
            <a:pPr algn="l" eaLnBrk="0" hangingPunct="0"/>
            <a:r>
              <a:rPr lang="en-US" altLang="zh-CN">
                <a:solidFill>
                  <a:srgbClr val="0000CC"/>
                </a:solidFill>
                <a:ea typeface="宋体" panose="02010600030101010101" pitchFamily="2" charset="-122"/>
              </a:rPr>
              <a:t>             char</a:t>
            </a:r>
            <a:r>
              <a:rPr lang="en-US" altLang="zh-CN">
                <a:ea typeface="宋体" panose="02010600030101010101" pitchFamily="2" charset="-122"/>
              </a:rPr>
              <a:t>  sex;</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int </a:t>
            </a:r>
            <a:r>
              <a:rPr lang="en-US" altLang="zh-CN">
                <a:ea typeface="宋体" panose="02010600030101010101" pitchFamily="2" charset="-122"/>
              </a:rPr>
              <a:t> age;</a:t>
            </a:r>
          </a:p>
          <a:p>
            <a:pPr algn="l" eaLnBrk="0" hangingPunct="0"/>
            <a:r>
              <a:rPr lang="en-US" altLang="zh-CN">
                <a:solidFill>
                  <a:srgbClr val="CC0000"/>
                </a:solidFill>
                <a:ea typeface="宋体" panose="02010600030101010101" pitchFamily="2" charset="-122"/>
              </a:rPr>
              <a:t>      };</a:t>
            </a:r>
          </a:p>
          <a:p>
            <a:pPr algn="l" eaLnBrk="0" hangingPunct="0"/>
            <a:r>
              <a:rPr lang="en-US" altLang="zh-CN">
                <a:solidFill>
                  <a:srgbClr val="0000CC"/>
                </a:solidFill>
                <a:ea typeface="宋体" panose="02010600030101010101" pitchFamily="2" charset="-122"/>
              </a:rPr>
              <a:t>struct  </a:t>
            </a:r>
            <a:r>
              <a:rPr lang="en-US" altLang="zh-CN">
                <a:solidFill>
                  <a:srgbClr val="CC0000"/>
                </a:solidFill>
                <a:ea typeface="宋体" panose="02010600030101010101" pitchFamily="2" charset="-122"/>
              </a:rPr>
              <a:t>student </a:t>
            </a:r>
            <a:r>
              <a:rPr lang="en-US" altLang="zh-CN">
                <a:ea typeface="宋体" panose="02010600030101010101" pitchFamily="2" charset="-122"/>
              </a:rPr>
              <a:t>  </a:t>
            </a:r>
            <a:r>
              <a:rPr lang="en-US" altLang="zh-CN">
                <a:solidFill>
                  <a:srgbClr val="006600"/>
                </a:solidFill>
                <a:ea typeface="宋体" panose="02010600030101010101" pitchFamily="2" charset="-122"/>
              </a:rPr>
              <a:t>stu[2];</a:t>
            </a:r>
          </a:p>
        </p:txBody>
      </p:sp>
      <p:sp>
        <p:nvSpPr>
          <p:cNvPr id="133123" name="Text Box 3">
            <a:extLst>
              <a:ext uri="{FF2B5EF4-FFF2-40B4-BE49-F238E27FC236}">
                <a16:creationId xmlns:a16="http://schemas.microsoft.com/office/drawing/2014/main" id="{BDAC1392-4202-4965-BE58-E956AF827020}"/>
              </a:ext>
            </a:extLst>
          </p:cNvPr>
          <p:cNvSpPr txBox="1">
            <a:spLocks noChangeArrowheads="1"/>
          </p:cNvSpPr>
          <p:nvPr/>
        </p:nvSpPr>
        <p:spPr bwMode="auto">
          <a:xfrm>
            <a:off x="1116013" y="2276475"/>
            <a:ext cx="4176712" cy="3541713"/>
          </a:xfrm>
          <a:prstGeom prst="rect">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r>
              <a:rPr lang="zh-CN" altLang="en-US">
                <a:solidFill>
                  <a:srgbClr val="CC0000"/>
                </a:solidFill>
                <a:latin typeface="隶书" panose="02010509060101010101" pitchFamily="49" charset="-122"/>
                <a:ea typeface="隶书" panose="02010509060101010101" pitchFamily="49" charset="-122"/>
              </a:rPr>
              <a:t>形式二</a:t>
            </a:r>
            <a:r>
              <a:rPr lang="en-US" altLang="zh-CN">
                <a:solidFill>
                  <a:srgbClr val="CC0000"/>
                </a:solidFill>
                <a:latin typeface="隶书" panose="02010509060101010101" pitchFamily="49" charset="-122"/>
                <a:ea typeface="隶书" panose="02010509060101010101" pitchFamily="49" charset="-122"/>
              </a:rPr>
              <a:t>:</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struct  </a:t>
            </a:r>
            <a:r>
              <a:rPr lang="en-US" altLang="zh-CN">
                <a:solidFill>
                  <a:srgbClr val="CC0000"/>
                </a:solidFill>
                <a:ea typeface="宋体" panose="02010600030101010101" pitchFamily="2" charset="-122"/>
              </a:rPr>
              <a:t>student</a:t>
            </a:r>
          </a:p>
          <a:p>
            <a:pPr algn="l" eaLnBrk="0" hangingPunct="0"/>
            <a:r>
              <a:rPr lang="en-US" altLang="zh-CN">
                <a:solidFill>
                  <a:srgbClr val="CC0000"/>
                </a:solidFill>
                <a:ea typeface="宋体" panose="02010600030101010101" pitchFamily="2" charset="-122"/>
              </a:rPr>
              <a:t>      {</a:t>
            </a:r>
            <a:r>
              <a:rPr lang="en-US" altLang="zh-CN">
                <a:ea typeface="宋体" panose="02010600030101010101" pitchFamily="2" charset="-122"/>
              </a:rPr>
              <a:t>     </a:t>
            </a:r>
            <a:r>
              <a:rPr lang="en-US" altLang="zh-CN">
                <a:solidFill>
                  <a:srgbClr val="0000CC"/>
                </a:solidFill>
                <a:ea typeface="宋体" panose="02010600030101010101" pitchFamily="2" charset="-122"/>
              </a:rPr>
              <a:t>int     </a:t>
            </a:r>
            <a:r>
              <a:rPr lang="en-US" altLang="zh-CN">
                <a:ea typeface="宋体" panose="02010600030101010101" pitchFamily="2" charset="-122"/>
              </a:rPr>
              <a:t>num;</a:t>
            </a:r>
          </a:p>
          <a:p>
            <a:pPr algn="l" eaLnBrk="0" hangingPunct="0"/>
            <a:r>
              <a:rPr lang="en-US" altLang="zh-CN">
                <a:solidFill>
                  <a:srgbClr val="0000CC"/>
                </a:solidFill>
                <a:ea typeface="宋体" panose="02010600030101010101" pitchFamily="2" charset="-122"/>
              </a:rPr>
              <a:t>            char</a:t>
            </a:r>
            <a:r>
              <a:rPr lang="en-US" altLang="zh-CN">
                <a:ea typeface="宋体" panose="02010600030101010101" pitchFamily="2" charset="-122"/>
              </a:rPr>
              <a:t> name[20];</a:t>
            </a:r>
          </a:p>
          <a:p>
            <a:pPr algn="l" eaLnBrk="0" hangingPunct="0"/>
            <a:r>
              <a:rPr lang="en-US" altLang="zh-CN">
                <a:solidFill>
                  <a:srgbClr val="0000CC"/>
                </a:solidFill>
                <a:ea typeface="宋体" panose="02010600030101010101" pitchFamily="2" charset="-122"/>
              </a:rPr>
              <a:t>            char</a:t>
            </a:r>
            <a:r>
              <a:rPr lang="en-US" altLang="zh-CN">
                <a:ea typeface="宋体" panose="02010600030101010101" pitchFamily="2" charset="-122"/>
              </a:rPr>
              <a:t>  sex;</a:t>
            </a:r>
          </a:p>
          <a:p>
            <a:pPr algn="l" eaLnBrk="0" hangingPunct="0"/>
            <a:r>
              <a:rPr lang="en-US" altLang="zh-CN">
                <a:solidFill>
                  <a:srgbClr val="0000CC"/>
                </a:solidFill>
                <a:ea typeface="宋体" panose="02010600030101010101" pitchFamily="2" charset="-122"/>
              </a:rPr>
              <a:t>            int</a:t>
            </a:r>
            <a:r>
              <a:rPr lang="en-US" altLang="zh-CN">
                <a:ea typeface="宋体" panose="02010600030101010101" pitchFamily="2" charset="-122"/>
              </a:rPr>
              <a:t>     age;</a:t>
            </a:r>
          </a:p>
          <a:p>
            <a:pPr algn="l" eaLnBrk="0" hangingPunct="0"/>
            <a:r>
              <a:rPr lang="en-US" altLang="zh-CN">
                <a:ea typeface="宋体" panose="02010600030101010101" pitchFamily="2" charset="-122"/>
              </a:rPr>
              <a:t>      </a:t>
            </a:r>
            <a:r>
              <a:rPr lang="en-US" altLang="zh-CN">
                <a:solidFill>
                  <a:srgbClr val="CC0000"/>
                </a:solidFill>
                <a:ea typeface="宋体" panose="02010600030101010101" pitchFamily="2" charset="-122"/>
              </a:rPr>
              <a:t>} </a:t>
            </a:r>
            <a:r>
              <a:rPr lang="en-US" altLang="zh-CN">
                <a:solidFill>
                  <a:srgbClr val="006600"/>
                </a:solidFill>
                <a:ea typeface="宋体" panose="02010600030101010101" pitchFamily="2" charset="-122"/>
              </a:rPr>
              <a:t>stu[2];</a:t>
            </a:r>
          </a:p>
        </p:txBody>
      </p:sp>
      <p:sp>
        <p:nvSpPr>
          <p:cNvPr id="133124" name="Text Box 4">
            <a:extLst>
              <a:ext uri="{FF2B5EF4-FFF2-40B4-BE49-F238E27FC236}">
                <a16:creationId xmlns:a16="http://schemas.microsoft.com/office/drawing/2014/main" id="{03404F1C-724F-4C1C-AACE-7F5CDD544A31}"/>
              </a:ext>
            </a:extLst>
          </p:cNvPr>
          <p:cNvSpPr txBox="1">
            <a:spLocks noChangeArrowheads="1"/>
          </p:cNvSpPr>
          <p:nvPr/>
        </p:nvSpPr>
        <p:spPr bwMode="auto">
          <a:xfrm>
            <a:off x="1101725" y="2852738"/>
            <a:ext cx="4262438" cy="3541712"/>
          </a:xfrm>
          <a:prstGeom prst="rect">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r>
              <a:rPr lang="zh-CN" altLang="en-US">
                <a:solidFill>
                  <a:srgbClr val="CC0000"/>
                </a:solidFill>
                <a:latin typeface="隶书" panose="02010509060101010101" pitchFamily="49" charset="-122"/>
                <a:ea typeface="隶书" panose="02010509060101010101" pitchFamily="49" charset="-122"/>
              </a:rPr>
              <a:t>形式三</a:t>
            </a:r>
            <a:r>
              <a:rPr lang="en-US" altLang="zh-CN">
                <a:solidFill>
                  <a:srgbClr val="CC0000"/>
                </a:solidFill>
                <a:latin typeface="隶书" panose="02010509060101010101" pitchFamily="49" charset="-122"/>
                <a:ea typeface="隶书" panose="02010509060101010101" pitchFamily="49" charset="-122"/>
              </a:rPr>
              <a:t>:</a:t>
            </a:r>
          </a:p>
          <a:p>
            <a:pPr algn="l" eaLnBrk="0" hangingPunct="0"/>
            <a:r>
              <a:rPr lang="en-US" altLang="zh-CN">
                <a:solidFill>
                  <a:srgbClr val="0000CC"/>
                </a:solidFill>
                <a:ea typeface="宋体" panose="02010600030101010101" pitchFamily="2" charset="-122"/>
              </a:rPr>
              <a:t>  struct </a:t>
            </a:r>
          </a:p>
          <a:p>
            <a:pPr algn="l" eaLnBrk="0" hangingPunct="0"/>
            <a:r>
              <a:rPr lang="en-US" altLang="zh-CN">
                <a:ea typeface="宋体" panose="02010600030101010101" pitchFamily="2" charset="-122"/>
              </a:rPr>
              <a:t>     </a:t>
            </a:r>
            <a:r>
              <a:rPr lang="en-US" altLang="zh-CN">
                <a:solidFill>
                  <a:srgbClr val="CC0000"/>
                </a:solidFill>
                <a:ea typeface="宋体" panose="02010600030101010101" pitchFamily="2" charset="-122"/>
              </a:rPr>
              <a:t> { </a:t>
            </a:r>
            <a:r>
              <a:rPr lang="en-US" altLang="zh-CN">
                <a:ea typeface="宋体" panose="02010600030101010101" pitchFamily="2" charset="-122"/>
              </a:rPr>
              <a:t>    </a:t>
            </a:r>
            <a:r>
              <a:rPr lang="en-US" altLang="zh-CN">
                <a:solidFill>
                  <a:srgbClr val="0000CC"/>
                </a:solidFill>
                <a:ea typeface="宋体" panose="02010600030101010101" pitchFamily="2" charset="-122"/>
              </a:rPr>
              <a:t>int</a:t>
            </a:r>
            <a:r>
              <a:rPr lang="en-US" altLang="zh-CN">
                <a:solidFill>
                  <a:srgbClr val="006600"/>
                </a:solidFill>
                <a:ea typeface="宋体" panose="02010600030101010101" pitchFamily="2" charset="-122"/>
              </a:rPr>
              <a:t> </a:t>
            </a:r>
            <a:r>
              <a:rPr lang="en-US" altLang="zh-CN">
                <a:ea typeface="宋体" panose="02010600030101010101" pitchFamily="2" charset="-122"/>
              </a:rPr>
              <a:t>   num;</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char</a:t>
            </a:r>
            <a:r>
              <a:rPr lang="en-US" altLang="zh-CN">
                <a:ea typeface="宋体" panose="02010600030101010101" pitchFamily="2" charset="-122"/>
              </a:rPr>
              <a:t> name[20];</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char</a:t>
            </a:r>
            <a:r>
              <a:rPr lang="en-US" altLang="zh-CN">
                <a:ea typeface="宋体" panose="02010600030101010101" pitchFamily="2" charset="-122"/>
              </a:rPr>
              <a:t> sex;</a:t>
            </a:r>
          </a:p>
          <a:p>
            <a:pPr algn="l" eaLnBrk="0" hangingPunct="0"/>
            <a:r>
              <a:rPr lang="en-US" altLang="zh-CN">
                <a:solidFill>
                  <a:srgbClr val="0000CC"/>
                </a:solidFill>
                <a:ea typeface="宋体" panose="02010600030101010101" pitchFamily="2" charset="-122"/>
              </a:rPr>
              <a:t>            int   </a:t>
            </a:r>
            <a:r>
              <a:rPr lang="en-US" altLang="zh-CN">
                <a:ea typeface="宋体" panose="02010600030101010101" pitchFamily="2" charset="-122"/>
              </a:rPr>
              <a:t> age;</a:t>
            </a:r>
          </a:p>
          <a:p>
            <a:pPr algn="l" eaLnBrk="0" hangingPunct="0"/>
            <a:r>
              <a:rPr lang="en-US" altLang="zh-CN">
                <a:solidFill>
                  <a:srgbClr val="CC0000"/>
                </a:solidFill>
                <a:ea typeface="宋体" panose="02010600030101010101" pitchFamily="2" charset="-122"/>
              </a:rPr>
              <a:t>      }</a:t>
            </a:r>
            <a:r>
              <a:rPr lang="en-US" altLang="zh-CN">
                <a:ea typeface="宋体" panose="02010600030101010101" pitchFamily="2" charset="-122"/>
              </a:rPr>
              <a:t> </a:t>
            </a:r>
            <a:r>
              <a:rPr lang="en-US" altLang="zh-CN">
                <a:solidFill>
                  <a:srgbClr val="006600"/>
                </a:solidFill>
                <a:ea typeface="宋体" panose="02010600030101010101" pitchFamily="2" charset="-122"/>
              </a:rPr>
              <a:t>stu[2];</a:t>
            </a:r>
          </a:p>
        </p:txBody>
      </p:sp>
      <p:grpSp>
        <p:nvGrpSpPr>
          <p:cNvPr id="133125" name="Group 5">
            <a:extLst>
              <a:ext uri="{FF2B5EF4-FFF2-40B4-BE49-F238E27FC236}">
                <a16:creationId xmlns:a16="http://schemas.microsoft.com/office/drawing/2014/main" id="{95A4DB8F-DB49-4837-85AB-F6D6C8D151C8}"/>
              </a:ext>
            </a:extLst>
          </p:cNvPr>
          <p:cNvGrpSpPr>
            <a:grpSpLocks/>
          </p:cNvGrpSpPr>
          <p:nvPr/>
        </p:nvGrpSpPr>
        <p:grpSpPr bwMode="auto">
          <a:xfrm>
            <a:off x="5326063" y="1295400"/>
            <a:ext cx="3282950" cy="4800600"/>
            <a:chOff x="0" y="0"/>
            <a:chExt cx="2068" cy="3024"/>
          </a:xfrm>
        </p:grpSpPr>
        <p:sp>
          <p:nvSpPr>
            <p:cNvPr id="133126" name="AutoShape 6">
              <a:extLst>
                <a:ext uri="{FF2B5EF4-FFF2-40B4-BE49-F238E27FC236}">
                  <a16:creationId xmlns:a16="http://schemas.microsoft.com/office/drawing/2014/main" id="{822E5220-EA35-4D5F-9551-51AB48DC7266}"/>
                </a:ext>
              </a:extLst>
            </p:cNvPr>
            <p:cNvSpPr>
              <a:spLocks noChangeArrowheads="1"/>
            </p:cNvSpPr>
            <p:nvPr/>
          </p:nvSpPr>
          <p:spPr bwMode="auto">
            <a:xfrm>
              <a:off x="389" y="0"/>
              <a:ext cx="960" cy="3024"/>
            </a:xfrm>
            <a:prstGeom prst="foldedCorner">
              <a:avLst>
                <a:gd name="adj" fmla="val 12500"/>
              </a:avLst>
            </a:prstGeom>
            <a:noFill/>
            <a:ln w="38100">
              <a:solidFill>
                <a:schemeClr val="tx1"/>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27" name="Line 7">
              <a:extLst>
                <a:ext uri="{FF2B5EF4-FFF2-40B4-BE49-F238E27FC236}">
                  <a16:creationId xmlns:a16="http://schemas.microsoft.com/office/drawing/2014/main" id="{E847DF85-00E6-4010-99F3-C10F8F5C4735}"/>
                </a:ext>
              </a:extLst>
            </p:cNvPr>
            <p:cNvSpPr>
              <a:spLocks noChangeShapeType="1"/>
            </p:cNvSpPr>
            <p:nvPr/>
          </p:nvSpPr>
          <p:spPr bwMode="auto">
            <a:xfrm>
              <a:off x="389" y="288"/>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28" name="Line 8">
              <a:extLst>
                <a:ext uri="{FF2B5EF4-FFF2-40B4-BE49-F238E27FC236}">
                  <a16:creationId xmlns:a16="http://schemas.microsoft.com/office/drawing/2014/main" id="{5E370593-785B-430A-89FF-67DF8F1FB9D2}"/>
                </a:ext>
              </a:extLst>
            </p:cNvPr>
            <p:cNvSpPr>
              <a:spLocks noChangeShapeType="1"/>
            </p:cNvSpPr>
            <p:nvPr/>
          </p:nvSpPr>
          <p:spPr bwMode="auto">
            <a:xfrm>
              <a:off x="389" y="528"/>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29" name="Line 9">
              <a:extLst>
                <a:ext uri="{FF2B5EF4-FFF2-40B4-BE49-F238E27FC236}">
                  <a16:creationId xmlns:a16="http://schemas.microsoft.com/office/drawing/2014/main" id="{466EC05F-C857-437B-8467-8D054ED21A2C}"/>
                </a:ext>
              </a:extLst>
            </p:cNvPr>
            <p:cNvSpPr>
              <a:spLocks noChangeShapeType="1"/>
            </p:cNvSpPr>
            <p:nvPr/>
          </p:nvSpPr>
          <p:spPr bwMode="auto">
            <a:xfrm>
              <a:off x="389" y="86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30" name="Line 10">
              <a:extLst>
                <a:ext uri="{FF2B5EF4-FFF2-40B4-BE49-F238E27FC236}">
                  <a16:creationId xmlns:a16="http://schemas.microsoft.com/office/drawing/2014/main" id="{2D81968E-E660-4C23-A7BD-C84F39AE10BE}"/>
                </a:ext>
              </a:extLst>
            </p:cNvPr>
            <p:cNvSpPr>
              <a:spLocks noChangeShapeType="1"/>
            </p:cNvSpPr>
            <p:nvPr/>
          </p:nvSpPr>
          <p:spPr bwMode="auto">
            <a:xfrm>
              <a:off x="389" y="110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31" name="Line 11">
              <a:extLst>
                <a:ext uri="{FF2B5EF4-FFF2-40B4-BE49-F238E27FC236}">
                  <a16:creationId xmlns:a16="http://schemas.microsoft.com/office/drawing/2014/main" id="{429269EB-0A51-4164-B9E3-974D277C18E3}"/>
                </a:ext>
              </a:extLst>
            </p:cNvPr>
            <p:cNvSpPr>
              <a:spLocks noChangeShapeType="1"/>
            </p:cNvSpPr>
            <p:nvPr/>
          </p:nvSpPr>
          <p:spPr bwMode="auto">
            <a:xfrm>
              <a:off x="389" y="1344"/>
              <a:ext cx="960"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32" name="Text Box 12">
              <a:extLst>
                <a:ext uri="{FF2B5EF4-FFF2-40B4-BE49-F238E27FC236}">
                  <a16:creationId xmlns:a16="http://schemas.microsoft.com/office/drawing/2014/main" id="{60C66858-CBE9-4992-8A06-69E049589749}"/>
                </a:ext>
              </a:extLst>
            </p:cNvPr>
            <p:cNvSpPr txBox="1">
              <a:spLocks noChangeArrowheads="1"/>
            </p:cNvSpPr>
            <p:nvPr/>
          </p:nvSpPr>
          <p:spPr bwMode="auto">
            <a:xfrm>
              <a:off x="553" y="250"/>
              <a:ext cx="551"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num</a:t>
              </a:r>
            </a:p>
          </p:txBody>
        </p:sp>
        <p:sp>
          <p:nvSpPr>
            <p:cNvPr id="133133" name="Text Box 13">
              <a:extLst>
                <a:ext uri="{FF2B5EF4-FFF2-40B4-BE49-F238E27FC236}">
                  <a16:creationId xmlns:a16="http://schemas.microsoft.com/office/drawing/2014/main" id="{AC5A8190-5853-42D7-A508-29BDC985982B}"/>
                </a:ext>
              </a:extLst>
            </p:cNvPr>
            <p:cNvSpPr txBox="1">
              <a:spLocks noChangeArrowheads="1"/>
            </p:cNvSpPr>
            <p:nvPr/>
          </p:nvSpPr>
          <p:spPr bwMode="auto">
            <a:xfrm>
              <a:off x="511" y="522"/>
              <a:ext cx="637"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name</a:t>
              </a:r>
            </a:p>
          </p:txBody>
        </p:sp>
        <p:sp>
          <p:nvSpPr>
            <p:cNvPr id="133134" name="Text Box 14">
              <a:extLst>
                <a:ext uri="{FF2B5EF4-FFF2-40B4-BE49-F238E27FC236}">
                  <a16:creationId xmlns:a16="http://schemas.microsoft.com/office/drawing/2014/main" id="{4C5D5C4E-72FB-4231-8D23-2A3B655D5DF4}"/>
                </a:ext>
              </a:extLst>
            </p:cNvPr>
            <p:cNvSpPr txBox="1">
              <a:spLocks noChangeArrowheads="1"/>
            </p:cNvSpPr>
            <p:nvPr/>
          </p:nvSpPr>
          <p:spPr bwMode="auto">
            <a:xfrm>
              <a:off x="623" y="794"/>
              <a:ext cx="412"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sex</a:t>
              </a:r>
            </a:p>
          </p:txBody>
        </p:sp>
        <p:sp>
          <p:nvSpPr>
            <p:cNvPr id="133135" name="Text Box 15">
              <a:extLst>
                <a:ext uri="{FF2B5EF4-FFF2-40B4-BE49-F238E27FC236}">
                  <a16:creationId xmlns:a16="http://schemas.microsoft.com/office/drawing/2014/main" id="{1E2D6D4D-CCD3-4E50-865D-036CBC15A657}"/>
                </a:ext>
              </a:extLst>
            </p:cNvPr>
            <p:cNvSpPr txBox="1">
              <a:spLocks noChangeArrowheads="1"/>
            </p:cNvSpPr>
            <p:nvPr/>
          </p:nvSpPr>
          <p:spPr bwMode="auto">
            <a:xfrm>
              <a:off x="610" y="1066"/>
              <a:ext cx="437"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age</a:t>
              </a:r>
            </a:p>
          </p:txBody>
        </p:sp>
        <p:grpSp>
          <p:nvGrpSpPr>
            <p:cNvPr id="133136" name="Group 16">
              <a:extLst>
                <a:ext uri="{FF2B5EF4-FFF2-40B4-BE49-F238E27FC236}">
                  <a16:creationId xmlns:a16="http://schemas.microsoft.com/office/drawing/2014/main" id="{7D4A9802-E779-46D8-AAC9-37F02A9B5516}"/>
                </a:ext>
              </a:extLst>
            </p:cNvPr>
            <p:cNvGrpSpPr>
              <a:grpSpLocks/>
            </p:cNvGrpSpPr>
            <p:nvPr/>
          </p:nvGrpSpPr>
          <p:grpSpPr bwMode="auto">
            <a:xfrm>
              <a:off x="389" y="1306"/>
              <a:ext cx="960" cy="1143"/>
              <a:chOff x="0" y="0"/>
              <a:chExt cx="960" cy="1143"/>
            </a:xfrm>
          </p:grpSpPr>
          <p:sp>
            <p:nvSpPr>
              <p:cNvPr id="133137" name="Line 17">
                <a:extLst>
                  <a:ext uri="{FF2B5EF4-FFF2-40B4-BE49-F238E27FC236}">
                    <a16:creationId xmlns:a16="http://schemas.microsoft.com/office/drawing/2014/main" id="{61041B3D-BEA2-46F4-AF53-20E48F47E07D}"/>
                  </a:ext>
                </a:extLst>
              </p:cNvPr>
              <p:cNvSpPr>
                <a:spLocks noChangeShapeType="1"/>
              </p:cNvSpPr>
              <p:nvPr/>
            </p:nvSpPr>
            <p:spPr bwMode="auto">
              <a:xfrm>
                <a:off x="0" y="278"/>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38" name="Line 18">
                <a:extLst>
                  <a:ext uri="{FF2B5EF4-FFF2-40B4-BE49-F238E27FC236}">
                    <a16:creationId xmlns:a16="http://schemas.microsoft.com/office/drawing/2014/main" id="{6100C01A-42D9-4D80-8C7B-76F924ADDA01}"/>
                  </a:ext>
                </a:extLst>
              </p:cNvPr>
              <p:cNvSpPr>
                <a:spLocks noChangeShapeType="1"/>
              </p:cNvSpPr>
              <p:nvPr/>
            </p:nvSpPr>
            <p:spPr bwMode="auto">
              <a:xfrm>
                <a:off x="0" y="61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39" name="Line 19">
                <a:extLst>
                  <a:ext uri="{FF2B5EF4-FFF2-40B4-BE49-F238E27FC236}">
                    <a16:creationId xmlns:a16="http://schemas.microsoft.com/office/drawing/2014/main" id="{F13423D8-84FB-43FF-8C5C-9FBA507A67AF}"/>
                  </a:ext>
                </a:extLst>
              </p:cNvPr>
              <p:cNvSpPr>
                <a:spLocks noChangeShapeType="1"/>
              </p:cNvSpPr>
              <p:nvPr/>
            </p:nvSpPr>
            <p:spPr bwMode="auto">
              <a:xfrm>
                <a:off x="0" y="85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40" name="Line 20">
                <a:extLst>
                  <a:ext uri="{FF2B5EF4-FFF2-40B4-BE49-F238E27FC236}">
                    <a16:creationId xmlns:a16="http://schemas.microsoft.com/office/drawing/2014/main" id="{8A1DF2F0-1297-443C-BA23-F24159644064}"/>
                  </a:ext>
                </a:extLst>
              </p:cNvPr>
              <p:cNvSpPr>
                <a:spLocks noChangeShapeType="1"/>
              </p:cNvSpPr>
              <p:nvPr/>
            </p:nvSpPr>
            <p:spPr bwMode="auto">
              <a:xfrm>
                <a:off x="0" y="109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41" name="Text Box 21">
                <a:extLst>
                  <a:ext uri="{FF2B5EF4-FFF2-40B4-BE49-F238E27FC236}">
                    <a16:creationId xmlns:a16="http://schemas.microsoft.com/office/drawing/2014/main" id="{6583239A-9536-48C2-9E20-F2D7C0236207}"/>
                  </a:ext>
                </a:extLst>
              </p:cNvPr>
              <p:cNvSpPr txBox="1">
                <a:spLocks noChangeArrowheads="1"/>
              </p:cNvSpPr>
              <p:nvPr/>
            </p:nvSpPr>
            <p:spPr bwMode="auto">
              <a:xfrm>
                <a:off x="164" y="0"/>
                <a:ext cx="551"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num</a:t>
                </a:r>
              </a:p>
            </p:txBody>
          </p:sp>
          <p:sp>
            <p:nvSpPr>
              <p:cNvPr id="133142" name="Text Box 22">
                <a:extLst>
                  <a:ext uri="{FF2B5EF4-FFF2-40B4-BE49-F238E27FC236}">
                    <a16:creationId xmlns:a16="http://schemas.microsoft.com/office/drawing/2014/main" id="{7044121C-1A21-42DA-8546-2142CDB2798F}"/>
                  </a:ext>
                </a:extLst>
              </p:cNvPr>
              <p:cNvSpPr txBox="1">
                <a:spLocks noChangeArrowheads="1"/>
              </p:cNvSpPr>
              <p:nvPr/>
            </p:nvSpPr>
            <p:spPr bwMode="auto">
              <a:xfrm>
                <a:off x="122" y="272"/>
                <a:ext cx="637"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name</a:t>
                </a:r>
              </a:p>
            </p:txBody>
          </p:sp>
          <p:sp>
            <p:nvSpPr>
              <p:cNvPr id="133143" name="Text Box 23">
                <a:extLst>
                  <a:ext uri="{FF2B5EF4-FFF2-40B4-BE49-F238E27FC236}">
                    <a16:creationId xmlns:a16="http://schemas.microsoft.com/office/drawing/2014/main" id="{02461312-3D96-433E-A0B1-BAC2E78C84E3}"/>
                  </a:ext>
                </a:extLst>
              </p:cNvPr>
              <p:cNvSpPr txBox="1">
                <a:spLocks noChangeArrowheads="1"/>
              </p:cNvSpPr>
              <p:nvPr/>
            </p:nvSpPr>
            <p:spPr bwMode="auto">
              <a:xfrm>
                <a:off x="234" y="544"/>
                <a:ext cx="412"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sex</a:t>
                </a:r>
              </a:p>
            </p:txBody>
          </p:sp>
          <p:sp>
            <p:nvSpPr>
              <p:cNvPr id="133144" name="Text Box 24">
                <a:extLst>
                  <a:ext uri="{FF2B5EF4-FFF2-40B4-BE49-F238E27FC236}">
                    <a16:creationId xmlns:a16="http://schemas.microsoft.com/office/drawing/2014/main" id="{62911EB9-D8A6-4F5F-B1BD-C66CCBAF96DA}"/>
                  </a:ext>
                </a:extLst>
              </p:cNvPr>
              <p:cNvSpPr txBox="1">
                <a:spLocks noChangeArrowheads="1"/>
              </p:cNvSpPr>
              <p:nvPr/>
            </p:nvSpPr>
            <p:spPr bwMode="auto">
              <a:xfrm>
                <a:off x="221" y="816"/>
                <a:ext cx="437"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age</a:t>
                </a:r>
              </a:p>
            </p:txBody>
          </p:sp>
        </p:grpSp>
        <p:sp>
          <p:nvSpPr>
            <p:cNvPr id="133145" name="AutoShape 25">
              <a:extLst>
                <a:ext uri="{FF2B5EF4-FFF2-40B4-BE49-F238E27FC236}">
                  <a16:creationId xmlns:a16="http://schemas.microsoft.com/office/drawing/2014/main" id="{99F20925-9276-4CAB-82E1-D8A476DE652B}"/>
                </a:ext>
              </a:extLst>
            </p:cNvPr>
            <p:cNvSpPr>
              <a:spLocks/>
            </p:cNvSpPr>
            <p:nvPr/>
          </p:nvSpPr>
          <p:spPr bwMode="auto">
            <a:xfrm>
              <a:off x="1349" y="288"/>
              <a:ext cx="144" cy="1056"/>
            </a:xfrm>
            <a:prstGeom prst="rightBrace">
              <a:avLst>
                <a:gd name="adj1" fmla="val 61111"/>
                <a:gd name="adj2" fmla="val 50000"/>
              </a:avLst>
            </a:prstGeom>
            <a:noFill/>
            <a:ln w="38100">
              <a:solidFill>
                <a:srgbClr val="006600"/>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146" name="AutoShape 26">
              <a:extLst>
                <a:ext uri="{FF2B5EF4-FFF2-40B4-BE49-F238E27FC236}">
                  <a16:creationId xmlns:a16="http://schemas.microsoft.com/office/drawing/2014/main" id="{6B2537BB-DE08-4701-A8D3-AC05937CF4E1}"/>
                </a:ext>
              </a:extLst>
            </p:cNvPr>
            <p:cNvSpPr>
              <a:spLocks/>
            </p:cNvSpPr>
            <p:nvPr/>
          </p:nvSpPr>
          <p:spPr bwMode="auto">
            <a:xfrm>
              <a:off x="1349" y="1344"/>
              <a:ext cx="144" cy="1056"/>
            </a:xfrm>
            <a:prstGeom prst="rightBrace">
              <a:avLst>
                <a:gd name="adj1" fmla="val 61111"/>
                <a:gd name="adj2" fmla="val 50000"/>
              </a:avLst>
            </a:prstGeom>
            <a:noFill/>
            <a:ln w="38100">
              <a:solidFill>
                <a:srgbClr val="006600"/>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3147" name="Text Box 27">
              <a:extLst>
                <a:ext uri="{FF2B5EF4-FFF2-40B4-BE49-F238E27FC236}">
                  <a16:creationId xmlns:a16="http://schemas.microsoft.com/office/drawing/2014/main" id="{C86233E7-A8E3-47FC-B519-F3A9346873F2}"/>
                </a:ext>
              </a:extLst>
            </p:cNvPr>
            <p:cNvSpPr txBox="1">
              <a:spLocks noChangeArrowheads="1"/>
            </p:cNvSpPr>
            <p:nvPr/>
          </p:nvSpPr>
          <p:spPr bwMode="auto">
            <a:xfrm>
              <a:off x="1405" y="634"/>
              <a:ext cx="663"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r"/>
              <a:r>
                <a:rPr lang="en-US" altLang="zh-CN" sz="2800">
                  <a:solidFill>
                    <a:srgbClr val="006600"/>
                  </a:solidFill>
                  <a:ea typeface="宋体" panose="02010600030101010101" pitchFamily="2" charset="-122"/>
                </a:rPr>
                <a:t>stu[0]</a:t>
              </a:r>
            </a:p>
          </p:txBody>
        </p:sp>
        <p:sp>
          <p:nvSpPr>
            <p:cNvPr id="133148" name="Text Box 28">
              <a:extLst>
                <a:ext uri="{FF2B5EF4-FFF2-40B4-BE49-F238E27FC236}">
                  <a16:creationId xmlns:a16="http://schemas.microsoft.com/office/drawing/2014/main" id="{A36A276F-6EC2-4D73-AFB1-BBCCDFB7B067}"/>
                </a:ext>
              </a:extLst>
            </p:cNvPr>
            <p:cNvSpPr txBox="1">
              <a:spLocks noChangeArrowheads="1"/>
            </p:cNvSpPr>
            <p:nvPr/>
          </p:nvSpPr>
          <p:spPr bwMode="auto">
            <a:xfrm>
              <a:off x="1405" y="1690"/>
              <a:ext cx="663"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r"/>
              <a:r>
                <a:rPr lang="en-US" altLang="zh-CN" sz="2800">
                  <a:solidFill>
                    <a:srgbClr val="006600"/>
                  </a:solidFill>
                  <a:ea typeface="宋体" panose="02010600030101010101" pitchFamily="2" charset="-122"/>
                </a:rPr>
                <a:t>stu[1]</a:t>
              </a:r>
            </a:p>
          </p:txBody>
        </p:sp>
        <p:sp>
          <p:nvSpPr>
            <p:cNvPr id="133149" name="Line 29">
              <a:extLst>
                <a:ext uri="{FF2B5EF4-FFF2-40B4-BE49-F238E27FC236}">
                  <a16:creationId xmlns:a16="http://schemas.microsoft.com/office/drawing/2014/main" id="{4D84E8C4-27E9-499E-A556-404DF0A65C98}"/>
                </a:ext>
              </a:extLst>
            </p:cNvPr>
            <p:cNvSpPr>
              <a:spLocks noChangeShapeType="1"/>
            </p:cNvSpPr>
            <p:nvPr/>
          </p:nvSpPr>
          <p:spPr bwMode="auto">
            <a:xfrm flipH="1">
              <a:off x="245" y="288"/>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50" name="Line 30">
              <a:extLst>
                <a:ext uri="{FF2B5EF4-FFF2-40B4-BE49-F238E27FC236}">
                  <a16:creationId xmlns:a16="http://schemas.microsoft.com/office/drawing/2014/main" id="{A2B27DF8-3D88-4EF9-A277-CAEA7EAB3D75}"/>
                </a:ext>
              </a:extLst>
            </p:cNvPr>
            <p:cNvSpPr>
              <a:spLocks noChangeShapeType="1"/>
            </p:cNvSpPr>
            <p:nvPr/>
          </p:nvSpPr>
          <p:spPr bwMode="auto">
            <a:xfrm flipH="1">
              <a:off x="245" y="1344"/>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51" name="Line 31">
              <a:extLst>
                <a:ext uri="{FF2B5EF4-FFF2-40B4-BE49-F238E27FC236}">
                  <a16:creationId xmlns:a16="http://schemas.microsoft.com/office/drawing/2014/main" id="{D63D128D-3043-4D3A-AACD-D3AEFC149858}"/>
                </a:ext>
              </a:extLst>
            </p:cNvPr>
            <p:cNvSpPr>
              <a:spLocks noChangeShapeType="1"/>
            </p:cNvSpPr>
            <p:nvPr/>
          </p:nvSpPr>
          <p:spPr bwMode="auto">
            <a:xfrm>
              <a:off x="293" y="960"/>
              <a:ext cx="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52" name="Line 32">
              <a:extLst>
                <a:ext uri="{FF2B5EF4-FFF2-40B4-BE49-F238E27FC236}">
                  <a16:creationId xmlns:a16="http://schemas.microsoft.com/office/drawing/2014/main" id="{A0F2B135-E04F-481D-A056-E85B7BFEB29A}"/>
                </a:ext>
              </a:extLst>
            </p:cNvPr>
            <p:cNvSpPr>
              <a:spLocks noChangeShapeType="1"/>
            </p:cNvSpPr>
            <p:nvPr/>
          </p:nvSpPr>
          <p:spPr bwMode="auto">
            <a:xfrm flipV="1">
              <a:off x="293" y="288"/>
              <a:ext cx="0"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33153" name="Text Box 33">
              <a:extLst>
                <a:ext uri="{FF2B5EF4-FFF2-40B4-BE49-F238E27FC236}">
                  <a16:creationId xmlns:a16="http://schemas.microsoft.com/office/drawing/2014/main" id="{792827B4-04B4-4AB0-ADD8-DB7FF2490EFE}"/>
                </a:ext>
              </a:extLst>
            </p:cNvPr>
            <p:cNvSpPr txBox="1">
              <a:spLocks noChangeArrowheads="1"/>
            </p:cNvSpPr>
            <p:nvPr/>
          </p:nvSpPr>
          <p:spPr bwMode="auto">
            <a:xfrm>
              <a:off x="0" y="586"/>
              <a:ext cx="487"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a:r>
                <a:rPr lang="en-US" altLang="zh-CN" sz="2800">
                  <a:solidFill>
                    <a:srgbClr val="006600"/>
                  </a:solidFill>
                  <a:ea typeface="宋体" panose="02010600030101010101" pitchFamily="2" charset="-122"/>
                </a:rPr>
                <a:t>26B</a:t>
              </a:r>
            </a:p>
          </p:txBody>
        </p:sp>
      </p:grpSp>
      <p:sp>
        <p:nvSpPr>
          <p:cNvPr id="133154" name="Rectangle 34">
            <a:extLst>
              <a:ext uri="{FF2B5EF4-FFF2-40B4-BE49-F238E27FC236}">
                <a16:creationId xmlns:a16="http://schemas.microsoft.com/office/drawing/2014/main" id="{008ABD89-198B-4343-99B6-7DB8F178889E}"/>
              </a:ext>
            </a:extLst>
          </p:cNvPr>
          <p:cNvSpPr>
            <a:spLocks noChangeArrowheads="1"/>
          </p:cNvSpPr>
          <p:nvPr/>
        </p:nvSpPr>
        <p:spPr bwMode="auto">
          <a:xfrm>
            <a:off x="539750" y="1052513"/>
            <a:ext cx="2808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zh-CN" altLang="en-US">
                <a:solidFill>
                  <a:srgbClr val="CC0000"/>
                </a:solidFill>
              </a:rPr>
              <a:t>三种形式：</a:t>
            </a:r>
          </a:p>
        </p:txBody>
      </p:sp>
      <p:sp>
        <p:nvSpPr>
          <p:cNvPr id="133156" name="Rectangle 36">
            <a:extLst>
              <a:ext uri="{FF2B5EF4-FFF2-40B4-BE49-F238E27FC236}">
                <a16:creationId xmlns:a16="http://schemas.microsoft.com/office/drawing/2014/main" id="{D4E1513D-2647-4FB6-957B-B8F68ABE2DB8}"/>
              </a:ext>
            </a:extLst>
          </p:cNvPr>
          <p:cNvSpPr>
            <a:spLocks noChangeArrowheads="1"/>
          </p:cNvSpPr>
          <p:nvPr/>
        </p:nvSpPr>
        <p:spPr bwMode="auto">
          <a:xfrm>
            <a:off x="1476375" y="266700"/>
            <a:ext cx="532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a:solidFill>
                  <a:srgbClr val="CC0000"/>
                </a:solidFill>
              </a:rPr>
              <a:t>11.5.1 </a:t>
            </a:r>
            <a:r>
              <a:rPr lang="zh-CN" altLang="en-US" sz="3600">
                <a:solidFill>
                  <a:srgbClr val="CC0000"/>
                </a:solidFill>
              </a:rPr>
              <a:t>结构体数组的定义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box(out)">
                                      <p:cBhvr>
                                        <p:cTn id="7" dur="500"/>
                                        <p:tgtEl>
                                          <p:spTgt spid="133122"/>
                                        </p:tgtEl>
                                      </p:cBhvr>
                                    </p:animEffect>
                                  </p:childTnLst>
                                  <p:subTnLst>
                                    <p:set>
                                      <p:cBhvr override="childStyle">
                                        <p:cTn dur="1" fill="hold" display="0" masterRel="nextClick" afterEffect="1"/>
                                        <p:tgtEl>
                                          <p:spTgt spid="133122"/>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33125"/>
                                        </p:tgtEl>
                                        <p:attrNameLst>
                                          <p:attrName>style.visibility</p:attrName>
                                        </p:attrNameLst>
                                      </p:cBhvr>
                                      <p:to>
                                        <p:strVal val="visible"/>
                                      </p:to>
                                    </p:set>
                                    <p:animEffect transition="in" filter="box(out)">
                                      <p:cBhvr>
                                        <p:cTn id="12" dur="500"/>
                                        <p:tgtEl>
                                          <p:spTgt spid="13312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3123"/>
                                        </p:tgtEl>
                                        <p:attrNameLst>
                                          <p:attrName>style.visibility</p:attrName>
                                        </p:attrNameLst>
                                      </p:cBhvr>
                                      <p:to>
                                        <p:strVal val="visible"/>
                                      </p:to>
                                    </p:set>
                                    <p:anim calcmode="lin" valueType="num">
                                      <p:cBhvr additive="base">
                                        <p:cTn id="17" dur="500" fill="hold"/>
                                        <p:tgtEl>
                                          <p:spTgt spid="133123"/>
                                        </p:tgtEl>
                                        <p:attrNameLst>
                                          <p:attrName>ppt_x</p:attrName>
                                        </p:attrNameLst>
                                      </p:cBhvr>
                                      <p:tavLst>
                                        <p:tav tm="0">
                                          <p:val>
                                            <p:strVal val="0-#ppt_w/2"/>
                                          </p:val>
                                        </p:tav>
                                        <p:tav tm="100000">
                                          <p:val>
                                            <p:strVal val="#ppt_x"/>
                                          </p:val>
                                        </p:tav>
                                      </p:tavLst>
                                    </p:anim>
                                    <p:anim calcmode="lin" valueType="num">
                                      <p:cBhvr additive="base">
                                        <p:cTn id="18" dur="500" fill="hold"/>
                                        <p:tgtEl>
                                          <p:spTgt spid="13312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3124"/>
                                        </p:tgtEl>
                                        <p:attrNameLst>
                                          <p:attrName>style.visibility</p:attrName>
                                        </p:attrNameLst>
                                      </p:cBhvr>
                                      <p:to>
                                        <p:strVal val="visible"/>
                                      </p:to>
                                    </p:set>
                                    <p:anim calcmode="lin" valueType="num">
                                      <p:cBhvr additive="base">
                                        <p:cTn id="23" dur="500" fill="hold"/>
                                        <p:tgtEl>
                                          <p:spTgt spid="133124"/>
                                        </p:tgtEl>
                                        <p:attrNameLst>
                                          <p:attrName>ppt_x</p:attrName>
                                        </p:attrNameLst>
                                      </p:cBhvr>
                                      <p:tavLst>
                                        <p:tav tm="0">
                                          <p:val>
                                            <p:strVal val="0-#ppt_w/2"/>
                                          </p:val>
                                        </p:tav>
                                        <p:tav tm="100000">
                                          <p:val>
                                            <p:strVal val="#ppt_x"/>
                                          </p:val>
                                        </p:tav>
                                      </p:tavLst>
                                    </p:anim>
                                    <p:anim calcmode="lin" valueType="num">
                                      <p:cBhvr additive="base">
                                        <p:cTn id="24" dur="500" fill="hold"/>
                                        <p:tgtEl>
                                          <p:spTgt spid="13312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4"/>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autoUpdateAnimBg="0"/>
      <p:bldP spid="133123" grpId="0" animBg="1" autoUpdateAnimBg="0"/>
      <p:bldP spid="133124"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F2134F9-1BE2-4261-ADF2-271FAFA4920B}"/>
              </a:ext>
            </a:extLst>
          </p:cNvPr>
          <p:cNvSpPr>
            <a:spLocks noGrp="1" noChangeArrowheads="1"/>
          </p:cNvSpPr>
          <p:nvPr>
            <p:ph type="body" idx="1"/>
          </p:nvPr>
        </p:nvSpPr>
        <p:spPr>
          <a:xfrm>
            <a:off x="1403350" y="106363"/>
            <a:ext cx="4032250" cy="801687"/>
          </a:xfrm>
          <a:noFill/>
          <a:ln/>
        </p:spPr>
        <p:txBody>
          <a:bodyPr anchor="ctr"/>
          <a:lstStyle/>
          <a:p>
            <a:pPr marL="0" lvl="1" indent="0" algn="ctr">
              <a:spcBef>
                <a:spcPct val="0"/>
              </a:spcBef>
              <a:buFontTx/>
              <a:buNone/>
            </a:pPr>
            <a:r>
              <a:rPr lang="zh-CN" altLang="en-US" sz="3600" b="1">
                <a:solidFill>
                  <a:srgbClr val="CC0000"/>
                </a:solidFill>
                <a:latin typeface="Times New Roman" panose="02020603050405020304" pitchFamily="18" charset="0"/>
                <a:ea typeface="黑体" panose="02010609060101010101" pitchFamily="49" charset="-122"/>
              </a:rPr>
              <a:t>结构体数组初始化</a:t>
            </a:r>
          </a:p>
        </p:txBody>
      </p:sp>
      <p:sp>
        <p:nvSpPr>
          <p:cNvPr id="134147" name="Text Box 3">
            <a:extLst>
              <a:ext uri="{FF2B5EF4-FFF2-40B4-BE49-F238E27FC236}">
                <a16:creationId xmlns:a16="http://schemas.microsoft.com/office/drawing/2014/main" id="{7AB43329-F8E6-4AF4-AEE5-F71E64830BDB}"/>
              </a:ext>
            </a:extLst>
          </p:cNvPr>
          <p:cNvSpPr txBox="1">
            <a:spLocks noChangeArrowheads="1"/>
          </p:cNvSpPr>
          <p:nvPr/>
        </p:nvSpPr>
        <p:spPr bwMode="auto">
          <a:xfrm>
            <a:off x="971550" y="1196975"/>
            <a:ext cx="7791450" cy="4400550"/>
          </a:xfrm>
          <a:prstGeom prst="rect">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lang="zh-CN" altLang="en-US" sz="2800">
                <a:solidFill>
                  <a:srgbClr val="CC0000"/>
                </a:solidFill>
              </a:rPr>
              <a:t>分行初始化</a:t>
            </a:r>
            <a:r>
              <a:rPr lang="en-US" altLang="zh-CN" sz="2800">
                <a:solidFill>
                  <a:srgbClr val="CC0000"/>
                </a:solidFill>
              </a:rPr>
              <a:t>:</a:t>
            </a:r>
          </a:p>
          <a:p>
            <a:pPr algn="l" eaLnBrk="0" hangingPunct="0"/>
            <a:r>
              <a:rPr lang="en-US" altLang="zh-CN" sz="2800"/>
              <a:t> struct  student</a:t>
            </a:r>
          </a:p>
          <a:p>
            <a:pPr algn="l" eaLnBrk="0" hangingPunct="0"/>
            <a:r>
              <a:rPr lang="en-US" altLang="zh-CN" sz="2800"/>
              <a:t>      {     int  num;</a:t>
            </a:r>
          </a:p>
          <a:p>
            <a:pPr algn="l" eaLnBrk="0" hangingPunct="0"/>
            <a:r>
              <a:rPr lang="en-US" altLang="zh-CN" sz="2800"/>
              <a:t>             char name[20];</a:t>
            </a:r>
          </a:p>
          <a:p>
            <a:pPr algn="l" eaLnBrk="0" hangingPunct="0"/>
            <a:r>
              <a:rPr lang="en-US" altLang="zh-CN" sz="2800"/>
              <a:t>             char sex;</a:t>
            </a:r>
          </a:p>
          <a:p>
            <a:pPr algn="l" eaLnBrk="0" hangingPunct="0"/>
            <a:r>
              <a:rPr lang="en-US" altLang="zh-CN" sz="2800"/>
              <a:t>             int age;</a:t>
            </a:r>
          </a:p>
          <a:p>
            <a:pPr algn="l" eaLnBrk="0" hangingPunct="0"/>
            <a:r>
              <a:rPr lang="en-US" altLang="zh-CN" sz="2800"/>
              <a:t>      };</a:t>
            </a:r>
          </a:p>
          <a:p>
            <a:pPr algn="l" eaLnBrk="0" hangingPunct="0"/>
            <a:r>
              <a:rPr lang="en-US" altLang="zh-CN" sz="2800"/>
              <a:t>struct  student   stu[ ]={{100,“Wang Lin”,‘M’,20},</a:t>
            </a:r>
          </a:p>
          <a:p>
            <a:pPr algn="l" eaLnBrk="0" hangingPunct="0"/>
            <a:r>
              <a:rPr lang="en-US" altLang="zh-CN" sz="2800"/>
              <a:t>                                      {101,“Li Gang”,‘M’,19},</a:t>
            </a:r>
          </a:p>
          <a:p>
            <a:pPr algn="l" eaLnBrk="0" hangingPunct="0"/>
            <a:r>
              <a:rPr lang="en-US" altLang="zh-CN" sz="2800"/>
              <a:t>                                      {110,“Liu Yan”,‘F’,19}}; </a:t>
            </a:r>
          </a:p>
        </p:txBody>
      </p:sp>
      <p:sp>
        <p:nvSpPr>
          <p:cNvPr id="134148" name="AutoShape 4">
            <a:extLst>
              <a:ext uri="{FF2B5EF4-FFF2-40B4-BE49-F238E27FC236}">
                <a16:creationId xmlns:a16="http://schemas.microsoft.com/office/drawing/2014/main" id="{CFD3BA36-255C-4D74-8703-89F7277DE170}"/>
              </a:ext>
            </a:extLst>
          </p:cNvPr>
          <p:cNvSpPr>
            <a:spLocks noChangeArrowheads="1"/>
          </p:cNvSpPr>
          <p:nvPr/>
        </p:nvSpPr>
        <p:spPr bwMode="auto">
          <a:xfrm>
            <a:off x="395288" y="5734050"/>
            <a:ext cx="4752975" cy="557213"/>
          </a:xfrm>
          <a:prstGeom prst="wedgeRectCallout">
            <a:avLst>
              <a:gd name="adj1" fmla="val 29958"/>
              <a:gd name="adj2" fmla="val -245727"/>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800"/>
              <a:t>全部初始化时维数可省</a:t>
            </a:r>
          </a:p>
        </p:txBody>
      </p:sp>
      <p:sp>
        <p:nvSpPr>
          <p:cNvPr id="134150" name="Text Box 6">
            <a:extLst>
              <a:ext uri="{FF2B5EF4-FFF2-40B4-BE49-F238E27FC236}">
                <a16:creationId xmlns:a16="http://schemas.microsoft.com/office/drawing/2014/main" id="{AA7CA949-46D9-44EC-8C00-3A34CD7A1306}"/>
              </a:ext>
            </a:extLst>
          </p:cNvPr>
          <p:cNvSpPr txBox="1">
            <a:spLocks noChangeArrowheads="1"/>
          </p:cNvSpPr>
          <p:nvPr/>
        </p:nvSpPr>
        <p:spPr bwMode="auto">
          <a:xfrm>
            <a:off x="1116013" y="1773238"/>
            <a:ext cx="7512050" cy="4400550"/>
          </a:xfrm>
          <a:prstGeom prst="rect">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lang="zh-CN" altLang="en-US" sz="2800">
                <a:solidFill>
                  <a:srgbClr val="CC0000"/>
                </a:solidFill>
              </a:rPr>
              <a:t>顺序初始化</a:t>
            </a:r>
            <a:r>
              <a:rPr lang="en-US" altLang="zh-CN" sz="2800">
                <a:solidFill>
                  <a:srgbClr val="CC0000"/>
                </a:solidFill>
              </a:rPr>
              <a:t>:</a:t>
            </a:r>
          </a:p>
          <a:p>
            <a:pPr algn="l" eaLnBrk="0" hangingPunct="0"/>
            <a:r>
              <a:rPr lang="en-US" altLang="zh-CN" sz="2800"/>
              <a:t> struct  student</a:t>
            </a:r>
          </a:p>
          <a:p>
            <a:pPr algn="l" eaLnBrk="0" hangingPunct="0"/>
            <a:r>
              <a:rPr lang="en-US" altLang="zh-CN" sz="2800"/>
              <a:t>      {     int  num;</a:t>
            </a:r>
          </a:p>
          <a:p>
            <a:pPr algn="l" eaLnBrk="0" hangingPunct="0"/>
            <a:r>
              <a:rPr lang="en-US" altLang="zh-CN" sz="2800"/>
              <a:t>             char name[20];</a:t>
            </a:r>
          </a:p>
          <a:p>
            <a:pPr algn="l" eaLnBrk="0" hangingPunct="0"/>
            <a:r>
              <a:rPr lang="en-US" altLang="zh-CN" sz="2800"/>
              <a:t>             char sex;</a:t>
            </a:r>
          </a:p>
          <a:p>
            <a:pPr algn="l" eaLnBrk="0" hangingPunct="0"/>
            <a:r>
              <a:rPr lang="en-US" altLang="zh-CN" sz="2800"/>
              <a:t>             int age;</a:t>
            </a:r>
          </a:p>
          <a:p>
            <a:pPr algn="l" eaLnBrk="0" hangingPunct="0"/>
            <a:r>
              <a:rPr lang="en-US" altLang="zh-CN" sz="2800"/>
              <a:t>      };</a:t>
            </a:r>
          </a:p>
          <a:p>
            <a:pPr algn="l" eaLnBrk="0" hangingPunct="0"/>
            <a:r>
              <a:rPr lang="en-US" altLang="zh-CN" sz="2800"/>
              <a:t>struct  student   stu[ ]={100,“Wang Lin”,‘M’,20,</a:t>
            </a:r>
          </a:p>
          <a:p>
            <a:pPr algn="l" eaLnBrk="0" hangingPunct="0"/>
            <a:r>
              <a:rPr lang="en-US" altLang="zh-CN" sz="2800"/>
              <a:t>                                      101,“Li Gang”,‘M’,19,</a:t>
            </a:r>
          </a:p>
          <a:p>
            <a:pPr algn="l" eaLnBrk="0" hangingPunct="0"/>
            <a:r>
              <a:rPr lang="en-US" altLang="zh-CN" sz="2800"/>
              <a:t>                                      110,“Liu Yan”,‘F’,19}; </a:t>
            </a:r>
          </a:p>
        </p:txBody>
      </p:sp>
      <p:sp>
        <p:nvSpPr>
          <p:cNvPr id="134151" name="Text Box 7">
            <a:extLst>
              <a:ext uri="{FF2B5EF4-FFF2-40B4-BE49-F238E27FC236}">
                <a16:creationId xmlns:a16="http://schemas.microsoft.com/office/drawing/2014/main" id="{BBF0CA06-41A0-4953-AC19-7E15AEF91AF3}"/>
              </a:ext>
            </a:extLst>
          </p:cNvPr>
          <p:cNvSpPr txBox="1">
            <a:spLocks noChangeArrowheads="1"/>
          </p:cNvSpPr>
          <p:nvPr/>
        </p:nvSpPr>
        <p:spPr bwMode="auto">
          <a:xfrm>
            <a:off x="1187450" y="2349500"/>
            <a:ext cx="5426075" cy="2692400"/>
          </a:xfrm>
          <a:prstGeom prst="rect">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lang="zh-CN" altLang="en-US" sz="2800">
                <a:solidFill>
                  <a:srgbClr val="CC0000"/>
                </a:solidFill>
              </a:rPr>
              <a:t>例  </a:t>
            </a:r>
            <a:r>
              <a:rPr lang="en-US" altLang="zh-CN" sz="2800"/>
              <a:t>struct  student</a:t>
            </a:r>
          </a:p>
          <a:p>
            <a:pPr algn="l" eaLnBrk="0" hangingPunct="0"/>
            <a:r>
              <a:rPr lang="en-US" altLang="zh-CN" sz="2800"/>
              <a:t>      {     int  num;</a:t>
            </a:r>
          </a:p>
          <a:p>
            <a:pPr algn="l" eaLnBrk="0" hangingPunct="0"/>
            <a:r>
              <a:rPr lang="en-US" altLang="zh-CN" sz="2800"/>
              <a:t>             char name[20];</a:t>
            </a:r>
          </a:p>
          <a:p>
            <a:pPr algn="l" eaLnBrk="0" hangingPunct="0"/>
            <a:r>
              <a:rPr lang="en-US" altLang="zh-CN" sz="2800"/>
              <a:t>             char sex;</a:t>
            </a:r>
          </a:p>
          <a:p>
            <a:pPr algn="l" eaLnBrk="0" hangingPunct="0"/>
            <a:r>
              <a:rPr lang="en-US" altLang="zh-CN" sz="2800"/>
              <a:t>             int age;</a:t>
            </a:r>
          </a:p>
          <a:p>
            <a:pPr algn="l" eaLnBrk="0" hangingPunct="0"/>
            <a:r>
              <a:rPr lang="en-US" altLang="zh-CN" sz="2800"/>
              <a:t>      }stu[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4147"/>
                                        </p:tgtEl>
                                        <p:attrNameLst>
                                          <p:attrName>style.visibility</p:attrName>
                                        </p:attrNameLst>
                                      </p:cBhvr>
                                      <p:to>
                                        <p:strVal val="hidden"/>
                                      </p:to>
                                    </p:set>
                                  </p:childTnLst>
                                </p:cTn>
                              </p:par>
                            </p:childTnLst>
                          </p:cTn>
                        </p:par>
                        <p:par>
                          <p:cTn id="11" fill="hold" nodeType="afterGroup">
                            <p:stCondLst>
                              <p:cond delay="1"/>
                            </p:stCondLst>
                            <p:childTnLst>
                              <p:par>
                                <p:cTn id="12" presetID="1" presetClass="exit" presetSubtype="0" fill="hold" grpId="1" nodeType="afterEffect">
                                  <p:stCondLst>
                                    <p:cond delay="0"/>
                                  </p:stCondLst>
                                  <p:childTnLst>
                                    <p:set>
                                      <p:cBhvr>
                                        <p:cTn id="13" dur="1" fill="hold">
                                          <p:stCondLst>
                                            <p:cond delay="0"/>
                                          </p:stCondLst>
                                        </p:cTn>
                                        <p:tgtEl>
                                          <p:spTgt spid="134148"/>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4150"/>
                                        </p:tgtEl>
                                        <p:attrNameLst>
                                          <p:attrName>style.visibility</p:attrName>
                                        </p:attrNameLst>
                                      </p:cBhvr>
                                      <p:to>
                                        <p:strVal val="visible"/>
                                      </p:to>
                                    </p:set>
                                  </p:childTnLst>
                                  <p:subTnLst>
                                    <p:set>
                                      <p:cBhvr override="childStyle">
                                        <p:cTn dur="1" fill="hold" display="0" masterRel="nextClick" afterEffect="1"/>
                                        <p:tgtEl>
                                          <p:spTgt spid="134150"/>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4151"/>
                                        </p:tgtEl>
                                        <p:attrNameLst>
                                          <p:attrName>style.visibility</p:attrName>
                                        </p:attrNameLst>
                                      </p:cBhvr>
                                      <p:to>
                                        <p:strVal val="visible"/>
                                      </p:to>
                                    </p:set>
                                  </p:childTnLst>
                                  <p:subTnLst>
                                    <p:set>
                                      <p:cBhvr override="childStyle">
                                        <p:cTn dur="1" fill="hold" display="0" masterRel="nextClick" afterEffect="1"/>
                                        <p:tgtEl>
                                          <p:spTgt spid="1341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nimBg="1" autoUpdateAnimBg="0"/>
      <p:bldP spid="134148" grpId="0" animBg="1" autoUpdateAnimBg="0"/>
      <p:bldP spid="134148" grpId="1" animBg="1" autoUpdateAnimBg="0"/>
      <p:bldP spid="134150" grpId="0" animBg="1" autoUpdateAnimBg="0"/>
      <p:bldP spid="13415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41F31A93-9295-4BC7-B832-C554EAF592AF}"/>
              </a:ext>
            </a:extLst>
          </p:cNvPr>
          <p:cNvSpPr>
            <a:spLocks noGrp="1" noChangeArrowheads="1"/>
          </p:cNvSpPr>
          <p:nvPr>
            <p:ph type="body" idx="1"/>
          </p:nvPr>
        </p:nvSpPr>
        <p:spPr>
          <a:xfrm>
            <a:off x="971550" y="260350"/>
            <a:ext cx="4032250" cy="576263"/>
          </a:xfrm>
          <a:noFill/>
          <a:ln/>
        </p:spPr>
        <p:txBody>
          <a:bodyPr anchor="ctr"/>
          <a:lstStyle/>
          <a:p>
            <a:pPr marL="0" lvl="1" indent="0" algn="ctr">
              <a:spcBef>
                <a:spcPct val="0"/>
              </a:spcBef>
              <a:buFontTx/>
              <a:buNone/>
            </a:pPr>
            <a:r>
              <a:rPr lang="zh-CN" altLang="en-US" sz="3600" b="1">
                <a:solidFill>
                  <a:srgbClr val="CC0000"/>
                </a:solidFill>
                <a:latin typeface="Times New Roman" panose="02020603050405020304" pitchFamily="18" charset="0"/>
                <a:ea typeface="黑体" panose="02010609060101010101" pitchFamily="49" charset="-122"/>
              </a:rPr>
              <a:t>结构体数组引用</a:t>
            </a:r>
          </a:p>
        </p:txBody>
      </p:sp>
      <p:sp>
        <p:nvSpPr>
          <p:cNvPr id="135171" name="Rectangle 3">
            <a:extLst>
              <a:ext uri="{FF2B5EF4-FFF2-40B4-BE49-F238E27FC236}">
                <a16:creationId xmlns:a16="http://schemas.microsoft.com/office/drawing/2014/main" id="{3D7E30E0-E75D-4B0D-AE92-77223BEF8A53}"/>
              </a:ext>
            </a:extLst>
          </p:cNvPr>
          <p:cNvSpPr>
            <a:spLocks noChangeArrowheads="1"/>
          </p:cNvSpPr>
          <p:nvPr/>
        </p:nvSpPr>
        <p:spPr bwMode="auto">
          <a:xfrm>
            <a:off x="381000" y="1412875"/>
            <a:ext cx="77724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endParaRPr lang="zh-CN" altLang="en-US" sz="2400">
              <a:solidFill>
                <a:schemeClr val="accent2"/>
              </a:solidFill>
              <a:latin typeface="黑体" panose="02010609060101010101" pitchFamily="49" charset="-122"/>
              <a:ea typeface="黑体" panose="02010609060101010101" pitchFamily="49" charset="-122"/>
            </a:endParaRPr>
          </a:p>
        </p:txBody>
      </p:sp>
      <p:sp>
        <p:nvSpPr>
          <p:cNvPr id="135172" name="Rectangle 4">
            <a:extLst>
              <a:ext uri="{FF2B5EF4-FFF2-40B4-BE49-F238E27FC236}">
                <a16:creationId xmlns:a16="http://schemas.microsoft.com/office/drawing/2014/main" id="{1079EFDF-9569-4B7D-88CA-BE39E47A78A3}"/>
              </a:ext>
            </a:extLst>
          </p:cNvPr>
          <p:cNvSpPr>
            <a:spLocks noChangeArrowheads="1"/>
          </p:cNvSpPr>
          <p:nvPr/>
        </p:nvSpPr>
        <p:spPr bwMode="auto">
          <a:xfrm>
            <a:off x="250825" y="1341438"/>
            <a:ext cx="79930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r>
              <a:rPr lang="zh-CN" altLang="en-US" sz="3200">
                <a:solidFill>
                  <a:srgbClr val="CC0000"/>
                </a:solidFill>
                <a:latin typeface="Times New Roman" panose="02020603050405020304" pitchFamily="18" charset="0"/>
                <a:ea typeface="黑体" panose="02010609060101010101" pitchFamily="49" charset="-122"/>
              </a:rPr>
              <a:t>引用方式：</a:t>
            </a:r>
            <a:r>
              <a:rPr lang="zh-CN" altLang="en-US" sz="3200">
                <a:solidFill>
                  <a:srgbClr val="003300"/>
                </a:solidFill>
                <a:latin typeface="Times New Roman" panose="02020603050405020304" pitchFamily="18" charset="0"/>
                <a:ea typeface="黑体" panose="02010609060101010101" pitchFamily="49" charset="-122"/>
              </a:rPr>
              <a:t>结构体数组名</a:t>
            </a:r>
            <a:r>
              <a:rPr lang="en-US" altLang="zh-CN" sz="3200">
                <a:solidFill>
                  <a:srgbClr val="003300"/>
                </a:solidFill>
                <a:latin typeface="Times New Roman" panose="02020603050405020304" pitchFamily="18" charset="0"/>
                <a:ea typeface="黑体" panose="02010609060101010101" pitchFamily="49" charset="-122"/>
              </a:rPr>
              <a:t>[</a:t>
            </a:r>
            <a:r>
              <a:rPr lang="zh-CN" altLang="en-US" sz="3200">
                <a:solidFill>
                  <a:srgbClr val="003300"/>
                </a:solidFill>
                <a:latin typeface="Times New Roman" panose="02020603050405020304" pitchFamily="18" charset="0"/>
                <a:ea typeface="黑体" panose="02010609060101010101" pitchFamily="49" charset="-122"/>
              </a:rPr>
              <a:t>下标</a:t>
            </a:r>
            <a:r>
              <a:rPr lang="en-US" altLang="zh-CN" sz="3200">
                <a:solidFill>
                  <a:srgbClr val="003300"/>
                </a:solidFill>
                <a:latin typeface="Times New Roman" panose="02020603050405020304" pitchFamily="18" charset="0"/>
                <a:ea typeface="黑体" panose="02010609060101010101" pitchFamily="49" charset="-122"/>
              </a:rPr>
              <a:t>].</a:t>
            </a:r>
            <a:r>
              <a:rPr lang="en-US" altLang="zh-CN" sz="3200">
                <a:solidFill>
                  <a:schemeClr val="accent2"/>
                </a:solidFill>
                <a:latin typeface="Times New Roman" panose="02020603050405020304" pitchFamily="18" charset="0"/>
                <a:ea typeface="黑体" panose="02010609060101010101" pitchFamily="49" charset="-122"/>
              </a:rPr>
              <a:t> </a:t>
            </a:r>
            <a:r>
              <a:rPr lang="zh-CN" altLang="en-US" sz="3200">
                <a:solidFill>
                  <a:srgbClr val="CC0000"/>
                </a:solidFill>
                <a:latin typeface="Times New Roman" panose="02020603050405020304" pitchFamily="18" charset="0"/>
                <a:ea typeface="黑体" panose="02010609060101010101" pitchFamily="49" charset="-122"/>
              </a:rPr>
              <a:t>成员名</a:t>
            </a:r>
          </a:p>
        </p:txBody>
      </p:sp>
      <p:sp>
        <p:nvSpPr>
          <p:cNvPr id="135173" name="Text Box 5">
            <a:extLst>
              <a:ext uri="{FF2B5EF4-FFF2-40B4-BE49-F238E27FC236}">
                <a16:creationId xmlns:a16="http://schemas.microsoft.com/office/drawing/2014/main" id="{3BDF5105-9222-48C6-BF9E-8A0707B3E9AD}"/>
              </a:ext>
            </a:extLst>
          </p:cNvPr>
          <p:cNvSpPr txBox="1">
            <a:spLocks noChangeArrowheads="1"/>
          </p:cNvSpPr>
          <p:nvPr/>
        </p:nvSpPr>
        <p:spPr bwMode="auto">
          <a:xfrm>
            <a:off x="684213" y="2079625"/>
            <a:ext cx="4254500" cy="3016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lang="zh-CN" altLang="en-US">
                <a:solidFill>
                  <a:srgbClr val="0000CC"/>
                </a:solidFill>
              </a:rPr>
              <a:t> </a:t>
            </a:r>
            <a:r>
              <a:rPr lang="en-US" altLang="zh-CN">
                <a:solidFill>
                  <a:srgbClr val="0000CC"/>
                </a:solidFill>
              </a:rPr>
              <a:t>struct</a:t>
            </a:r>
            <a:r>
              <a:rPr lang="en-US" altLang="zh-CN"/>
              <a:t>  </a:t>
            </a:r>
            <a:r>
              <a:rPr lang="en-US" altLang="zh-CN">
                <a:solidFill>
                  <a:srgbClr val="CC0000"/>
                </a:solidFill>
              </a:rPr>
              <a:t>student</a:t>
            </a:r>
          </a:p>
          <a:p>
            <a:pPr algn="l" eaLnBrk="0" hangingPunct="0"/>
            <a:r>
              <a:rPr lang="en-US" altLang="zh-CN">
                <a:solidFill>
                  <a:srgbClr val="CC0000"/>
                </a:solidFill>
              </a:rPr>
              <a:t>      {</a:t>
            </a:r>
            <a:r>
              <a:rPr lang="en-US" altLang="zh-CN"/>
              <a:t>     </a:t>
            </a:r>
            <a:r>
              <a:rPr lang="en-US" altLang="zh-CN">
                <a:solidFill>
                  <a:srgbClr val="0000CC"/>
                </a:solidFill>
              </a:rPr>
              <a:t>int  </a:t>
            </a:r>
            <a:r>
              <a:rPr lang="en-US" altLang="zh-CN"/>
              <a:t>    num;</a:t>
            </a:r>
          </a:p>
          <a:p>
            <a:pPr algn="l" eaLnBrk="0" hangingPunct="0"/>
            <a:r>
              <a:rPr lang="en-US" altLang="zh-CN"/>
              <a:t>             </a:t>
            </a:r>
            <a:r>
              <a:rPr lang="en-US" altLang="zh-CN">
                <a:solidFill>
                  <a:srgbClr val="0000CC"/>
                </a:solidFill>
              </a:rPr>
              <a:t>char  </a:t>
            </a:r>
            <a:r>
              <a:rPr lang="en-US" altLang="zh-CN"/>
              <a:t>name[20];</a:t>
            </a:r>
          </a:p>
          <a:p>
            <a:pPr algn="l" eaLnBrk="0" hangingPunct="0"/>
            <a:r>
              <a:rPr lang="en-US" altLang="zh-CN"/>
              <a:t>             </a:t>
            </a:r>
            <a:r>
              <a:rPr lang="en-US" altLang="zh-CN">
                <a:solidFill>
                  <a:srgbClr val="0000CC"/>
                </a:solidFill>
              </a:rPr>
              <a:t>char </a:t>
            </a:r>
            <a:r>
              <a:rPr lang="en-US" altLang="zh-CN"/>
              <a:t> sex;</a:t>
            </a:r>
          </a:p>
          <a:p>
            <a:pPr algn="l" eaLnBrk="0" hangingPunct="0"/>
            <a:r>
              <a:rPr lang="en-US" altLang="zh-CN"/>
              <a:t>             </a:t>
            </a:r>
            <a:r>
              <a:rPr lang="en-US" altLang="zh-CN">
                <a:solidFill>
                  <a:srgbClr val="0000CC"/>
                </a:solidFill>
              </a:rPr>
              <a:t>int </a:t>
            </a:r>
            <a:r>
              <a:rPr lang="en-US" altLang="zh-CN"/>
              <a:t>    age;</a:t>
            </a:r>
          </a:p>
          <a:p>
            <a:pPr algn="l" eaLnBrk="0" hangingPunct="0"/>
            <a:r>
              <a:rPr lang="en-US" altLang="zh-CN"/>
              <a:t>      </a:t>
            </a:r>
            <a:r>
              <a:rPr lang="en-US" altLang="zh-CN">
                <a:solidFill>
                  <a:srgbClr val="CC0000"/>
                </a:solidFill>
              </a:rPr>
              <a:t>} </a:t>
            </a:r>
            <a:r>
              <a:rPr lang="en-US" altLang="zh-CN"/>
              <a:t> </a:t>
            </a:r>
            <a:r>
              <a:rPr lang="en-US" altLang="zh-CN">
                <a:solidFill>
                  <a:srgbClr val="003300"/>
                </a:solidFill>
              </a:rPr>
              <a:t>str[3];</a:t>
            </a:r>
          </a:p>
        </p:txBody>
      </p:sp>
      <p:sp>
        <p:nvSpPr>
          <p:cNvPr id="135174" name="AutoShape 6">
            <a:extLst>
              <a:ext uri="{FF2B5EF4-FFF2-40B4-BE49-F238E27FC236}">
                <a16:creationId xmlns:a16="http://schemas.microsoft.com/office/drawing/2014/main" id="{EC3664DD-D142-4CB6-85A2-F37C68A73778}"/>
              </a:ext>
            </a:extLst>
          </p:cNvPr>
          <p:cNvSpPr>
            <a:spLocks noChangeArrowheads="1"/>
          </p:cNvSpPr>
          <p:nvPr/>
        </p:nvSpPr>
        <p:spPr bwMode="auto">
          <a:xfrm>
            <a:off x="827088" y="5445125"/>
            <a:ext cx="2498725" cy="617538"/>
          </a:xfrm>
          <a:prstGeom prst="wedgeRectCallout">
            <a:avLst>
              <a:gd name="adj1" fmla="val 43838"/>
              <a:gd name="adj2" fmla="val -192931"/>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a:solidFill>
                  <a:srgbClr val="003300"/>
                </a:solidFill>
                <a:ea typeface="宋体" panose="02010600030101010101" pitchFamily="2" charset="-122"/>
              </a:rPr>
              <a:t>stu[1].</a:t>
            </a:r>
            <a:r>
              <a:rPr lang="en-US" altLang="zh-CN">
                <a:solidFill>
                  <a:srgbClr val="CC0000"/>
                </a:solidFill>
                <a:ea typeface="宋体" panose="02010600030101010101" pitchFamily="2" charset="-122"/>
              </a:rPr>
              <a:t>age++;</a:t>
            </a:r>
          </a:p>
        </p:txBody>
      </p:sp>
      <p:sp>
        <p:nvSpPr>
          <p:cNvPr id="135175" name="AutoShape 7">
            <a:extLst>
              <a:ext uri="{FF2B5EF4-FFF2-40B4-BE49-F238E27FC236}">
                <a16:creationId xmlns:a16="http://schemas.microsoft.com/office/drawing/2014/main" id="{0A758CC7-F056-40AC-9FF7-AE55D160D9EA}"/>
              </a:ext>
            </a:extLst>
          </p:cNvPr>
          <p:cNvSpPr>
            <a:spLocks noChangeArrowheads="1"/>
          </p:cNvSpPr>
          <p:nvPr/>
        </p:nvSpPr>
        <p:spPr bwMode="auto">
          <a:xfrm>
            <a:off x="3276600" y="4652963"/>
            <a:ext cx="5657850" cy="617537"/>
          </a:xfrm>
          <a:prstGeom prst="wedgeRectCallout">
            <a:avLst>
              <a:gd name="adj1" fmla="val -46829"/>
              <a:gd name="adj2" fmla="val -236889"/>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a:ea typeface="宋体" panose="02010600030101010101" pitchFamily="2" charset="-122"/>
              </a:rPr>
              <a:t>strcpy(</a:t>
            </a:r>
            <a:r>
              <a:rPr lang="en-US" altLang="zh-CN">
                <a:solidFill>
                  <a:srgbClr val="003300"/>
                </a:solidFill>
                <a:ea typeface="宋体" panose="02010600030101010101" pitchFamily="2" charset="-122"/>
              </a:rPr>
              <a:t>stu[0].</a:t>
            </a:r>
            <a:r>
              <a:rPr lang="en-US" altLang="zh-CN">
                <a:solidFill>
                  <a:srgbClr val="CC0000"/>
                </a:solidFill>
                <a:ea typeface="宋体" panose="02010600030101010101" pitchFamily="2" charset="-122"/>
              </a:rPr>
              <a:t>name</a:t>
            </a:r>
            <a:r>
              <a:rPr lang="en-US" altLang="zh-CN">
                <a:ea typeface="宋体" panose="02010600030101010101" pitchFamily="2" charset="-122"/>
              </a:rPr>
              <a:t>,”ZhaoDa”);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nimBg="1" autoUpdateAnimBg="0"/>
      <p:bldP spid="135174" grpId="0" animBg="1" autoUpdateAnimBg="0"/>
      <p:bldP spid="13517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4DE038C-1032-4761-B788-AC367ECAE64E}"/>
              </a:ext>
            </a:extLst>
          </p:cNvPr>
          <p:cNvSpPr>
            <a:spLocks noGrp="1" noChangeArrowheads="1"/>
          </p:cNvSpPr>
          <p:nvPr>
            <p:ph type="title"/>
          </p:nvPr>
        </p:nvSpPr>
        <p:spPr>
          <a:xfrm>
            <a:off x="1042988" y="260350"/>
            <a:ext cx="7343775" cy="711200"/>
          </a:xfrm>
          <a:noFill/>
          <a:ln/>
        </p:spPr>
        <p:txBody>
          <a:bodyPr/>
          <a:lstStyle/>
          <a:p>
            <a:r>
              <a:rPr lang="en-US" altLang="zh-CN" sz="3600">
                <a:solidFill>
                  <a:srgbClr val="CC0000"/>
                </a:solidFill>
                <a:latin typeface="Times New Roman" panose="02020603050405020304" pitchFamily="18" charset="0"/>
              </a:rPr>
              <a:t>11.6  </a:t>
            </a:r>
            <a:r>
              <a:rPr lang="zh-CN" altLang="en-US" sz="3600">
                <a:solidFill>
                  <a:srgbClr val="CC0000"/>
                </a:solidFill>
                <a:latin typeface="Times New Roman" panose="02020603050405020304" pitchFamily="18" charset="0"/>
              </a:rPr>
              <a:t>指向结构体变类型数据的指针</a:t>
            </a:r>
          </a:p>
        </p:txBody>
      </p:sp>
      <p:sp>
        <p:nvSpPr>
          <p:cNvPr id="15363" name="Rectangle 3">
            <a:extLst>
              <a:ext uri="{FF2B5EF4-FFF2-40B4-BE49-F238E27FC236}">
                <a16:creationId xmlns:a16="http://schemas.microsoft.com/office/drawing/2014/main" id="{C6068A47-9586-4645-BCE1-149561288D2E}"/>
              </a:ext>
            </a:extLst>
          </p:cNvPr>
          <p:cNvSpPr>
            <a:spLocks noGrp="1" noChangeArrowheads="1"/>
          </p:cNvSpPr>
          <p:nvPr>
            <p:ph type="body" idx="1"/>
          </p:nvPr>
        </p:nvSpPr>
        <p:spPr>
          <a:xfrm>
            <a:off x="900113" y="1989138"/>
            <a:ext cx="7072312" cy="4319587"/>
          </a:xfrm>
        </p:spPr>
        <p:txBody>
          <a:bodyPr/>
          <a:lstStyle/>
          <a:p>
            <a:pPr>
              <a:lnSpc>
                <a:spcPct val="150000"/>
              </a:lnSpc>
              <a:buFontTx/>
              <a:buNone/>
            </a:pPr>
            <a:r>
              <a:rPr lang="en-US" altLang="zh-CN" b="1">
                <a:solidFill>
                  <a:srgbClr val="CC0000"/>
                </a:solidFill>
                <a:latin typeface="Times New Roman" panose="02020603050405020304" pitchFamily="18" charset="0"/>
                <a:ea typeface="黑体" panose="02010609060101010101" pitchFamily="49" charset="-122"/>
              </a:rPr>
              <a:t>1. </a:t>
            </a:r>
            <a:r>
              <a:rPr lang="zh-CN" altLang="en-US" b="1">
                <a:solidFill>
                  <a:srgbClr val="0000CC"/>
                </a:solidFill>
                <a:latin typeface="Times New Roman" panose="02020603050405020304" pitchFamily="18" charset="0"/>
                <a:ea typeface="黑体" panose="02010609060101010101" pitchFamily="49" charset="-122"/>
              </a:rPr>
              <a:t>结构体数据在内存中的存储形式</a:t>
            </a:r>
          </a:p>
          <a:p>
            <a:pPr>
              <a:lnSpc>
                <a:spcPct val="150000"/>
              </a:lnSpc>
              <a:buFontTx/>
              <a:buNone/>
            </a:pPr>
            <a:r>
              <a:rPr lang="en-US" altLang="zh-CN" b="1">
                <a:solidFill>
                  <a:srgbClr val="CC0000"/>
                </a:solidFill>
                <a:latin typeface="Times New Roman" panose="02020603050405020304" pitchFamily="18" charset="0"/>
                <a:ea typeface="黑体" panose="02010609060101010101" pitchFamily="49" charset="-122"/>
              </a:rPr>
              <a:t>2. </a:t>
            </a:r>
            <a:r>
              <a:rPr lang="zh-CN" altLang="en-US" b="1">
                <a:solidFill>
                  <a:srgbClr val="0000CC"/>
                </a:solidFill>
                <a:latin typeface="Times New Roman" panose="02020603050405020304" pitchFamily="18" charset="0"/>
                <a:ea typeface="黑体" panose="02010609060101010101" pitchFamily="49" charset="-122"/>
              </a:rPr>
              <a:t>指向结构体变量的指针</a:t>
            </a:r>
            <a:endParaRPr lang="en-US" altLang="zh-CN" b="1">
              <a:latin typeface="Times New Roman" panose="02020603050405020304" pitchFamily="18" charset="0"/>
              <a:ea typeface="黑体" panose="02010609060101010101" pitchFamily="49" charset="-122"/>
            </a:endParaRPr>
          </a:p>
          <a:p>
            <a:pPr>
              <a:lnSpc>
                <a:spcPct val="150000"/>
              </a:lnSpc>
              <a:buFontTx/>
              <a:buNone/>
            </a:pPr>
            <a:r>
              <a:rPr lang="en-US" altLang="zh-CN" b="1">
                <a:solidFill>
                  <a:srgbClr val="CC0000"/>
                </a:solidFill>
                <a:latin typeface="Times New Roman" panose="02020603050405020304" pitchFamily="18" charset="0"/>
                <a:ea typeface="黑体" panose="02010609060101010101" pitchFamily="49" charset="-122"/>
              </a:rPr>
              <a:t>3. </a:t>
            </a:r>
            <a:r>
              <a:rPr lang="zh-CN" altLang="en-US" b="1">
                <a:solidFill>
                  <a:srgbClr val="0000CC"/>
                </a:solidFill>
                <a:latin typeface="Times New Roman" panose="02020603050405020304" pitchFamily="18" charset="0"/>
                <a:ea typeface="黑体" panose="02010609060101010101" pitchFamily="49" charset="-122"/>
              </a:rPr>
              <a:t>引用结构体成员的三种方法：</a:t>
            </a:r>
          </a:p>
          <a:p>
            <a:pPr>
              <a:buFontTx/>
              <a:buNone/>
            </a:pPr>
            <a:r>
              <a:rPr lang="zh-CN" altLang="en-US">
                <a:solidFill>
                  <a:srgbClr val="CC0000"/>
                </a:solidFill>
                <a:latin typeface="Times New Roman" panose="02020603050405020304" pitchFamily="18" charset="0"/>
                <a:ea typeface="黑体" panose="02010609060101010101" pitchFamily="49" charset="-122"/>
              </a:rPr>
              <a:t>       </a:t>
            </a:r>
            <a:r>
              <a:rPr lang="en-US" altLang="zh-CN" b="1">
                <a:solidFill>
                  <a:srgbClr val="CC0000"/>
                </a:solidFill>
                <a:latin typeface="Times New Roman" panose="02020603050405020304" pitchFamily="18" charset="0"/>
                <a:ea typeface="黑体" panose="02010609060101010101" pitchFamily="49" charset="-122"/>
              </a:rPr>
              <a:t>a.</a:t>
            </a:r>
            <a:r>
              <a:rPr lang="en-US" altLang="zh-CN" b="1">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结构体变量 </a:t>
            </a:r>
            <a:r>
              <a:rPr lang="en-US" altLang="zh-CN" b="1">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成员名</a:t>
            </a:r>
          </a:p>
          <a:p>
            <a:pPr>
              <a:buFontTx/>
              <a:buNone/>
            </a:pPr>
            <a:r>
              <a:rPr lang="zh-CN" altLang="en-US" b="1">
                <a:solidFill>
                  <a:srgbClr val="CC0000"/>
                </a:solidFill>
                <a:latin typeface="Times New Roman" panose="02020603050405020304" pitchFamily="18" charset="0"/>
                <a:ea typeface="黑体" panose="02010609060101010101" pitchFamily="49" charset="-122"/>
              </a:rPr>
              <a:t>       </a:t>
            </a:r>
            <a:r>
              <a:rPr lang="en-US" altLang="zh-CN" b="1">
                <a:solidFill>
                  <a:srgbClr val="CC0000"/>
                </a:solidFill>
                <a:latin typeface="Times New Roman" panose="02020603050405020304" pitchFamily="18" charset="0"/>
                <a:ea typeface="黑体" panose="02010609060101010101" pitchFamily="49" charset="-122"/>
              </a:rPr>
              <a:t>b.</a:t>
            </a:r>
            <a:r>
              <a:rPr lang="en-US" altLang="zh-CN" b="1">
                <a:latin typeface="Times New Roman" panose="02020603050405020304" pitchFamily="18" charset="0"/>
                <a:ea typeface="黑体" panose="02010609060101010101" pitchFamily="49" charset="-122"/>
              </a:rPr>
              <a:t>     ( * p ) . </a:t>
            </a:r>
            <a:r>
              <a:rPr lang="zh-CN" altLang="en-US" b="1">
                <a:latin typeface="Times New Roman" panose="02020603050405020304" pitchFamily="18" charset="0"/>
                <a:ea typeface="黑体" panose="02010609060101010101" pitchFamily="49" charset="-122"/>
              </a:rPr>
              <a:t>成员名</a:t>
            </a:r>
          </a:p>
          <a:p>
            <a:pPr>
              <a:buFontTx/>
              <a:buNone/>
            </a:pPr>
            <a:r>
              <a:rPr lang="zh-CN" altLang="en-US" b="1">
                <a:solidFill>
                  <a:srgbClr val="CC0000"/>
                </a:solidFill>
                <a:latin typeface="Times New Roman" panose="02020603050405020304" pitchFamily="18" charset="0"/>
                <a:ea typeface="黑体" panose="02010609060101010101" pitchFamily="49" charset="-122"/>
              </a:rPr>
              <a:t>       </a:t>
            </a:r>
            <a:r>
              <a:rPr lang="en-US" altLang="zh-CN" b="1">
                <a:solidFill>
                  <a:srgbClr val="CC0000"/>
                </a:solidFill>
                <a:latin typeface="Times New Roman" panose="02020603050405020304" pitchFamily="18" charset="0"/>
                <a:ea typeface="黑体" panose="02010609060101010101" pitchFamily="49" charset="-122"/>
              </a:rPr>
              <a:t>c.</a:t>
            </a:r>
            <a:r>
              <a:rPr lang="en-US" altLang="zh-CN" b="1">
                <a:latin typeface="Times New Roman" panose="02020603050405020304" pitchFamily="18" charset="0"/>
                <a:ea typeface="黑体" panose="02010609060101010101" pitchFamily="49" charset="-122"/>
              </a:rPr>
              <a:t>     p — &gt; </a:t>
            </a:r>
            <a:r>
              <a:rPr lang="zh-CN" altLang="en-US" b="1">
                <a:latin typeface="Times New Roman" panose="02020603050405020304" pitchFamily="18" charset="0"/>
                <a:ea typeface="黑体" panose="02010609060101010101" pitchFamily="49" charset="-122"/>
              </a:rPr>
              <a:t>成员名</a:t>
            </a:r>
            <a:endParaRPr lang="en-US" altLang="zh-CN" b="1">
              <a:latin typeface="Times New Roman" panose="02020603050405020304" pitchFamily="18" charset="0"/>
              <a:ea typeface="黑体" panose="02010609060101010101" pitchFamily="49" charset="-122"/>
            </a:endParaRPr>
          </a:p>
        </p:txBody>
      </p:sp>
      <p:sp>
        <p:nvSpPr>
          <p:cNvPr id="15364" name="Rectangle 4">
            <a:extLst>
              <a:ext uri="{FF2B5EF4-FFF2-40B4-BE49-F238E27FC236}">
                <a16:creationId xmlns:a16="http://schemas.microsoft.com/office/drawing/2014/main" id="{494A2A3F-B8E0-4464-9A52-880EF941CAA3}"/>
              </a:ext>
            </a:extLst>
          </p:cNvPr>
          <p:cNvSpPr>
            <a:spLocks noChangeArrowheads="1"/>
          </p:cNvSpPr>
          <p:nvPr/>
        </p:nvSpPr>
        <p:spPr bwMode="auto">
          <a:xfrm>
            <a:off x="539750" y="1268413"/>
            <a:ext cx="5976938"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en-US" altLang="zh-CN" sz="3200">
                <a:solidFill>
                  <a:srgbClr val="CC0000"/>
                </a:solidFill>
                <a:latin typeface="Times New Roman" panose="02020603050405020304" pitchFamily="18" charset="0"/>
              </a:rPr>
              <a:t>11.6.1 </a:t>
            </a:r>
            <a:r>
              <a:rPr lang="zh-CN" altLang="en-US" sz="3200">
                <a:solidFill>
                  <a:srgbClr val="CC0000"/>
                </a:solidFill>
                <a:latin typeface="Times New Roman" panose="02020603050405020304" pitchFamily="18" charset="0"/>
              </a:rPr>
              <a:t>指向结构体变量的指针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363">
                                            <p:txEl>
                                              <p:pRg st="3" end="3"/>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536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A5CF408-5358-4517-BCBC-9609F0D59379}"/>
              </a:ext>
            </a:extLst>
          </p:cNvPr>
          <p:cNvSpPr>
            <a:spLocks noGrp="1" noChangeArrowheads="1"/>
          </p:cNvSpPr>
          <p:nvPr>
            <p:ph type="title"/>
          </p:nvPr>
        </p:nvSpPr>
        <p:spPr>
          <a:xfrm>
            <a:off x="2051050" y="260350"/>
            <a:ext cx="3744913" cy="579438"/>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nchor="t">
            <a:spAutoFit/>
          </a:bodyPr>
          <a:lstStyle/>
          <a:p>
            <a:pPr algn="l"/>
            <a:r>
              <a:rPr lang="zh-CN" altLang="en-US" sz="3200">
                <a:solidFill>
                  <a:srgbClr val="CC0000"/>
                </a:solidFill>
                <a:latin typeface="Times New Roman" panose="02020603050405020304" pitchFamily="18" charset="0"/>
              </a:rPr>
              <a:t>数组的解决方法</a:t>
            </a:r>
          </a:p>
        </p:txBody>
      </p:sp>
      <p:sp>
        <p:nvSpPr>
          <p:cNvPr id="83971" name="Rectangle 3">
            <a:extLst>
              <a:ext uri="{FF2B5EF4-FFF2-40B4-BE49-F238E27FC236}">
                <a16:creationId xmlns:a16="http://schemas.microsoft.com/office/drawing/2014/main" id="{772FD8C4-27B6-46FE-81A1-7C0F349C4314}"/>
              </a:ext>
            </a:extLst>
          </p:cNvPr>
          <p:cNvSpPr>
            <a:spLocks noGrp="1" noChangeArrowheads="1"/>
          </p:cNvSpPr>
          <p:nvPr>
            <p:ph type="body" idx="1"/>
          </p:nvPr>
        </p:nvSpPr>
        <p:spPr>
          <a:xfrm>
            <a:off x="180975" y="1268413"/>
            <a:ext cx="8963025" cy="4824412"/>
          </a:xfrm>
        </p:spPr>
        <p:txBody>
          <a:bodyPr/>
          <a:lstStyle/>
          <a:p>
            <a:pPr>
              <a:buFontTx/>
              <a:buNone/>
            </a:pPr>
            <a:r>
              <a:rPr lang="en-US" altLang="zh-CN" sz="2800" b="1">
                <a:solidFill>
                  <a:srgbClr val="0000CC"/>
                </a:solidFill>
                <a:latin typeface="Times New Roman" panose="02020603050405020304" pitchFamily="18" charset="0"/>
              </a:rPr>
              <a:t>int  </a:t>
            </a:r>
            <a:r>
              <a:rPr lang="en-US" altLang="zh-CN" sz="2800" b="1">
                <a:latin typeface="Times New Roman" panose="02020603050405020304" pitchFamily="18" charset="0"/>
              </a:rPr>
              <a:t>   studentId[30] = {1,2,3,4,5,6};</a:t>
            </a:r>
          </a:p>
          <a:p>
            <a:pPr>
              <a:buFontTx/>
              <a:buNone/>
            </a:pPr>
            <a:r>
              <a:rPr lang="en-US" altLang="zh-CN" sz="2800" b="1">
                <a:solidFill>
                  <a:srgbClr val="0000CC"/>
                </a:solidFill>
                <a:latin typeface="Times New Roman" panose="02020603050405020304" pitchFamily="18" charset="0"/>
              </a:rPr>
              <a:t>char</a:t>
            </a:r>
            <a:r>
              <a:rPr lang="en-US" altLang="zh-CN" sz="2800" b="1">
                <a:latin typeface="Times New Roman" panose="02020603050405020304" pitchFamily="18" charset="0"/>
              </a:rPr>
              <a:t>	studentName[10][30] = {{"</a:t>
            </a:r>
            <a:r>
              <a:rPr lang="zh-CN" altLang="en-US" sz="2800" b="1">
                <a:latin typeface="Times New Roman" panose="02020603050405020304" pitchFamily="18" charset="0"/>
              </a:rPr>
              <a:t>令狐冲</a:t>
            </a:r>
            <a:r>
              <a:rPr lang="en-US" altLang="zh-CN" sz="2800" b="1">
                <a:latin typeface="Times New Roman" panose="02020603050405020304" pitchFamily="18" charset="0"/>
              </a:rPr>
              <a:t>"},{"</a:t>
            </a:r>
            <a:r>
              <a:rPr lang="zh-CN" altLang="en-US" sz="2800" b="1">
                <a:latin typeface="Times New Roman" panose="02020603050405020304" pitchFamily="18" charset="0"/>
              </a:rPr>
              <a:t>林平之</a:t>
            </a:r>
            <a:r>
              <a:rPr lang="en-US" altLang="zh-CN" sz="2800" b="1">
                <a:latin typeface="Times New Roman" panose="02020603050405020304" pitchFamily="18" charset="0"/>
              </a:rPr>
              <a:t>"},</a:t>
            </a:r>
          </a:p>
          <a:p>
            <a:pPr>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岳灵珊</a:t>
            </a:r>
            <a:r>
              <a:rPr lang="en-US" altLang="zh-CN" sz="2800" b="1">
                <a:latin typeface="Times New Roman" panose="02020603050405020304" pitchFamily="18" charset="0"/>
              </a:rPr>
              <a:t>"},{"</a:t>
            </a:r>
            <a:r>
              <a:rPr lang="zh-CN" altLang="en-US" sz="2800" b="1">
                <a:latin typeface="Times New Roman" panose="02020603050405020304" pitchFamily="18" charset="0"/>
              </a:rPr>
              <a:t>任莹莹</a:t>
            </a:r>
            <a:r>
              <a:rPr lang="en-US" altLang="zh-CN" sz="2800" b="1">
                <a:latin typeface="Times New Roman" panose="02020603050405020304" pitchFamily="18" charset="0"/>
              </a:rPr>
              <a:t>"}};</a:t>
            </a:r>
          </a:p>
          <a:p>
            <a:pPr>
              <a:buFontTx/>
              <a:buNone/>
            </a:pPr>
            <a:r>
              <a:rPr lang="en-US" altLang="zh-CN" sz="2800" b="1">
                <a:solidFill>
                  <a:srgbClr val="0000CC"/>
                </a:solidFill>
                <a:latin typeface="Times New Roman" panose="02020603050405020304" pitchFamily="18" charset="0"/>
              </a:rPr>
              <a:t>char</a:t>
            </a:r>
            <a:r>
              <a:rPr lang="en-US" altLang="zh-CN" sz="2800" b="1">
                <a:latin typeface="Times New Roman" panose="02020603050405020304" pitchFamily="18" charset="0"/>
              </a:rPr>
              <a:t>	studentSex[2][30] = {{"</a:t>
            </a:r>
            <a:r>
              <a:rPr lang="zh-CN" altLang="en-US" sz="2800" b="1">
                <a:latin typeface="Times New Roman" panose="02020603050405020304" pitchFamily="18" charset="0"/>
              </a:rPr>
              <a:t>男</a:t>
            </a:r>
            <a:r>
              <a:rPr lang="en-US" altLang="zh-CN" sz="2800" b="1">
                <a:latin typeface="Times New Roman" panose="02020603050405020304" pitchFamily="18" charset="0"/>
              </a:rPr>
              <a:t>"},{"</a:t>
            </a:r>
            <a:r>
              <a:rPr lang="zh-CN" altLang="en-US" sz="2800" b="1">
                <a:latin typeface="Times New Roman" panose="02020603050405020304" pitchFamily="18" charset="0"/>
              </a:rPr>
              <a:t>男</a:t>
            </a:r>
            <a:r>
              <a:rPr lang="en-US" altLang="zh-CN" sz="2800" b="1">
                <a:latin typeface="Times New Roman" panose="02020603050405020304" pitchFamily="18" charset="0"/>
              </a:rPr>
              <a:t>"},{"</a:t>
            </a:r>
            <a:r>
              <a:rPr lang="zh-CN" altLang="en-US" sz="2800" b="1">
                <a:latin typeface="Times New Roman" panose="02020603050405020304" pitchFamily="18" charset="0"/>
              </a:rPr>
              <a:t>女</a:t>
            </a:r>
            <a:r>
              <a:rPr lang="en-US" altLang="zh-CN" sz="2800" b="1">
                <a:latin typeface="Times New Roman" panose="02020603050405020304" pitchFamily="18" charset="0"/>
              </a:rPr>
              <a:t>"},{"</a:t>
            </a:r>
            <a:r>
              <a:rPr lang="zh-CN" altLang="en-US" sz="2800" b="1">
                <a:latin typeface="Times New Roman" panose="02020603050405020304" pitchFamily="18" charset="0"/>
              </a:rPr>
              <a:t>女</a:t>
            </a:r>
            <a:r>
              <a:rPr lang="en-US" altLang="zh-CN" sz="2800" b="1">
                <a:latin typeface="Times New Roman" panose="02020603050405020304" pitchFamily="18" charset="0"/>
              </a:rPr>
              <a:t>"}};</a:t>
            </a:r>
          </a:p>
          <a:p>
            <a:pPr>
              <a:buFontTx/>
              <a:buNone/>
            </a:pPr>
            <a:r>
              <a:rPr lang="en-US" altLang="zh-CN" sz="2800" b="1">
                <a:solidFill>
                  <a:srgbClr val="0000CC"/>
                </a:solidFill>
                <a:latin typeface="Times New Roman" panose="02020603050405020304" pitchFamily="18" charset="0"/>
              </a:rPr>
              <a:t>int </a:t>
            </a:r>
            <a:r>
              <a:rPr lang="en-US" altLang="zh-CN" sz="2800" b="1">
                <a:latin typeface="Times New Roman" panose="02020603050405020304" pitchFamily="18" charset="0"/>
              </a:rPr>
              <a:t>	timeOfEnter[30] = {1999,1999,1999,1999};</a:t>
            </a:r>
          </a:p>
          <a:p>
            <a:pPr>
              <a:buFontTx/>
              <a:buNone/>
            </a:pPr>
            <a:r>
              <a:rPr lang="en-US" altLang="zh-CN" sz="2800" b="1">
                <a:solidFill>
                  <a:srgbClr val="0000CC"/>
                </a:solidFill>
                <a:latin typeface="Times New Roman" panose="02020603050405020304" pitchFamily="18" charset="0"/>
              </a:rPr>
              <a:t>int</a:t>
            </a:r>
            <a:r>
              <a:rPr lang="en-US" altLang="zh-CN" sz="2800" b="1">
                <a:latin typeface="Times New Roman" panose="02020603050405020304" pitchFamily="18" charset="0"/>
              </a:rPr>
              <a:t> 	scoreComputer[30] = {90,78,89,78};</a:t>
            </a:r>
          </a:p>
          <a:p>
            <a:pPr>
              <a:buFontTx/>
              <a:buNone/>
            </a:pPr>
            <a:r>
              <a:rPr lang="en-US" altLang="zh-CN" sz="2800" b="1">
                <a:solidFill>
                  <a:srgbClr val="0000CC"/>
                </a:solidFill>
                <a:latin typeface="Times New Roman" panose="02020603050405020304" pitchFamily="18" charset="0"/>
              </a:rPr>
              <a:t>int </a:t>
            </a:r>
            <a:r>
              <a:rPr lang="en-US" altLang="zh-CN" sz="2800" b="1">
                <a:latin typeface="Times New Roman" panose="02020603050405020304" pitchFamily="18" charset="0"/>
              </a:rPr>
              <a:t>	scoreEnglish[30] = {83,92,72,95};</a:t>
            </a:r>
          </a:p>
          <a:p>
            <a:pPr>
              <a:buFontTx/>
              <a:buNone/>
            </a:pPr>
            <a:r>
              <a:rPr lang="en-US" altLang="zh-CN" sz="2800" b="1">
                <a:solidFill>
                  <a:srgbClr val="0000CC"/>
                </a:solidFill>
                <a:latin typeface="Times New Roman" panose="02020603050405020304" pitchFamily="18" charset="0"/>
              </a:rPr>
              <a:t>int</a:t>
            </a:r>
            <a:r>
              <a:rPr lang="en-US" altLang="zh-CN" sz="2800" b="1">
                <a:latin typeface="Times New Roman" panose="02020603050405020304" pitchFamily="18" charset="0"/>
              </a:rPr>
              <a:t> 	scoreMath[30] = {72,88,98,87};</a:t>
            </a:r>
          </a:p>
          <a:p>
            <a:pPr>
              <a:buFontTx/>
              <a:buNone/>
            </a:pPr>
            <a:r>
              <a:rPr lang="en-US" altLang="zh-CN" sz="2800" b="1">
                <a:solidFill>
                  <a:srgbClr val="0000CC"/>
                </a:solidFill>
                <a:latin typeface="Times New Roman" panose="02020603050405020304" pitchFamily="18" charset="0"/>
              </a:rPr>
              <a:t>int </a:t>
            </a:r>
            <a:r>
              <a:rPr lang="en-US" altLang="zh-CN" sz="2800" b="1">
                <a:latin typeface="Times New Roman" panose="02020603050405020304" pitchFamily="18" charset="0"/>
              </a:rPr>
              <a:t>	scoreMusic[30] = {82,78,66,90}; </a:t>
            </a:r>
            <a:endParaRPr lang="zh-CN" altLang="en-US" sz="2800" b="1">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06C6A31D-0720-42B8-9BCB-6937D055A0CC}"/>
              </a:ext>
            </a:extLst>
          </p:cNvPr>
          <p:cNvSpPr>
            <a:spLocks noChangeArrowheads="1"/>
          </p:cNvSpPr>
          <p:nvPr/>
        </p:nvSpPr>
        <p:spPr bwMode="auto">
          <a:xfrm>
            <a:off x="3505200" y="3932238"/>
            <a:ext cx="2867025"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5" name="Rectangle 3">
            <a:extLst>
              <a:ext uri="{FF2B5EF4-FFF2-40B4-BE49-F238E27FC236}">
                <a16:creationId xmlns:a16="http://schemas.microsoft.com/office/drawing/2014/main" id="{FA91A278-17B6-41BA-A40E-7E4A2CBFC3C1}"/>
              </a:ext>
            </a:extLst>
          </p:cNvPr>
          <p:cNvSpPr>
            <a:spLocks noChangeArrowheads="1"/>
          </p:cNvSpPr>
          <p:nvPr/>
        </p:nvSpPr>
        <p:spPr bwMode="auto">
          <a:xfrm>
            <a:off x="3505200" y="2560638"/>
            <a:ext cx="2867025"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6" name="Rectangle 4">
            <a:extLst>
              <a:ext uri="{FF2B5EF4-FFF2-40B4-BE49-F238E27FC236}">
                <a16:creationId xmlns:a16="http://schemas.microsoft.com/office/drawing/2014/main" id="{BB1C21E0-4579-4F02-B9B2-972E061D6626}"/>
              </a:ext>
            </a:extLst>
          </p:cNvPr>
          <p:cNvSpPr>
            <a:spLocks noChangeArrowheads="1"/>
          </p:cNvSpPr>
          <p:nvPr/>
        </p:nvSpPr>
        <p:spPr bwMode="auto">
          <a:xfrm>
            <a:off x="3505200" y="2103438"/>
            <a:ext cx="2867025"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CC0000"/>
              </a:solidFill>
              <a:latin typeface="Arial" panose="020B0604020202020204" pitchFamily="34" charset="0"/>
            </a:endParaRPr>
          </a:p>
        </p:txBody>
      </p:sp>
      <p:sp>
        <p:nvSpPr>
          <p:cNvPr id="136197" name="Rectangle 5">
            <a:extLst>
              <a:ext uri="{FF2B5EF4-FFF2-40B4-BE49-F238E27FC236}">
                <a16:creationId xmlns:a16="http://schemas.microsoft.com/office/drawing/2014/main" id="{F27EF858-2E70-4638-AF63-30DFB69839E0}"/>
              </a:ext>
            </a:extLst>
          </p:cNvPr>
          <p:cNvSpPr>
            <a:spLocks noGrp="1" noChangeArrowheads="1"/>
          </p:cNvSpPr>
          <p:nvPr>
            <p:ph type="title"/>
          </p:nvPr>
        </p:nvSpPr>
        <p:spPr>
          <a:xfrm>
            <a:off x="1116013" y="196850"/>
            <a:ext cx="5688012" cy="711200"/>
          </a:xfrm>
          <a:noFill/>
          <a:ln/>
        </p:spPr>
        <p:txBody>
          <a:bodyPr/>
          <a:lstStyle/>
          <a:p>
            <a:r>
              <a:rPr lang="zh-CN" altLang="en-US" sz="3600">
                <a:solidFill>
                  <a:srgbClr val="CC0000"/>
                </a:solidFill>
                <a:latin typeface="Times New Roman" panose="02020603050405020304" pitchFamily="18" charset="0"/>
              </a:rPr>
              <a:t>结构体数据的存储方式</a:t>
            </a:r>
          </a:p>
        </p:txBody>
      </p:sp>
      <p:sp>
        <p:nvSpPr>
          <p:cNvPr id="136198" name="Rectangle 6">
            <a:extLst>
              <a:ext uri="{FF2B5EF4-FFF2-40B4-BE49-F238E27FC236}">
                <a16:creationId xmlns:a16="http://schemas.microsoft.com/office/drawing/2014/main" id="{733E7B02-A038-45F2-B90A-11D54A45F3F6}"/>
              </a:ext>
            </a:extLst>
          </p:cNvPr>
          <p:cNvSpPr>
            <a:spLocks noChangeArrowheads="1"/>
          </p:cNvSpPr>
          <p:nvPr/>
        </p:nvSpPr>
        <p:spPr bwMode="auto">
          <a:xfrm>
            <a:off x="3492500" y="1341438"/>
            <a:ext cx="2889250" cy="36639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9" name="Line 7">
            <a:extLst>
              <a:ext uri="{FF2B5EF4-FFF2-40B4-BE49-F238E27FC236}">
                <a16:creationId xmlns:a16="http://schemas.microsoft.com/office/drawing/2014/main" id="{5D34BBAC-B9A8-487A-8527-065C345E239B}"/>
              </a:ext>
            </a:extLst>
          </p:cNvPr>
          <p:cNvSpPr>
            <a:spLocks noChangeShapeType="1"/>
          </p:cNvSpPr>
          <p:nvPr/>
        </p:nvSpPr>
        <p:spPr bwMode="auto">
          <a:xfrm>
            <a:off x="3492500" y="2089150"/>
            <a:ext cx="288925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00" name="Line 8">
            <a:extLst>
              <a:ext uri="{FF2B5EF4-FFF2-40B4-BE49-F238E27FC236}">
                <a16:creationId xmlns:a16="http://schemas.microsoft.com/office/drawing/2014/main" id="{C3BD30AF-E70F-4400-96BA-EFBB9AFBBC4A}"/>
              </a:ext>
            </a:extLst>
          </p:cNvPr>
          <p:cNvSpPr>
            <a:spLocks noChangeShapeType="1"/>
          </p:cNvSpPr>
          <p:nvPr/>
        </p:nvSpPr>
        <p:spPr bwMode="auto">
          <a:xfrm>
            <a:off x="3492500" y="2538413"/>
            <a:ext cx="2889250"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01" name="Line 9">
            <a:extLst>
              <a:ext uri="{FF2B5EF4-FFF2-40B4-BE49-F238E27FC236}">
                <a16:creationId xmlns:a16="http://schemas.microsoft.com/office/drawing/2014/main" id="{AEEEAF78-30D8-49A3-B09E-364BA7E778BF}"/>
              </a:ext>
            </a:extLst>
          </p:cNvPr>
          <p:cNvSpPr>
            <a:spLocks noChangeShapeType="1"/>
          </p:cNvSpPr>
          <p:nvPr/>
        </p:nvSpPr>
        <p:spPr bwMode="auto">
          <a:xfrm>
            <a:off x="3492500" y="3957638"/>
            <a:ext cx="2889250"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02" name="Line 10">
            <a:extLst>
              <a:ext uri="{FF2B5EF4-FFF2-40B4-BE49-F238E27FC236}">
                <a16:creationId xmlns:a16="http://schemas.microsoft.com/office/drawing/2014/main" id="{B7072212-42A2-49F5-B2C8-A49160C39ABF}"/>
              </a:ext>
            </a:extLst>
          </p:cNvPr>
          <p:cNvSpPr>
            <a:spLocks noChangeShapeType="1"/>
          </p:cNvSpPr>
          <p:nvPr/>
        </p:nvSpPr>
        <p:spPr bwMode="auto">
          <a:xfrm>
            <a:off x="3492500" y="4556125"/>
            <a:ext cx="288925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03" name="Text Box 11">
            <a:extLst>
              <a:ext uri="{FF2B5EF4-FFF2-40B4-BE49-F238E27FC236}">
                <a16:creationId xmlns:a16="http://schemas.microsoft.com/office/drawing/2014/main" id="{A3693E6E-94D9-4D9A-9FA2-854945CBEA88}"/>
              </a:ext>
            </a:extLst>
          </p:cNvPr>
          <p:cNvSpPr txBox="1">
            <a:spLocks noChangeArrowheads="1"/>
          </p:cNvSpPr>
          <p:nvPr/>
        </p:nvSpPr>
        <p:spPr bwMode="auto">
          <a:xfrm>
            <a:off x="4051300" y="1995488"/>
            <a:ext cx="1722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CC0000"/>
                </a:solidFill>
              </a:rPr>
              <a:t>12</a:t>
            </a:r>
          </a:p>
        </p:txBody>
      </p:sp>
      <p:sp>
        <p:nvSpPr>
          <p:cNvPr id="136204" name="Text Box 12">
            <a:extLst>
              <a:ext uri="{FF2B5EF4-FFF2-40B4-BE49-F238E27FC236}">
                <a16:creationId xmlns:a16="http://schemas.microsoft.com/office/drawing/2014/main" id="{BE211DA9-DCEA-409F-8D46-0B67ACA1C828}"/>
              </a:ext>
            </a:extLst>
          </p:cNvPr>
          <p:cNvSpPr txBox="1">
            <a:spLocks noChangeArrowheads="1"/>
          </p:cNvSpPr>
          <p:nvPr/>
        </p:nvSpPr>
        <p:spPr bwMode="auto">
          <a:xfrm>
            <a:off x="4211638" y="2924175"/>
            <a:ext cx="17224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003300"/>
                </a:solidFill>
              </a:rPr>
              <a:t>zhang</a:t>
            </a:r>
          </a:p>
        </p:txBody>
      </p:sp>
      <p:sp>
        <p:nvSpPr>
          <p:cNvPr id="136205" name="Text Box 13">
            <a:extLst>
              <a:ext uri="{FF2B5EF4-FFF2-40B4-BE49-F238E27FC236}">
                <a16:creationId xmlns:a16="http://schemas.microsoft.com/office/drawing/2014/main" id="{BB97ABC6-D6EB-4CBE-8B46-DC2D8DB4ABA4}"/>
              </a:ext>
            </a:extLst>
          </p:cNvPr>
          <p:cNvSpPr txBox="1">
            <a:spLocks noChangeArrowheads="1"/>
          </p:cNvSpPr>
          <p:nvPr/>
        </p:nvSpPr>
        <p:spPr bwMode="auto">
          <a:xfrm>
            <a:off x="4067175" y="3933825"/>
            <a:ext cx="1722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0000CC"/>
                </a:solidFill>
              </a:rPr>
              <a:t>81.5</a:t>
            </a:r>
          </a:p>
        </p:txBody>
      </p:sp>
      <p:sp>
        <p:nvSpPr>
          <p:cNvPr id="136206" name="Text Box 14">
            <a:extLst>
              <a:ext uri="{FF2B5EF4-FFF2-40B4-BE49-F238E27FC236}">
                <a16:creationId xmlns:a16="http://schemas.microsoft.com/office/drawing/2014/main" id="{D4E933DE-8B00-4653-9533-5EEBF631A003}"/>
              </a:ext>
            </a:extLst>
          </p:cNvPr>
          <p:cNvSpPr txBox="1">
            <a:spLocks noChangeArrowheads="1"/>
          </p:cNvSpPr>
          <p:nvPr/>
        </p:nvSpPr>
        <p:spPr bwMode="auto">
          <a:xfrm>
            <a:off x="827088" y="1844675"/>
            <a:ext cx="1968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stu. num</a:t>
            </a:r>
          </a:p>
        </p:txBody>
      </p:sp>
      <p:sp>
        <p:nvSpPr>
          <p:cNvPr id="136207" name="Text Box 15">
            <a:extLst>
              <a:ext uri="{FF2B5EF4-FFF2-40B4-BE49-F238E27FC236}">
                <a16:creationId xmlns:a16="http://schemas.microsoft.com/office/drawing/2014/main" id="{556DDFE2-3A06-43A6-BCA0-AB0BAB941D56}"/>
              </a:ext>
            </a:extLst>
          </p:cNvPr>
          <p:cNvSpPr txBox="1">
            <a:spLocks noChangeArrowheads="1"/>
          </p:cNvSpPr>
          <p:nvPr/>
        </p:nvSpPr>
        <p:spPr bwMode="auto">
          <a:xfrm>
            <a:off x="755650" y="2276475"/>
            <a:ext cx="2247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stu. name</a:t>
            </a:r>
          </a:p>
        </p:txBody>
      </p:sp>
      <p:sp>
        <p:nvSpPr>
          <p:cNvPr id="136208" name="Text Box 16">
            <a:extLst>
              <a:ext uri="{FF2B5EF4-FFF2-40B4-BE49-F238E27FC236}">
                <a16:creationId xmlns:a16="http://schemas.microsoft.com/office/drawing/2014/main" id="{6B589DCC-4A91-4E41-AAFE-3EA797100089}"/>
              </a:ext>
            </a:extLst>
          </p:cNvPr>
          <p:cNvSpPr txBox="1">
            <a:spLocks noChangeArrowheads="1"/>
          </p:cNvSpPr>
          <p:nvPr/>
        </p:nvSpPr>
        <p:spPr bwMode="auto">
          <a:xfrm>
            <a:off x="684213" y="3716338"/>
            <a:ext cx="2324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stu. score</a:t>
            </a:r>
          </a:p>
        </p:txBody>
      </p:sp>
      <p:sp>
        <p:nvSpPr>
          <p:cNvPr id="136209" name="Line 17">
            <a:extLst>
              <a:ext uri="{FF2B5EF4-FFF2-40B4-BE49-F238E27FC236}">
                <a16:creationId xmlns:a16="http://schemas.microsoft.com/office/drawing/2014/main" id="{A712220A-D6DE-448C-8D64-6F479E97D317}"/>
              </a:ext>
            </a:extLst>
          </p:cNvPr>
          <p:cNvSpPr>
            <a:spLocks noChangeShapeType="1"/>
          </p:cNvSpPr>
          <p:nvPr/>
        </p:nvSpPr>
        <p:spPr bwMode="auto">
          <a:xfrm>
            <a:off x="2730500" y="2163763"/>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0" name="Line 18">
            <a:extLst>
              <a:ext uri="{FF2B5EF4-FFF2-40B4-BE49-F238E27FC236}">
                <a16:creationId xmlns:a16="http://schemas.microsoft.com/office/drawing/2014/main" id="{3C63493D-3488-44A8-9F9D-122ED616A3C4}"/>
              </a:ext>
            </a:extLst>
          </p:cNvPr>
          <p:cNvSpPr>
            <a:spLocks noChangeShapeType="1"/>
          </p:cNvSpPr>
          <p:nvPr/>
        </p:nvSpPr>
        <p:spPr bwMode="auto">
          <a:xfrm>
            <a:off x="2730500" y="2613025"/>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1" name="Line 19">
            <a:extLst>
              <a:ext uri="{FF2B5EF4-FFF2-40B4-BE49-F238E27FC236}">
                <a16:creationId xmlns:a16="http://schemas.microsoft.com/office/drawing/2014/main" id="{020B81E0-763F-4CF5-8E25-3005818E09F1}"/>
              </a:ext>
            </a:extLst>
          </p:cNvPr>
          <p:cNvSpPr>
            <a:spLocks noChangeShapeType="1"/>
          </p:cNvSpPr>
          <p:nvPr/>
        </p:nvSpPr>
        <p:spPr bwMode="auto">
          <a:xfrm>
            <a:off x="2730500" y="401955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12" name="Text Box 20">
            <a:extLst>
              <a:ext uri="{FF2B5EF4-FFF2-40B4-BE49-F238E27FC236}">
                <a16:creationId xmlns:a16="http://schemas.microsoft.com/office/drawing/2014/main" id="{BC3779C7-D866-4CC4-8177-9C1B774935B6}"/>
              </a:ext>
            </a:extLst>
          </p:cNvPr>
          <p:cNvSpPr txBox="1">
            <a:spLocks noChangeArrowheads="1"/>
          </p:cNvSpPr>
          <p:nvPr/>
        </p:nvSpPr>
        <p:spPr bwMode="auto">
          <a:xfrm>
            <a:off x="6043613" y="1979613"/>
            <a:ext cx="1841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2001</a:t>
            </a:r>
          </a:p>
        </p:txBody>
      </p:sp>
      <p:sp>
        <p:nvSpPr>
          <p:cNvPr id="136213" name="Text Box 21">
            <a:extLst>
              <a:ext uri="{FF2B5EF4-FFF2-40B4-BE49-F238E27FC236}">
                <a16:creationId xmlns:a16="http://schemas.microsoft.com/office/drawing/2014/main" id="{4BDBECB6-5114-4297-A0B8-1FCBBC07E63B}"/>
              </a:ext>
            </a:extLst>
          </p:cNvPr>
          <p:cNvSpPr txBox="1">
            <a:spLocks noChangeArrowheads="1"/>
          </p:cNvSpPr>
          <p:nvPr/>
        </p:nvSpPr>
        <p:spPr bwMode="auto">
          <a:xfrm>
            <a:off x="6043613" y="2473325"/>
            <a:ext cx="1841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2003</a:t>
            </a:r>
          </a:p>
        </p:txBody>
      </p:sp>
      <p:sp>
        <p:nvSpPr>
          <p:cNvPr id="136214" name="Text Box 22">
            <a:extLst>
              <a:ext uri="{FF2B5EF4-FFF2-40B4-BE49-F238E27FC236}">
                <a16:creationId xmlns:a16="http://schemas.microsoft.com/office/drawing/2014/main" id="{B3E723B0-ECD4-4164-9D9A-DF3A417B4939}"/>
              </a:ext>
            </a:extLst>
          </p:cNvPr>
          <p:cNvSpPr txBox="1">
            <a:spLocks noChangeArrowheads="1"/>
          </p:cNvSpPr>
          <p:nvPr/>
        </p:nvSpPr>
        <p:spPr bwMode="auto">
          <a:xfrm>
            <a:off x="6043613" y="3849688"/>
            <a:ext cx="1841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2013</a:t>
            </a:r>
          </a:p>
        </p:txBody>
      </p:sp>
      <p:sp>
        <p:nvSpPr>
          <p:cNvPr id="136216" name="Text Box 24">
            <a:extLst>
              <a:ext uri="{FF2B5EF4-FFF2-40B4-BE49-F238E27FC236}">
                <a16:creationId xmlns:a16="http://schemas.microsoft.com/office/drawing/2014/main" id="{6C229F2C-A0A1-4CAB-A4CA-134F82AB5007}"/>
              </a:ext>
            </a:extLst>
          </p:cNvPr>
          <p:cNvSpPr txBox="1">
            <a:spLocks noChangeArrowheads="1"/>
          </p:cNvSpPr>
          <p:nvPr/>
        </p:nvSpPr>
        <p:spPr bwMode="auto">
          <a:xfrm>
            <a:off x="6043613" y="4505325"/>
            <a:ext cx="1841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2017</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55982E56-A106-45A2-9075-764103F249B1}"/>
              </a:ext>
            </a:extLst>
          </p:cNvPr>
          <p:cNvSpPr>
            <a:spLocks noChangeArrowheads="1"/>
          </p:cNvSpPr>
          <p:nvPr/>
        </p:nvSpPr>
        <p:spPr bwMode="auto">
          <a:xfrm>
            <a:off x="3184525" y="4300538"/>
            <a:ext cx="3276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19" name="Rectangle 3">
            <a:extLst>
              <a:ext uri="{FF2B5EF4-FFF2-40B4-BE49-F238E27FC236}">
                <a16:creationId xmlns:a16="http://schemas.microsoft.com/office/drawing/2014/main" id="{1A236913-C367-4467-98FA-51346FC7D4FE}"/>
              </a:ext>
            </a:extLst>
          </p:cNvPr>
          <p:cNvSpPr>
            <a:spLocks noChangeArrowheads="1"/>
          </p:cNvSpPr>
          <p:nvPr/>
        </p:nvSpPr>
        <p:spPr bwMode="auto">
          <a:xfrm>
            <a:off x="3184525" y="2928938"/>
            <a:ext cx="32766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0" name="Rectangle 4">
            <a:extLst>
              <a:ext uri="{FF2B5EF4-FFF2-40B4-BE49-F238E27FC236}">
                <a16:creationId xmlns:a16="http://schemas.microsoft.com/office/drawing/2014/main" id="{689E84DF-0637-4C96-B497-97DC01BB0F11}"/>
              </a:ext>
            </a:extLst>
          </p:cNvPr>
          <p:cNvSpPr>
            <a:spLocks noChangeArrowheads="1"/>
          </p:cNvSpPr>
          <p:nvPr/>
        </p:nvSpPr>
        <p:spPr bwMode="auto">
          <a:xfrm>
            <a:off x="3184525" y="2471738"/>
            <a:ext cx="3276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1" name="Rectangle 5">
            <a:extLst>
              <a:ext uri="{FF2B5EF4-FFF2-40B4-BE49-F238E27FC236}">
                <a16:creationId xmlns:a16="http://schemas.microsoft.com/office/drawing/2014/main" id="{EA6D2631-C291-421D-A6D4-C1D74E366D0D}"/>
              </a:ext>
            </a:extLst>
          </p:cNvPr>
          <p:cNvSpPr>
            <a:spLocks noGrp="1" noChangeArrowheads="1"/>
          </p:cNvSpPr>
          <p:nvPr>
            <p:ph type="title"/>
          </p:nvPr>
        </p:nvSpPr>
        <p:spPr>
          <a:xfrm>
            <a:off x="1042988" y="260350"/>
            <a:ext cx="6624637" cy="711200"/>
          </a:xfrm>
          <a:noFill/>
          <a:ln/>
        </p:spPr>
        <p:txBody>
          <a:bodyPr/>
          <a:lstStyle/>
          <a:p>
            <a:r>
              <a:rPr lang="en-US" altLang="zh-CN" sz="3600">
                <a:solidFill>
                  <a:srgbClr val="CC0000"/>
                </a:solidFill>
                <a:latin typeface="Times New Roman" panose="02020603050405020304" pitchFamily="18" charset="0"/>
              </a:rPr>
              <a:t>11.16.2  </a:t>
            </a:r>
            <a:r>
              <a:rPr lang="zh-CN" altLang="en-US" sz="3600">
                <a:solidFill>
                  <a:srgbClr val="CC0000"/>
                </a:solidFill>
                <a:latin typeface="Times New Roman" panose="02020603050405020304" pitchFamily="18" charset="0"/>
              </a:rPr>
              <a:t>指向结构体变量的指针</a:t>
            </a:r>
          </a:p>
        </p:txBody>
      </p:sp>
      <p:sp>
        <p:nvSpPr>
          <p:cNvPr id="137222" name="Rectangle 6">
            <a:extLst>
              <a:ext uri="{FF2B5EF4-FFF2-40B4-BE49-F238E27FC236}">
                <a16:creationId xmlns:a16="http://schemas.microsoft.com/office/drawing/2014/main" id="{855FD17B-30C4-4460-87E6-D0E2BDC461F1}"/>
              </a:ext>
            </a:extLst>
          </p:cNvPr>
          <p:cNvSpPr>
            <a:spLocks noChangeArrowheads="1"/>
          </p:cNvSpPr>
          <p:nvPr/>
        </p:nvSpPr>
        <p:spPr bwMode="auto">
          <a:xfrm>
            <a:off x="3171825" y="1709738"/>
            <a:ext cx="3302000" cy="36639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3" name="Line 7">
            <a:extLst>
              <a:ext uri="{FF2B5EF4-FFF2-40B4-BE49-F238E27FC236}">
                <a16:creationId xmlns:a16="http://schemas.microsoft.com/office/drawing/2014/main" id="{70457D9E-30C9-4EC7-8BD8-37923311FEAA}"/>
              </a:ext>
            </a:extLst>
          </p:cNvPr>
          <p:cNvSpPr>
            <a:spLocks noChangeShapeType="1"/>
          </p:cNvSpPr>
          <p:nvPr/>
        </p:nvSpPr>
        <p:spPr bwMode="auto">
          <a:xfrm>
            <a:off x="3171825" y="2457450"/>
            <a:ext cx="330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4" name="Line 8">
            <a:extLst>
              <a:ext uri="{FF2B5EF4-FFF2-40B4-BE49-F238E27FC236}">
                <a16:creationId xmlns:a16="http://schemas.microsoft.com/office/drawing/2014/main" id="{A985070C-5BAC-45D6-AC29-71A55D81E20A}"/>
              </a:ext>
            </a:extLst>
          </p:cNvPr>
          <p:cNvSpPr>
            <a:spLocks noChangeShapeType="1"/>
          </p:cNvSpPr>
          <p:nvPr/>
        </p:nvSpPr>
        <p:spPr bwMode="auto">
          <a:xfrm>
            <a:off x="3171825" y="2906713"/>
            <a:ext cx="330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5" name="Line 9">
            <a:extLst>
              <a:ext uri="{FF2B5EF4-FFF2-40B4-BE49-F238E27FC236}">
                <a16:creationId xmlns:a16="http://schemas.microsoft.com/office/drawing/2014/main" id="{EB3C9CEF-6249-4FD2-8462-2276A2257F35}"/>
              </a:ext>
            </a:extLst>
          </p:cNvPr>
          <p:cNvSpPr>
            <a:spLocks noChangeShapeType="1"/>
          </p:cNvSpPr>
          <p:nvPr/>
        </p:nvSpPr>
        <p:spPr bwMode="auto">
          <a:xfrm>
            <a:off x="3171825" y="4325938"/>
            <a:ext cx="330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6" name="Line 10">
            <a:extLst>
              <a:ext uri="{FF2B5EF4-FFF2-40B4-BE49-F238E27FC236}">
                <a16:creationId xmlns:a16="http://schemas.microsoft.com/office/drawing/2014/main" id="{C98A76AE-04A7-4FAA-A910-738964A29CEA}"/>
              </a:ext>
            </a:extLst>
          </p:cNvPr>
          <p:cNvSpPr>
            <a:spLocks noChangeShapeType="1"/>
          </p:cNvSpPr>
          <p:nvPr/>
        </p:nvSpPr>
        <p:spPr bwMode="auto">
          <a:xfrm>
            <a:off x="3171825" y="4924425"/>
            <a:ext cx="330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7" name="Text Box 11">
            <a:extLst>
              <a:ext uri="{FF2B5EF4-FFF2-40B4-BE49-F238E27FC236}">
                <a16:creationId xmlns:a16="http://schemas.microsoft.com/office/drawing/2014/main" id="{FB5F5094-0A92-4FF3-B400-B8B291968186}"/>
              </a:ext>
            </a:extLst>
          </p:cNvPr>
          <p:cNvSpPr txBox="1">
            <a:spLocks noChangeArrowheads="1"/>
          </p:cNvSpPr>
          <p:nvPr/>
        </p:nvSpPr>
        <p:spPr bwMode="auto">
          <a:xfrm>
            <a:off x="3730625" y="2363788"/>
            <a:ext cx="196850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12</a:t>
            </a:r>
          </a:p>
        </p:txBody>
      </p:sp>
      <p:sp>
        <p:nvSpPr>
          <p:cNvPr id="137228" name="Text Box 12">
            <a:extLst>
              <a:ext uri="{FF2B5EF4-FFF2-40B4-BE49-F238E27FC236}">
                <a16:creationId xmlns:a16="http://schemas.microsoft.com/office/drawing/2014/main" id="{17A0E529-86DC-4393-A8C8-D13E4CAA0CE0}"/>
              </a:ext>
            </a:extLst>
          </p:cNvPr>
          <p:cNvSpPr txBox="1">
            <a:spLocks noChangeArrowheads="1"/>
          </p:cNvSpPr>
          <p:nvPr/>
        </p:nvSpPr>
        <p:spPr bwMode="auto">
          <a:xfrm>
            <a:off x="3946525" y="3309938"/>
            <a:ext cx="1968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6600"/>
                </a:solidFill>
              </a:rPr>
              <a:t>zhang</a:t>
            </a:r>
          </a:p>
        </p:txBody>
      </p:sp>
      <p:sp>
        <p:nvSpPr>
          <p:cNvPr id="137229" name="Text Box 13">
            <a:extLst>
              <a:ext uri="{FF2B5EF4-FFF2-40B4-BE49-F238E27FC236}">
                <a16:creationId xmlns:a16="http://schemas.microsoft.com/office/drawing/2014/main" id="{27209AAC-D555-4BAF-A559-220D7F0744E0}"/>
              </a:ext>
            </a:extLst>
          </p:cNvPr>
          <p:cNvSpPr txBox="1">
            <a:spLocks noChangeArrowheads="1"/>
          </p:cNvSpPr>
          <p:nvPr/>
        </p:nvSpPr>
        <p:spPr bwMode="auto">
          <a:xfrm>
            <a:off x="3946525" y="4295775"/>
            <a:ext cx="1968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81.5</a:t>
            </a:r>
          </a:p>
        </p:txBody>
      </p:sp>
      <p:sp>
        <p:nvSpPr>
          <p:cNvPr id="137230" name="Text Box 14">
            <a:extLst>
              <a:ext uri="{FF2B5EF4-FFF2-40B4-BE49-F238E27FC236}">
                <a16:creationId xmlns:a16="http://schemas.microsoft.com/office/drawing/2014/main" id="{B7EB6449-5CDB-4496-A05C-C1D72EDAE63D}"/>
              </a:ext>
            </a:extLst>
          </p:cNvPr>
          <p:cNvSpPr txBox="1">
            <a:spLocks noChangeArrowheads="1"/>
          </p:cNvSpPr>
          <p:nvPr/>
        </p:nvSpPr>
        <p:spPr bwMode="auto">
          <a:xfrm>
            <a:off x="611188" y="2205038"/>
            <a:ext cx="1968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stu.num</a:t>
            </a:r>
          </a:p>
        </p:txBody>
      </p:sp>
      <p:sp>
        <p:nvSpPr>
          <p:cNvPr id="137231" name="Text Box 15">
            <a:extLst>
              <a:ext uri="{FF2B5EF4-FFF2-40B4-BE49-F238E27FC236}">
                <a16:creationId xmlns:a16="http://schemas.microsoft.com/office/drawing/2014/main" id="{5E4FA6A1-6EA7-45A1-A4F0-96E1FC366F57}"/>
              </a:ext>
            </a:extLst>
          </p:cNvPr>
          <p:cNvSpPr txBox="1">
            <a:spLocks noChangeArrowheads="1"/>
          </p:cNvSpPr>
          <p:nvPr/>
        </p:nvSpPr>
        <p:spPr bwMode="auto">
          <a:xfrm>
            <a:off x="468313" y="2708275"/>
            <a:ext cx="2247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6600"/>
                </a:solidFill>
              </a:rPr>
              <a:t>stu.name</a:t>
            </a:r>
          </a:p>
        </p:txBody>
      </p:sp>
      <p:sp>
        <p:nvSpPr>
          <p:cNvPr id="137232" name="Text Box 16">
            <a:extLst>
              <a:ext uri="{FF2B5EF4-FFF2-40B4-BE49-F238E27FC236}">
                <a16:creationId xmlns:a16="http://schemas.microsoft.com/office/drawing/2014/main" id="{15CE4F3F-5C07-488E-AA48-61241E0F5B39}"/>
              </a:ext>
            </a:extLst>
          </p:cNvPr>
          <p:cNvSpPr txBox="1">
            <a:spLocks noChangeArrowheads="1"/>
          </p:cNvSpPr>
          <p:nvPr/>
        </p:nvSpPr>
        <p:spPr bwMode="auto">
          <a:xfrm>
            <a:off x="468313" y="4005263"/>
            <a:ext cx="2324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stu.score</a:t>
            </a:r>
          </a:p>
        </p:txBody>
      </p:sp>
      <p:sp>
        <p:nvSpPr>
          <p:cNvPr id="137233" name="Line 17">
            <a:extLst>
              <a:ext uri="{FF2B5EF4-FFF2-40B4-BE49-F238E27FC236}">
                <a16:creationId xmlns:a16="http://schemas.microsoft.com/office/drawing/2014/main" id="{37593084-482A-4151-9122-BDF31D4E81CD}"/>
              </a:ext>
            </a:extLst>
          </p:cNvPr>
          <p:cNvSpPr>
            <a:spLocks noChangeShapeType="1"/>
          </p:cNvSpPr>
          <p:nvPr/>
        </p:nvSpPr>
        <p:spPr bwMode="auto">
          <a:xfrm>
            <a:off x="2409825" y="2532063"/>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4" name="Line 18">
            <a:extLst>
              <a:ext uri="{FF2B5EF4-FFF2-40B4-BE49-F238E27FC236}">
                <a16:creationId xmlns:a16="http://schemas.microsoft.com/office/drawing/2014/main" id="{F61A85DF-7F53-431B-922C-04DD20A33561}"/>
              </a:ext>
            </a:extLst>
          </p:cNvPr>
          <p:cNvSpPr>
            <a:spLocks noChangeShapeType="1"/>
          </p:cNvSpPr>
          <p:nvPr/>
        </p:nvSpPr>
        <p:spPr bwMode="auto">
          <a:xfrm>
            <a:off x="2409825" y="2981325"/>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5" name="Line 19">
            <a:extLst>
              <a:ext uri="{FF2B5EF4-FFF2-40B4-BE49-F238E27FC236}">
                <a16:creationId xmlns:a16="http://schemas.microsoft.com/office/drawing/2014/main" id="{0E08E885-2B81-41AE-AA67-CE1D2C72F22A}"/>
              </a:ext>
            </a:extLst>
          </p:cNvPr>
          <p:cNvSpPr>
            <a:spLocks noChangeShapeType="1"/>
          </p:cNvSpPr>
          <p:nvPr/>
        </p:nvSpPr>
        <p:spPr bwMode="auto">
          <a:xfrm>
            <a:off x="2409825" y="438785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6" name="Text Box 20">
            <a:extLst>
              <a:ext uri="{FF2B5EF4-FFF2-40B4-BE49-F238E27FC236}">
                <a16:creationId xmlns:a16="http://schemas.microsoft.com/office/drawing/2014/main" id="{4D617EE5-B317-4596-B025-951FE739A915}"/>
              </a:ext>
            </a:extLst>
          </p:cNvPr>
          <p:cNvSpPr txBox="1">
            <a:spLocks noChangeArrowheads="1"/>
          </p:cNvSpPr>
          <p:nvPr/>
        </p:nvSpPr>
        <p:spPr bwMode="auto">
          <a:xfrm>
            <a:off x="6156325" y="2349500"/>
            <a:ext cx="1841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2001</a:t>
            </a:r>
          </a:p>
        </p:txBody>
      </p:sp>
      <p:sp>
        <p:nvSpPr>
          <p:cNvPr id="137237" name="Text Box 21">
            <a:extLst>
              <a:ext uri="{FF2B5EF4-FFF2-40B4-BE49-F238E27FC236}">
                <a16:creationId xmlns:a16="http://schemas.microsoft.com/office/drawing/2014/main" id="{A3326402-91DA-4CC2-9F58-56C30846562E}"/>
              </a:ext>
            </a:extLst>
          </p:cNvPr>
          <p:cNvSpPr txBox="1">
            <a:spLocks noChangeArrowheads="1"/>
          </p:cNvSpPr>
          <p:nvPr/>
        </p:nvSpPr>
        <p:spPr bwMode="auto">
          <a:xfrm>
            <a:off x="6156325" y="2781300"/>
            <a:ext cx="1841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6600"/>
                </a:solidFill>
              </a:rPr>
              <a:t>2003</a:t>
            </a:r>
          </a:p>
        </p:txBody>
      </p:sp>
      <p:sp>
        <p:nvSpPr>
          <p:cNvPr id="137238" name="Text Box 22">
            <a:extLst>
              <a:ext uri="{FF2B5EF4-FFF2-40B4-BE49-F238E27FC236}">
                <a16:creationId xmlns:a16="http://schemas.microsoft.com/office/drawing/2014/main" id="{D682A2F6-7012-46CD-8E3F-BF82E78B7491}"/>
              </a:ext>
            </a:extLst>
          </p:cNvPr>
          <p:cNvSpPr txBox="1">
            <a:spLocks noChangeArrowheads="1"/>
          </p:cNvSpPr>
          <p:nvPr/>
        </p:nvSpPr>
        <p:spPr bwMode="auto">
          <a:xfrm>
            <a:off x="6156325" y="4292600"/>
            <a:ext cx="1841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2013</a:t>
            </a:r>
          </a:p>
        </p:txBody>
      </p:sp>
      <p:sp>
        <p:nvSpPr>
          <p:cNvPr id="137239" name="Text Box 23">
            <a:extLst>
              <a:ext uri="{FF2B5EF4-FFF2-40B4-BE49-F238E27FC236}">
                <a16:creationId xmlns:a16="http://schemas.microsoft.com/office/drawing/2014/main" id="{9296FE3F-2741-4B31-9405-D694C62DCFA6}"/>
              </a:ext>
            </a:extLst>
          </p:cNvPr>
          <p:cNvSpPr txBox="1">
            <a:spLocks noChangeArrowheads="1"/>
          </p:cNvSpPr>
          <p:nvPr/>
        </p:nvSpPr>
        <p:spPr bwMode="auto">
          <a:xfrm>
            <a:off x="6156325" y="4787900"/>
            <a:ext cx="1841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2017</a:t>
            </a:r>
          </a:p>
        </p:txBody>
      </p:sp>
      <p:sp>
        <p:nvSpPr>
          <p:cNvPr id="137240" name="Line 24">
            <a:extLst>
              <a:ext uri="{FF2B5EF4-FFF2-40B4-BE49-F238E27FC236}">
                <a16:creationId xmlns:a16="http://schemas.microsoft.com/office/drawing/2014/main" id="{A6381427-5589-4110-ADC5-335BB06C1DEA}"/>
              </a:ext>
            </a:extLst>
          </p:cNvPr>
          <p:cNvSpPr>
            <a:spLocks noChangeShapeType="1"/>
          </p:cNvSpPr>
          <p:nvPr/>
        </p:nvSpPr>
        <p:spPr bwMode="auto">
          <a:xfrm>
            <a:off x="6461125" y="2395538"/>
            <a:ext cx="1524000" cy="0"/>
          </a:xfrm>
          <a:prstGeom prst="line">
            <a:avLst/>
          </a:prstGeom>
          <a:noFill/>
          <a:ln w="38100">
            <a:solidFill>
              <a:srgbClr val="CC0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1" name="Text Box 25">
            <a:extLst>
              <a:ext uri="{FF2B5EF4-FFF2-40B4-BE49-F238E27FC236}">
                <a16:creationId xmlns:a16="http://schemas.microsoft.com/office/drawing/2014/main" id="{85230B76-57BD-4F2F-9D8E-B26059DDC4CA}"/>
              </a:ext>
            </a:extLst>
          </p:cNvPr>
          <p:cNvSpPr txBox="1">
            <a:spLocks noChangeArrowheads="1"/>
          </p:cNvSpPr>
          <p:nvPr/>
        </p:nvSpPr>
        <p:spPr bwMode="auto">
          <a:xfrm>
            <a:off x="7885113" y="1989138"/>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0">
                <a:solidFill>
                  <a:srgbClr val="CC0000"/>
                </a:solidFill>
                <a:ea typeface="宋体" panose="02010600030101010101" pitchFamily="2" charset="-122"/>
              </a:rPr>
              <a:t>p</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67487909-EE78-483F-A19F-D0247955153C}"/>
              </a:ext>
            </a:extLst>
          </p:cNvPr>
          <p:cNvSpPr>
            <a:spLocks noGrp="1" noChangeArrowheads="1"/>
          </p:cNvSpPr>
          <p:nvPr>
            <p:ph type="body" idx="1"/>
          </p:nvPr>
        </p:nvSpPr>
        <p:spPr>
          <a:xfrm>
            <a:off x="1116013" y="1196975"/>
            <a:ext cx="6551612" cy="1871663"/>
          </a:xfrm>
        </p:spPr>
        <p:txBody>
          <a:bodyPr/>
          <a:lstStyle/>
          <a:p>
            <a:pPr>
              <a:buFontTx/>
              <a:buNone/>
            </a:pPr>
            <a:r>
              <a:rPr lang="zh-CN" altLang="en-US" b="1">
                <a:solidFill>
                  <a:srgbClr val="CC0000"/>
                </a:solidFill>
                <a:latin typeface="Times New Roman" panose="02020603050405020304" pitchFamily="18" charset="0"/>
                <a:ea typeface="黑体" panose="02010609060101010101" pitchFamily="49" charset="-122"/>
              </a:rPr>
              <a:t>定义形式：</a:t>
            </a:r>
          </a:p>
          <a:p>
            <a:pPr>
              <a:buFontTx/>
              <a:buNone/>
            </a:pPr>
            <a:r>
              <a:rPr lang="zh-CN" altLang="en-US" b="1">
                <a:solidFill>
                  <a:srgbClr val="0000CC"/>
                </a:solidFill>
                <a:latin typeface="Times New Roman" panose="02020603050405020304" pitchFamily="18" charset="0"/>
                <a:ea typeface="黑体" panose="02010609060101010101" pitchFamily="49" charset="-122"/>
              </a:rPr>
              <a:t>struct </a:t>
            </a:r>
            <a:r>
              <a:rPr lang="zh-CN" altLang="en-US" b="1">
                <a:solidFill>
                  <a:schemeClr val="tx2"/>
                </a:solidFill>
                <a:latin typeface="Times New Roman" panose="02020603050405020304" pitchFamily="18" charset="0"/>
                <a:ea typeface="黑体" panose="02010609060101010101" pitchFamily="49" charset="-122"/>
              </a:rPr>
              <a:t> </a:t>
            </a:r>
            <a:r>
              <a:rPr lang="zh-CN" altLang="en-US" b="1">
                <a:solidFill>
                  <a:srgbClr val="CC0000"/>
                </a:solidFill>
                <a:latin typeface="Times New Roman" panose="02020603050405020304" pitchFamily="18" charset="0"/>
                <a:ea typeface="黑体" panose="02010609060101010101" pitchFamily="49" charset="-122"/>
              </a:rPr>
              <a:t>结构体名</a:t>
            </a:r>
            <a:r>
              <a:rPr lang="zh-CN" altLang="en-US" b="1">
                <a:solidFill>
                  <a:schemeClr val="tx2"/>
                </a:solidFill>
                <a:latin typeface="Times New Roman" panose="02020603050405020304" pitchFamily="18" charset="0"/>
                <a:ea typeface="黑体" panose="02010609060101010101" pitchFamily="49" charset="-122"/>
              </a:rPr>
              <a:t>   </a:t>
            </a:r>
            <a:r>
              <a:rPr lang="zh-CN" altLang="en-US" b="1">
                <a:solidFill>
                  <a:srgbClr val="006600"/>
                </a:solidFill>
                <a:latin typeface="Times New Roman" panose="02020603050405020304" pitchFamily="18" charset="0"/>
                <a:ea typeface="黑体" panose="02010609060101010101" pitchFamily="49" charset="-122"/>
              </a:rPr>
              <a:t>*结构体指针名;</a:t>
            </a:r>
          </a:p>
          <a:p>
            <a:pPr>
              <a:buFontTx/>
              <a:buNone/>
            </a:pPr>
            <a:r>
              <a:rPr lang="zh-CN" altLang="en-US" b="1">
                <a:solidFill>
                  <a:srgbClr val="CC0000"/>
                </a:solidFill>
                <a:latin typeface="Times New Roman" panose="02020603050405020304" pitchFamily="18" charset="0"/>
                <a:ea typeface="黑体" panose="02010609060101010101" pitchFamily="49" charset="-122"/>
              </a:rPr>
              <a:t>例:   </a:t>
            </a:r>
            <a:r>
              <a:rPr lang="zh-CN" altLang="en-US" b="1">
                <a:solidFill>
                  <a:srgbClr val="0000CC"/>
                </a:solidFill>
                <a:latin typeface="Times New Roman" panose="02020603050405020304" pitchFamily="18" charset="0"/>
                <a:ea typeface="黑体" panose="02010609060101010101" pitchFamily="49" charset="-122"/>
              </a:rPr>
              <a:t>struct </a:t>
            </a:r>
            <a:r>
              <a:rPr lang="zh-CN" altLang="en-US" b="1">
                <a:solidFill>
                  <a:srgbClr val="CC0000"/>
                </a:solidFill>
                <a:latin typeface="Times New Roman" panose="02020603050405020304" pitchFamily="18" charset="0"/>
                <a:ea typeface="黑体" panose="02010609060101010101" pitchFamily="49" charset="-122"/>
              </a:rPr>
              <a:t> student</a:t>
            </a:r>
            <a:r>
              <a:rPr lang="zh-CN" altLang="en-US" b="1">
                <a:latin typeface="Times New Roman" panose="02020603050405020304" pitchFamily="18" charset="0"/>
                <a:ea typeface="黑体" panose="02010609060101010101" pitchFamily="49" charset="-122"/>
              </a:rPr>
              <a:t>  </a:t>
            </a:r>
            <a:r>
              <a:rPr lang="zh-CN" altLang="en-US" b="1">
                <a:solidFill>
                  <a:srgbClr val="006600"/>
                </a:solidFill>
                <a:latin typeface="Times New Roman" panose="02020603050405020304" pitchFamily="18" charset="0"/>
                <a:ea typeface="黑体" panose="02010609060101010101" pitchFamily="49" charset="-122"/>
              </a:rPr>
              <a:t>*p;</a:t>
            </a:r>
          </a:p>
        </p:txBody>
      </p:sp>
      <p:sp>
        <p:nvSpPr>
          <p:cNvPr id="146435" name="AutoShape 3">
            <a:extLst>
              <a:ext uri="{FF2B5EF4-FFF2-40B4-BE49-F238E27FC236}">
                <a16:creationId xmlns:a16="http://schemas.microsoft.com/office/drawing/2014/main" id="{98C8EF2E-F5B4-4165-B3AC-0810E47CD112}"/>
              </a:ext>
            </a:extLst>
          </p:cNvPr>
          <p:cNvSpPr>
            <a:spLocks noChangeArrowheads="1"/>
          </p:cNvSpPr>
          <p:nvPr/>
        </p:nvSpPr>
        <p:spPr bwMode="auto">
          <a:xfrm>
            <a:off x="3132138" y="1095375"/>
            <a:ext cx="5748337" cy="557213"/>
          </a:xfrm>
          <a:prstGeom prst="wedgeRectCallout">
            <a:avLst>
              <a:gd name="adj1" fmla="val 759"/>
              <a:gd name="adj2" fmla="val 112676"/>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zh-CN" altLang="en-US" sz="2800"/>
              <a:t>存放结构体变量在内存的起始地址</a:t>
            </a:r>
          </a:p>
        </p:txBody>
      </p:sp>
      <p:grpSp>
        <p:nvGrpSpPr>
          <p:cNvPr id="146436" name="Group 4">
            <a:extLst>
              <a:ext uri="{FF2B5EF4-FFF2-40B4-BE49-F238E27FC236}">
                <a16:creationId xmlns:a16="http://schemas.microsoft.com/office/drawing/2014/main" id="{9779BBFA-6743-4D50-82A2-E758E98E276D}"/>
              </a:ext>
            </a:extLst>
          </p:cNvPr>
          <p:cNvGrpSpPr>
            <a:grpSpLocks/>
          </p:cNvGrpSpPr>
          <p:nvPr/>
        </p:nvGrpSpPr>
        <p:grpSpPr bwMode="auto">
          <a:xfrm>
            <a:off x="5435600" y="2420938"/>
            <a:ext cx="3328988" cy="4191000"/>
            <a:chOff x="0" y="0"/>
            <a:chExt cx="2097" cy="3024"/>
          </a:xfrm>
        </p:grpSpPr>
        <p:sp>
          <p:nvSpPr>
            <p:cNvPr id="146437" name="AutoShape 5">
              <a:extLst>
                <a:ext uri="{FF2B5EF4-FFF2-40B4-BE49-F238E27FC236}">
                  <a16:creationId xmlns:a16="http://schemas.microsoft.com/office/drawing/2014/main" id="{1AC8FFC0-3E0C-4929-8B1E-BF2FC5D77463}"/>
                </a:ext>
              </a:extLst>
            </p:cNvPr>
            <p:cNvSpPr>
              <a:spLocks noChangeArrowheads="1"/>
            </p:cNvSpPr>
            <p:nvPr/>
          </p:nvSpPr>
          <p:spPr bwMode="auto">
            <a:xfrm>
              <a:off x="550" y="0"/>
              <a:ext cx="960" cy="3024"/>
            </a:xfrm>
            <a:prstGeom prst="foldedCorner">
              <a:avLst>
                <a:gd name="adj" fmla="val 12500"/>
              </a:avLst>
            </a:prstGeom>
            <a:noFill/>
            <a:ln w="38100">
              <a:solidFill>
                <a:schemeClr val="tx1"/>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38" name="Line 6">
              <a:extLst>
                <a:ext uri="{FF2B5EF4-FFF2-40B4-BE49-F238E27FC236}">
                  <a16:creationId xmlns:a16="http://schemas.microsoft.com/office/drawing/2014/main" id="{1C698B12-F759-4779-B63D-CE0F776DC349}"/>
                </a:ext>
              </a:extLst>
            </p:cNvPr>
            <p:cNvSpPr>
              <a:spLocks noChangeShapeType="1"/>
            </p:cNvSpPr>
            <p:nvPr/>
          </p:nvSpPr>
          <p:spPr bwMode="auto">
            <a:xfrm>
              <a:off x="550" y="288"/>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39" name="Line 7">
              <a:extLst>
                <a:ext uri="{FF2B5EF4-FFF2-40B4-BE49-F238E27FC236}">
                  <a16:creationId xmlns:a16="http://schemas.microsoft.com/office/drawing/2014/main" id="{1A51E6C5-D5BA-4469-963A-BB7693F2E944}"/>
                </a:ext>
              </a:extLst>
            </p:cNvPr>
            <p:cNvSpPr>
              <a:spLocks noChangeShapeType="1"/>
            </p:cNvSpPr>
            <p:nvPr/>
          </p:nvSpPr>
          <p:spPr bwMode="auto">
            <a:xfrm>
              <a:off x="550" y="528"/>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40" name="Line 8">
              <a:extLst>
                <a:ext uri="{FF2B5EF4-FFF2-40B4-BE49-F238E27FC236}">
                  <a16:creationId xmlns:a16="http://schemas.microsoft.com/office/drawing/2014/main" id="{DB8EC870-4266-40D2-85BC-2D524B5286DB}"/>
                </a:ext>
              </a:extLst>
            </p:cNvPr>
            <p:cNvSpPr>
              <a:spLocks noChangeShapeType="1"/>
            </p:cNvSpPr>
            <p:nvPr/>
          </p:nvSpPr>
          <p:spPr bwMode="auto">
            <a:xfrm>
              <a:off x="550" y="86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41" name="Line 9">
              <a:extLst>
                <a:ext uri="{FF2B5EF4-FFF2-40B4-BE49-F238E27FC236}">
                  <a16:creationId xmlns:a16="http://schemas.microsoft.com/office/drawing/2014/main" id="{93B9FC2F-4829-40BB-8BF1-52B9AFC9237B}"/>
                </a:ext>
              </a:extLst>
            </p:cNvPr>
            <p:cNvSpPr>
              <a:spLocks noChangeShapeType="1"/>
            </p:cNvSpPr>
            <p:nvPr/>
          </p:nvSpPr>
          <p:spPr bwMode="auto">
            <a:xfrm>
              <a:off x="550" y="110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42" name="Line 10">
              <a:extLst>
                <a:ext uri="{FF2B5EF4-FFF2-40B4-BE49-F238E27FC236}">
                  <a16:creationId xmlns:a16="http://schemas.microsoft.com/office/drawing/2014/main" id="{92972ADC-175B-48FB-8FFA-722870A0CBAE}"/>
                </a:ext>
              </a:extLst>
            </p:cNvPr>
            <p:cNvSpPr>
              <a:spLocks noChangeShapeType="1"/>
            </p:cNvSpPr>
            <p:nvPr/>
          </p:nvSpPr>
          <p:spPr bwMode="auto">
            <a:xfrm>
              <a:off x="550" y="134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43" name="Text Box 11">
              <a:extLst>
                <a:ext uri="{FF2B5EF4-FFF2-40B4-BE49-F238E27FC236}">
                  <a16:creationId xmlns:a16="http://schemas.microsoft.com/office/drawing/2014/main" id="{E3E2F627-487E-411D-B542-D7AE604FC05A}"/>
                </a:ext>
              </a:extLst>
            </p:cNvPr>
            <p:cNvSpPr txBox="1">
              <a:spLocks noChangeArrowheads="1"/>
            </p:cNvSpPr>
            <p:nvPr/>
          </p:nvSpPr>
          <p:spPr bwMode="auto">
            <a:xfrm>
              <a:off x="715" y="227"/>
              <a:ext cx="551" cy="37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num</a:t>
              </a:r>
            </a:p>
          </p:txBody>
        </p:sp>
        <p:sp>
          <p:nvSpPr>
            <p:cNvPr id="146444" name="Text Box 12">
              <a:extLst>
                <a:ext uri="{FF2B5EF4-FFF2-40B4-BE49-F238E27FC236}">
                  <a16:creationId xmlns:a16="http://schemas.microsoft.com/office/drawing/2014/main" id="{BFB8BF3C-E2D5-4D9C-953E-DF3674B9ED92}"/>
                </a:ext>
              </a:extLst>
            </p:cNvPr>
            <p:cNvSpPr txBox="1">
              <a:spLocks noChangeArrowheads="1"/>
            </p:cNvSpPr>
            <p:nvPr/>
          </p:nvSpPr>
          <p:spPr bwMode="auto">
            <a:xfrm>
              <a:off x="673" y="498"/>
              <a:ext cx="637" cy="375"/>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name</a:t>
              </a:r>
            </a:p>
          </p:txBody>
        </p:sp>
        <p:sp>
          <p:nvSpPr>
            <p:cNvPr id="146445" name="Text Box 13">
              <a:extLst>
                <a:ext uri="{FF2B5EF4-FFF2-40B4-BE49-F238E27FC236}">
                  <a16:creationId xmlns:a16="http://schemas.microsoft.com/office/drawing/2014/main" id="{3610EA44-965B-4E71-B007-4A173D1A62A6}"/>
                </a:ext>
              </a:extLst>
            </p:cNvPr>
            <p:cNvSpPr txBox="1">
              <a:spLocks noChangeArrowheads="1"/>
            </p:cNvSpPr>
            <p:nvPr/>
          </p:nvSpPr>
          <p:spPr bwMode="auto">
            <a:xfrm>
              <a:off x="784" y="771"/>
              <a:ext cx="412" cy="37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sex</a:t>
              </a:r>
            </a:p>
          </p:txBody>
        </p:sp>
        <p:sp>
          <p:nvSpPr>
            <p:cNvPr id="146446" name="Text Box 14">
              <a:extLst>
                <a:ext uri="{FF2B5EF4-FFF2-40B4-BE49-F238E27FC236}">
                  <a16:creationId xmlns:a16="http://schemas.microsoft.com/office/drawing/2014/main" id="{DC355887-3F1C-4B6B-A248-AAFBB6489664}"/>
                </a:ext>
              </a:extLst>
            </p:cNvPr>
            <p:cNvSpPr txBox="1">
              <a:spLocks noChangeArrowheads="1"/>
            </p:cNvSpPr>
            <p:nvPr/>
          </p:nvSpPr>
          <p:spPr bwMode="auto">
            <a:xfrm>
              <a:off x="771" y="1042"/>
              <a:ext cx="437" cy="375"/>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age</a:t>
              </a:r>
            </a:p>
          </p:txBody>
        </p:sp>
        <p:sp>
          <p:nvSpPr>
            <p:cNvPr id="146447" name="Line 15">
              <a:extLst>
                <a:ext uri="{FF2B5EF4-FFF2-40B4-BE49-F238E27FC236}">
                  <a16:creationId xmlns:a16="http://schemas.microsoft.com/office/drawing/2014/main" id="{4A681D73-F62B-4594-B74E-01050AEB0643}"/>
                </a:ext>
              </a:extLst>
            </p:cNvPr>
            <p:cNvSpPr>
              <a:spLocks noChangeShapeType="1"/>
            </p:cNvSpPr>
            <p:nvPr/>
          </p:nvSpPr>
          <p:spPr bwMode="auto">
            <a:xfrm>
              <a:off x="550" y="158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48" name="Line 16">
              <a:extLst>
                <a:ext uri="{FF2B5EF4-FFF2-40B4-BE49-F238E27FC236}">
                  <a16:creationId xmlns:a16="http://schemas.microsoft.com/office/drawing/2014/main" id="{5AF5F264-EF6C-48E5-ABE1-ABF25F538ECC}"/>
                </a:ext>
              </a:extLst>
            </p:cNvPr>
            <p:cNvSpPr>
              <a:spLocks noChangeShapeType="1"/>
            </p:cNvSpPr>
            <p:nvPr/>
          </p:nvSpPr>
          <p:spPr bwMode="auto">
            <a:xfrm>
              <a:off x="550" y="182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49" name="Line 17">
              <a:extLst>
                <a:ext uri="{FF2B5EF4-FFF2-40B4-BE49-F238E27FC236}">
                  <a16:creationId xmlns:a16="http://schemas.microsoft.com/office/drawing/2014/main" id="{9EF2D55D-1AAF-4AED-99E0-D7E4AFBA75CB}"/>
                </a:ext>
              </a:extLst>
            </p:cNvPr>
            <p:cNvSpPr>
              <a:spLocks noChangeShapeType="1"/>
            </p:cNvSpPr>
            <p:nvPr/>
          </p:nvSpPr>
          <p:spPr bwMode="auto">
            <a:xfrm>
              <a:off x="550" y="206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50" name="Line 18">
              <a:extLst>
                <a:ext uri="{FF2B5EF4-FFF2-40B4-BE49-F238E27FC236}">
                  <a16:creationId xmlns:a16="http://schemas.microsoft.com/office/drawing/2014/main" id="{A35CD1C4-D82B-497E-B074-6C3FE5F3AD1F}"/>
                </a:ext>
              </a:extLst>
            </p:cNvPr>
            <p:cNvSpPr>
              <a:spLocks noChangeShapeType="1"/>
            </p:cNvSpPr>
            <p:nvPr/>
          </p:nvSpPr>
          <p:spPr bwMode="auto">
            <a:xfrm>
              <a:off x="550" y="230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51" name="AutoShape 19">
              <a:extLst>
                <a:ext uri="{FF2B5EF4-FFF2-40B4-BE49-F238E27FC236}">
                  <a16:creationId xmlns:a16="http://schemas.microsoft.com/office/drawing/2014/main" id="{0A6D3570-6147-4D71-84E4-D1E51CB33B88}"/>
                </a:ext>
              </a:extLst>
            </p:cNvPr>
            <p:cNvSpPr>
              <a:spLocks/>
            </p:cNvSpPr>
            <p:nvPr/>
          </p:nvSpPr>
          <p:spPr bwMode="auto">
            <a:xfrm>
              <a:off x="1510" y="288"/>
              <a:ext cx="144" cy="1056"/>
            </a:xfrm>
            <a:prstGeom prst="rightBrace">
              <a:avLst>
                <a:gd name="adj1" fmla="val 6111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6452" name="Text Box 20">
              <a:extLst>
                <a:ext uri="{FF2B5EF4-FFF2-40B4-BE49-F238E27FC236}">
                  <a16:creationId xmlns:a16="http://schemas.microsoft.com/office/drawing/2014/main" id="{20C6C3CC-C94C-4691-BC67-71F41EB8990A}"/>
                </a:ext>
              </a:extLst>
            </p:cNvPr>
            <p:cNvSpPr txBox="1">
              <a:spLocks noChangeArrowheads="1"/>
            </p:cNvSpPr>
            <p:nvPr/>
          </p:nvSpPr>
          <p:spPr bwMode="auto">
            <a:xfrm>
              <a:off x="1696" y="611"/>
              <a:ext cx="401" cy="37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stu</a:t>
              </a:r>
            </a:p>
          </p:txBody>
        </p:sp>
        <p:sp>
          <p:nvSpPr>
            <p:cNvPr id="146453" name="Line 21">
              <a:extLst>
                <a:ext uri="{FF2B5EF4-FFF2-40B4-BE49-F238E27FC236}">
                  <a16:creationId xmlns:a16="http://schemas.microsoft.com/office/drawing/2014/main" id="{B561894C-3428-4717-963D-F093769BCDD1}"/>
                </a:ext>
              </a:extLst>
            </p:cNvPr>
            <p:cNvSpPr>
              <a:spLocks noChangeShapeType="1"/>
            </p:cNvSpPr>
            <p:nvPr/>
          </p:nvSpPr>
          <p:spPr bwMode="auto">
            <a:xfrm>
              <a:off x="262" y="288"/>
              <a:ext cx="288"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6454" name="Text Box 22">
              <a:extLst>
                <a:ext uri="{FF2B5EF4-FFF2-40B4-BE49-F238E27FC236}">
                  <a16:creationId xmlns:a16="http://schemas.microsoft.com/office/drawing/2014/main" id="{A51E2789-D82F-4A94-8512-0EF28DF60902}"/>
                </a:ext>
              </a:extLst>
            </p:cNvPr>
            <p:cNvSpPr txBox="1">
              <a:spLocks noChangeArrowheads="1"/>
            </p:cNvSpPr>
            <p:nvPr/>
          </p:nvSpPr>
          <p:spPr bwMode="auto">
            <a:xfrm>
              <a:off x="0" y="82"/>
              <a:ext cx="239" cy="375"/>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solidFill>
                    <a:srgbClr val="CC0000"/>
                  </a:solidFill>
                  <a:ea typeface="宋体" panose="02010600030101010101" pitchFamily="2" charset="-122"/>
                </a:rPr>
                <a:t>p</a:t>
              </a:r>
            </a:p>
          </p:txBody>
        </p:sp>
      </p:grpSp>
      <p:sp>
        <p:nvSpPr>
          <p:cNvPr id="146455" name="Text Box 23">
            <a:extLst>
              <a:ext uri="{FF2B5EF4-FFF2-40B4-BE49-F238E27FC236}">
                <a16:creationId xmlns:a16="http://schemas.microsoft.com/office/drawing/2014/main" id="{E13F46B5-0A55-45BD-A056-C51FDA000DE7}"/>
              </a:ext>
            </a:extLst>
          </p:cNvPr>
          <p:cNvSpPr txBox="1">
            <a:spLocks noChangeArrowheads="1"/>
          </p:cNvSpPr>
          <p:nvPr/>
        </p:nvSpPr>
        <p:spPr bwMode="auto">
          <a:xfrm>
            <a:off x="1476375" y="2997200"/>
            <a:ext cx="4541838" cy="350361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lang="en-US" altLang="zh-CN">
                <a:solidFill>
                  <a:srgbClr val="0000CC"/>
                </a:solidFill>
                <a:ea typeface="宋体" panose="02010600030101010101" pitchFamily="2" charset="-122"/>
              </a:rPr>
              <a:t>struct  </a:t>
            </a:r>
            <a:r>
              <a:rPr lang="en-US" altLang="zh-CN">
                <a:solidFill>
                  <a:srgbClr val="CC0000"/>
                </a:solidFill>
                <a:ea typeface="宋体" panose="02010600030101010101" pitchFamily="2" charset="-122"/>
              </a:rPr>
              <a:t>student</a:t>
            </a:r>
          </a:p>
          <a:p>
            <a:pPr algn="l" eaLnBrk="0" hangingPunct="0"/>
            <a:r>
              <a:rPr lang="en-US" altLang="zh-CN">
                <a:solidFill>
                  <a:srgbClr val="0000CC"/>
                </a:solidFill>
                <a:ea typeface="宋体" panose="02010600030101010101" pitchFamily="2" charset="-122"/>
              </a:rPr>
              <a:t>{</a:t>
            </a:r>
            <a:r>
              <a:rPr lang="en-US" altLang="zh-CN">
                <a:ea typeface="宋体" panose="02010600030101010101" pitchFamily="2" charset="-122"/>
              </a:rPr>
              <a:t>    </a:t>
            </a:r>
            <a:r>
              <a:rPr lang="en-US" altLang="zh-CN">
                <a:solidFill>
                  <a:srgbClr val="0000CC"/>
                </a:solidFill>
                <a:ea typeface="宋体" panose="02010600030101010101" pitchFamily="2" charset="-122"/>
              </a:rPr>
              <a:t> int </a:t>
            </a:r>
            <a:r>
              <a:rPr lang="en-US" altLang="zh-CN">
                <a:ea typeface="宋体" panose="02010600030101010101" pitchFamily="2" charset="-122"/>
              </a:rPr>
              <a:t> num;</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char </a:t>
            </a:r>
            <a:r>
              <a:rPr lang="en-US" altLang="zh-CN">
                <a:ea typeface="宋体" panose="02010600030101010101" pitchFamily="2" charset="-122"/>
              </a:rPr>
              <a:t>name[20];</a:t>
            </a:r>
          </a:p>
          <a:p>
            <a:pPr algn="l" eaLnBrk="0" hangingPunct="0"/>
            <a:r>
              <a:rPr lang="en-US" altLang="zh-CN">
                <a:ea typeface="宋体" panose="02010600030101010101" pitchFamily="2" charset="-122"/>
              </a:rPr>
              <a:t>      </a:t>
            </a:r>
            <a:r>
              <a:rPr lang="en-US" altLang="zh-CN">
                <a:solidFill>
                  <a:srgbClr val="0000CC"/>
                </a:solidFill>
                <a:ea typeface="宋体" panose="02010600030101010101" pitchFamily="2" charset="-122"/>
              </a:rPr>
              <a:t>char </a:t>
            </a:r>
            <a:r>
              <a:rPr lang="en-US" altLang="zh-CN">
                <a:ea typeface="宋体" panose="02010600030101010101" pitchFamily="2" charset="-122"/>
              </a:rPr>
              <a:t>sex;</a:t>
            </a:r>
          </a:p>
          <a:p>
            <a:pPr algn="l" eaLnBrk="0" hangingPunct="0"/>
            <a:r>
              <a:rPr lang="en-US" altLang="zh-CN">
                <a:solidFill>
                  <a:srgbClr val="0000CC"/>
                </a:solidFill>
                <a:ea typeface="宋体" panose="02010600030101010101" pitchFamily="2" charset="-122"/>
              </a:rPr>
              <a:t>      int</a:t>
            </a:r>
            <a:r>
              <a:rPr lang="en-US" altLang="zh-CN">
                <a:ea typeface="宋体" panose="02010600030101010101" pitchFamily="2" charset="-122"/>
              </a:rPr>
              <a:t> age;</a:t>
            </a:r>
          </a:p>
          <a:p>
            <a:pPr algn="l" eaLnBrk="0" hangingPunct="0"/>
            <a:r>
              <a:rPr lang="en-US" altLang="zh-CN">
                <a:ea typeface="宋体" panose="02010600030101010101" pitchFamily="2" charset="-122"/>
              </a:rPr>
              <a:t> } </a:t>
            </a:r>
            <a:r>
              <a:rPr lang="en-US" altLang="zh-CN">
                <a:solidFill>
                  <a:srgbClr val="006600"/>
                </a:solidFill>
                <a:ea typeface="宋体" panose="02010600030101010101" pitchFamily="2" charset="-122"/>
              </a:rPr>
              <a:t>stu;</a:t>
            </a:r>
          </a:p>
          <a:p>
            <a:pPr algn="l" eaLnBrk="0" hangingPunct="0"/>
            <a:r>
              <a:rPr lang="en-US" altLang="zh-CN">
                <a:solidFill>
                  <a:srgbClr val="0000CC"/>
                </a:solidFill>
                <a:ea typeface="宋体" panose="02010600030101010101" pitchFamily="2" charset="-122"/>
              </a:rPr>
              <a:t>struct </a:t>
            </a:r>
            <a:r>
              <a:rPr lang="en-US" altLang="zh-CN">
                <a:ea typeface="宋体" panose="02010600030101010101" pitchFamily="2" charset="-122"/>
              </a:rPr>
              <a:t> </a:t>
            </a:r>
            <a:r>
              <a:rPr lang="en-US" altLang="zh-CN">
                <a:solidFill>
                  <a:srgbClr val="CC0000"/>
                </a:solidFill>
                <a:ea typeface="宋体" panose="02010600030101010101" pitchFamily="2" charset="-122"/>
              </a:rPr>
              <a:t>student  </a:t>
            </a:r>
            <a:r>
              <a:rPr lang="en-US" altLang="zh-CN">
                <a:solidFill>
                  <a:srgbClr val="006600"/>
                </a:solidFill>
                <a:ea typeface="宋体" panose="02010600030101010101" pitchFamily="2" charset="-122"/>
              </a:rPr>
              <a:t>*p</a:t>
            </a:r>
            <a:r>
              <a:rPr lang="en-US" altLang="zh-CN">
                <a:ea typeface="宋体" panose="02010600030101010101" pitchFamily="2" charset="-122"/>
              </a:rPr>
              <a:t>=&amp;stu;</a:t>
            </a:r>
          </a:p>
        </p:txBody>
      </p:sp>
      <p:sp>
        <p:nvSpPr>
          <p:cNvPr id="146456" name="Rectangle 24">
            <a:extLst>
              <a:ext uri="{FF2B5EF4-FFF2-40B4-BE49-F238E27FC236}">
                <a16:creationId xmlns:a16="http://schemas.microsoft.com/office/drawing/2014/main" id="{55EFF499-F21B-4EFD-ACE9-1918624B94AE}"/>
              </a:ext>
            </a:extLst>
          </p:cNvPr>
          <p:cNvSpPr>
            <a:spLocks noChangeArrowheads="1"/>
          </p:cNvSpPr>
          <p:nvPr/>
        </p:nvSpPr>
        <p:spPr bwMode="auto">
          <a:xfrm>
            <a:off x="1258888" y="333375"/>
            <a:ext cx="5761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 </a:t>
            </a:r>
            <a:r>
              <a:rPr lang="en-US" altLang="zh-CN">
                <a:solidFill>
                  <a:srgbClr val="CC0000"/>
                </a:solidFill>
              </a:rPr>
              <a:t>11.16.1</a:t>
            </a:r>
            <a:r>
              <a:rPr lang="zh-CN" altLang="en-US">
                <a:solidFill>
                  <a:srgbClr val="CC0000"/>
                </a:solidFill>
              </a:rPr>
              <a:t>指向结构体变量的指针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6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nimBg="1" autoUpdateAnimBg="0"/>
      <p:bldP spid="14645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368F0A33-A21C-4346-8D63-B001601AA3C3}"/>
              </a:ext>
            </a:extLst>
          </p:cNvPr>
          <p:cNvSpPr>
            <a:spLocks noGrp="1" noChangeArrowheads="1"/>
          </p:cNvSpPr>
          <p:nvPr>
            <p:ph type="body" idx="1"/>
          </p:nvPr>
        </p:nvSpPr>
        <p:spPr>
          <a:xfrm>
            <a:off x="971550" y="260350"/>
            <a:ext cx="7431088" cy="647700"/>
          </a:xfrm>
        </p:spPr>
        <p:txBody>
          <a:bodyPr/>
          <a:lstStyle/>
          <a:p>
            <a:r>
              <a:rPr lang="zh-CN" altLang="en-US" sz="2800" b="1">
                <a:solidFill>
                  <a:schemeClr val="accent2"/>
                </a:solidFill>
              </a:rPr>
              <a:t> </a:t>
            </a:r>
            <a:r>
              <a:rPr lang="en-US" altLang="zh-CN" sz="3600" b="1">
                <a:solidFill>
                  <a:srgbClr val="CC0000"/>
                </a:solidFill>
                <a:latin typeface="Times New Roman" panose="02020603050405020304" pitchFamily="18" charset="0"/>
                <a:ea typeface="黑体" panose="02010609060101010101" pitchFamily="49" charset="-122"/>
              </a:rPr>
              <a:t>11.16.1  </a:t>
            </a:r>
            <a:r>
              <a:rPr lang="zh-CN" altLang="en-US" sz="3600" b="1">
                <a:solidFill>
                  <a:srgbClr val="CC0000"/>
                </a:solidFill>
                <a:latin typeface="Times New Roman" panose="02020603050405020304" pitchFamily="18" charset="0"/>
                <a:ea typeface="黑体" panose="02010609060101010101" pitchFamily="49" charset="-122"/>
              </a:rPr>
              <a:t>指向结构体变量的指针</a:t>
            </a:r>
          </a:p>
        </p:txBody>
      </p:sp>
      <p:sp>
        <p:nvSpPr>
          <p:cNvPr id="145411" name="Rectangle 3">
            <a:extLst>
              <a:ext uri="{FF2B5EF4-FFF2-40B4-BE49-F238E27FC236}">
                <a16:creationId xmlns:a16="http://schemas.microsoft.com/office/drawing/2014/main" id="{A22566B1-1945-4324-95B0-2F43EE346DFF}"/>
              </a:ext>
            </a:extLst>
          </p:cNvPr>
          <p:cNvSpPr>
            <a:spLocks noChangeArrowheads="1"/>
          </p:cNvSpPr>
          <p:nvPr/>
        </p:nvSpPr>
        <p:spPr bwMode="auto">
          <a:xfrm>
            <a:off x="0" y="1125538"/>
            <a:ext cx="65881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2">
              <a:buFontTx/>
              <a:buNone/>
            </a:pPr>
            <a:r>
              <a:rPr lang="zh-CN" altLang="en-US" sz="3200">
                <a:solidFill>
                  <a:srgbClr val="CC0000"/>
                </a:solidFill>
                <a:latin typeface="Times New Roman" panose="02020603050405020304" pitchFamily="18" charset="0"/>
                <a:ea typeface="黑体" panose="02010609060101010101" pitchFamily="49" charset="-122"/>
              </a:rPr>
              <a:t>结构体指针变量引用成员形式</a:t>
            </a:r>
          </a:p>
        </p:txBody>
      </p:sp>
      <p:sp>
        <p:nvSpPr>
          <p:cNvPr id="145412" name="Text Box 4">
            <a:extLst>
              <a:ext uri="{FF2B5EF4-FFF2-40B4-BE49-F238E27FC236}">
                <a16:creationId xmlns:a16="http://schemas.microsoft.com/office/drawing/2014/main" id="{E4628077-0770-4110-92D7-0C1F3594C18B}"/>
              </a:ext>
            </a:extLst>
          </p:cNvPr>
          <p:cNvSpPr txBox="1">
            <a:spLocks noChangeArrowheads="1"/>
          </p:cNvSpPr>
          <p:nvPr/>
        </p:nvSpPr>
        <p:spPr bwMode="auto">
          <a:xfrm>
            <a:off x="-539750" y="3571875"/>
            <a:ext cx="5275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3" algn="l" eaLnBrk="0" hangingPunct="0"/>
            <a:r>
              <a:rPr lang="en-US" altLang="zh-CN" sz="2800">
                <a:solidFill>
                  <a:srgbClr val="006600"/>
                </a:solidFill>
              </a:rPr>
              <a:t>(*</a:t>
            </a:r>
            <a:r>
              <a:rPr lang="zh-CN" altLang="en-US" sz="2800">
                <a:solidFill>
                  <a:srgbClr val="006600"/>
                </a:solidFill>
              </a:rPr>
              <a:t>结构体指针名</a:t>
            </a:r>
            <a:r>
              <a:rPr lang="en-US" altLang="zh-CN" sz="2800">
                <a:solidFill>
                  <a:srgbClr val="006600"/>
                </a:solidFill>
              </a:rPr>
              <a:t>)</a:t>
            </a:r>
            <a:r>
              <a:rPr lang="en-US" altLang="zh-CN" sz="2800">
                <a:solidFill>
                  <a:srgbClr val="CC0000"/>
                </a:solidFill>
              </a:rPr>
              <a:t>.</a:t>
            </a:r>
            <a:r>
              <a:rPr lang="zh-CN" altLang="en-US" sz="2800">
                <a:solidFill>
                  <a:srgbClr val="660066"/>
                </a:solidFill>
              </a:rPr>
              <a:t>成员名</a:t>
            </a:r>
          </a:p>
        </p:txBody>
      </p:sp>
      <p:sp>
        <p:nvSpPr>
          <p:cNvPr id="145413" name="Text Box 5">
            <a:extLst>
              <a:ext uri="{FF2B5EF4-FFF2-40B4-BE49-F238E27FC236}">
                <a16:creationId xmlns:a16="http://schemas.microsoft.com/office/drawing/2014/main" id="{2A07F7C6-6F7A-4EED-B392-3F54BC43B094}"/>
              </a:ext>
            </a:extLst>
          </p:cNvPr>
          <p:cNvSpPr txBox="1">
            <a:spLocks noChangeArrowheads="1"/>
          </p:cNvSpPr>
          <p:nvPr/>
        </p:nvSpPr>
        <p:spPr bwMode="auto">
          <a:xfrm>
            <a:off x="989013" y="4364038"/>
            <a:ext cx="3721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800">
                <a:solidFill>
                  <a:srgbClr val="006600"/>
                </a:solidFill>
              </a:rPr>
              <a:t>结构体指针名</a:t>
            </a:r>
            <a:r>
              <a:rPr lang="en-US" altLang="zh-CN" sz="2800">
                <a:solidFill>
                  <a:srgbClr val="CC0000"/>
                </a:solidFill>
              </a:rPr>
              <a:t>-&gt;</a:t>
            </a:r>
            <a:r>
              <a:rPr lang="zh-CN" altLang="en-US" sz="2800">
                <a:solidFill>
                  <a:srgbClr val="660066"/>
                </a:solidFill>
                <a:sym typeface="Wingdings 3" panose="05040102010807070707" pitchFamily="18" charset="2"/>
              </a:rPr>
              <a:t>成员名</a:t>
            </a:r>
            <a:endParaRPr lang="zh-CN" altLang="en-US" sz="2800">
              <a:solidFill>
                <a:srgbClr val="660066"/>
              </a:solidFill>
            </a:endParaRPr>
          </a:p>
        </p:txBody>
      </p:sp>
      <p:sp>
        <p:nvSpPr>
          <p:cNvPr id="145414" name="Text Box 6">
            <a:extLst>
              <a:ext uri="{FF2B5EF4-FFF2-40B4-BE49-F238E27FC236}">
                <a16:creationId xmlns:a16="http://schemas.microsoft.com/office/drawing/2014/main" id="{3A610F4C-8DAE-402C-A176-F37E9E02A3B4}"/>
              </a:ext>
            </a:extLst>
          </p:cNvPr>
          <p:cNvSpPr txBox="1">
            <a:spLocks noChangeArrowheads="1"/>
          </p:cNvSpPr>
          <p:nvPr/>
        </p:nvSpPr>
        <p:spPr bwMode="auto">
          <a:xfrm>
            <a:off x="1087438" y="5156200"/>
            <a:ext cx="3487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800">
                <a:solidFill>
                  <a:srgbClr val="006600"/>
                </a:solidFill>
              </a:rPr>
              <a:t>结构体变量名</a:t>
            </a:r>
            <a:r>
              <a:rPr lang="en-US" altLang="zh-CN" sz="2800">
                <a:solidFill>
                  <a:srgbClr val="CC0000"/>
                </a:solidFill>
              </a:rPr>
              <a:t>.</a:t>
            </a:r>
            <a:r>
              <a:rPr lang="zh-CN" altLang="en-US" sz="2800">
                <a:solidFill>
                  <a:srgbClr val="660066"/>
                </a:solidFill>
                <a:sym typeface="Wingdings 3" panose="05040102010807070707" pitchFamily="18" charset="2"/>
              </a:rPr>
              <a:t>成员名</a:t>
            </a:r>
            <a:endParaRPr lang="zh-CN" altLang="en-US" sz="2800">
              <a:solidFill>
                <a:srgbClr val="660066"/>
              </a:solidFill>
            </a:endParaRPr>
          </a:p>
        </p:txBody>
      </p:sp>
      <p:sp>
        <p:nvSpPr>
          <p:cNvPr id="145415" name="AutoShape 7">
            <a:extLst>
              <a:ext uri="{FF2B5EF4-FFF2-40B4-BE49-F238E27FC236}">
                <a16:creationId xmlns:a16="http://schemas.microsoft.com/office/drawing/2014/main" id="{F59AD2D2-DCEB-4713-904B-AAD6DA3C1DDB}"/>
              </a:ext>
            </a:extLst>
          </p:cNvPr>
          <p:cNvSpPr>
            <a:spLocks noChangeArrowheads="1"/>
          </p:cNvSpPr>
          <p:nvPr/>
        </p:nvSpPr>
        <p:spPr bwMode="auto">
          <a:xfrm>
            <a:off x="5148263" y="3860800"/>
            <a:ext cx="3433762" cy="1411288"/>
          </a:xfrm>
          <a:prstGeom prst="wedgeRectCallout">
            <a:avLst>
              <a:gd name="adj1" fmla="val -87727"/>
              <a:gd name="adj2" fmla="val -40102"/>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a:r>
              <a:rPr lang="zh-CN" altLang="en-US" sz="2800"/>
              <a:t>指向运算符</a:t>
            </a:r>
          </a:p>
          <a:p>
            <a:pPr algn="l"/>
            <a:r>
              <a:rPr lang="zh-CN" altLang="en-US" sz="2800"/>
              <a:t>优先级</a:t>
            </a:r>
            <a:r>
              <a:rPr lang="en-US" altLang="zh-CN" sz="2800"/>
              <a:t>: </a:t>
            </a:r>
            <a:r>
              <a:rPr lang="en-US" altLang="zh-CN" sz="2800">
                <a:solidFill>
                  <a:srgbClr val="0000CC"/>
                </a:solidFill>
              </a:rPr>
              <a:t>1</a:t>
            </a:r>
          </a:p>
          <a:p>
            <a:pPr algn="l"/>
            <a:r>
              <a:rPr lang="zh-CN" altLang="en-US" sz="2800">
                <a:sym typeface="Wingdings 3" panose="05040102010807070707" pitchFamily="18" charset="2"/>
              </a:rPr>
              <a:t>结合方向：</a:t>
            </a:r>
            <a:r>
              <a:rPr lang="zh-CN" altLang="en-US" sz="2800">
                <a:solidFill>
                  <a:srgbClr val="0000CC"/>
                </a:solidFill>
                <a:sym typeface="Wingdings 3" panose="05040102010807070707" pitchFamily="18" charset="2"/>
              </a:rPr>
              <a:t>从左向右</a:t>
            </a:r>
          </a:p>
        </p:txBody>
      </p:sp>
      <p:sp>
        <p:nvSpPr>
          <p:cNvPr id="145416" name="Text Box 8">
            <a:extLst>
              <a:ext uri="{FF2B5EF4-FFF2-40B4-BE49-F238E27FC236}">
                <a16:creationId xmlns:a16="http://schemas.microsoft.com/office/drawing/2014/main" id="{E13598A8-71DC-46E2-A0B1-DF827515BD2C}"/>
              </a:ext>
            </a:extLst>
          </p:cNvPr>
          <p:cNvSpPr txBox="1">
            <a:spLocks noChangeArrowheads="1"/>
          </p:cNvSpPr>
          <p:nvPr/>
        </p:nvSpPr>
        <p:spPr bwMode="auto">
          <a:xfrm>
            <a:off x="6443663" y="1123950"/>
            <a:ext cx="2543175" cy="1225550"/>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a:r>
              <a:rPr lang="en-US" altLang="zh-CN" sz="2400">
                <a:ea typeface="宋体" panose="02010600030101010101" pitchFamily="2" charset="-122"/>
              </a:rPr>
              <a:t>int    n;</a:t>
            </a:r>
          </a:p>
          <a:p>
            <a:pPr algn="l"/>
            <a:r>
              <a:rPr lang="en-US" altLang="zh-CN" sz="2400">
                <a:ea typeface="宋体" panose="02010600030101010101" pitchFamily="2" charset="-122"/>
              </a:rPr>
              <a:t>int   *p=&amp;n;</a:t>
            </a:r>
          </a:p>
          <a:p>
            <a:pPr algn="l"/>
            <a:r>
              <a:rPr lang="en-US" altLang="zh-CN" sz="2400">
                <a:solidFill>
                  <a:srgbClr val="CC0000"/>
                </a:solidFill>
                <a:ea typeface="宋体" panose="02010600030101010101" pitchFamily="2" charset="-122"/>
              </a:rPr>
              <a:t>*p</a:t>
            </a:r>
            <a:r>
              <a:rPr lang="en-US" altLang="zh-CN" sz="2400">
                <a:ea typeface="宋体" panose="02010600030101010101" pitchFamily="2" charset="-122"/>
              </a:rPr>
              <a:t>=10;     </a:t>
            </a:r>
            <a:r>
              <a:rPr lang="en-US" altLang="zh-CN" sz="2400">
                <a:solidFill>
                  <a:srgbClr val="0000CC"/>
                </a:solidFill>
                <a:ea typeface="宋体" panose="02010600030101010101" pitchFamily="2" charset="-122"/>
                <a:sym typeface="Symbol" panose="05050102010706020507" pitchFamily="18" charset="2"/>
              </a:rPr>
              <a:t></a:t>
            </a:r>
            <a:r>
              <a:rPr lang="en-US" altLang="zh-CN" sz="2400">
                <a:solidFill>
                  <a:srgbClr val="3333FF"/>
                </a:solidFill>
                <a:ea typeface="宋体" panose="02010600030101010101" pitchFamily="2" charset="-122"/>
                <a:sym typeface="Symbol" panose="05050102010706020507" pitchFamily="18" charset="2"/>
              </a:rPr>
              <a:t> </a:t>
            </a:r>
            <a:r>
              <a:rPr lang="en-US" altLang="zh-CN" sz="2400">
                <a:solidFill>
                  <a:srgbClr val="0000CC"/>
                </a:solidFill>
                <a:ea typeface="宋体" panose="02010600030101010101" pitchFamily="2" charset="-122"/>
              </a:rPr>
              <a:t>n</a:t>
            </a:r>
            <a:r>
              <a:rPr lang="en-US" altLang="zh-CN" sz="2400">
                <a:ea typeface="宋体" panose="02010600030101010101" pitchFamily="2" charset="-122"/>
              </a:rPr>
              <a:t>=10</a:t>
            </a:r>
          </a:p>
        </p:txBody>
      </p:sp>
      <p:sp>
        <p:nvSpPr>
          <p:cNvPr id="145417" name="Text Box 9">
            <a:extLst>
              <a:ext uri="{FF2B5EF4-FFF2-40B4-BE49-F238E27FC236}">
                <a16:creationId xmlns:a16="http://schemas.microsoft.com/office/drawing/2014/main" id="{D5BA8106-9B3B-4CFA-A59C-CE07F0AE60AF}"/>
              </a:ext>
            </a:extLst>
          </p:cNvPr>
          <p:cNvSpPr txBox="1">
            <a:spLocks noChangeArrowheads="1"/>
          </p:cNvSpPr>
          <p:nvPr/>
        </p:nvSpPr>
        <p:spPr bwMode="auto">
          <a:xfrm>
            <a:off x="971550" y="1863725"/>
            <a:ext cx="5521325" cy="1373188"/>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a:r>
              <a:rPr lang="en-US" altLang="zh-CN" sz="2800">
                <a:solidFill>
                  <a:srgbClr val="0000CC"/>
                </a:solidFill>
                <a:ea typeface="宋体" panose="02010600030101010101" pitchFamily="2" charset="-122"/>
              </a:rPr>
              <a:t>struct  </a:t>
            </a:r>
            <a:r>
              <a:rPr lang="en-US" altLang="zh-CN" sz="2800">
                <a:ea typeface="宋体" panose="02010600030101010101" pitchFamily="2" charset="-122"/>
              </a:rPr>
              <a:t>  </a:t>
            </a:r>
            <a:r>
              <a:rPr lang="en-US" altLang="zh-CN" sz="2800">
                <a:solidFill>
                  <a:srgbClr val="CC0000"/>
                </a:solidFill>
                <a:ea typeface="宋体" panose="02010600030101010101" pitchFamily="2" charset="-122"/>
              </a:rPr>
              <a:t>student </a:t>
            </a:r>
            <a:r>
              <a:rPr lang="en-US" altLang="zh-CN" sz="2800">
                <a:ea typeface="宋体" panose="02010600030101010101" pitchFamily="2" charset="-122"/>
              </a:rPr>
              <a:t>     </a:t>
            </a:r>
            <a:r>
              <a:rPr lang="en-US" altLang="zh-CN" sz="2800">
                <a:solidFill>
                  <a:srgbClr val="006600"/>
                </a:solidFill>
                <a:ea typeface="宋体" panose="02010600030101010101" pitchFamily="2" charset="-122"/>
              </a:rPr>
              <a:t>stu1;</a:t>
            </a:r>
          </a:p>
          <a:p>
            <a:pPr algn="l"/>
            <a:r>
              <a:rPr lang="en-US" altLang="zh-CN" sz="2800">
                <a:solidFill>
                  <a:srgbClr val="0000CC"/>
                </a:solidFill>
                <a:ea typeface="宋体" panose="02010600030101010101" pitchFamily="2" charset="-122"/>
              </a:rPr>
              <a:t>struct </a:t>
            </a:r>
            <a:r>
              <a:rPr lang="en-US" altLang="zh-CN" sz="2800">
                <a:ea typeface="宋体" panose="02010600030101010101" pitchFamily="2" charset="-122"/>
              </a:rPr>
              <a:t>   </a:t>
            </a:r>
            <a:r>
              <a:rPr lang="en-US" altLang="zh-CN" sz="2800">
                <a:solidFill>
                  <a:srgbClr val="CC0000"/>
                </a:solidFill>
                <a:ea typeface="宋体" panose="02010600030101010101" pitchFamily="2" charset="-122"/>
              </a:rPr>
              <a:t>student</a:t>
            </a:r>
            <a:r>
              <a:rPr lang="en-US" altLang="zh-CN" sz="2800">
                <a:ea typeface="宋体" panose="02010600030101010101" pitchFamily="2" charset="-122"/>
              </a:rPr>
              <a:t>      </a:t>
            </a:r>
            <a:r>
              <a:rPr lang="en-US" altLang="zh-CN" sz="2800">
                <a:solidFill>
                  <a:srgbClr val="006600"/>
                </a:solidFill>
                <a:ea typeface="宋体" panose="02010600030101010101" pitchFamily="2" charset="-122"/>
              </a:rPr>
              <a:t>*p=&amp;stu1;</a:t>
            </a:r>
          </a:p>
          <a:p>
            <a:pPr algn="l"/>
            <a:r>
              <a:rPr lang="en-US" altLang="zh-CN" sz="2800">
                <a:solidFill>
                  <a:srgbClr val="660066"/>
                </a:solidFill>
                <a:ea typeface="宋体" panose="02010600030101010101" pitchFamily="2" charset="-122"/>
                <a:sym typeface="Symbol" panose="05050102010706020507" pitchFamily="18" charset="2"/>
              </a:rPr>
              <a:t>stu1.num</a:t>
            </a:r>
            <a:r>
              <a:rPr lang="en-US" altLang="zh-CN" sz="2800">
                <a:ea typeface="宋体" panose="02010600030101010101" pitchFamily="2" charset="-122"/>
                <a:sym typeface="Symbol" panose="05050102010706020507" pitchFamily="18" charset="2"/>
              </a:rPr>
              <a:t>=101;</a:t>
            </a:r>
            <a:r>
              <a:rPr lang="en-US" altLang="zh-CN" sz="2800">
                <a:solidFill>
                  <a:srgbClr val="CC0000"/>
                </a:solidFill>
                <a:ea typeface="宋体" panose="02010600030101010101" pitchFamily="2" charset="-122"/>
                <a:sym typeface="Symbol" panose="05050102010706020507" pitchFamily="18" charset="2"/>
              </a:rPr>
              <a:t>  </a:t>
            </a:r>
            <a:r>
              <a:rPr lang="en-US" altLang="zh-CN" sz="2800">
                <a:solidFill>
                  <a:srgbClr val="3333FF"/>
                </a:solidFill>
                <a:ea typeface="宋体" panose="02010600030101010101" pitchFamily="2" charset="-122"/>
                <a:sym typeface="Symbol" panose="05050102010706020507" pitchFamily="18" charset="2"/>
              </a:rPr>
              <a:t>  </a:t>
            </a:r>
            <a:r>
              <a:rPr lang="en-US" altLang="zh-CN" sz="2800">
                <a:solidFill>
                  <a:srgbClr val="660066"/>
                </a:solidFill>
                <a:ea typeface="宋体" panose="02010600030101010101" pitchFamily="2" charset="-122"/>
                <a:sym typeface="Symbol" panose="05050102010706020507" pitchFamily="18" charset="2"/>
              </a:rPr>
              <a:t>(*p).num</a:t>
            </a:r>
            <a:r>
              <a:rPr lang="en-US" altLang="zh-CN" sz="2800">
                <a:solidFill>
                  <a:srgbClr val="FF0000"/>
                </a:solidFill>
                <a:ea typeface="宋体" panose="02010600030101010101" pitchFamily="2" charset="-122"/>
                <a:sym typeface="Symbol" panose="05050102010706020507" pitchFamily="18" charset="2"/>
              </a:rPr>
              <a:t> </a:t>
            </a:r>
            <a:r>
              <a:rPr lang="en-US" altLang="zh-CN" sz="2800">
                <a:ea typeface="宋体" panose="02010600030101010101" pitchFamily="2" charset="-122"/>
                <a:sym typeface="Symbol" panose="05050102010706020507" pitchFamily="18" charset="2"/>
              </a:rPr>
              <a:t>=101;</a:t>
            </a:r>
            <a:endParaRPr lang="en-US" altLang="zh-CN" sz="2800">
              <a:ea typeface="宋体" panose="02010600030101010101" pitchFamily="2" charset="-122"/>
            </a:endParaRPr>
          </a:p>
        </p:txBody>
      </p:sp>
      <p:sp>
        <p:nvSpPr>
          <p:cNvPr id="145418" name="AutoShape 10">
            <a:extLst>
              <a:ext uri="{FF2B5EF4-FFF2-40B4-BE49-F238E27FC236}">
                <a16:creationId xmlns:a16="http://schemas.microsoft.com/office/drawing/2014/main" id="{D4431630-7AC2-4C2D-8804-D01EFCAE435A}"/>
              </a:ext>
            </a:extLst>
          </p:cNvPr>
          <p:cNvSpPr>
            <a:spLocks noChangeArrowheads="1"/>
          </p:cNvSpPr>
          <p:nvPr/>
        </p:nvSpPr>
        <p:spPr bwMode="auto">
          <a:xfrm>
            <a:off x="2843213" y="4003675"/>
            <a:ext cx="144462" cy="360363"/>
          </a:xfrm>
          <a:prstGeom prst="upDownArrow">
            <a:avLst>
              <a:gd name="adj1" fmla="val 50000"/>
              <a:gd name="adj2" fmla="val 49890"/>
            </a:avLst>
          </a:prstGeom>
          <a:noFill/>
          <a:ln w="9525">
            <a:solidFill>
              <a:srgbClr val="66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5419" name="AutoShape 11">
            <a:extLst>
              <a:ext uri="{FF2B5EF4-FFF2-40B4-BE49-F238E27FC236}">
                <a16:creationId xmlns:a16="http://schemas.microsoft.com/office/drawing/2014/main" id="{BDB807FF-F471-4016-9AA1-7F0746814715}"/>
              </a:ext>
            </a:extLst>
          </p:cNvPr>
          <p:cNvSpPr>
            <a:spLocks noChangeArrowheads="1"/>
          </p:cNvSpPr>
          <p:nvPr/>
        </p:nvSpPr>
        <p:spPr bwMode="auto">
          <a:xfrm>
            <a:off x="2843213" y="4868863"/>
            <a:ext cx="144462" cy="360362"/>
          </a:xfrm>
          <a:prstGeom prst="upDownArrow">
            <a:avLst>
              <a:gd name="adj1" fmla="val 50000"/>
              <a:gd name="adj2" fmla="val 49890"/>
            </a:avLst>
          </a:prstGeom>
          <a:noFill/>
          <a:ln w="9525">
            <a:solidFill>
              <a:srgbClr val="66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5416"/>
                                        </p:tgtEl>
                                        <p:attrNameLst>
                                          <p:attrName>style.visibility</p:attrName>
                                        </p:attrNameLst>
                                      </p:cBhvr>
                                      <p:to>
                                        <p:strVal val="visible"/>
                                      </p:to>
                                    </p:set>
                                    <p:animEffect transition="in" filter="box(out)">
                                      <p:cBhvr>
                                        <p:cTn id="7" dur="500"/>
                                        <p:tgtEl>
                                          <p:spTgt spid="145416"/>
                                        </p:tgtEl>
                                      </p:cBhvr>
                                    </p:animEffect>
                                  </p:childTnLst>
                                  <p:subTnLst>
                                    <p:set>
                                      <p:cBhvr override="childStyle">
                                        <p:cTn dur="1" fill="hold" display="0" masterRel="nextClick" afterEffect="1"/>
                                        <p:tgtEl>
                                          <p:spTgt spid="14541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4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54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541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541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41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41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5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utoUpdateAnimBg="0"/>
      <p:bldP spid="145413" grpId="0" autoUpdateAnimBg="0"/>
      <p:bldP spid="145414" grpId="0" autoUpdateAnimBg="0"/>
      <p:bldP spid="145415" grpId="0" animBg="1"/>
      <p:bldP spid="145416" grpId="0" animBg="1" autoUpdateAnimBg="0"/>
      <p:bldP spid="145417"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8242" name="Text Box 2">
            <a:extLst>
              <a:ext uri="{FF2B5EF4-FFF2-40B4-BE49-F238E27FC236}">
                <a16:creationId xmlns:a16="http://schemas.microsoft.com/office/drawing/2014/main" id="{D9E4E2EB-E675-400A-BAC3-DB1F6179E815}"/>
              </a:ext>
            </a:extLst>
          </p:cNvPr>
          <p:cNvSpPr txBox="1">
            <a:spLocks noChangeArrowheads="1"/>
          </p:cNvSpPr>
          <p:nvPr/>
        </p:nvSpPr>
        <p:spPr bwMode="auto">
          <a:xfrm>
            <a:off x="244475" y="26988"/>
            <a:ext cx="8648700" cy="649763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lang="en-US" altLang="zh-CN" sz="2800">
                <a:ea typeface="宋体" panose="02010600030101010101" pitchFamily="2" charset="-122"/>
              </a:rPr>
              <a:t>main()</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 struct </a:t>
            </a:r>
            <a:r>
              <a:rPr lang="en-US" altLang="zh-CN" sz="2800">
                <a:solidFill>
                  <a:srgbClr val="CC0000"/>
                </a:solidFill>
                <a:ea typeface="宋体" panose="02010600030101010101" pitchFamily="2" charset="-122"/>
              </a:rPr>
              <a:t>student</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      long int</a:t>
            </a:r>
            <a:r>
              <a:rPr lang="en-US" altLang="zh-CN" sz="2800">
                <a:ea typeface="宋体" panose="02010600030101010101" pitchFamily="2" charset="-122"/>
              </a:rPr>
              <a:t> num;</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 char</a:t>
            </a:r>
            <a:r>
              <a:rPr lang="en-US" altLang="zh-CN" sz="2800">
                <a:ea typeface="宋体" panose="02010600030101010101" pitchFamily="2" charset="-122"/>
              </a:rPr>
              <a:t> name[20];</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char</a:t>
            </a:r>
            <a:r>
              <a:rPr lang="en-US" altLang="zh-CN" sz="2800">
                <a:ea typeface="宋体" panose="02010600030101010101" pitchFamily="2" charset="-122"/>
              </a:rPr>
              <a:t> sex;</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float </a:t>
            </a:r>
            <a:r>
              <a:rPr lang="en-US" altLang="zh-CN" sz="2800">
                <a:ea typeface="宋体" panose="02010600030101010101" pitchFamily="2" charset="-122"/>
              </a:rPr>
              <a:t>score;</a:t>
            </a:r>
          </a:p>
          <a:p>
            <a:pPr algn="l" eaLnBrk="0" hangingPunct="0"/>
            <a:r>
              <a:rPr lang="en-US" altLang="zh-CN" sz="2800">
                <a:ea typeface="宋体" panose="02010600030101010101" pitchFamily="2" charset="-122"/>
              </a:rPr>
              <a:t>    } </a:t>
            </a:r>
            <a:r>
              <a:rPr lang="en-US" altLang="zh-CN" sz="2800">
                <a:solidFill>
                  <a:srgbClr val="006600"/>
                </a:solidFill>
                <a:ea typeface="宋体" panose="02010600030101010101" pitchFamily="2" charset="-122"/>
              </a:rPr>
              <a:t>stu_1,*p;</a:t>
            </a:r>
          </a:p>
          <a:p>
            <a:pPr algn="l" eaLnBrk="0" hangingPunct="0"/>
            <a:r>
              <a:rPr lang="en-US" altLang="zh-CN" sz="2800">
                <a:solidFill>
                  <a:srgbClr val="CC0000"/>
                </a:solidFill>
                <a:ea typeface="宋体" panose="02010600030101010101" pitchFamily="2" charset="-122"/>
              </a:rPr>
              <a:t>    p=&amp;stu_1;</a:t>
            </a:r>
          </a:p>
          <a:p>
            <a:pPr algn="l" eaLnBrk="0" hangingPunct="0"/>
            <a:r>
              <a:rPr lang="en-US" altLang="zh-CN" sz="2800">
                <a:ea typeface="宋体" panose="02010600030101010101" pitchFamily="2" charset="-122"/>
              </a:rPr>
              <a:t>    stu_1.num=89101;</a:t>
            </a:r>
          </a:p>
          <a:p>
            <a:pPr algn="l" eaLnBrk="0" hangingPunct="0"/>
            <a:r>
              <a:rPr lang="en-US" altLang="zh-CN" sz="2800">
                <a:ea typeface="宋体" panose="02010600030101010101" pitchFamily="2" charset="-122"/>
              </a:rPr>
              <a:t>    strcpy(stu_1.name,"Li Lin");</a:t>
            </a:r>
          </a:p>
          <a:p>
            <a:pPr algn="l" eaLnBrk="0" hangingPunct="0"/>
            <a:r>
              <a:rPr lang="en-US" altLang="zh-CN" sz="2800">
                <a:solidFill>
                  <a:srgbClr val="0000CC"/>
                </a:solidFill>
                <a:ea typeface="宋体" panose="02010600030101010101" pitchFamily="2" charset="-122"/>
              </a:rPr>
              <a:t>    p-&gt;sex='M';</a:t>
            </a:r>
          </a:p>
          <a:p>
            <a:pPr algn="l" eaLnBrk="0" hangingPunct="0"/>
            <a:r>
              <a:rPr lang="en-US" altLang="zh-CN" sz="2800">
                <a:solidFill>
                  <a:srgbClr val="0000CC"/>
                </a:solidFill>
                <a:ea typeface="宋体" panose="02010600030101010101" pitchFamily="2" charset="-122"/>
              </a:rPr>
              <a:t>    p-&gt;score=89.5;</a:t>
            </a:r>
          </a:p>
          <a:p>
            <a:pPr algn="l" eaLnBrk="0" hangingPunct="0"/>
            <a:r>
              <a:rPr lang="en-US" altLang="zh-CN" sz="2800">
                <a:ea typeface="宋体" panose="02010600030101010101" pitchFamily="2" charset="-122"/>
              </a:rPr>
              <a:t>    printf("\nNo:%ld\nname:%s\nsex:%c\nscore:%f\n",</a:t>
            </a:r>
          </a:p>
          <a:p>
            <a:pPr algn="l" eaLnBrk="0" hangingPunct="0"/>
            <a:r>
              <a:rPr lang="en-US" altLang="zh-CN" sz="2800">
                <a:ea typeface="宋体" panose="02010600030101010101" pitchFamily="2" charset="-122"/>
              </a:rPr>
              <a:t>	        </a:t>
            </a:r>
            <a:r>
              <a:rPr lang="en-US" altLang="zh-CN" sz="2800">
                <a:solidFill>
                  <a:srgbClr val="660066"/>
                </a:solidFill>
                <a:ea typeface="宋体" panose="02010600030101010101" pitchFamily="2" charset="-122"/>
              </a:rPr>
              <a:t>(*p).num</a:t>
            </a:r>
            <a:r>
              <a:rPr lang="en-US" altLang="zh-CN" sz="2800">
                <a:ea typeface="宋体" panose="02010600030101010101" pitchFamily="2" charset="-122"/>
              </a:rPr>
              <a:t>, </a:t>
            </a:r>
            <a:r>
              <a:rPr lang="en-US" altLang="zh-CN" sz="2800">
                <a:solidFill>
                  <a:srgbClr val="660066"/>
                </a:solidFill>
                <a:ea typeface="宋体" panose="02010600030101010101" pitchFamily="2" charset="-122"/>
              </a:rPr>
              <a:t>p-&gt;name, stu_1.sex, p-&gt;score</a:t>
            </a:r>
            <a:r>
              <a:rPr lang="en-US" altLang="zh-CN" sz="2800">
                <a:ea typeface="宋体" panose="02010600030101010101" pitchFamily="2" charset="-122"/>
              </a:rPr>
              <a:t>);</a:t>
            </a:r>
          </a:p>
          <a:p>
            <a:pPr algn="l" eaLnBrk="0" hangingPunct="0"/>
            <a:r>
              <a:rPr lang="en-US" altLang="zh-CN" sz="2800">
                <a:ea typeface="宋体" panose="02010600030101010101" pitchFamily="2" charset="-122"/>
              </a:rPr>
              <a:t>}</a:t>
            </a:r>
          </a:p>
        </p:txBody>
      </p:sp>
      <p:sp>
        <p:nvSpPr>
          <p:cNvPr id="138243" name="Text Box 3">
            <a:extLst>
              <a:ext uri="{FF2B5EF4-FFF2-40B4-BE49-F238E27FC236}">
                <a16:creationId xmlns:a16="http://schemas.microsoft.com/office/drawing/2014/main" id="{4BBB4662-6B71-4AE2-943E-497D9E372E6C}"/>
              </a:ext>
            </a:extLst>
          </p:cNvPr>
          <p:cNvSpPr txBox="1">
            <a:spLocks noChangeArrowheads="1"/>
          </p:cNvSpPr>
          <p:nvPr/>
        </p:nvSpPr>
        <p:spPr bwMode="auto">
          <a:xfrm>
            <a:off x="3779838" y="333375"/>
            <a:ext cx="5113337" cy="588963"/>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例   指向结构体的指针变量</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43705552-B390-4FC4-82BA-81624640EE2C}"/>
              </a:ext>
            </a:extLst>
          </p:cNvPr>
          <p:cNvSpPr>
            <a:spLocks noGrp="1" noChangeArrowheads="1"/>
          </p:cNvSpPr>
          <p:nvPr>
            <p:ph type="title"/>
          </p:nvPr>
        </p:nvSpPr>
        <p:spPr>
          <a:xfrm>
            <a:off x="827088" y="260350"/>
            <a:ext cx="6335712" cy="711200"/>
          </a:xfrm>
          <a:noFill/>
          <a:ln/>
        </p:spPr>
        <p:txBody>
          <a:bodyPr/>
          <a:lstStyle/>
          <a:p>
            <a:r>
              <a:rPr lang="zh-CN" altLang="en-US" sz="3600">
                <a:solidFill>
                  <a:srgbClr val="CC0000"/>
                </a:solidFill>
                <a:latin typeface="Times New Roman" panose="02020603050405020304" pitchFamily="18" charset="0"/>
              </a:rPr>
              <a:t>引用结构体成员的三种方法</a:t>
            </a:r>
          </a:p>
        </p:txBody>
      </p:sp>
      <p:sp>
        <p:nvSpPr>
          <p:cNvPr id="139267" name="Rectangle 3">
            <a:extLst>
              <a:ext uri="{FF2B5EF4-FFF2-40B4-BE49-F238E27FC236}">
                <a16:creationId xmlns:a16="http://schemas.microsoft.com/office/drawing/2014/main" id="{AE029503-0919-4F6C-9AFD-96888A926DA6}"/>
              </a:ext>
            </a:extLst>
          </p:cNvPr>
          <p:cNvSpPr>
            <a:spLocks noGrp="1" noChangeArrowheads="1"/>
          </p:cNvSpPr>
          <p:nvPr>
            <p:ph type="body" idx="1"/>
          </p:nvPr>
        </p:nvSpPr>
        <p:spPr>
          <a:xfrm>
            <a:off x="1403350" y="1052513"/>
            <a:ext cx="5546725" cy="5616575"/>
          </a:xfrm>
        </p:spPr>
        <p:txBody>
          <a:bodyPr/>
          <a:lstStyle/>
          <a:p>
            <a:pPr>
              <a:buFontTx/>
              <a:buNone/>
            </a:pPr>
            <a:r>
              <a:rPr lang="en-US" altLang="zh-CN" b="1">
                <a:solidFill>
                  <a:srgbClr val="0000CC"/>
                </a:solidFill>
                <a:latin typeface="Times New Roman" panose="02020603050405020304" pitchFamily="18" charset="0"/>
                <a:ea typeface="黑体" panose="02010609060101010101" pitchFamily="49" charset="-122"/>
              </a:rPr>
              <a:t>struct  </a:t>
            </a:r>
            <a:r>
              <a:rPr lang="en-US" altLang="zh-CN" b="1">
                <a:solidFill>
                  <a:srgbClr val="CC0000"/>
                </a:solidFill>
                <a:latin typeface="Times New Roman" panose="02020603050405020304" pitchFamily="18" charset="0"/>
                <a:ea typeface="黑体" panose="02010609060101010101" pitchFamily="49" charset="-122"/>
              </a:rPr>
              <a:t>student</a:t>
            </a:r>
          </a:p>
          <a:p>
            <a:pPr>
              <a:buFontTx/>
              <a:buNone/>
            </a:pPr>
            <a:r>
              <a:rPr lang="en-US" altLang="zh-CN" b="1">
                <a:solidFill>
                  <a:srgbClr val="CC0000"/>
                </a:solidFill>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int</a:t>
            </a:r>
            <a:r>
              <a:rPr lang="en-US" altLang="zh-CN" b="1">
                <a:latin typeface="Times New Roman" panose="02020603050405020304" pitchFamily="18" charset="0"/>
                <a:ea typeface="黑体" panose="02010609060101010101" pitchFamily="49" charset="-122"/>
              </a:rPr>
              <a:t>     num ; </a:t>
            </a:r>
          </a:p>
          <a:p>
            <a:pPr>
              <a:buFontTx/>
              <a:buNone/>
            </a:pPr>
            <a:r>
              <a:rPr lang="en-US" altLang="zh-CN" b="1">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char</a:t>
            </a:r>
            <a:r>
              <a:rPr lang="en-US" altLang="zh-CN" b="1">
                <a:latin typeface="Times New Roman" panose="02020603050405020304" pitchFamily="18" charset="0"/>
                <a:ea typeface="黑体" panose="02010609060101010101" pitchFamily="49" charset="-122"/>
              </a:rPr>
              <a:t>  name[10] ;</a:t>
            </a:r>
          </a:p>
          <a:p>
            <a:pPr>
              <a:buFontTx/>
              <a:buNone/>
            </a:pPr>
            <a:r>
              <a:rPr lang="en-US" altLang="zh-CN" b="1">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float</a:t>
            </a:r>
            <a:r>
              <a:rPr lang="en-US" altLang="zh-CN" b="1">
                <a:latin typeface="Times New Roman" panose="02020603050405020304" pitchFamily="18" charset="0"/>
                <a:ea typeface="黑体" panose="02010609060101010101" pitchFamily="49" charset="-122"/>
              </a:rPr>
              <a:t>  score ;</a:t>
            </a:r>
          </a:p>
          <a:p>
            <a:pPr>
              <a:buFontTx/>
              <a:buNone/>
            </a:pPr>
            <a:r>
              <a:rPr lang="en-US" altLang="zh-CN" b="1">
                <a:solidFill>
                  <a:srgbClr val="CC0000"/>
                </a:solidFill>
                <a:latin typeface="Times New Roman" panose="02020603050405020304" pitchFamily="18" charset="0"/>
                <a:ea typeface="黑体" panose="02010609060101010101" pitchFamily="49" charset="-122"/>
              </a:rPr>
              <a:t>}</a:t>
            </a:r>
            <a:r>
              <a:rPr lang="en-US" altLang="zh-CN" b="1">
                <a:latin typeface="Times New Roman" panose="02020603050405020304" pitchFamily="18" charset="0"/>
                <a:ea typeface="黑体" panose="02010609060101010101" pitchFamily="49" charset="-122"/>
              </a:rPr>
              <a:t>  </a:t>
            </a:r>
            <a:r>
              <a:rPr lang="en-US" altLang="zh-CN" b="1">
                <a:solidFill>
                  <a:srgbClr val="003300"/>
                </a:solidFill>
                <a:latin typeface="Times New Roman" panose="02020603050405020304" pitchFamily="18" charset="0"/>
                <a:ea typeface="黑体" panose="02010609060101010101" pitchFamily="49" charset="-122"/>
              </a:rPr>
              <a:t>stu</a:t>
            </a:r>
            <a:r>
              <a:rPr lang="en-US" altLang="zh-CN" b="1">
                <a:latin typeface="Times New Roman" panose="02020603050405020304" pitchFamily="18" charset="0"/>
                <a:ea typeface="黑体" panose="02010609060101010101" pitchFamily="49" charset="-122"/>
              </a:rPr>
              <a:t> = { </a:t>
            </a:r>
            <a:r>
              <a:rPr lang="en-US" altLang="zh-CN" b="1">
                <a:solidFill>
                  <a:srgbClr val="0000CC"/>
                </a:solidFill>
                <a:latin typeface="Times New Roman" panose="02020603050405020304" pitchFamily="18" charset="0"/>
                <a:ea typeface="黑体" panose="02010609060101010101" pitchFamily="49" charset="-122"/>
              </a:rPr>
              <a:t>12, “zhang”,  81.5</a:t>
            </a:r>
            <a:r>
              <a:rPr lang="en-US" altLang="zh-CN" b="1">
                <a:latin typeface="Times New Roman" panose="02020603050405020304" pitchFamily="18" charset="0"/>
                <a:ea typeface="黑体" panose="02010609060101010101" pitchFamily="49" charset="-122"/>
              </a:rPr>
              <a:t> } ;</a:t>
            </a:r>
          </a:p>
          <a:p>
            <a:pPr>
              <a:buFontTx/>
              <a:buNone/>
            </a:pPr>
            <a:r>
              <a:rPr lang="en-US" altLang="zh-CN" b="1">
                <a:solidFill>
                  <a:srgbClr val="0000CC"/>
                </a:solidFill>
                <a:latin typeface="Times New Roman" panose="02020603050405020304" pitchFamily="18" charset="0"/>
                <a:ea typeface="黑体" panose="02010609060101010101" pitchFamily="49" charset="-122"/>
              </a:rPr>
              <a:t>struct</a:t>
            </a:r>
            <a:r>
              <a:rPr lang="en-US" altLang="zh-CN" b="1">
                <a:latin typeface="Times New Roman" panose="02020603050405020304" pitchFamily="18" charset="0"/>
                <a:ea typeface="黑体" panose="02010609060101010101" pitchFamily="49" charset="-122"/>
              </a:rPr>
              <a:t>  </a:t>
            </a:r>
            <a:r>
              <a:rPr lang="en-US" altLang="zh-CN" b="1">
                <a:solidFill>
                  <a:srgbClr val="CC0000"/>
                </a:solidFill>
                <a:latin typeface="Times New Roman" panose="02020603050405020304" pitchFamily="18" charset="0"/>
                <a:ea typeface="黑体" panose="02010609060101010101" pitchFamily="49" charset="-122"/>
              </a:rPr>
              <a:t>student</a:t>
            </a:r>
            <a:r>
              <a:rPr lang="en-US" altLang="zh-CN" b="1">
                <a:latin typeface="Times New Roman" panose="02020603050405020304" pitchFamily="18" charset="0"/>
                <a:ea typeface="黑体" panose="02010609060101010101" pitchFamily="49" charset="-122"/>
              </a:rPr>
              <a:t>   </a:t>
            </a:r>
            <a:r>
              <a:rPr lang="en-US" altLang="zh-CN" b="1">
                <a:solidFill>
                  <a:srgbClr val="003300"/>
                </a:solidFill>
                <a:latin typeface="Times New Roman" panose="02020603050405020304" pitchFamily="18" charset="0"/>
                <a:ea typeface="黑体" panose="02010609060101010101" pitchFamily="49" charset="-122"/>
              </a:rPr>
              <a:t>*p</a:t>
            </a:r>
            <a:r>
              <a:rPr lang="en-US" altLang="zh-CN" b="1">
                <a:latin typeface="Times New Roman" panose="02020603050405020304" pitchFamily="18" charset="0"/>
                <a:ea typeface="黑体" panose="02010609060101010101" pitchFamily="49" charset="-122"/>
              </a:rPr>
              <a:t> = &amp;stu ;</a:t>
            </a:r>
          </a:p>
          <a:p>
            <a:pPr>
              <a:buFontTx/>
              <a:buNone/>
            </a:pPr>
            <a:r>
              <a:rPr lang="en-US" altLang="zh-CN" sz="3600" b="1">
                <a:solidFill>
                  <a:srgbClr val="CC0000"/>
                </a:solidFill>
                <a:latin typeface="Times New Roman" panose="02020603050405020304" pitchFamily="18" charset="0"/>
                <a:ea typeface="黑体" panose="02010609060101010101" pitchFamily="49" charset="-122"/>
              </a:rPr>
              <a:t>    a.</a:t>
            </a:r>
            <a:r>
              <a:rPr lang="en-US" altLang="zh-CN" sz="3600" b="1">
                <a:latin typeface="Times New Roman" panose="02020603050405020304" pitchFamily="18" charset="0"/>
                <a:ea typeface="黑体" panose="02010609060101010101" pitchFamily="49" charset="-122"/>
              </a:rPr>
              <a:t>     </a:t>
            </a:r>
            <a:r>
              <a:rPr lang="en-US" altLang="zh-CN" sz="3600" b="1">
                <a:solidFill>
                  <a:srgbClr val="0000CC"/>
                </a:solidFill>
                <a:latin typeface="Times New Roman" panose="02020603050405020304" pitchFamily="18" charset="0"/>
                <a:ea typeface="黑体" panose="02010609060101010101" pitchFamily="49" charset="-122"/>
              </a:rPr>
              <a:t>stu.</a:t>
            </a:r>
            <a:r>
              <a:rPr lang="en-US" altLang="zh-CN" sz="3600" b="1">
                <a:latin typeface="Times New Roman" panose="02020603050405020304" pitchFamily="18" charset="0"/>
                <a:ea typeface="黑体" panose="02010609060101010101" pitchFamily="49" charset="-122"/>
              </a:rPr>
              <a:t> num= 21 ; </a:t>
            </a:r>
          </a:p>
          <a:p>
            <a:pPr lvl="1">
              <a:buFontTx/>
              <a:buNone/>
            </a:pPr>
            <a:r>
              <a:rPr lang="en-US" altLang="zh-CN" sz="3200" b="1">
                <a:solidFill>
                  <a:srgbClr val="CC0000"/>
                </a:solidFill>
                <a:latin typeface="Times New Roman" panose="02020603050405020304" pitchFamily="18" charset="0"/>
                <a:ea typeface="黑体" panose="02010609060101010101" pitchFamily="49" charset="-122"/>
              </a:rPr>
              <a:t>b.</a:t>
            </a:r>
            <a:r>
              <a:rPr lang="en-US" altLang="zh-CN" sz="3200" b="1">
                <a:solidFill>
                  <a:schemeClr val="hlink"/>
                </a:solidFill>
                <a:latin typeface="Times New Roman" panose="02020603050405020304" pitchFamily="18" charset="0"/>
                <a:ea typeface="黑体" panose="02010609060101010101" pitchFamily="49" charset="-122"/>
              </a:rPr>
              <a:t>     </a:t>
            </a:r>
            <a:r>
              <a:rPr lang="en-US" altLang="zh-CN" sz="3200" b="1">
                <a:solidFill>
                  <a:srgbClr val="0000CC"/>
                </a:solidFill>
                <a:latin typeface="Times New Roman" panose="02020603050405020304" pitchFamily="18" charset="0"/>
                <a:ea typeface="黑体" panose="02010609060101010101" pitchFamily="49" charset="-122"/>
              </a:rPr>
              <a:t>(*p).</a:t>
            </a:r>
            <a:r>
              <a:rPr lang="en-US" altLang="zh-CN" sz="3200" b="1">
                <a:latin typeface="Times New Roman" panose="02020603050405020304" pitchFamily="18" charset="0"/>
                <a:ea typeface="黑体" panose="02010609060101010101" pitchFamily="49" charset="-122"/>
              </a:rPr>
              <a:t>num= 21 ;</a:t>
            </a:r>
          </a:p>
          <a:p>
            <a:pPr lvl="1">
              <a:buFontTx/>
              <a:buNone/>
            </a:pPr>
            <a:r>
              <a:rPr lang="en-US" altLang="zh-CN" sz="3200" b="1">
                <a:solidFill>
                  <a:srgbClr val="CC0000"/>
                </a:solidFill>
                <a:latin typeface="Times New Roman" panose="02020603050405020304" pitchFamily="18" charset="0"/>
                <a:ea typeface="黑体" panose="02010609060101010101" pitchFamily="49" charset="-122"/>
              </a:rPr>
              <a:t>c.</a:t>
            </a:r>
            <a:r>
              <a:rPr lang="en-US" altLang="zh-CN" sz="3200" b="1">
                <a:latin typeface="Times New Roman" panose="02020603050405020304" pitchFamily="18" charset="0"/>
                <a:ea typeface="黑体" panose="02010609060101010101" pitchFamily="49" charset="-122"/>
              </a:rPr>
              <a:t>      </a:t>
            </a:r>
            <a:r>
              <a:rPr lang="en-US" altLang="zh-CN" sz="3200" b="1">
                <a:solidFill>
                  <a:srgbClr val="0000CC"/>
                </a:solidFill>
                <a:latin typeface="Times New Roman" panose="02020603050405020304" pitchFamily="18" charset="0"/>
                <a:ea typeface="黑体" panose="02010609060101010101" pitchFamily="49" charset="-122"/>
              </a:rPr>
              <a:t>P-&gt;</a:t>
            </a:r>
            <a:r>
              <a:rPr lang="en-US" altLang="zh-CN" sz="3200" b="1">
                <a:latin typeface="Times New Roman" panose="02020603050405020304" pitchFamily="18" charset="0"/>
                <a:ea typeface="黑体" panose="02010609060101010101" pitchFamily="49" charset="-122"/>
              </a:rPr>
              <a:t>num= 21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440B60A-B552-4C16-8199-09F779403494}"/>
              </a:ext>
            </a:extLst>
          </p:cNvPr>
          <p:cNvSpPr>
            <a:spLocks noChangeArrowheads="1"/>
          </p:cNvSpPr>
          <p:nvPr/>
        </p:nvSpPr>
        <p:spPr bwMode="auto">
          <a:xfrm>
            <a:off x="2819400" y="5299075"/>
            <a:ext cx="3167063"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5" name="Rectangle 3">
            <a:extLst>
              <a:ext uri="{FF2B5EF4-FFF2-40B4-BE49-F238E27FC236}">
                <a16:creationId xmlns:a16="http://schemas.microsoft.com/office/drawing/2014/main" id="{BADE54B0-6A18-4756-9572-8742B4767FB5}"/>
              </a:ext>
            </a:extLst>
          </p:cNvPr>
          <p:cNvSpPr>
            <a:spLocks noChangeArrowheads="1"/>
          </p:cNvSpPr>
          <p:nvPr/>
        </p:nvSpPr>
        <p:spPr bwMode="auto">
          <a:xfrm>
            <a:off x="2819400" y="4384675"/>
            <a:ext cx="3167063"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6" name="Rectangle 4">
            <a:extLst>
              <a:ext uri="{FF2B5EF4-FFF2-40B4-BE49-F238E27FC236}">
                <a16:creationId xmlns:a16="http://schemas.microsoft.com/office/drawing/2014/main" id="{A2CF96B2-6E7F-4F9D-8D22-E44A37284079}"/>
              </a:ext>
            </a:extLst>
          </p:cNvPr>
          <p:cNvSpPr>
            <a:spLocks noChangeArrowheads="1"/>
          </p:cNvSpPr>
          <p:nvPr/>
        </p:nvSpPr>
        <p:spPr bwMode="auto">
          <a:xfrm>
            <a:off x="2819400" y="4003675"/>
            <a:ext cx="3167063"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7" name="Rectangle 5">
            <a:extLst>
              <a:ext uri="{FF2B5EF4-FFF2-40B4-BE49-F238E27FC236}">
                <a16:creationId xmlns:a16="http://schemas.microsoft.com/office/drawing/2014/main" id="{C3C8C3EF-721E-4723-89DF-8DC48F6FA139}"/>
              </a:ext>
            </a:extLst>
          </p:cNvPr>
          <p:cNvSpPr>
            <a:spLocks noChangeArrowheads="1"/>
          </p:cNvSpPr>
          <p:nvPr/>
        </p:nvSpPr>
        <p:spPr bwMode="auto">
          <a:xfrm>
            <a:off x="2819400" y="3470275"/>
            <a:ext cx="3167063"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8" name="Rectangle 6">
            <a:extLst>
              <a:ext uri="{FF2B5EF4-FFF2-40B4-BE49-F238E27FC236}">
                <a16:creationId xmlns:a16="http://schemas.microsoft.com/office/drawing/2014/main" id="{7C5510A6-86B8-4E0C-8DCE-E8A121E8A442}"/>
              </a:ext>
            </a:extLst>
          </p:cNvPr>
          <p:cNvSpPr>
            <a:spLocks noChangeArrowheads="1"/>
          </p:cNvSpPr>
          <p:nvPr/>
        </p:nvSpPr>
        <p:spPr bwMode="auto">
          <a:xfrm>
            <a:off x="2819400" y="2479675"/>
            <a:ext cx="3167063"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9" name="Rectangle 7">
            <a:extLst>
              <a:ext uri="{FF2B5EF4-FFF2-40B4-BE49-F238E27FC236}">
                <a16:creationId xmlns:a16="http://schemas.microsoft.com/office/drawing/2014/main" id="{83F8D2B8-140A-4F72-88BA-842DD6678F75}"/>
              </a:ext>
            </a:extLst>
          </p:cNvPr>
          <p:cNvSpPr>
            <a:spLocks noChangeArrowheads="1"/>
          </p:cNvSpPr>
          <p:nvPr/>
        </p:nvSpPr>
        <p:spPr bwMode="auto">
          <a:xfrm>
            <a:off x="2819400" y="2098675"/>
            <a:ext cx="3167063"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0" name="Rectangle 8">
            <a:extLst>
              <a:ext uri="{FF2B5EF4-FFF2-40B4-BE49-F238E27FC236}">
                <a16:creationId xmlns:a16="http://schemas.microsoft.com/office/drawing/2014/main" id="{6E72FB59-683D-477F-8392-9341DA122F83}"/>
              </a:ext>
            </a:extLst>
          </p:cNvPr>
          <p:cNvSpPr>
            <a:spLocks noChangeArrowheads="1"/>
          </p:cNvSpPr>
          <p:nvPr/>
        </p:nvSpPr>
        <p:spPr bwMode="auto">
          <a:xfrm>
            <a:off x="2830513" y="1412875"/>
            <a:ext cx="3143250" cy="4419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1" name="Line 9">
            <a:extLst>
              <a:ext uri="{FF2B5EF4-FFF2-40B4-BE49-F238E27FC236}">
                <a16:creationId xmlns:a16="http://schemas.microsoft.com/office/drawing/2014/main" id="{B35C1047-6C6D-45BF-98D9-86929507BD19}"/>
              </a:ext>
            </a:extLst>
          </p:cNvPr>
          <p:cNvSpPr>
            <a:spLocks noChangeShapeType="1"/>
          </p:cNvSpPr>
          <p:nvPr/>
        </p:nvSpPr>
        <p:spPr bwMode="auto">
          <a:xfrm>
            <a:off x="2830513" y="2479675"/>
            <a:ext cx="314325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2" name="Line 10">
            <a:extLst>
              <a:ext uri="{FF2B5EF4-FFF2-40B4-BE49-F238E27FC236}">
                <a16:creationId xmlns:a16="http://schemas.microsoft.com/office/drawing/2014/main" id="{35154FD6-A7F2-4053-BD48-80F8FD9E524B}"/>
              </a:ext>
            </a:extLst>
          </p:cNvPr>
          <p:cNvSpPr>
            <a:spLocks noChangeShapeType="1"/>
          </p:cNvSpPr>
          <p:nvPr/>
        </p:nvSpPr>
        <p:spPr bwMode="auto">
          <a:xfrm>
            <a:off x="2830513" y="3468688"/>
            <a:ext cx="3143250"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3" name="Line 11">
            <a:extLst>
              <a:ext uri="{FF2B5EF4-FFF2-40B4-BE49-F238E27FC236}">
                <a16:creationId xmlns:a16="http://schemas.microsoft.com/office/drawing/2014/main" id="{F8C5AE16-DECD-41A5-85FF-1D8A0633E724}"/>
              </a:ext>
            </a:extLst>
          </p:cNvPr>
          <p:cNvSpPr>
            <a:spLocks noChangeShapeType="1"/>
          </p:cNvSpPr>
          <p:nvPr/>
        </p:nvSpPr>
        <p:spPr bwMode="auto">
          <a:xfrm>
            <a:off x="2830513" y="4003675"/>
            <a:ext cx="314325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4" name="Line 12">
            <a:extLst>
              <a:ext uri="{FF2B5EF4-FFF2-40B4-BE49-F238E27FC236}">
                <a16:creationId xmlns:a16="http://schemas.microsoft.com/office/drawing/2014/main" id="{71DBF53F-42A2-4480-B607-E630A4D2E4EE}"/>
              </a:ext>
            </a:extLst>
          </p:cNvPr>
          <p:cNvSpPr>
            <a:spLocks noChangeShapeType="1"/>
          </p:cNvSpPr>
          <p:nvPr/>
        </p:nvSpPr>
        <p:spPr bwMode="auto">
          <a:xfrm>
            <a:off x="2830513" y="4384675"/>
            <a:ext cx="314325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5" name="Line 13">
            <a:extLst>
              <a:ext uri="{FF2B5EF4-FFF2-40B4-BE49-F238E27FC236}">
                <a16:creationId xmlns:a16="http://schemas.microsoft.com/office/drawing/2014/main" id="{D9265601-5A69-4888-9644-8BA4BD748B7D}"/>
              </a:ext>
            </a:extLst>
          </p:cNvPr>
          <p:cNvSpPr>
            <a:spLocks noChangeShapeType="1"/>
          </p:cNvSpPr>
          <p:nvPr/>
        </p:nvSpPr>
        <p:spPr bwMode="auto">
          <a:xfrm>
            <a:off x="2830513" y="5299075"/>
            <a:ext cx="314325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6" name="Line 14">
            <a:extLst>
              <a:ext uri="{FF2B5EF4-FFF2-40B4-BE49-F238E27FC236}">
                <a16:creationId xmlns:a16="http://schemas.microsoft.com/office/drawing/2014/main" id="{D40C5DAD-7461-4819-8D19-9C4949F7556C}"/>
              </a:ext>
            </a:extLst>
          </p:cNvPr>
          <p:cNvSpPr>
            <a:spLocks noChangeShapeType="1"/>
          </p:cNvSpPr>
          <p:nvPr/>
        </p:nvSpPr>
        <p:spPr bwMode="auto">
          <a:xfrm>
            <a:off x="2830513" y="2098675"/>
            <a:ext cx="3143250"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7" name="Text Box 15">
            <a:extLst>
              <a:ext uri="{FF2B5EF4-FFF2-40B4-BE49-F238E27FC236}">
                <a16:creationId xmlns:a16="http://schemas.microsoft.com/office/drawing/2014/main" id="{AFEB53E9-6E70-416D-B952-F74BA0ABF6B3}"/>
              </a:ext>
            </a:extLst>
          </p:cNvPr>
          <p:cNvSpPr txBox="1">
            <a:spLocks noChangeArrowheads="1"/>
          </p:cNvSpPr>
          <p:nvPr/>
        </p:nvSpPr>
        <p:spPr bwMode="auto">
          <a:xfrm>
            <a:off x="3592513" y="2022475"/>
            <a:ext cx="1873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21</a:t>
            </a:r>
          </a:p>
        </p:txBody>
      </p:sp>
      <p:sp>
        <p:nvSpPr>
          <p:cNvPr id="141328" name="Text Box 16">
            <a:extLst>
              <a:ext uri="{FF2B5EF4-FFF2-40B4-BE49-F238E27FC236}">
                <a16:creationId xmlns:a16="http://schemas.microsoft.com/office/drawing/2014/main" id="{BA3FCAB3-2F4B-4814-81BE-9D3536F66BBB}"/>
              </a:ext>
            </a:extLst>
          </p:cNvPr>
          <p:cNvSpPr txBox="1">
            <a:spLocks noChangeArrowheads="1"/>
          </p:cNvSpPr>
          <p:nvPr/>
        </p:nvSpPr>
        <p:spPr bwMode="auto">
          <a:xfrm>
            <a:off x="3352800" y="2632075"/>
            <a:ext cx="2112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3300"/>
                </a:solidFill>
              </a:rPr>
              <a:t>xiaohua</a:t>
            </a:r>
          </a:p>
        </p:txBody>
      </p:sp>
      <p:sp>
        <p:nvSpPr>
          <p:cNvPr id="141329" name="Text Box 17">
            <a:extLst>
              <a:ext uri="{FF2B5EF4-FFF2-40B4-BE49-F238E27FC236}">
                <a16:creationId xmlns:a16="http://schemas.microsoft.com/office/drawing/2014/main" id="{5455182A-D67D-4BD1-B211-7938645CB934}"/>
              </a:ext>
            </a:extLst>
          </p:cNvPr>
          <p:cNvSpPr txBox="1">
            <a:spLocks noChangeArrowheads="1"/>
          </p:cNvSpPr>
          <p:nvPr/>
        </p:nvSpPr>
        <p:spPr bwMode="auto">
          <a:xfrm>
            <a:off x="3592513" y="3441700"/>
            <a:ext cx="1873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86.5</a:t>
            </a:r>
          </a:p>
        </p:txBody>
      </p:sp>
      <p:sp>
        <p:nvSpPr>
          <p:cNvPr id="141330" name="Text Box 18">
            <a:extLst>
              <a:ext uri="{FF2B5EF4-FFF2-40B4-BE49-F238E27FC236}">
                <a16:creationId xmlns:a16="http://schemas.microsoft.com/office/drawing/2014/main" id="{8DB315D5-69CA-4338-9583-229B31979AD6}"/>
              </a:ext>
            </a:extLst>
          </p:cNvPr>
          <p:cNvSpPr txBox="1">
            <a:spLocks noChangeArrowheads="1"/>
          </p:cNvSpPr>
          <p:nvPr/>
        </p:nvSpPr>
        <p:spPr bwMode="auto">
          <a:xfrm>
            <a:off x="3592513" y="3927475"/>
            <a:ext cx="1873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44</a:t>
            </a:r>
          </a:p>
        </p:txBody>
      </p:sp>
      <p:sp>
        <p:nvSpPr>
          <p:cNvPr id="141331" name="Text Box 19">
            <a:extLst>
              <a:ext uri="{FF2B5EF4-FFF2-40B4-BE49-F238E27FC236}">
                <a16:creationId xmlns:a16="http://schemas.microsoft.com/office/drawing/2014/main" id="{8EDE92F9-4DF9-4432-B51F-27932DA0E5B7}"/>
              </a:ext>
            </a:extLst>
          </p:cNvPr>
          <p:cNvSpPr txBox="1">
            <a:spLocks noChangeArrowheads="1"/>
          </p:cNvSpPr>
          <p:nvPr/>
        </p:nvSpPr>
        <p:spPr bwMode="auto">
          <a:xfrm>
            <a:off x="3592513" y="4537075"/>
            <a:ext cx="1873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3300"/>
                </a:solidFill>
              </a:rPr>
              <a:t>lili</a:t>
            </a:r>
          </a:p>
        </p:txBody>
      </p:sp>
      <p:sp>
        <p:nvSpPr>
          <p:cNvPr id="141332" name="Text Box 20">
            <a:extLst>
              <a:ext uri="{FF2B5EF4-FFF2-40B4-BE49-F238E27FC236}">
                <a16:creationId xmlns:a16="http://schemas.microsoft.com/office/drawing/2014/main" id="{A502A84F-4714-48A2-8A2D-68F68B7681AC}"/>
              </a:ext>
            </a:extLst>
          </p:cNvPr>
          <p:cNvSpPr txBox="1">
            <a:spLocks noChangeArrowheads="1"/>
          </p:cNvSpPr>
          <p:nvPr/>
        </p:nvSpPr>
        <p:spPr bwMode="auto">
          <a:xfrm>
            <a:off x="611188" y="2005013"/>
            <a:ext cx="1873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stu[0]</a:t>
            </a:r>
          </a:p>
        </p:txBody>
      </p:sp>
      <p:sp>
        <p:nvSpPr>
          <p:cNvPr id="141333" name="Text Box 21">
            <a:extLst>
              <a:ext uri="{FF2B5EF4-FFF2-40B4-BE49-F238E27FC236}">
                <a16:creationId xmlns:a16="http://schemas.microsoft.com/office/drawing/2014/main" id="{8C4760F6-F382-4696-9846-BC77ABAB9493}"/>
              </a:ext>
            </a:extLst>
          </p:cNvPr>
          <p:cNvSpPr txBox="1">
            <a:spLocks noChangeArrowheads="1"/>
          </p:cNvSpPr>
          <p:nvPr/>
        </p:nvSpPr>
        <p:spPr bwMode="auto">
          <a:xfrm>
            <a:off x="611188" y="3698875"/>
            <a:ext cx="1873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stu[1]</a:t>
            </a:r>
          </a:p>
        </p:txBody>
      </p:sp>
      <p:sp>
        <p:nvSpPr>
          <p:cNvPr id="141334" name="Line 22">
            <a:extLst>
              <a:ext uri="{FF2B5EF4-FFF2-40B4-BE49-F238E27FC236}">
                <a16:creationId xmlns:a16="http://schemas.microsoft.com/office/drawing/2014/main" id="{DA64B11B-E13A-4C9C-9BED-0AC72E60F7FE}"/>
              </a:ext>
            </a:extLst>
          </p:cNvPr>
          <p:cNvSpPr>
            <a:spLocks noChangeShapeType="1"/>
          </p:cNvSpPr>
          <p:nvPr/>
        </p:nvSpPr>
        <p:spPr bwMode="auto">
          <a:xfrm>
            <a:off x="2051050" y="2363788"/>
            <a:ext cx="725488" cy="1587"/>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5" name="Line 23">
            <a:extLst>
              <a:ext uri="{FF2B5EF4-FFF2-40B4-BE49-F238E27FC236}">
                <a16:creationId xmlns:a16="http://schemas.microsoft.com/office/drawing/2014/main" id="{06633FF6-448E-4974-AF97-1C4328D2930F}"/>
              </a:ext>
            </a:extLst>
          </p:cNvPr>
          <p:cNvSpPr>
            <a:spLocks noChangeShapeType="1"/>
          </p:cNvSpPr>
          <p:nvPr/>
        </p:nvSpPr>
        <p:spPr bwMode="auto">
          <a:xfrm>
            <a:off x="2117725" y="4035425"/>
            <a:ext cx="725488" cy="158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6" name="Text Box 24">
            <a:extLst>
              <a:ext uri="{FF2B5EF4-FFF2-40B4-BE49-F238E27FC236}">
                <a16:creationId xmlns:a16="http://schemas.microsoft.com/office/drawing/2014/main" id="{9CD4AAEF-B48C-4262-B78C-B9B6DB931AFF}"/>
              </a:ext>
            </a:extLst>
          </p:cNvPr>
          <p:cNvSpPr txBox="1">
            <a:spLocks noChangeArrowheads="1"/>
          </p:cNvSpPr>
          <p:nvPr/>
        </p:nvSpPr>
        <p:spPr bwMode="auto">
          <a:xfrm>
            <a:off x="7324725" y="1768475"/>
            <a:ext cx="1208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stu</a:t>
            </a:r>
          </a:p>
        </p:txBody>
      </p:sp>
      <p:sp>
        <p:nvSpPr>
          <p:cNvPr id="141337" name="Line 25">
            <a:extLst>
              <a:ext uri="{FF2B5EF4-FFF2-40B4-BE49-F238E27FC236}">
                <a16:creationId xmlns:a16="http://schemas.microsoft.com/office/drawing/2014/main" id="{E55BCFB1-6F39-4AFC-986B-B8239B322C83}"/>
              </a:ext>
            </a:extLst>
          </p:cNvPr>
          <p:cNvSpPr>
            <a:spLocks noChangeShapeType="1"/>
          </p:cNvSpPr>
          <p:nvPr/>
        </p:nvSpPr>
        <p:spPr bwMode="auto">
          <a:xfrm flipH="1" flipV="1">
            <a:off x="5945188" y="2119313"/>
            <a:ext cx="16002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8" name="Text Box 26">
            <a:extLst>
              <a:ext uri="{FF2B5EF4-FFF2-40B4-BE49-F238E27FC236}">
                <a16:creationId xmlns:a16="http://schemas.microsoft.com/office/drawing/2014/main" id="{C6492CAA-26DF-47BA-8CA0-8CC9B73F39F5}"/>
              </a:ext>
            </a:extLst>
          </p:cNvPr>
          <p:cNvSpPr txBox="1">
            <a:spLocks noChangeArrowheads="1"/>
          </p:cNvSpPr>
          <p:nvPr/>
        </p:nvSpPr>
        <p:spPr bwMode="auto">
          <a:xfrm>
            <a:off x="5724525" y="2076450"/>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2001</a:t>
            </a:r>
          </a:p>
        </p:txBody>
      </p:sp>
      <p:sp>
        <p:nvSpPr>
          <p:cNvPr id="141339" name="Text Box 27">
            <a:extLst>
              <a:ext uri="{FF2B5EF4-FFF2-40B4-BE49-F238E27FC236}">
                <a16:creationId xmlns:a16="http://schemas.microsoft.com/office/drawing/2014/main" id="{257FDC39-9F75-4D4F-9EF6-8C44A5C718FF}"/>
              </a:ext>
            </a:extLst>
          </p:cNvPr>
          <p:cNvSpPr txBox="1">
            <a:spLocks noChangeArrowheads="1"/>
          </p:cNvSpPr>
          <p:nvPr/>
        </p:nvSpPr>
        <p:spPr bwMode="auto">
          <a:xfrm>
            <a:off x="5651500" y="3873500"/>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CC0000"/>
                </a:solidFill>
              </a:rPr>
              <a:t>2017</a:t>
            </a:r>
          </a:p>
        </p:txBody>
      </p:sp>
      <p:sp>
        <p:nvSpPr>
          <p:cNvPr id="141340" name="Text Box 28">
            <a:extLst>
              <a:ext uri="{FF2B5EF4-FFF2-40B4-BE49-F238E27FC236}">
                <a16:creationId xmlns:a16="http://schemas.microsoft.com/office/drawing/2014/main" id="{717BA788-E046-4D8C-98A4-59A141160F82}"/>
              </a:ext>
            </a:extLst>
          </p:cNvPr>
          <p:cNvSpPr txBox="1">
            <a:spLocks noChangeArrowheads="1"/>
          </p:cNvSpPr>
          <p:nvPr/>
        </p:nvSpPr>
        <p:spPr bwMode="auto">
          <a:xfrm>
            <a:off x="3592513" y="5267325"/>
            <a:ext cx="1873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82.5</a:t>
            </a:r>
          </a:p>
        </p:txBody>
      </p:sp>
      <p:sp>
        <p:nvSpPr>
          <p:cNvPr id="141342" name="Text Box 30">
            <a:extLst>
              <a:ext uri="{FF2B5EF4-FFF2-40B4-BE49-F238E27FC236}">
                <a16:creationId xmlns:a16="http://schemas.microsoft.com/office/drawing/2014/main" id="{A20CA7A5-013A-4355-BDA2-2D9FC855B07F}"/>
              </a:ext>
            </a:extLst>
          </p:cNvPr>
          <p:cNvSpPr txBox="1">
            <a:spLocks noChangeArrowheads="1"/>
          </p:cNvSpPr>
          <p:nvPr/>
        </p:nvSpPr>
        <p:spPr bwMode="auto">
          <a:xfrm>
            <a:off x="1187450" y="1428750"/>
            <a:ext cx="685800" cy="6413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660066"/>
                </a:solidFill>
                <a:ea typeface="宋体" panose="02010600030101010101" pitchFamily="2" charset="-122"/>
              </a:rPr>
              <a:t>p</a:t>
            </a:r>
          </a:p>
        </p:txBody>
      </p:sp>
      <p:sp>
        <p:nvSpPr>
          <p:cNvPr id="141343" name="Line 31">
            <a:extLst>
              <a:ext uri="{FF2B5EF4-FFF2-40B4-BE49-F238E27FC236}">
                <a16:creationId xmlns:a16="http://schemas.microsoft.com/office/drawing/2014/main" id="{CB2E80F4-F79A-41BE-8606-0A7E3B4B6F92}"/>
              </a:ext>
            </a:extLst>
          </p:cNvPr>
          <p:cNvSpPr>
            <a:spLocks noChangeShapeType="1"/>
          </p:cNvSpPr>
          <p:nvPr/>
        </p:nvSpPr>
        <p:spPr bwMode="auto">
          <a:xfrm>
            <a:off x="785813" y="2076450"/>
            <a:ext cx="2057400" cy="0"/>
          </a:xfrm>
          <a:prstGeom prst="line">
            <a:avLst/>
          </a:prstGeom>
          <a:noFill/>
          <a:ln w="3810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4" name="Rectangle 32">
            <a:extLst>
              <a:ext uri="{FF2B5EF4-FFF2-40B4-BE49-F238E27FC236}">
                <a16:creationId xmlns:a16="http://schemas.microsoft.com/office/drawing/2014/main" id="{CF9C9155-833C-4C76-AA93-DC1420D12630}"/>
              </a:ext>
            </a:extLst>
          </p:cNvPr>
          <p:cNvSpPr>
            <a:spLocks noChangeArrowheads="1"/>
          </p:cNvSpPr>
          <p:nvPr/>
        </p:nvSpPr>
        <p:spPr bwMode="auto">
          <a:xfrm>
            <a:off x="1042988" y="260350"/>
            <a:ext cx="56896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zh-CN" altLang="en-US" sz="3600">
                <a:solidFill>
                  <a:srgbClr val="CC0000"/>
                </a:solidFill>
                <a:latin typeface="Times New Roman" panose="02020603050405020304" pitchFamily="18" charset="0"/>
              </a:rPr>
              <a:t>指向结构体数组的指针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2"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4386" name="Text Box 2">
            <a:extLst>
              <a:ext uri="{FF2B5EF4-FFF2-40B4-BE49-F238E27FC236}">
                <a16:creationId xmlns:a16="http://schemas.microsoft.com/office/drawing/2014/main" id="{34291212-1543-47D8-9DD3-41E01BFCE705}"/>
              </a:ext>
            </a:extLst>
          </p:cNvPr>
          <p:cNvSpPr txBox="1">
            <a:spLocks noChangeArrowheads="1"/>
          </p:cNvSpPr>
          <p:nvPr/>
        </p:nvSpPr>
        <p:spPr bwMode="auto">
          <a:xfrm>
            <a:off x="250825" y="260350"/>
            <a:ext cx="5761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3600">
                <a:solidFill>
                  <a:srgbClr val="CC0000"/>
                </a:solidFill>
                <a:ea typeface="黑体" panose="02010609060101010101" pitchFamily="49" charset="-122"/>
              </a:rPr>
              <a:t>例  指向结构体数组的指针</a:t>
            </a:r>
          </a:p>
        </p:txBody>
      </p:sp>
      <p:sp>
        <p:nvSpPr>
          <p:cNvPr id="144387" name="Text Box 3">
            <a:extLst>
              <a:ext uri="{FF2B5EF4-FFF2-40B4-BE49-F238E27FC236}">
                <a16:creationId xmlns:a16="http://schemas.microsoft.com/office/drawing/2014/main" id="{EC9FC0FE-E6F3-4CEC-AB7D-197A4F972989}"/>
              </a:ext>
            </a:extLst>
          </p:cNvPr>
          <p:cNvSpPr txBox="1">
            <a:spLocks noChangeArrowheads="1"/>
          </p:cNvSpPr>
          <p:nvPr/>
        </p:nvSpPr>
        <p:spPr bwMode="auto">
          <a:xfrm>
            <a:off x="468313" y="981075"/>
            <a:ext cx="6648450" cy="5216525"/>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r>
              <a:rPr lang="en-US" altLang="zh-CN" sz="2800">
                <a:solidFill>
                  <a:srgbClr val="0000CC"/>
                </a:solidFill>
                <a:ea typeface="宋体" panose="02010600030101010101" pitchFamily="2" charset="-122"/>
              </a:rPr>
              <a:t>struct</a:t>
            </a:r>
            <a:r>
              <a:rPr lang="en-US" altLang="zh-CN" sz="2800">
                <a:ea typeface="宋体" panose="02010600030101010101" pitchFamily="2" charset="-122"/>
              </a:rPr>
              <a:t> </a:t>
            </a:r>
            <a:r>
              <a:rPr lang="en-US" altLang="zh-CN" sz="2800">
                <a:solidFill>
                  <a:srgbClr val="CC0000"/>
                </a:solidFill>
                <a:ea typeface="宋体" panose="02010600030101010101" pitchFamily="2" charset="-122"/>
              </a:rPr>
              <a:t>student</a:t>
            </a:r>
          </a:p>
          <a:p>
            <a:pPr algn="l" eaLnBrk="0" hangingPunct="0"/>
            <a:r>
              <a:rPr lang="en-US" altLang="zh-CN" sz="2800">
                <a:solidFill>
                  <a:srgbClr val="CC0000"/>
                </a:solidFill>
                <a:ea typeface="宋体" panose="02010600030101010101" pitchFamily="2" charset="-122"/>
              </a:rPr>
              <a:t>{  </a:t>
            </a:r>
            <a:r>
              <a:rPr lang="en-US" altLang="zh-CN" sz="2800">
                <a:ea typeface="宋体" panose="02010600030101010101" pitchFamily="2" charset="-122"/>
              </a:rPr>
              <a:t> </a:t>
            </a:r>
            <a:r>
              <a:rPr lang="en-US" altLang="zh-CN" sz="2800">
                <a:solidFill>
                  <a:srgbClr val="0000CC"/>
                </a:solidFill>
                <a:ea typeface="宋体" panose="02010600030101010101" pitchFamily="2" charset="-122"/>
              </a:rPr>
              <a:t> int    </a:t>
            </a:r>
            <a:r>
              <a:rPr lang="en-US" altLang="zh-CN" sz="2800">
                <a:ea typeface="宋体" panose="02010600030101010101" pitchFamily="2" charset="-122"/>
              </a:rPr>
              <a:t>num;   </a:t>
            </a:r>
            <a:r>
              <a:rPr lang="en-US" altLang="zh-CN" sz="2800">
                <a:solidFill>
                  <a:srgbClr val="0000CC"/>
                </a:solidFill>
                <a:ea typeface="宋体" panose="02010600030101010101" pitchFamily="2" charset="-122"/>
              </a:rPr>
              <a:t>char</a:t>
            </a:r>
            <a:r>
              <a:rPr lang="en-US" altLang="zh-CN" sz="2800">
                <a:ea typeface="宋体" panose="02010600030101010101" pitchFamily="2" charset="-122"/>
              </a:rPr>
              <a:t>  name[20];</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char </a:t>
            </a:r>
            <a:r>
              <a:rPr lang="en-US" altLang="zh-CN" sz="2800">
                <a:ea typeface="宋体" panose="02010600030101010101" pitchFamily="2" charset="-122"/>
              </a:rPr>
              <a:t>sex</a:t>
            </a:r>
            <a:r>
              <a:rPr lang="en-US" altLang="zh-CN" sz="2800">
                <a:solidFill>
                  <a:srgbClr val="0000CC"/>
                </a:solidFill>
                <a:ea typeface="宋体" panose="02010600030101010101" pitchFamily="2" charset="-122"/>
              </a:rPr>
              <a:t>;      int</a:t>
            </a:r>
            <a:r>
              <a:rPr lang="en-US" altLang="zh-CN" sz="2800">
                <a:ea typeface="宋体" panose="02010600030101010101" pitchFamily="2" charset="-122"/>
              </a:rPr>
              <a:t>     age;</a:t>
            </a:r>
          </a:p>
          <a:p>
            <a:pPr algn="l" eaLnBrk="0" hangingPunct="0"/>
            <a:r>
              <a:rPr lang="en-US" altLang="zh-CN" sz="2800">
                <a:solidFill>
                  <a:srgbClr val="CC0000"/>
                </a:solidFill>
                <a:ea typeface="宋体" panose="02010600030101010101" pitchFamily="2" charset="-122"/>
              </a:rPr>
              <a:t>}</a:t>
            </a:r>
            <a:r>
              <a:rPr lang="en-US" altLang="zh-CN" sz="2800">
                <a:solidFill>
                  <a:srgbClr val="003300"/>
                </a:solidFill>
                <a:ea typeface="宋体" panose="02010600030101010101" pitchFamily="2" charset="-122"/>
              </a:rPr>
              <a:t> stu[3]</a:t>
            </a:r>
            <a:r>
              <a:rPr lang="en-US" altLang="zh-CN" sz="2800">
                <a:ea typeface="宋体" panose="02010600030101010101" pitchFamily="2" charset="-122"/>
              </a:rPr>
              <a:t> ={{10101,"Li Lin",'M',18},</a:t>
            </a:r>
          </a:p>
          <a:p>
            <a:pPr algn="l" eaLnBrk="0" hangingPunct="0"/>
            <a:r>
              <a:rPr lang="en-US" altLang="zh-CN" sz="2800">
                <a:ea typeface="宋体" panose="02010600030101010101" pitchFamily="2" charset="-122"/>
              </a:rPr>
              <a:t>               {10102,"Zhang Fun",'M',19},</a:t>
            </a:r>
          </a:p>
          <a:p>
            <a:pPr algn="l" eaLnBrk="0" hangingPunct="0"/>
            <a:r>
              <a:rPr lang="en-US" altLang="zh-CN" sz="2800">
                <a:ea typeface="宋体" panose="02010600030101010101" pitchFamily="2" charset="-122"/>
              </a:rPr>
              <a:t>	    {10104,"Wang Min",'F',20}};</a:t>
            </a:r>
          </a:p>
          <a:p>
            <a:pPr algn="l" eaLnBrk="0" hangingPunct="0"/>
            <a:r>
              <a:rPr lang="en-US" altLang="zh-CN" sz="2800">
                <a:solidFill>
                  <a:srgbClr val="CC0000"/>
                </a:solidFill>
                <a:ea typeface="宋体" panose="02010600030101010101" pitchFamily="2" charset="-122"/>
              </a:rPr>
              <a:t>main( )</a:t>
            </a:r>
          </a:p>
          <a:p>
            <a:pPr algn="l" eaLnBrk="0" hangingPunct="0"/>
            <a:r>
              <a:rPr lang="en-US" altLang="zh-CN" sz="2800">
                <a:solidFill>
                  <a:srgbClr val="CC0000"/>
                </a:solidFill>
                <a:ea typeface="宋体" panose="02010600030101010101" pitchFamily="2" charset="-122"/>
              </a:rPr>
              <a:t>{</a:t>
            </a:r>
            <a:r>
              <a:rPr lang="en-US" altLang="zh-CN" sz="2800">
                <a:ea typeface="宋体" panose="02010600030101010101" pitchFamily="2" charset="-122"/>
              </a:rPr>
              <a:t>   </a:t>
            </a:r>
            <a:r>
              <a:rPr lang="en-US" altLang="zh-CN" sz="2800">
                <a:solidFill>
                  <a:srgbClr val="0000CC"/>
                </a:solidFill>
                <a:ea typeface="宋体" panose="02010600030101010101" pitchFamily="2" charset="-122"/>
              </a:rPr>
              <a:t>struct </a:t>
            </a:r>
            <a:r>
              <a:rPr lang="en-US" altLang="zh-CN" sz="2800">
                <a:solidFill>
                  <a:srgbClr val="CC0000"/>
                </a:solidFill>
                <a:ea typeface="宋体" panose="02010600030101010101" pitchFamily="2" charset="-122"/>
              </a:rPr>
              <a:t>student</a:t>
            </a:r>
            <a:r>
              <a:rPr lang="en-US" altLang="zh-CN" sz="2800">
                <a:ea typeface="宋体" panose="02010600030101010101" pitchFamily="2" charset="-122"/>
              </a:rPr>
              <a:t> </a:t>
            </a:r>
            <a:r>
              <a:rPr lang="en-US" altLang="zh-CN" sz="2800">
                <a:solidFill>
                  <a:srgbClr val="003300"/>
                </a:solidFill>
                <a:ea typeface="宋体" panose="02010600030101010101" pitchFamily="2" charset="-122"/>
              </a:rPr>
              <a:t>*p</a:t>
            </a:r>
            <a:r>
              <a:rPr lang="en-US" altLang="zh-CN" sz="2800">
                <a:ea typeface="宋体" panose="02010600030101010101" pitchFamily="2" charset="-122"/>
              </a:rPr>
              <a:t>;</a:t>
            </a:r>
          </a:p>
          <a:p>
            <a:pPr algn="l" eaLnBrk="0" hangingPunct="0"/>
            <a:r>
              <a:rPr lang="en-US" altLang="zh-CN" sz="2800">
                <a:ea typeface="宋体" panose="02010600030101010101" pitchFamily="2" charset="-122"/>
              </a:rPr>
              <a:t>     for (</a:t>
            </a:r>
            <a:r>
              <a:rPr lang="en-US" altLang="zh-CN" sz="2800">
                <a:solidFill>
                  <a:schemeClr val="tx2"/>
                </a:solidFill>
                <a:ea typeface="宋体" panose="02010600030101010101" pitchFamily="2" charset="-122"/>
              </a:rPr>
              <a:t>p=stu</a:t>
            </a:r>
            <a:r>
              <a:rPr lang="en-US" altLang="zh-CN" sz="2800">
                <a:ea typeface="宋体" panose="02010600030101010101" pitchFamily="2" charset="-122"/>
              </a:rPr>
              <a:t>; p&lt;stu+3; </a:t>
            </a:r>
            <a:r>
              <a:rPr lang="en-US" altLang="zh-CN" sz="2800">
                <a:solidFill>
                  <a:schemeClr val="tx2"/>
                </a:solidFill>
                <a:ea typeface="宋体" panose="02010600030101010101" pitchFamily="2" charset="-122"/>
              </a:rPr>
              <a:t>p++</a:t>
            </a:r>
            <a:r>
              <a:rPr lang="en-US" altLang="zh-CN" sz="2800">
                <a:ea typeface="宋体" panose="02010600030101010101" pitchFamily="2" charset="-122"/>
              </a:rPr>
              <a:t>)</a:t>
            </a:r>
          </a:p>
          <a:p>
            <a:pPr algn="l" eaLnBrk="0" hangingPunct="0"/>
            <a:r>
              <a:rPr lang="en-US" altLang="zh-CN" sz="2800">
                <a:ea typeface="宋体" panose="02010600030101010101" pitchFamily="2" charset="-122"/>
              </a:rPr>
              <a:t>        printf ("%d%s%c%d\n",</a:t>
            </a:r>
          </a:p>
          <a:p>
            <a:pPr algn="l" eaLnBrk="0" hangingPunct="0"/>
            <a:r>
              <a:rPr lang="en-US" altLang="zh-CN" sz="2800">
                <a:ea typeface="宋体" panose="02010600030101010101" pitchFamily="2" charset="-122"/>
              </a:rPr>
              <a:t>             p-&gt;num,p-&gt;name,p-&gt;sex,p-&gt;age);</a:t>
            </a:r>
          </a:p>
          <a:p>
            <a:pPr algn="l" eaLnBrk="0" hangingPunct="0"/>
            <a:r>
              <a:rPr lang="en-US" altLang="zh-CN" sz="2800">
                <a:solidFill>
                  <a:srgbClr val="CC0000"/>
                </a:solidFill>
                <a:ea typeface="宋体" panose="02010600030101010101" pitchFamily="2" charset="-122"/>
              </a:rPr>
              <a:t>}</a:t>
            </a:r>
          </a:p>
        </p:txBody>
      </p:sp>
      <p:grpSp>
        <p:nvGrpSpPr>
          <p:cNvPr id="144388" name="Group 4">
            <a:extLst>
              <a:ext uri="{FF2B5EF4-FFF2-40B4-BE49-F238E27FC236}">
                <a16:creationId xmlns:a16="http://schemas.microsoft.com/office/drawing/2014/main" id="{4BB6C3A9-2324-4416-8C96-61B025796AD7}"/>
              </a:ext>
            </a:extLst>
          </p:cNvPr>
          <p:cNvGrpSpPr>
            <a:grpSpLocks/>
          </p:cNvGrpSpPr>
          <p:nvPr/>
        </p:nvGrpSpPr>
        <p:grpSpPr bwMode="auto">
          <a:xfrm>
            <a:off x="5348288" y="549275"/>
            <a:ext cx="3732212" cy="4343400"/>
            <a:chOff x="0" y="0"/>
            <a:chExt cx="2351" cy="2736"/>
          </a:xfrm>
        </p:grpSpPr>
        <p:sp>
          <p:nvSpPr>
            <p:cNvPr id="144389" name="AutoShape 5">
              <a:extLst>
                <a:ext uri="{FF2B5EF4-FFF2-40B4-BE49-F238E27FC236}">
                  <a16:creationId xmlns:a16="http://schemas.microsoft.com/office/drawing/2014/main" id="{AB2FE8EF-8A8D-43A2-B8D0-CCBE31D99878}"/>
                </a:ext>
              </a:extLst>
            </p:cNvPr>
            <p:cNvSpPr>
              <a:spLocks noChangeArrowheads="1"/>
            </p:cNvSpPr>
            <p:nvPr/>
          </p:nvSpPr>
          <p:spPr bwMode="auto">
            <a:xfrm>
              <a:off x="678" y="0"/>
              <a:ext cx="960" cy="2736"/>
            </a:xfrm>
            <a:prstGeom prst="foldedCorner">
              <a:avLst>
                <a:gd name="adj" fmla="val 12500"/>
              </a:avLst>
            </a:prstGeom>
            <a:noFill/>
            <a:ln w="38100">
              <a:solidFill>
                <a:schemeClr val="tx1"/>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4390" name="Line 6">
              <a:extLst>
                <a:ext uri="{FF2B5EF4-FFF2-40B4-BE49-F238E27FC236}">
                  <a16:creationId xmlns:a16="http://schemas.microsoft.com/office/drawing/2014/main" id="{83F82EAC-4D01-4C12-85E7-2C62077E6082}"/>
                </a:ext>
              </a:extLst>
            </p:cNvPr>
            <p:cNvSpPr>
              <a:spLocks noChangeShapeType="1"/>
            </p:cNvSpPr>
            <p:nvPr/>
          </p:nvSpPr>
          <p:spPr bwMode="auto">
            <a:xfrm>
              <a:off x="678" y="210"/>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391" name="Line 7">
              <a:extLst>
                <a:ext uri="{FF2B5EF4-FFF2-40B4-BE49-F238E27FC236}">
                  <a16:creationId xmlns:a16="http://schemas.microsoft.com/office/drawing/2014/main" id="{C410D0F2-9669-4CBF-B826-902C5258C4AC}"/>
                </a:ext>
              </a:extLst>
            </p:cNvPr>
            <p:cNvSpPr>
              <a:spLocks noChangeShapeType="1"/>
            </p:cNvSpPr>
            <p:nvPr/>
          </p:nvSpPr>
          <p:spPr bwMode="auto">
            <a:xfrm>
              <a:off x="678" y="386"/>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392" name="Line 8">
              <a:extLst>
                <a:ext uri="{FF2B5EF4-FFF2-40B4-BE49-F238E27FC236}">
                  <a16:creationId xmlns:a16="http://schemas.microsoft.com/office/drawing/2014/main" id="{2A929B5D-E440-4D92-8F13-A52151DDC653}"/>
                </a:ext>
              </a:extLst>
            </p:cNvPr>
            <p:cNvSpPr>
              <a:spLocks noChangeShapeType="1"/>
            </p:cNvSpPr>
            <p:nvPr/>
          </p:nvSpPr>
          <p:spPr bwMode="auto">
            <a:xfrm>
              <a:off x="678" y="63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393" name="Line 9">
              <a:extLst>
                <a:ext uri="{FF2B5EF4-FFF2-40B4-BE49-F238E27FC236}">
                  <a16:creationId xmlns:a16="http://schemas.microsoft.com/office/drawing/2014/main" id="{86B458CC-1BDA-45BB-8882-C75308F1DBB7}"/>
                </a:ext>
              </a:extLst>
            </p:cNvPr>
            <p:cNvSpPr>
              <a:spLocks noChangeShapeType="1"/>
            </p:cNvSpPr>
            <p:nvPr/>
          </p:nvSpPr>
          <p:spPr bwMode="auto">
            <a:xfrm>
              <a:off x="678" y="808"/>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394" name="Line 10">
              <a:extLst>
                <a:ext uri="{FF2B5EF4-FFF2-40B4-BE49-F238E27FC236}">
                  <a16:creationId xmlns:a16="http://schemas.microsoft.com/office/drawing/2014/main" id="{C7EFA32A-4726-41FC-9984-8CB4A6814ED3}"/>
                </a:ext>
              </a:extLst>
            </p:cNvPr>
            <p:cNvSpPr>
              <a:spLocks noChangeShapeType="1"/>
            </p:cNvSpPr>
            <p:nvPr/>
          </p:nvSpPr>
          <p:spPr bwMode="auto">
            <a:xfrm>
              <a:off x="678" y="983"/>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395" name="Text Box 11">
              <a:extLst>
                <a:ext uri="{FF2B5EF4-FFF2-40B4-BE49-F238E27FC236}">
                  <a16:creationId xmlns:a16="http://schemas.microsoft.com/office/drawing/2014/main" id="{F582582A-10CB-4F23-91C0-3E399A98E561}"/>
                </a:ext>
              </a:extLst>
            </p:cNvPr>
            <p:cNvSpPr txBox="1">
              <a:spLocks noChangeArrowheads="1"/>
            </p:cNvSpPr>
            <p:nvPr/>
          </p:nvSpPr>
          <p:spPr bwMode="auto">
            <a:xfrm>
              <a:off x="843" y="140"/>
              <a:ext cx="551"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num</a:t>
              </a:r>
            </a:p>
          </p:txBody>
        </p:sp>
        <p:sp>
          <p:nvSpPr>
            <p:cNvPr id="144396" name="Text Box 12">
              <a:extLst>
                <a:ext uri="{FF2B5EF4-FFF2-40B4-BE49-F238E27FC236}">
                  <a16:creationId xmlns:a16="http://schemas.microsoft.com/office/drawing/2014/main" id="{A959D311-CB78-4646-A3D5-672EBA722640}"/>
                </a:ext>
              </a:extLst>
            </p:cNvPr>
            <p:cNvSpPr txBox="1">
              <a:spLocks noChangeArrowheads="1"/>
            </p:cNvSpPr>
            <p:nvPr/>
          </p:nvSpPr>
          <p:spPr bwMode="auto">
            <a:xfrm>
              <a:off x="801" y="339"/>
              <a:ext cx="637"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name</a:t>
              </a:r>
            </a:p>
          </p:txBody>
        </p:sp>
        <p:sp>
          <p:nvSpPr>
            <p:cNvPr id="144397" name="Text Box 13">
              <a:extLst>
                <a:ext uri="{FF2B5EF4-FFF2-40B4-BE49-F238E27FC236}">
                  <a16:creationId xmlns:a16="http://schemas.microsoft.com/office/drawing/2014/main" id="{9619A7F5-5313-4E4A-8C7E-3DF49851475D}"/>
                </a:ext>
              </a:extLst>
            </p:cNvPr>
            <p:cNvSpPr txBox="1">
              <a:spLocks noChangeArrowheads="1"/>
            </p:cNvSpPr>
            <p:nvPr/>
          </p:nvSpPr>
          <p:spPr bwMode="auto">
            <a:xfrm>
              <a:off x="912" y="538"/>
              <a:ext cx="412"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sex</a:t>
              </a:r>
            </a:p>
          </p:txBody>
        </p:sp>
        <p:sp>
          <p:nvSpPr>
            <p:cNvPr id="144398" name="Text Box 14">
              <a:extLst>
                <a:ext uri="{FF2B5EF4-FFF2-40B4-BE49-F238E27FC236}">
                  <a16:creationId xmlns:a16="http://schemas.microsoft.com/office/drawing/2014/main" id="{1D8B92E3-8310-47CA-96F4-75C5D6E51C52}"/>
                </a:ext>
              </a:extLst>
            </p:cNvPr>
            <p:cNvSpPr txBox="1">
              <a:spLocks noChangeArrowheads="1"/>
            </p:cNvSpPr>
            <p:nvPr/>
          </p:nvSpPr>
          <p:spPr bwMode="auto">
            <a:xfrm>
              <a:off x="899" y="737"/>
              <a:ext cx="437"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age</a:t>
              </a:r>
            </a:p>
          </p:txBody>
        </p:sp>
        <p:sp>
          <p:nvSpPr>
            <p:cNvPr id="144399" name="Line 15">
              <a:extLst>
                <a:ext uri="{FF2B5EF4-FFF2-40B4-BE49-F238E27FC236}">
                  <a16:creationId xmlns:a16="http://schemas.microsoft.com/office/drawing/2014/main" id="{989CD5C3-F529-420E-8EE0-88A82E492A6F}"/>
                </a:ext>
              </a:extLst>
            </p:cNvPr>
            <p:cNvSpPr>
              <a:spLocks noChangeShapeType="1"/>
            </p:cNvSpPr>
            <p:nvPr/>
          </p:nvSpPr>
          <p:spPr bwMode="auto">
            <a:xfrm>
              <a:off x="678" y="1159"/>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400" name="Line 16">
              <a:extLst>
                <a:ext uri="{FF2B5EF4-FFF2-40B4-BE49-F238E27FC236}">
                  <a16:creationId xmlns:a16="http://schemas.microsoft.com/office/drawing/2014/main" id="{11FD49EC-C38B-49CB-9F96-7F2BA009A34E}"/>
                </a:ext>
              </a:extLst>
            </p:cNvPr>
            <p:cNvSpPr>
              <a:spLocks noChangeShapeType="1"/>
            </p:cNvSpPr>
            <p:nvPr/>
          </p:nvSpPr>
          <p:spPr bwMode="auto">
            <a:xfrm>
              <a:off x="678" y="1368"/>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401" name="Line 17">
              <a:extLst>
                <a:ext uri="{FF2B5EF4-FFF2-40B4-BE49-F238E27FC236}">
                  <a16:creationId xmlns:a16="http://schemas.microsoft.com/office/drawing/2014/main" id="{1187685B-60EC-4C87-A07C-F401395BC68C}"/>
                </a:ext>
              </a:extLst>
            </p:cNvPr>
            <p:cNvSpPr>
              <a:spLocks noChangeShapeType="1"/>
            </p:cNvSpPr>
            <p:nvPr/>
          </p:nvSpPr>
          <p:spPr bwMode="auto">
            <a:xfrm>
              <a:off x="678" y="1529"/>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402" name="Line 18">
              <a:extLst>
                <a:ext uri="{FF2B5EF4-FFF2-40B4-BE49-F238E27FC236}">
                  <a16:creationId xmlns:a16="http://schemas.microsoft.com/office/drawing/2014/main" id="{D6B39D8C-461F-4BFE-887C-3D3F4394A71D}"/>
                </a:ext>
              </a:extLst>
            </p:cNvPr>
            <p:cNvSpPr>
              <a:spLocks noChangeShapeType="1"/>
            </p:cNvSpPr>
            <p:nvPr/>
          </p:nvSpPr>
          <p:spPr bwMode="auto">
            <a:xfrm>
              <a:off x="678" y="1686"/>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403" name="AutoShape 19">
              <a:extLst>
                <a:ext uri="{FF2B5EF4-FFF2-40B4-BE49-F238E27FC236}">
                  <a16:creationId xmlns:a16="http://schemas.microsoft.com/office/drawing/2014/main" id="{5A1F7015-E4E9-492F-B7B5-2E10A693CF6F}"/>
                </a:ext>
              </a:extLst>
            </p:cNvPr>
            <p:cNvSpPr>
              <a:spLocks/>
            </p:cNvSpPr>
            <p:nvPr/>
          </p:nvSpPr>
          <p:spPr bwMode="auto">
            <a:xfrm>
              <a:off x="1638" y="210"/>
              <a:ext cx="144" cy="773"/>
            </a:xfrm>
            <a:prstGeom prst="rightBrace">
              <a:avLst>
                <a:gd name="adj1" fmla="val 44734"/>
                <a:gd name="adj2" fmla="val 50000"/>
              </a:avLst>
            </a:prstGeom>
            <a:noFill/>
            <a:ln w="38100">
              <a:solidFill>
                <a:srgbClr val="003300"/>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4404" name="Text Box 20">
              <a:extLst>
                <a:ext uri="{FF2B5EF4-FFF2-40B4-BE49-F238E27FC236}">
                  <a16:creationId xmlns:a16="http://schemas.microsoft.com/office/drawing/2014/main" id="{4EE05B28-A959-4BBD-BEB6-5910495890E4}"/>
                </a:ext>
              </a:extLst>
            </p:cNvPr>
            <p:cNvSpPr txBox="1">
              <a:spLocks noChangeArrowheads="1"/>
            </p:cNvSpPr>
            <p:nvPr/>
          </p:nvSpPr>
          <p:spPr bwMode="auto">
            <a:xfrm>
              <a:off x="1733" y="440"/>
              <a:ext cx="584" cy="288"/>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3300"/>
                  </a:solidFill>
                  <a:ea typeface="宋体" panose="02010600030101010101" pitchFamily="2" charset="-122"/>
                </a:rPr>
                <a:t>stu[0]</a:t>
              </a:r>
            </a:p>
          </p:txBody>
        </p:sp>
        <p:sp>
          <p:nvSpPr>
            <p:cNvPr id="144405" name="Line 21">
              <a:extLst>
                <a:ext uri="{FF2B5EF4-FFF2-40B4-BE49-F238E27FC236}">
                  <a16:creationId xmlns:a16="http://schemas.microsoft.com/office/drawing/2014/main" id="{D5C2C7A7-6F49-4AB3-A226-1C24C308A420}"/>
                </a:ext>
              </a:extLst>
            </p:cNvPr>
            <p:cNvSpPr>
              <a:spLocks noChangeShapeType="1"/>
            </p:cNvSpPr>
            <p:nvPr/>
          </p:nvSpPr>
          <p:spPr bwMode="auto">
            <a:xfrm>
              <a:off x="390" y="211"/>
              <a:ext cx="288"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406" name="Text Box 22">
              <a:extLst>
                <a:ext uri="{FF2B5EF4-FFF2-40B4-BE49-F238E27FC236}">
                  <a16:creationId xmlns:a16="http://schemas.microsoft.com/office/drawing/2014/main" id="{3B912EC5-B9FF-4CB4-9FCE-7324DA1F9B67}"/>
                </a:ext>
              </a:extLst>
            </p:cNvPr>
            <p:cNvSpPr txBox="1">
              <a:spLocks noChangeArrowheads="1"/>
            </p:cNvSpPr>
            <p:nvPr/>
          </p:nvSpPr>
          <p:spPr bwMode="auto">
            <a:xfrm>
              <a:off x="128" y="35"/>
              <a:ext cx="239"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solidFill>
                    <a:srgbClr val="CC0000"/>
                  </a:solidFill>
                  <a:ea typeface="宋体" panose="02010600030101010101" pitchFamily="2" charset="-122"/>
                </a:rPr>
                <a:t>p</a:t>
              </a:r>
            </a:p>
          </p:txBody>
        </p:sp>
        <p:sp>
          <p:nvSpPr>
            <p:cNvPr id="144407" name="Line 23">
              <a:extLst>
                <a:ext uri="{FF2B5EF4-FFF2-40B4-BE49-F238E27FC236}">
                  <a16:creationId xmlns:a16="http://schemas.microsoft.com/office/drawing/2014/main" id="{A43F7E61-3D9E-4C5C-8006-A47F94D993A0}"/>
                </a:ext>
              </a:extLst>
            </p:cNvPr>
            <p:cNvSpPr>
              <a:spLocks noChangeShapeType="1"/>
            </p:cNvSpPr>
            <p:nvPr/>
          </p:nvSpPr>
          <p:spPr bwMode="auto">
            <a:xfrm>
              <a:off x="678" y="1884"/>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408" name="Line 24">
              <a:extLst>
                <a:ext uri="{FF2B5EF4-FFF2-40B4-BE49-F238E27FC236}">
                  <a16:creationId xmlns:a16="http://schemas.microsoft.com/office/drawing/2014/main" id="{D6877F1D-3FE7-4000-B6E1-45DFCC17DB77}"/>
                </a:ext>
              </a:extLst>
            </p:cNvPr>
            <p:cNvSpPr>
              <a:spLocks noChangeShapeType="1"/>
            </p:cNvSpPr>
            <p:nvPr/>
          </p:nvSpPr>
          <p:spPr bwMode="auto">
            <a:xfrm>
              <a:off x="678" y="209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409" name="Line 25">
              <a:extLst>
                <a:ext uri="{FF2B5EF4-FFF2-40B4-BE49-F238E27FC236}">
                  <a16:creationId xmlns:a16="http://schemas.microsoft.com/office/drawing/2014/main" id="{F0B88F43-F36C-43D0-B509-EA67FEB9E388}"/>
                </a:ext>
              </a:extLst>
            </p:cNvPr>
            <p:cNvSpPr>
              <a:spLocks noChangeShapeType="1"/>
            </p:cNvSpPr>
            <p:nvPr/>
          </p:nvSpPr>
          <p:spPr bwMode="auto">
            <a:xfrm>
              <a:off x="678" y="2253"/>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410" name="AutoShape 26">
              <a:extLst>
                <a:ext uri="{FF2B5EF4-FFF2-40B4-BE49-F238E27FC236}">
                  <a16:creationId xmlns:a16="http://schemas.microsoft.com/office/drawing/2014/main" id="{82343606-7F77-4F3E-AE23-4681316F28EF}"/>
                </a:ext>
              </a:extLst>
            </p:cNvPr>
            <p:cNvSpPr>
              <a:spLocks/>
            </p:cNvSpPr>
            <p:nvPr/>
          </p:nvSpPr>
          <p:spPr bwMode="auto">
            <a:xfrm>
              <a:off x="1638" y="1006"/>
              <a:ext cx="144" cy="684"/>
            </a:xfrm>
            <a:prstGeom prst="rightBrace">
              <a:avLst>
                <a:gd name="adj1" fmla="val 39583"/>
                <a:gd name="adj2" fmla="val 50000"/>
              </a:avLst>
            </a:prstGeom>
            <a:noFill/>
            <a:ln w="381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4411" name="Text Box 27">
              <a:extLst>
                <a:ext uri="{FF2B5EF4-FFF2-40B4-BE49-F238E27FC236}">
                  <a16:creationId xmlns:a16="http://schemas.microsoft.com/office/drawing/2014/main" id="{BD523C66-AFB2-43B3-8557-EB301FF9D1C9}"/>
                </a:ext>
              </a:extLst>
            </p:cNvPr>
            <p:cNvSpPr txBox="1">
              <a:spLocks noChangeArrowheads="1"/>
            </p:cNvSpPr>
            <p:nvPr/>
          </p:nvSpPr>
          <p:spPr bwMode="auto">
            <a:xfrm>
              <a:off x="1733" y="1192"/>
              <a:ext cx="584" cy="288"/>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3300"/>
                  </a:solidFill>
                  <a:ea typeface="宋体" panose="02010600030101010101" pitchFamily="2" charset="-122"/>
                </a:rPr>
                <a:t>stu[1]</a:t>
              </a:r>
            </a:p>
          </p:txBody>
        </p:sp>
        <p:sp>
          <p:nvSpPr>
            <p:cNvPr id="144412" name="AutoShape 28">
              <a:extLst>
                <a:ext uri="{FF2B5EF4-FFF2-40B4-BE49-F238E27FC236}">
                  <a16:creationId xmlns:a16="http://schemas.microsoft.com/office/drawing/2014/main" id="{5A55CE24-C91E-4865-88BC-3906D9FBB56E}"/>
                </a:ext>
              </a:extLst>
            </p:cNvPr>
            <p:cNvSpPr>
              <a:spLocks/>
            </p:cNvSpPr>
            <p:nvPr/>
          </p:nvSpPr>
          <p:spPr bwMode="auto">
            <a:xfrm>
              <a:off x="1638" y="1690"/>
              <a:ext cx="156" cy="684"/>
            </a:xfrm>
            <a:prstGeom prst="rightBrace">
              <a:avLst>
                <a:gd name="adj1" fmla="val 36538"/>
                <a:gd name="adj2" fmla="val 50000"/>
              </a:avLst>
            </a:prstGeom>
            <a:noFill/>
            <a:ln w="38100">
              <a:solidFill>
                <a:srgbClr val="003300"/>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44413" name="Text Box 29">
              <a:extLst>
                <a:ext uri="{FF2B5EF4-FFF2-40B4-BE49-F238E27FC236}">
                  <a16:creationId xmlns:a16="http://schemas.microsoft.com/office/drawing/2014/main" id="{BD16049C-A3D1-4D41-A5FE-E9522677B06A}"/>
                </a:ext>
              </a:extLst>
            </p:cNvPr>
            <p:cNvSpPr txBox="1">
              <a:spLocks noChangeArrowheads="1"/>
            </p:cNvSpPr>
            <p:nvPr/>
          </p:nvSpPr>
          <p:spPr bwMode="auto">
            <a:xfrm>
              <a:off x="1767" y="1876"/>
              <a:ext cx="584" cy="288"/>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400">
                  <a:solidFill>
                    <a:srgbClr val="003300"/>
                  </a:solidFill>
                  <a:ea typeface="宋体" panose="02010600030101010101" pitchFamily="2" charset="-122"/>
                </a:rPr>
                <a:t>stu[2]</a:t>
              </a:r>
            </a:p>
          </p:txBody>
        </p:sp>
        <p:sp>
          <p:nvSpPr>
            <p:cNvPr id="144414" name="Line 30">
              <a:extLst>
                <a:ext uri="{FF2B5EF4-FFF2-40B4-BE49-F238E27FC236}">
                  <a16:creationId xmlns:a16="http://schemas.microsoft.com/office/drawing/2014/main" id="{EF73BF03-B7F0-4098-B962-D6EEA9868D93}"/>
                </a:ext>
              </a:extLst>
            </p:cNvPr>
            <p:cNvSpPr>
              <a:spLocks noChangeShapeType="1"/>
            </p:cNvSpPr>
            <p:nvPr/>
          </p:nvSpPr>
          <p:spPr bwMode="auto">
            <a:xfrm>
              <a:off x="678" y="2414"/>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415" name="Line 31">
              <a:extLst>
                <a:ext uri="{FF2B5EF4-FFF2-40B4-BE49-F238E27FC236}">
                  <a16:creationId xmlns:a16="http://schemas.microsoft.com/office/drawing/2014/main" id="{EFD098FD-44B4-49FA-A611-41FD01A8B0D5}"/>
                </a:ext>
              </a:extLst>
            </p:cNvPr>
            <p:cNvSpPr>
              <a:spLocks noChangeShapeType="1"/>
            </p:cNvSpPr>
            <p:nvPr/>
          </p:nvSpPr>
          <p:spPr bwMode="auto">
            <a:xfrm>
              <a:off x="382" y="957"/>
              <a:ext cx="288"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44416" name="Text Box 32">
              <a:extLst>
                <a:ext uri="{FF2B5EF4-FFF2-40B4-BE49-F238E27FC236}">
                  <a16:creationId xmlns:a16="http://schemas.microsoft.com/office/drawing/2014/main" id="{384CC22A-4931-4F82-AFDB-551D9DBA21DF}"/>
                </a:ext>
              </a:extLst>
            </p:cNvPr>
            <p:cNvSpPr txBox="1">
              <a:spLocks noChangeArrowheads="1"/>
            </p:cNvSpPr>
            <p:nvPr/>
          </p:nvSpPr>
          <p:spPr bwMode="auto">
            <a:xfrm>
              <a:off x="0" y="778"/>
              <a:ext cx="479" cy="32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solidFill>
                    <a:srgbClr val="CC0000"/>
                  </a:solidFill>
                  <a:ea typeface="宋体" panose="02010600030101010101" pitchFamily="2" charset="-122"/>
                </a:rPr>
                <a:t>p+1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box(out)">
                                      <p:cBhvr>
                                        <p:cTn id="7" dur="500"/>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CC01B82-0165-47D5-867F-0391BFF80D6A}"/>
              </a:ext>
            </a:extLst>
          </p:cNvPr>
          <p:cNvSpPr>
            <a:spLocks noGrp="1" noChangeArrowheads="1"/>
          </p:cNvSpPr>
          <p:nvPr>
            <p:ph type="title"/>
          </p:nvPr>
        </p:nvSpPr>
        <p:spPr>
          <a:xfrm>
            <a:off x="1116013" y="260350"/>
            <a:ext cx="5543550" cy="711200"/>
          </a:xfrm>
          <a:noFill/>
          <a:ln/>
        </p:spPr>
        <p:txBody>
          <a:bodyPr/>
          <a:lstStyle/>
          <a:p>
            <a:r>
              <a:rPr lang="en-US" altLang="zh-CN" sz="3600">
                <a:solidFill>
                  <a:srgbClr val="CC0000"/>
                </a:solidFill>
                <a:latin typeface="Times New Roman" panose="02020603050405020304" pitchFamily="18" charset="0"/>
              </a:rPr>
              <a:t>11.6.3 </a:t>
            </a:r>
            <a:r>
              <a:rPr lang="zh-CN" altLang="en-US" sz="3600">
                <a:solidFill>
                  <a:srgbClr val="CC0000"/>
                </a:solidFill>
                <a:latin typeface="Times New Roman" panose="02020603050405020304" pitchFamily="18" charset="0"/>
              </a:rPr>
              <a:t>结构体指针作函参</a:t>
            </a:r>
          </a:p>
        </p:txBody>
      </p:sp>
      <p:sp>
        <p:nvSpPr>
          <p:cNvPr id="142339" name="Rectangle 3">
            <a:extLst>
              <a:ext uri="{FF2B5EF4-FFF2-40B4-BE49-F238E27FC236}">
                <a16:creationId xmlns:a16="http://schemas.microsoft.com/office/drawing/2014/main" id="{2D6E0DF7-B9AD-4F36-9EAB-7F955644875A}"/>
              </a:ext>
            </a:extLst>
          </p:cNvPr>
          <p:cNvSpPr>
            <a:spLocks noGrp="1" noChangeArrowheads="1"/>
          </p:cNvSpPr>
          <p:nvPr>
            <p:ph type="body" idx="1"/>
          </p:nvPr>
        </p:nvSpPr>
        <p:spPr>
          <a:xfrm>
            <a:off x="1331913" y="1700213"/>
            <a:ext cx="6249987" cy="2808287"/>
          </a:xfrm>
        </p:spPr>
        <p:txBody>
          <a:bodyPr/>
          <a:lstStyle/>
          <a:p>
            <a:pPr>
              <a:buFontTx/>
              <a:buNone/>
            </a:pPr>
            <a:r>
              <a:rPr lang="en-US" altLang="zh-CN" b="1">
                <a:solidFill>
                  <a:srgbClr val="CC0000"/>
                </a:solidFill>
                <a:latin typeface="Times New Roman" panose="02020603050405020304" pitchFamily="18" charset="0"/>
                <a:ea typeface="黑体" panose="02010609060101010101" pitchFamily="49" charset="-122"/>
              </a:rPr>
              <a:t>1. </a:t>
            </a:r>
            <a:r>
              <a:rPr lang="zh-CN" altLang="en-US" b="1">
                <a:solidFill>
                  <a:srgbClr val="CC0000"/>
                </a:solidFill>
                <a:latin typeface="Times New Roman" panose="02020603050405020304" pitchFamily="18" charset="0"/>
                <a:ea typeface="黑体" panose="02010609060101010101" pitchFamily="49" charset="-122"/>
              </a:rPr>
              <a:t>结构体变量做函参 </a:t>
            </a:r>
          </a:p>
          <a:p>
            <a:endParaRPr lang="zh-CN" altLang="en-US" sz="2000" b="1">
              <a:solidFill>
                <a:srgbClr val="CC0000"/>
              </a:solidFill>
              <a:latin typeface="Times New Roman" panose="02020603050405020304" pitchFamily="18" charset="0"/>
              <a:ea typeface="黑体" panose="02010609060101010101" pitchFamily="49" charset="-122"/>
            </a:endParaRPr>
          </a:p>
          <a:p>
            <a:pPr>
              <a:buFontTx/>
              <a:buNone/>
            </a:pPr>
            <a:r>
              <a:rPr lang="en-US" altLang="zh-CN" b="1">
                <a:solidFill>
                  <a:srgbClr val="CC0000"/>
                </a:solidFill>
                <a:latin typeface="Times New Roman" panose="02020603050405020304" pitchFamily="18" charset="0"/>
                <a:ea typeface="黑体" panose="02010609060101010101" pitchFamily="49" charset="-122"/>
              </a:rPr>
              <a:t>2. </a:t>
            </a:r>
            <a:r>
              <a:rPr lang="zh-CN" altLang="en-US" b="1">
                <a:solidFill>
                  <a:srgbClr val="CC0000"/>
                </a:solidFill>
                <a:latin typeface="Times New Roman" panose="02020603050405020304" pitchFamily="18" charset="0"/>
                <a:ea typeface="黑体" panose="02010609060101010101" pitchFamily="49" charset="-122"/>
              </a:rPr>
              <a:t>指向结构体变量的指针做函参</a:t>
            </a:r>
          </a:p>
          <a:p>
            <a:pPr>
              <a:buFontTx/>
              <a:buNone/>
            </a:pPr>
            <a:endParaRPr lang="en-US" altLang="zh-CN" sz="2000" b="1">
              <a:solidFill>
                <a:srgbClr val="CC0000"/>
              </a:solidFill>
              <a:latin typeface="Times New Roman" panose="02020603050405020304" pitchFamily="18" charset="0"/>
              <a:ea typeface="黑体" panose="02010609060101010101" pitchFamily="49" charset="-122"/>
            </a:endParaRPr>
          </a:p>
          <a:p>
            <a:pPr>
              <a:buFontTx/>
              <a:buNone/>
            </a:pPr>
            <a:r>
              <a:rPr lang="en-US" altLang="zh-CN" b="1">
                <a:solidFill>
                  <a:srgbClr val="CC0000"/>
                </a:solidFill>
                <a:latin typeface="Times New Roman" panose="02020603050405020304" pitchFamily="18" charset="0"/>
                <a:ea typeface="黑体" panose="02010609060101010101" pitchFamily="49" charset="-122"/>
              </a:rPr>
              <a:t>3. </a:t>
            </a:r>
            <a:r>
              <a:rPr lang="zh-CN" altLang="en-US" b="1">
                <a:solidFill>
                  <a:srgbClr val="CC0000"/>
                </a:solidFill>
                <a:latin typeface="Times New Roman" panose="02020603050405020304" pitchFamily="18" charset="0"/>
                <a:ea typeface="黑体" panose="02010609060101010101" pitchFamily="49" charset="-122"/>
              </a:rPr>
              <a:t>指向结构体数组的指针作函参 </a:t>
            </a:r>
            <a:endParaRPr lang="en-US" altLang="zh-CN" b="1">
              <a:solidFill>
                <a:srgbClr val="CC0000"/>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39665124-022C-4123-B976-01F058C6E22B}"/>
              </a:ext>
            </a:extLst>
          </p:cNvPr>
          <p:cNvSpPr txBox="1">
            <a:spLocks noChangeArrowheads="1"/>
          </p:cNvSpPr>
          <p:nvPr/>
        </p:nvSpPr>
        <p:spPr bwMode="auto">
          <a:xfrm>
            <a:off x="1116013" y="1052513"/>
            <a:ext cx="7367587" cy="5643562"/>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r>
              <a:rPr lang="en-US" altLang="zh-CN" sz="2800">
                <a:solidFill>
                  <a:srgbClr val="0000CC"/>
                </a:solidFill>
                <a:ea typeface="宋体" panose="02010600030101010101" pitchFamily="2" charset="-122"/>
              </a:rPr>
              <a:t>struct </a:t>
            </a:r>
            <a:r>
              <a:rPr lang="en-US" altLang="zh-CN" sz="2800">
                <a:solidFill>
                  <a:srgbClr val="CC0000"/>
                </a:solidFill>
                <a:ea typeface="宋体" panose="02010600030101010101" pitchFamily="2" charset="-122"/>
              </a:rPr>
              <a:t>data</a:t>
            </a:r>
          </a:p>
          <a:p>
            <a:pPr algn="l" eaLnBrk="0" hangingPunct="0"/>
            <a:r>
              <a:rPr lang="en-US" altLang="zh-CN" sz="2800">
                <a:solidFill>
                  <a:srgbClr val="0000CC"/>
                </a:solidFill>
                <a:ea typeface="宋体" panose="02010600030101010101" pitchFamily="2" charset="-122"/>
              </a:rPr>
              <a:t>{   int a, b, c; };</a:t>
            </a:r>
          </a:p>
          <a:p>
            <a:pPr algn="l" eaLnBrk="0" hangingPunct="0"/>
            <a:r>
              <a:rPr lang="en-US" altLang="zh-CN" sz="2800">
                <a:ea typeface="宋体" panose="02010600030101010101" pitchFamily="2" charset="-122"/>
              </a:rPr>
              <a:t>main()</a:t>
            </a:r>
          </a:p>
          <a:p>
            <a:pPr algn="l" eaLnBrk="0" hangingPunct="0"/>
            <a:r>
              <a:rPr lang="en-US" altLang="zh-CN" sz="2800">
                <a:ea typeface="宋体" panose="02010600030101010101" pitchFamily="2" charset="-122"/>
              </a:rPr>
              <a:t>{   </a:t>
            </a:r>
            <a:r>
              <a:rPr lang="en-US" altLang="zh-CN" sz="2800">
                <a:solidFill>
                  <a:srgbClr val="0000CC"/>
                </a:solidFill>
                <a:ea typeface="宋体" panose="02010600030101010101" pitchFamily="2" charset="-122"/>
              </a:rPr>
              <a:t>void func (struct </a:t>
            </a:r>
            <a:r>
              <a:rPr lang="en-US" altLang="zh-CN" sz="2800">
                <a:solidFill>
                  <a:srgbClr val="CC0000"/>
                </a:solidFill>
                <a:ea typeface="宋体" panose="02010600030101010101" pitchFamily="2" charset="-122"/>
              </a:rPr>
              <a:t>data</a:t>
            </a:r>
            <a:r>
              <a:rPr lang="en-US" altLang="zh-CN" sz="2800">
                <a:solidFill>
                  <a:srgbClr val="0000CC"/>
                </a:solidFill>
                <a:ea typeface="宋体" panose="02010600030101010101" pitchFamily="2" charset="-122"/>
              </a:rPr>
              <a:t>);</a:t>
            </a:r>
          </a:p>
          <a:p>
            <a:pPr algn="l" eaLnBrk="0" hangingPunct="0"/>
            <a:r>
              <a:rPr lang="en-US" altLang="zh-CN" sz="2800">
                <a:solidFill>
                  <a:srgbClr val="0000CC"/>
                </a:solidFill>
                <a:ea typeface="宋体" panose="02010600030101010101" pitchFamily="2" charset="-122"/>
              </a:rPr>
              <a:t>    struct</a:t>
            </a:r>
            <a:r>
              <a:rPr lang="en-US" altLang="zh-CN" sz="2800">
                <a:ea typeface="宋体" panose="02010600030101010101" pitchFamily="2" charset="-122"/>
              </a:rPr>
              <a:t> </a:t>
            </a:r>
            <a:r>
              <a:rPr lang="en-US" altLang="zh-CN" sz="2800">
                <a:solidFill>
                  <a:srgbClr val="CC0000"/>
                </a:solidFill>
                <a:ea typeface="宋体" panose="02010600030101010101" pitchFamily="2" charset="-122"/>
              </a:rPr>
              <a:t>data</a:t>
            </a:r>
            <a:r>
              <a:rPr lang="en-US" altLang="zh-CN" sz="2800">
                <a:ea typeface="宋体" panose="02010600030101010101" pitchFamily="2" charset="-122"/>
              </a:rPr>
              <a:t> </a:t>
            </a:r>
            <a:r>
              <a:rPr lang="en-US" altLang="zh-CN" sz="2800">
                <a:solidFill>
                  <a:srgbClr val="006600"/>
                </a:solidFill>
                <a:ea typeface="宋体" panose="02010600030101010101" pitchFamily="2" charset="-122"/>
              </a:rPr>
              <a:t>arg;</a:t>
            </a:r>
          </a:p>
          <a:p>
            <a:pPr algn="l" eaLnBrk="0" hangingPunct="0"/>
            <a:r>
              <a:rPr lang="en-US" altLang="zh-CN" sz="2800">
                <a:ea typeface="宋体" panose="02010600030101010101" pitchFamily="2" charset="-122"/>
              </a:rPr>
              <a:t>    arg.a=27;   arg.b=3;  arg.c=arg.a+arg.b;</a:t>
            </a:r>
          </a:p>
          <a:p>
            <a:pPr algn="l" eaLnBrk="0" hangingPunct="0"/>
            <a:r>
              <a:rPr lang="en-US" altLang="zh-CN" sz="2800">
                <a:ea typeface="宋体" panose="02010600030101010101" pitchFamily="2" charset="-122"/>
              </a:rPr>
              <a:t>    printf("arg.a=%d arg.b=%d arg.c=%d\n",</a:t>
            </a:r>
          </a:p>
          <a:p>
            <a:pPr algn="l" eaLnBrk="0" hangingPunct="0"/>
            <a:r>
              <a:rPr lang="en-US" altLang="zh-CN" sz="2800">
                <a:ea typeface="宋体" panose="02010600030101010101" pitchFamily="2" charset="-122"/>
              </a:rPr>
              <a:t>                                           arg.a, arg.b, arg.c);</a:t>
            </a:r>
          </a:p>
          <a:p>
            <a:pPr algn="l" eaLnBrk="0" hangingPunct="0"/>
            <a:r>
              <a:rPr lang="en-US" altLang="zh-CN" sz="2800">
                <a:ea typeface="宋体" panose="02010600030101010101" pitchFamily="2" charset="-122"/>
              </a:rPr>
              <a:t>    printf("Call Func()....\n");</a:t>
            </a:r>
          </a:p>
          <a:p>
            <a:pPr algn="l" eaLnBrk="0" hangingPunct="0"/>
            <a:r>
              <a:rPr lang="en-US" altLang="zh-CN" sz="2800">
                <a:ea typeface="宋体" panose="02010600030101010101" pitchFamily="2" charset="-122"/>
              </a:rPr>
              <a:t>    </a:t>
            </a:r>
            <a:r>
              <a:rPr lang="en-US" altLang="zh-CN" sz="2800">
                <a:solidFill>
                  <a:srgbClr val="FF0000"/>
                </a:solidFill>
                <a:ea typeface="宋体" panose="02010600030101010101" pitchFamily="2" charset="-122"/>
              </a:rPr>
              <a:t>func(arg);</a:t>
            </a:r>
            <a:endParaRPr lang="en-US" altLang="zh-CN" sz="2800">
              <a:ea typeface="宋体" panose="02010600030101010101" pitchFamily="2" charset="-122"/>
            </a:endParaRPr>
          </a:p>
          <a:p>
            <a:pPr algn="l" eaLnBrk="0" hangingPunct="0"/>
            <a:r>
              <a:rPr lang="en-US" altLang="zh-CN" sz="2800">
                <a:ea typeface="宋体" panose="02010600030101010101" pitchFamily="2" charset="-122"/>
              </a:rPr>
              <a:t>    printf("arg.a=%d arg.b=%d arg.c=%d\n", </a:t>
            </a:r>
          </a:p>
          <a:p>
            <a:pPr algn="l" eaLnBrk="0" hangingPunct="0"/>
            <a:r>
              <a:rPr lang="en-US" altLang="zh-CN" sz="2800">
                <a:ea typeface="宋体" panose="02010600030101010101" pitchFamily="2" charset="-122"/>
              </a:rPr>
              <a:t>                                     arg.a, arg.b, arg.c);</a:t>
            </a:r>
          </a:p>
          <a:p>
            <a:pPr algn="l" eaLnBrk="0" hangingPunct="0"/>
            <a:r>
              <a:rPr lang="en-US" altLang="zh-CN" sz="2800">
                <a:ea typeface="宋体" panose="02010600030101010101" pitchFamily="2" charset="-122"/>
              </a:rPr>
              <a:t>}</a:t>
            </a:r>
          </a:p>
        </p:txBody>
      </p:sp>
      <p:sp>
        <p:nvSpPr>
          <p:cNvPr id="49155" name="Text Box 3">
            <a:extLst>
              <a:ext uri="{FF2B5EF4-FFF2-40B4-BE49-F238E27FC236}">
                <a16:creationId xmlns:a16="http://schemas.microsoft.com/office/drawing/2014/main" id="{C6B172FE-83E7-4147-BD19-A35EC9A246FC}"/>
              </a:ext>
            </a:extLst>
          </p:cNvPr>
          <p:cNvSpPr txBox="1">
            <a:spLocks noChangeArrowheads="1"/>
          </p:cNvSpPr>
          <p:nvPr/>
        </p:nvSpPr>
        <p:spPr bwMode="auto">
          <a:xfrm>
            <a:off x="1187450" y="260350"/>
            <a:ext cx="61198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3600">
                <a:solidFill>
                  <a:srgbClr val="CC0000"/>
                </a:solidFill>
                <a:ea typeface="黑体" panose="02010609060101010101" pitchFamily="49" charset="-122"/>
              </a:rPr>
              <a:t>例  用结构体变量作函数参数</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a:extLst>
              <a:ext uri="{FF2B5EF4-FFF2-40B4-BE49-F238E27FC236}">
                <a16:creationId xmlns:a16="http://schemas.microsoft.com/office/drawing/2014/main" id="{6C9C2FB4-5351-415B-80F4-A578A8E7A744}"/>
              </a:ext>
            </a:extLst>
          </p:cNvPr>
          <p:cNvSpPr>
            <a:spLocks noGrp="1" noChangeArrowheads="1"/>
          </p:cNvSpPr>
          <p:nvPr>
            <p:ph type="body" idx="1"/>
          </p:nvPr>
        </p:nvSpPr>
        <p:spPr>
          <a:xfrm>
            <a:off x="2124075" y="260350"/>
            <a:ext cx="4392613" cy="565150"/>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nchor="ctr"/>
          <a:lstStyle/>
          <a:p>
            <a:pPr marL="0" indent="0" algn="ctr">
              <a:spcBef>
                <a:spcPct val="0"/>
              </a:spcBef>
              <a:buFontTx/>
              <a:buNone/>
            </a:pPr>
            <a:r>
              <a:rPr lang="zh-CN" altLang="en-US" b="1">
                <a:solidFill>
                  <a:srgbClr val="CC0000"/>
                </a:solidFill>
                <a:latin typeface="Times New Roman" panose="02020603050405020304" pitchFamily="18" charset="0"/>
                <a:ea typeface="黑体" panose="02010609060101010101" pitchFamily="49" charset="-122"/>
              </a:rPr>
              <a:t>数据的内存管理方式 </a:t>
            </a:r>
          </a:p>
        </p:txBody>
      </p:sp>
      <p:grpSp>
        <p:nvGrpSpPr>
          <p:cNvPr id="84996" name="Group 4">
            <a:extLst>
              <a:ext uri="{FF2B5EF4-FFF2-40B4-BE49-F238E27FC236}">
                <a16:creationId xmlns:a16="http://schemas.microsoft.com/office/drawing/2014/main" id="{3E396D3E-9EE2-46C5-A478-FC5F1F8EDF65}"/>
              </a:ext>
            </a:extLst>
          </p:cNvPr>
          <p:cNvGrpSpPr>
            <a:grpSpLocks/>
          </p:cNvGrpSpPr>
          <p:nvPr/>
        </p:nvGrpSpPr>
        <p:grpSpPr bwMode="auto">
          <a:xfrm>
            <a:off x="539750" y="1341438"/>
            <a:ext cx="7920038" cy="5084762"/>
            <a:chOff x="2667" y="5808"/>
            <a:chExt cx="6650" cy="4440"/>
          </a:xfrm>
        </p:grpSpPr>
        <p:grpSp>
          <p:nvGrpSpPr>
            <p:cNvPr id="84997" name="Group 5">
              <a:extLst>
                <a:ext uri="{FF2B5EF4-FFF2-40B4-BE49-F238E27FC236}">
                  <a16:creationId xmlns:a16="http://schemas.microsoft.com/office/drawing/2014/main" id="{1B52F8B4-0940-444A-8E86-20D96F6B70AE}"/>
                </a:ext>
              </a:extLst>
            </p:cNvPr>
            <p:cNvGrpSpPr>
              <a:grpSpLocks/>
            </p:cNvGrpSpPr>
            <p:nvPr/>
          </p:nvGrpSpPr>
          <p:grpSpPr bwMode="auto">
            <a:xfrm>
              <a:off x="2676" y="8190"/>
              <a:ext cx="1168" cy="2058"/>
              <a:chOff x="2676" y="8190"/>
              <a:chExt cx="1168" cy="2058"/>
            </a:xfrm>
          </p:grpSpPr>
          <p:sp>
            <p:nvSpPr>
              <p:cNvPr id="84998" name="Text Box 6">
                <a:extLst>
                  <a:ext uri="{FF2B5EF4-FFF2-40B4-BE49-F238E27FC236}">
                    <a16:creationId xmlns:a16="http://schemas.microsoft.com/office/drawing/2014/main" id="{FA306477-3411-4DB0-BCFC-B4D63DC2B41A}"/>
                  </a:ext>
                </a:extLst>
              </p:cNvPr>
              <p:cNvSpPr txBox="1">
                <a:spLocks noChangeArrowheads="1"/>
              </p:cNvSpPr>
              <p:nvPr/>
            </p:nvSpPr>
            <p:spPr bwMode="auto">
              <a:xfrm>
                <a:off x="2676" y="8190"/>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90</a:t>
                </a:r>
                <a:endParaRPr lang="en-US" altLang="zh-CN" sz="2800">
                  <a:effectLst>
                    <a:outerShdw blurRad="38100" dist="38100" dir="2700000" algn="tl">
                      <a:srgbClr val="C0C0C0"/>
                    </a:outerShdw>
                  </a:effectLst>
                </a:endParaRPr>
              </a:p>
            </p:txBody>
          </p:sp>
          <p:sp>
            <p:nvSpPr>
              <p:cNvPr id="84999" name="Text Box 7">
                <a:extLst>
                  <a:ext uri="{FF2B5EF4-FFF2-40B4-BE49-F238E27FC236}">
                    <a16:creationId xmlns:a16="http://schemas.microsoft.com/office/drawing/2014/main" id="{4A5FE914-514C-4E70-BA22-CB47AD32A28B}"/>
                  </a:ext>
                </a:extLst>
              </p:cNvPr>
              <p:cNvSpPr txBox="1">
                <a:spLocks noChangeArrowheads="1"/>
              </p:cNvSpPr>
              <p:nvPr/>
            </p:nvSpPr>
            <p:spPr bwMode="auto">
              <a:xfrm>
                <a:off x="2676" y="8606"/>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78</a:t>
                </a:r>
                <a:endParaRPr lang="en-US" altLang="zh-CN" sz="2800">
                  <a:effectLst>
                    <a:outerShdw blurRad="38100" dist="38100" dir="2700000" algn="tl">
                      <a:srgbClr val="C0C0C0"/>
                    </a:outerShdw>
                  </a:effectLst>
                </a:endParaRPr>
              </a:p>
            </p:txBody>
          </p:sp>
          <p:sp>
            <p:nvSpPr>
              <p:cNvPr id="85000" name="Text Box 8">
                <a:extLst>
                  <a:ext uri="{FF2B5EF4-FFF2-40B4-BE49-F238E27FC236}">
                    <a16:creationId xmlns:a16="http://schemas.microsoft.com/office/drawing/2014/main" id="{99E9182F-47C8-4346-ADCD-9DFE75C277A7}"/>
                  </a:ext>
                </a:extLst>
              </p:cNvPr>
              <p:cNvSpPr txBox="1">
                <a:spLocks noChangeArrowheads="1"/>
              </p:cNvSpPr>
              <p:nvPr/>
            </p:nvSpPr>
            <p:spPr bwMode="auto">
              <a:xfrm>
                <a:off x="2676" y="9007"/>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89</a:t>
                </a:r>
                <a:endParaRPr lang="en-US" altLang="zh-CN" sz="2800">
                  <a:effectLst>
                    <a:outerShdw blurRad="38100" dist="38100" dir="2700000" algn="tl">
                      <a:srgbClr val="C0C0C0"/>
                    </a:outerShdw>
                  </a:effectLst>
                </a:endParaRPr>
              </a:p>
            </p:txBody>
          </p:sp>
          <p:sp>
            <p:nvSpPr>
              <p:cNvPr id="85001" name="Text Box 9">
                <a:extLst>
                  <a:ext uri="{FF2B5EF4-FFF2-40B4-BE49-F238E27FC236}">
                    <a16:creationId xmlns:a16="http://schemas.microsoft.com/office/drawing/2014/main" id="{586D28C0-E759-4BBE-BD93-283A347ECD77}"/>
                  </a:ext>
                </a:extLst>
              </p:cNvPr>
              <p:cNvSpPr txBox="1">
                <a:spLocks noChangeArrowheads="1"/>
              </p:cNvSpPr>
              <p:nvPr/>
            </p:nvSpPr>
            <p:spPr bwMode="auto">
              <a:xfrm>
                <a:off x="2676" y="9423"/>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78</a:t>
                </a:r>
                <a:endParaRPr lang="en-US" altLang="zh-CN" sz="2800">
                  <a:effectLst>
                    <a:outerShdw blurRad="38100" dist="38100" dir="2700000" algn="tl">
                      <a:srgbClr val="C0C0C0"/>
                    </a:outerShdw>
                  </a:effectLst>
                </a:endParaRPr>
              </a:p>
            </p:txBody>
          </p:sp>
          <p:sp>
            <p:nvSpPr>
              <p:cNvPr id="85002" name="Text Box 10">
                <a:extLst>
                  <a:ext uri="{FF2B5EF4-FFF2-40B4-BE49-F238E27FC236}">
                    <a16:creationId xmlns:a16="http://schemas.microsoft.com/office/drawing/2014/main" id="{5209B74B-5D6E-4501-843C-60DCFA36F8A7}"/>
                  </a:ext>
                </a:extLst>
              </p:cNvPr>
              <p:cNvSpPr txBox="1">
                <a:spLocks noChangeArrowheads="1"/>
              </p:cNvSpPr>
              <p:nvPr/>
            </p:nvSpPr>
            <p:spPr bwMode="auto">
              <a:xfrm>
                <a:off x="2676" y="9834"/>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a:t>
                </a:r>
                <a:endParaRPr lang="en-US" altLang="zh-CN" sz="2800">
                  <a:effectLst>
                    <a:outerShdw blurRad="38100" dist="38100" dir="2700000" algn="tl">
                      <a:srgbClr val="C0C0C0"/>
                    </a:outerShdw>
                  </a:effectLst>
                </a:endParaRPr>
              </a:p>
            </p:txBody>
          </p:sp>
        </p:grpSp>
        <p:grpSp>
          <p:nvGrpSpPr>
            <p:cNvPr id="85003" name="Group 11">
              <a:extLst>
                <a:ext uri="{FF2B5EF4-FFF2-40B4-BE49-F238E27FC236}">
                  <a16:creationId xmlns:a16="http://schemas.microsoft.com/office/drawing/2014/main" id="{25989D9F-A8CD-4171-A036-B27DC4DDFC02}"/>
                </a:ext>
              </a:extLst>
            </p:cNvPr>
            <p:cNvGrpSpPr>
              <a:grpSpLocks/>
            </p:cNvGrpSpPr>
            <p:nvPr/>
          </p:nvGrpSpPr>
          <p:grpSpPr bwMode="auto">
            <a:xfrm>
              <a:off x="4500" y="8190"/>
              <a:ext cx="1168" cy="2048"/>
              <a:chOff x="4356" y="8190"/>
              <a:chExt cx="1168" cy="2048"/>
            </a:xfrm>
          </p:grpSpPr>
          <p:sp>
            <p:nvSpPr>
              <p:cNvPr id="85004" name="Text Box 12">
                <a:extLst>
                  <a:ext uri="{FF2B5EF4-FFF2-40B4-BE49-F238E27FC236}">
                    <a16:creationId xmlns:a16="http://schemas.microsoft.com/office/drawing/2014/main" id="{76747AB9-0506-45B5-BC11-A93DF720FB74}"/>
                  </a:ext>
                </a:extLst>
              </p:cNvPr>
              <p:cNvSpPr txBox="1">
                <a:spLocks noChangeArrowheads="1"/>
              </p:cNvSpPr>
              <p:nvPr/>
            </p:nvSpPr>
            <p:spPr bwMode="auto">
              <a:xfrm>
                <a:off x="4356" y="8190"/>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83</a:t>
                </a:r>
                <a:endParaRPr lang="en-US" altLang="zh-CN" sz="2800">
                  <a:effectLst>
                    <a:outerShdw blurRad="38100" dist="38100" dir="2700000" algn="tl">
                      <a:srgbClr val="C0C0C0"/>
                    </a:outerShdw>
                  </a:effectLst>
                </a:endParaRPr>
              </a:p>
            </p:txBody>
          </p:sp>
          <p:sp>
            <p:nvSpPr>
              <p:cNvPr id="85005" name="Text Box 13">
                <a:extLst>
                  <a:ext uri="{FF2B5EF4-FFF2-40B4-BE49-F238E27FC236}">
                    <a16:creationId xmlns:a16="http://schemas.microsoft.com/office/drawing/2014/main" id="{34FFDA37-BB55-4112-B67E-4A695E51F1C5}"/>
                  </a:ext>
                </a:extLst>
              </p:cNvPr>
              <p:cNvSpPr txBox="1">
                <a:spLocks noChangeArrowheads="1"/>
              </p:cNvSpPr>
              <p:nvPr/>
            </p:nvSpPr>
            <p:spPr bwMode="auto">
              <a:xfrm>
                <a:off x="4356" y="8606"/>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92</a:t>
                </a:r>
                <a:endParaRPr lang="en-US" altLang="zh-CN" sz="2800">
                  <a:effectLst>
                    <a:outerShdw blurRad="38100" dist="38100" dir="2700000" algn="tl">
                      <a:srgbClr val="C0C0C0"/>
                    </a:outerShdw>
                  </a:effectLst>
                </a:endParaRPr>
              </a:p>
            </p:txBody>
          </p:sp>
          <p:sp>
            <p:nvSpPr>
              <p:cNvPr id="85006" name="Text Box 14">
                <a:extLst>
                  <a:ext uri="{FF2B5EF4-FFF2-40B4-BE49-F238E27FC236}">
                    <a16:creationId xmlns:a16="http://schemas.microsoft.com/office/drawing/2014/main" id="{68BCF54D-147A-465E-8300-292D1C2305C4}"/>
                  </a:ext>
                </a:extLst>
              </p:cNvPr>
              <p:cNvSpPr txBox="1">
                <a:spLocks noChangeArrowheads="1"/>
              </p:cNvSpPr>
              <p:nvPr/>
            </p:nvSpPr>
            <p:spPr bwMode="auto">
              <a:xfrm>
                <a:off x="4356" y="9007"/>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72</a:t>
                </a:r>
                <a:endParaRPr lang="en-US" altLang="zh-CN" sz="2800">
                  <a:effectLst>
                    <a:outerShdw blurRad="38100" dist="38100" dir="2700000" algn="tl">
                      <a:srgbClr val="C0C0C0"/>
                    </a:outerShdw>
                  </a:effectLst>
                </a:endParaRPr>
              </a:p>
            </p:txBody>
          </p:sp>
          <p:sp>
            <p:nvSpPr>
              <p:cNvPr id="85007" name="Text Box 15">
                <a:extLst>
                  <a:ext uri="{FF2B5EF4-FFF2-40B4-BE49-F238E27FC236}">
                    <a16:creationId xmlns:a16="http://schemas.microsoft.com/office/drawing/2014/main" id="{377CD0AF-9910-425A-8BC9-B2437FB504F8}"/>
                  </a:ext>
                </a:extLst>
              </p:cNvPr>
              <p:cNvSpPr txBox="1">
                <a:spLocks noChangeArrowheads="1"/>
              </p:cNvSpPr>
              <p:nvPr/>
            </p:nvSpPr>
            <p:spPr bwMode="auto">
              <a:xfrm>
                <a:off x="4356" y="9423"/>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95</a:t>
                </a:r>
                <a:endParaRPr lang="en-US" altLang="zh-CN" sz="2800">
                  <a:effectLst>
                    <a:outerShdw blurRad="38100" dist="38100" dir="2700000" algn="tl">
                      <a:srgbClr val="C0C0C0"/>
                    </a:outerShdw>
                  </a:effectLst>
                </a:endParaRPr>
              </a:p>
            </p:txBody>
          </p:sp>
          <p:sp>
            <p:nvSpPr>
              <p:cNvPr id="85008" name="Text Box 16">
                <a:extLst>
                  <a:ext uri="{FF2B5EF4-FFF2-40B4-BE49-F238E27FC236}">
                    <a16:creationId xmlns:a16="http://schemas.microsoft.com/office/drawing/2014/main" id="{118F0CF9-8A41-40DA-AD0B-2BC7004D52B7}"/>
                  </a:ext>
                </a:extLst>
              </p:cNvPr>
              <p:cNvSpPr txBox="1">
                <a:spLocks noChangeArrowheads="1"/>
              </p:cNvSpPr>
              <p:nvPr/>
            </p:nvSpPr>
            <p:spPr bwMode="auto">
              <a:xfrm>
                <a:off x="4356" y="9824"/>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a:t>
                </a:r>
                <a:endParaRPr lang="en-US" altLang="zh-CN" sz="2800">
                  <a:effectLst>
                    <a:outerShdw blurRad="38100" dist="38100" dir="2700000" algn="tl">
                      <a:srgbClr val="C0C0C0"/>
                    </a:outerShdw>
                  </a:effectLst>
                </a:endParaRPr>
              </a:p>
            </p:txBody>
          </p:sp>
        </p:grpSp>
        <p:grpSp>
          <p:nvGrpSpPr>
            <p:cNvPr id="85009" name="Group 17">
              <a:extLst>
                <a:ext uri="{FF2B5EF4-FFF2-40B4-BE49-F238E27FC236}">
                  <a16:creationId xmlns:a16="http://schemas.microsoft.com/office/drawing/2014/main" id="{BC2A8449-1183-437D-ADF5-12E679FD0D4B}"/>
                </a:ext>
              </a:extLst>
            </p:cNvPr>
            <p:cNvGrpSpPr>
              <a:grpSpLocks/>
            </p:cNvGrpSpPr>
            <p:nvPr/>
          </p:nvGrpSpPr>
          <p:grpSpPr bwMode="auto">
            <a:xfrm>
              <a:off x="6324" y="8190"/>
              <a:ext cx="1168" cy="2048"/>
              <a:chOff x="6259" y="8190"/>
              <a:chExt cx="1168" cy="2048"/>
            </a:xfrm>
          </p:grpSpPr>
          <p:sp>
            <p:nvSpPr>
              <p:cNvPr id="85010" name="Text Box 18">
                <a:extLst>
                  <a:ext uri="{FF2B5EF4-FFF2-40B4-BE49-F238E27FC236}">
                    <a16:creationId xmlns:a16="http://schemas.microsoft.com/office/drawing/2014/main" id="{3C83A7E4-1337-4593-99D2-78C19A7D2124}"/>
                  </a:ext>
                </a:extLst>
              </p:cNvPr>
              <p:cNvSpPr txBox="1">
                <a:spLocks noChangeArrowheads="1"/>
              </p:cNvSpPr>
              <p:nvPr/>
            </p:nvSpPr>
            <p:spPr bwMode="auto">
              <a:xfrm>
                <a:off x="6259" y="8190"/>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72</a:t>
                </a:r>
                <a:endParaRPr lang="en-US" altLang="zh-CN" sz="2800">
                  <a:effectLst>
                    <a:outerShdw blurRad="38100" dist="38100" dir="2700000" algn="tl">
                      <a:srgbClr val="C0C0C0"/>
                    </a:outerShdw>
                  </a:effectLst>
                </a:endParaRPr>
              </a:p>
            </p:txBody>
          </p:sp>
          <p:sp>
            <p:nvSpPr>
              <p:cNvPr id="85011" name="Text Box 19">
                <a:extLst>
                  <a:ext uri="{FF2B5EF4-FFF2-40B4-BE49-F238E27FC236}">
                    <a16:creationId xmlns:a16="http://schemas.microsoft.com/office/drawing/2014/main" id="{83EA464F-2CC2-4CE9-9702-451C44710A3E}"/>
                  </a:ext>
                </a:extLst>
              </p:cNvPr>
              <p:cNvSpPr txBox="1">
                <a:spLocks noChangeArrowheads="1"/>
              </p:cNvSpPr>
              <p:nvPr/>
            </p:nvSpPr>
            <p:spPr bwMode="auto">
              <a:xfrm>
                <a:off x="6259" y="8606"/>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88</a:t>
                </a:r>
                <a:endParaRPr lang="en-US" altLang="zh-CN" sz="2800">
                  <a:effectLst>
                    <a:outerShdw blurRad="38100" dist="38100" dir="2700000" algn="tl">
                      <a:srgbClr val="C0C0C0"/>
                    </a:outerShdw>
                  </a:effectLst>
                </a:endParaRPr>
              </a:p>
            </p:txBody>
          </p:sp>
          <p:sp>
            <p:nvSpPr>
              <p:cNvPr id="85012" name="Text Box 20">
                <a:extLst>
                  <a:ext uri="{FF2B5EF4-FFF2-40B4-BE49-F238E27FC236}">
                    <a16:creationId xmlns:a16="http://schemas.microsoft.com/office/drawing/2014/main" id="{9851E43C-B8FE-439B-9B05-F15983F20C76}"/>
                  </a:ext>
                </a:extLst>
              </p:cNvPr>
              <p:cNvSpPr txBox="1">
                <a:spLocks noChangeArrowheads="1"/>
              </p:cNvSpPr>
              <p:nvPr/>
            </p:nvSpPr>
            <p:spPr bwMode="auto">
              <a:xfrm>
                <a:off x="6259" y="9007"/>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98</a:t>
                </a:r>
                <a:endParaRPr lang="en-US" altLang="zh-CN" sz="2800">
                  <a:effectLst>
                    <a:outerShdw blurRad="38100" dist="38100" dir="2700000" algn="tl">
                      <a:srgbClr val="C0C0C0"/>
                    </a:outerShdw>
                  </a:effectLst>
                </a:endParaRPr>
              </a:p>
            </p:txBody>
          </p:sp>
          <p:sp>
            <p:nvSpPr>
              <p:cNvPr id="85013" name="Text Box 21">
                <a:extLst>
                  <a:ext uri="{FF2B5EF4-FFF2-40B4-BE49-F238E27FC236}">
                    <a16:creationId xmlns:a16="http://schemas.microsoft.com/office/drawing/2014/main" id="{6C26EA30-F5CA-415F-BCDA-1885B428AC65}"/>
                  </a:ext>
                </a:extLst>
              </p:cNvPr>
              <p:cNvSpPr txBox="1">
                <a:spLocks noChangeArrowheads="1"/>
              </p:cNvSpPr>
              <p:nvPr/>
            </p:nvSpPr>
            <p:spPr bwMode="auto">
              <a:xfrm>
                <a:off x="6259" y="9423"/>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87</a:t>
                </a:r>
                <a:endParaRPr lang="en-US" altLang="zh-CN" sz="2800">
                  <a:effectLst>
                    <a:outerShdw blurRad="38100" dist="38100" dir="2700000" algn="tl">
                      <a:srgbClr val="C0C0C0"/>
                    </a:outerShdw>
                  </a:effectLst>
                </a:endParaRPr>
              </a:p>
            </p:txBody>
          </p:sp>
          <p:sp>
            <p:nvSpPr>
              <p:cNvPr id="85014" name="Text Box 22">
                <a:extLst>
                  <a:ext uri="{FF2B5EF4-FFF2-40B4-BE49-F238E27FC236}">
                    <a16:creationId xmlns:a16="http://schemas.microsoft.com/office/drawing/2014/main" id="{30215624-A115-407F-9BB8-5D486A4EE942}"/>
                  </a:ext>
                </a:extLst>
              </p:cNvPr>
              <p:cNvSpPr txBox="1">
                <a:spLocks noChangeArrowheads="1"/>
              </p:cNvSpPr>
              <p:nvPr/>
            </p:nvSpPr>
            <p:spPr bwMode="auto">
              <a:xfrm>
                <a:off x="6259" y="9824"/>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a:t>
                </a:r>
                <a:endParaRPr lang="en-US" altLang="zh-CN" sz="2800">
                  <a:effectLst>
                    <a:outerShdw blurRad="38100" dist="38100" dir="2700000" algn="tl">
                      <a:srgbClr val="C0C0C0"/>
                    </a:outerShdw>
                  </a:effectLst>
                </a:endParaRPr>
              </a:p>
            </p:txBody>
          </p:sp>
        </p:grpSp>
        <p:grpSp>
          <p:nvGrpSpPr>
            <p:cNvPr id="85015" name="Group 23">
              <a:extLst>
                <a:ext uri="{FF2B5EF4-FFF2-40B4-BE49-F238E27FC236}">
                  <a16:creationId xmlns:a16="http://schemas.microsoft.com/office/drawing/2014/main" id="{BD036731-D5CD-4D77-A7BF-AC55176B8E0C}"/>
                </a:ext>
              </a:extLst>
            </p:cNvPr>
            <p:cNvGrpSpPr>
              <a:grpSpLocks/>
            </p:cNvGrpSpPr>
            <p:nvPr/>
          </p:nvGrpSpPr>
          <p:grpSpPr bwMode="auto">
            <a:xfrm>
              <a:off x="8149" y="8190"/>
              <a:ext cx="1168" cy="2048"/>
              <a:chOff x="8149" y="8190"/>
              <a:chExt cx="1168" cy="2048"/>
            </a:xfrm>
          </p:grpSpPr>
          <p:sp>
            <p:nvSpPr>
              <p:cNvPr id="85016" name="Text Box 24">
                <a:extLst>
                  <a:ext uri="{FF2B5EF4-FFF2-40B4-BE49-F238E27FC236}">
                    <a16:creationId xmlns:a16="http://schemas.microsoft.com/office/drawing/2014/main" id="{E87D0C85-EF42-48D5-8F4A-B8A14B803FF4}"/>
                  </a:ext>
                </a:extLst>
              </p:cNvPr>
              <p:cNvSpPr txBox="1">
                <a:spLocks noChangeArrowheads="1"/>
              </p:cNvSpPr>
              <p:nvPr/>
            </p:nvSpPr>
            <p:spPr bwMode="auto">
              <a:xfrm>
                <a:off x="8149" y="8190"/>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82</a:t>
                </a:r>
                <a:endParaRPr lang="en-US" altLang="zh-CN" sz="2800">
                  <a:effectLst>
                    <a:outerShdw blurRad="38100" dist="38100" dir="2700000" algn="tl">
                      <a:srgbClr val="C0C0C0"/>
                    </a:outerShdw>
                  </a:effectLst>
                </a:endParaRPr>
              </a:p>
            </p:txBody>
          </p:sp>
          <p:sp>
            <p:nvSpPr>
              <p:cNvPr id="85017" name="Text Box 25">
                <a:extLst>
                  <a:ext uri="{FF2B5EF4-FFF2-40B4-BE49-F238E27FC236}">
                    <a16:creationId xmlns:a16="http://schemas.microsoft.com/office/drawing/2014/main" id="{3EE1D52A-2D94-4455-87E1-8EB5E20783D8}"/>
                  </a:ext>
                </a:extLst>
              </p:cNvPr>
              <p:cNvSpPr txBox="1">
                <a:spLocks noChangeArrowheads="1"/>
              </p:cNvSpPr>
              <p:nvPr/>
            </p:nvSpPr>
            <p:spPr bwMode="auto">
              <a:xfrm>
                <a:off x="8149" y="8606"/>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78</a:t>
                </a:r>
                <a:endParaRPr lang="en-US" altLang="zh-CN" sz="2800">
                  <a:effectLst>
                    <a:outerShdw blurRad="38100" dist="38100" dir="2700000" algn="tl">
                      <a:srgbClr val="C0C0C0"/>
                    </a:outerShdw>
                  </a:effectLst>
                </a:endParaRPr>
              </a:p>
            </p:txBody>
          </p:sp>
          <p:sp>
            <p:nvSpPr>
              <p:cNvPr id="85018" name="Text Box 26">
                <a:extLst>
                  <a:ext uri="{FF2B5EF4-FFF2-40B4-BE49-F238E27FC236}">
                    <a16:creationId xmlns:a16="http://schemas.microsoft.com/office/drawing/2014/main" id="{80768C1D-E291-40D2-8A64-E0D141BD4D89}"/>
                  </a:ext>
                </a:extLst>
              </p:cNvPr>
              <p:cNvSpPr txBox="1">
                <a:spLocks noChangeArrowheads="1"/>
              </p:cNvSpPr>
              <p:nvPr/>
            </p:nvSpPr>
            <p:spPr bwMode="auto">
              <a:xfrm>
                <a:off x="8149" y="9007"/>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66</a:t>
                </a:r>
                <a:endParaRPr lang="en-US" altLang="zh-CN" sz="2800">
                  <a:effectLst>
                    <a:outerShdw blurRad="38100" dist="38100" dir="2700000" algn="tl">
                      <a:srgbClr val="C0C0C0"/>
                    </a:outerShdw>
                  </a:effectLst>
                </a:endParaRPr>
              </a:p>
            </p:txBody>
          </p:sp>
          <p:sp>
            <p:nvSpPr>
              <p:cNvPr id="85019" name="Text Box 27">
                <a:extLst>
                  <a:ext uri="{FF2B5EF4-FFF2-40B4-BE49-F238E27FC236}">
                    <a16:creationId xmlns:a16="http://schemas.microsoft.com/office/drawing/2014/main" id="{CC2DFD6D-B474-4998-BEE8-1C267FDC6836}"/>
                  </a:ext>
                </a:extLst>
              </p:cNvPr>
              <p:cNvSpPr txBox="1">
                <a:spLocks noChangeArrowheads="1"/>
              </p:cNvSpPr>
              <p:nvPr/>
            </p:nvSpPr>
            <p:spPr bwMode="auto">
              <a:xfrm>
                <a:off x="8149" y="9423"/>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90</a:t>
                </a:r>
                <a:endParaRPr lang="en-US" altLang="zh-CN" sz="2800">
                  <a:effectLst>
                    <a:outerShdw blurRad="38100" dist="38100" dir="2700000" algn="tl">
                      <a:srgbClr val="C0C0C0"/>
                    </a:outerShdw>
                  </a:effectLst>
                </a:endParaRPr>
              </a:p>
            </p:txBody>
          </p:sp>
          <p:sp>
            <p:nvSpPr>
              <p:cNvPr id="85020" name="Text Box 28">
                <a:extLst>
                  <a:ext uri="{FF2B5EF4-FFF2-40B4-BE49-F238E27FC236}">
                    <a16:creationId xmlns:a16="http://schemas.microsoft.com/office/drawing/2014/main" id="{C5D6DF3F-2332-488D-A11A-3D82618E52EF}"/>
                  </a:ext>
                </a:extLst>
              </p:cNvPr>
              <p:cNvSpPr txBox="1">
                <a:spLocks noChangeArrowheads="1"/>
              </p:cNvSpPr>
              <p:nvPr/>
            </p:nvSpPr>
            <p:spPr bwMode="auto">
              <a:xfrm>
                <a:off x="8149" y="9824"/>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a:t>
                </a:r>
                <a:endParaRPr lang="en-US" altLang="zh-CN" sz="2800">
                  <a:effectLst>
                    <a:outerShdw blurRad="38100" dist="38100" dir="2700000" algn="tl">
                      <a:srgbClr val="C0C0C0"/>
                    </a:outerShdw>
                  </a:effectLst>
                </a:endParaRPr>
              </a:p>
            </p:txBody>
          </p:sp>
        </p:grpSp>
        <p:grpSp>
          <p:nvGrpSpPr>
            <p:cNvPr id="85021" name="Group 29">
              <a:extLst>
                <a:ext uri="{FF2B5EF4-FFF2-40B4-BE49-F238E27FC236}">
                  <a16:creationId xmlns:a16="http://schemas.microsoft.com/office/drawing/2014/main" id="{7BA9DEFF-AFC6-4407-9C78-138BB15DD40F}"/>
                </a:ext>
              </a:extLst>
            </p:cNvPr>
            <p:cNvGrpSpPr>
              <a:grpSpLocks/>
            </p:cNvGrpSpPr>
            <p:nvPr/>
          </p:nvGrpSpPr>
          <p:grpSpPr bwMode="auto">
            <a:xfrm>
              <a:off x="2667" y="5808"/>
              <a:ext cx="1177" cy="2064"/>
              <a:chOff x="2667" y="5838"/>
              <a:chExt cx="1177" cy="2064"/>
            </a:xfrm>
          </p:grpSpPr>
          <p:sp>
            <p:nvSpPr>
              <p:cNvPr id="85022" name="Text Box 30">
                <a:extLst>
                  <a:ext uri="{FF2B5EF4-FFF2-40B4-BE49-F238E27FC236}">
                    <a16:creationId xmlns:a16="http://schemas.microsoft.com/office/drawing/2014/main" id="{916D6271-9DDD-4573-B8E1-81265ADC0B7E}"/>
                  </a:ext>
                </a:extLst>
              </p:cNvPr>
              <p:cNvSpPr txBox="1">
                <a:spLocks noChangeArrowheads="1"/>
              </p:cNvSpPr>
              <p:nvPr/>
            </p:nvSpPr>
            <p:spPr bwMode="auto">
              <a:xfrm>
                <a:off x="2676" y="5838"/>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1</a:t>
                </a:r>
                <a:endParaRPr lang="en-US" altLang="zh-CN" sz="2800">
                  <a:effectLst>
                    <a:outerShdw blurRad="38100" dist="38100" dir="2700000" algn="tl">
                      <a:srgbClr val="C0C0C0"/>
                    </a:outerShdw>
                  </a:effectLst>
                </a:endParaRPr>
              </a:p>
            </p:txBody>
          </p:sp>
          <p:sp>
            <p:nvSpPr>
              <p:cNvPr id="85023" name="Text Box 31">
                <a:extLst>
                  <a:ext uri="{FF2B5EF4-FFF2-40B4-BE49-F238E27FC236}">
                    <a16:creationId xmlns:a16="http://schemas.microsoft.com/office/drawing/2014/main" id="{BCFC0080-6245-4875-953E-74F883583CD9}"/>
                  </a:ext>
                </a:extLst>
              </p:cNvPr>
              <p:cNvSpPr txBox="1">
                <a:spLocks noChangeArrowheads="1"/>
              </p:cNvSpPr>
              <p:nvPr/>
            </p:nvSpPr>
            <p:spPr bwMode="auto">
              <a:xfrm>
                <a:off x="2676" y="6255"/>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2</a:t>
                </a:r>
                <a:endParaRPr lang="en-US" altLang="zh-CN" sz="2800">
                  <a:effectLst>
                    <a:outerShdw blurRad="38100" dist="38100" dir="2700000" algn="tl">
                      <a:srgbClr val="C0C0C0"/>
                    </a:outerShdw>
                  </a:effectLst>
                </a:endParaRPr>
              </a:p>
            </p:txBody>
          </p:sp>
          <p:sp>
            <p:nvSpPr>
              <p:cNvPr id="85024" name="Text Box 32">
                <a:extLst>
                  <a:ext uri="{FF2B5EF4-FFF2-40B4-BE49-F238E27FC236}">
                    <a16:creationId xmlns:a16="http://schemas.microsoft.com/office/drawing/2014/main" id="{520E4D47-746C-4882-9334-B8BE10D5A1B0}"/>
                  </a:ext>
                </a:extLst>
              </p:cNvPr>
              <p:cNvSpPr txBox="1">
                <a:spLocks noChangeArrowheads="1"/>
              </p:cNvSpPr>
              <p:nvPr/>
            </p:nvSpPr>
            <p:spPr bwMode="auto">
              <a:xfrm>
                <a:off x="2667" y="6666"/>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3</a:t>
                </a:r>
                <a:endParaRPr lang="en-US" altLang="zh-CN" sz="2800">
                  <a:effectLst>
                    <a:outerShdw blurRad="38100" dist="38100" dir="2700000" algn="tl">
                      <a:srgbClr val="C0C0C0"/>
                    </a:outerShdw>
                  </a:effectLst>
                </a:endParaRPr>
              </a:p>
            </p:txBody>
          </p:sp>
          <p:sp>
            <p:nvSpPr>
              <p:cNvPr id="85025" name="Text Box 33">
                <a:extLst>
                  <a:ext uri="{FF2B5EF4-FFF2-40B4-BE49-F238E27FC236}">
                    <a16:creationId xmlns:a16="http://schemas.microsoft.com/office/drawing/2014/main" id="{8D838528-D52C-47B6-A92B-E1687F203F88}"/>
                  </a:ext>
                </a:extLst>
              </p:cNvPr>
              <p:cNvSpPr txBox="1">
                <a:spLocks noChangeArrowheads="1"/>
              </p:cNvSpPr>
              <p:nvPr/>
            </p:nvSpPr>
            <p:spPr bwMode="auto">
              <a:xfrm>
                <a:off x="2667" y="7080"/>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4</a:t>
                </a:r>
                <a:endParaRPr lang="en-US" altLang="zh-CN" sz="2800">
                  <a:effectLst>
                    <a:outerShdw blurRad="38100" dist="38100" dir="2700000" algn="tl">
                      <a:srgbClr val="C0C0C0"/>
                    </a:outerShdw>
                  </a:effectLst>
                </a:endParaRPr>
              </a:p>
            </p:txBody>
          </p:sp>
          <p:sp>
            <p:nvSpPr>
              <p:cNvPr id="85026" name="Text Box 34">
                <a:extLst>
                  <a:ext uri="{FF2B5EF4-FFF2-40B4-BE49-F238E27FC236}">
                    <a16:creationId xmlns:a16="http://schemas.microsoft.com/office/drawing/2014/main" id="{E528DE40-C4B6-4505-863A-8923E0CF27C1}"/>
                  </a:ext>
                </a:extLst>
              </p:cNvPr>
              <p:cNvSpPr txBox="1">
                <a:spLocks noChangeArrowheads="1"/>
              </p:cNvSpPr>
              <p:nvPr/>
            </p:nvSpPr>
            <p:spPr bwMode="auto">
              <a:xfrm>
                <a:off x="2667" y="7488"/>
                <a:ext cx="1168"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a:t>
                </a:r>
                <a:endParaRPr lang="en-US" altLang="zh-CN" sz="2800">
                  <a:effectLst>
                    <a:outerShdw blurRad="38100" dist="38100" dir="2700000" algn="tl">
                      <a:srgbClr val="C0C0C0"/>
                    </a:outerShdw>
                  </a:effectLst>
                </a:endParaRPr>
              </a:p>
            </p:txBody>
          </p:sp>
        </p:grpSp>
        <p:grpSp>
          <p:nvGrpSpPr>
            <p:cNvPr id="85027" name="Group 35">
              <a:extLst>
                <a:ext uri="{FF2B5EF4-FFF2-40B4-BE49-F238E27FC236}">
                  <a16:creationId xmlns:a16="http://schemas.microsoft.com/office/drawing/2014/main" id="{024B293E-00E8-4E8A-BFDA-755445B56216}"/>
                </a:ext>
              </a:extLst>
            </p:cNvPr>
            <p:cNvGrpSpPr>
              <a:grpSpLocks/>
            </p:cNvGrpSpPr>
            <p:nvPr/>
          </p:nvGrpSpPr>
          <p:grpSpPr bwMode="auto">
            <a:xfrm>
              <a:off x="4523" y="5808"/>
              <a:ext cx="1134" cy="2063"/>
              <a:chOff x="4446" y="5808"/>
              <a:chExt cx="1134" cy="2063"/>
            </a:xfrm>
          </p:grpSpPr>
          <p:sp>
            <p:nvSpPr>
              <p:cNvPr id="85028" name="Text Box 36">
                <a:extLst>
                  <a:ext uri="{FF2B5EF4-FFF2-40B4-BE49-F238E27FC236}">
                    <a16:creationId xmlns:a16="http://schemas.microsoft.com/office/drawing/2014/main" id="{ED52F0EF-FC85-46BA-9ABA-CB0771B8A3D2}"/>
                  </a:ext>
                </a:extLst>
              </p:cNvPr>
              <p:cNvSpPr txBox="1">
                <a:spLocks noChangeArrowheads="1"/>
              </p:cNvSpPr>
              <p:nvPr/>
            </p:nvSpPr>
            <p:spPr bwMode="auto">
              <a:xfrm>
                <a:off x="4446" y="5808"/>
                <a:ext cx="1134" cy="414"/>
              </a:xfrm>
              <a:prstGeom prst="rect">
                <a:avLst/>
              </a:prstGeom>
              <a:solidFill>
                <a:srgbClr val="FFFFFF"/>
              </a:solidFill>
              <a:ln w="9525">
                <a:solidFill>
                  <a:srgbClr val="000000"/>
                </a:solidFill>
                <a:miter lim="800000"/>
                <a:headEnd/>
                <a:tailEnd/>
              </a:ln>
            </p:spPr>
            <p:txBody>
              <a:bodyPr/>
              <a:lstStyle/>
              <a:p>
                <a:pPr eaLnBrk="0" hangingPunct="0"/>
                <a:r>
                  <a:rPr lang="zh-CN" altLang="en-US" sz="2800"/>
                  <a:t>令狐冲</a:t>
                </a:r>
                <a:endParaRPr lang="zh-CN" altLang="en-US" sz="2800">
                  <a:effectLst>
                    <a:outerShdw blurRad="38100" dist="38100" dir="2700000" algn="tl">
                      <a:srgbClr val="C0C0C0"/>
                    </a:outerShdw>
                  </a:effectLst>
                </a:endParaRPr>
              </a:p>
            </p:txBody>
          </p:sp>
          <p:sp>
            <p:nvSpPr>
              <p:cNvPr id="85029" name="Text Box 37">
                <a:extLst>
                  <a:ext uri="{FF2B5EF4-FFF2-40B4-BE49-F238E27FC236}">
                    <a16:creationId xmlns:a16="http://schemas.microsoft.com/office/drawing/2014/main" id="{6596E404-0C47-4C37-A8E1-0F9E52B56850}"/>
                  </a:ext>
                </a:extLst>
              </p:cNvPr>
              <p:cNvSpPr txBox="1">
                <a:spLocks noChangeArrowheads="1"/>
              </p:cNvSpPr>
              <p:nvPr/>
            </p:nvSpPr>
            <p:spPr bwMode="auto">
              <a:xfrm>
                <a:off x="4446" y="6224"/>
                <a:ext cx="1134" cy="414"/>
              </a:xfrm>
              <a:prstGeom prst="rect">
                <a:avLst/>
              </a:prstGeom>
              <a:solidFill>
                <a:srgbClr val="FFFFFF"/>
              </a:solidFill>
              <a:ln w="9525">
                <a:solidFill>
                  <a:srgbClr val="000000"/>
                </a:solidFill>
                <a:miter lim="800000"/>
                <a:headEnd/>
                <a:tailEnd/>
              </a:ln>
            </p:spPr>
            <p:txBody>
              <a:bodyPr/>
              <a:lstStyle/>
              <a:p>
                <a:pPr eaLnBrk="0" hangingPunct="0"/>
                <a:r>
                  <a:rPr lang="zh-CN" altLang="en-US" sz="2800"/>
                  <a:t>林平之</a:t>
                </a:r>
                <a:endParaRPr lang="zh-CN" altLang="en-US" sz="2800">
                  <a:effectLst>
                    <a:outerShdw blurRad="38100" dist="38100" dir="2700000" algn="tl">
                      <a:srgbClr val="C0C0C0"/>
                    </a:outerShdw>
                  </a:effectLst>
                </a:endParaRPr>
              </a:p>
            </p:txBody>
          </p:sp>
          <p:sp>
            <p:nvSpPr>
              <p:cNvPr id="85030" name="Text Box 38">
                <a:extLst>
                  <a:ext uri="{FF2B5EF4-FFF2-40B4-BE49-F238E27FC236}">
                    <a16:creationId xmlns:a16="http://schemas.microsoft.com/office/drawing/2014/main" id="{4DB3833F-285A-4FAE-A807-484D0367FE07}"/>
                  </a:ext>
                </a:extLst>
              </p:cNvPr>
              <p:cNvSpPr txBox="1">
                <a:spLocks noChangeArrowheads="1"/>
              </p:cNvSpPr>
              <p:nvPr/>
            </p:nvSpPr>
            <p:spPr bwMode="auto">
              <a:xfrm>
                <a:off x="4446" y="6640"/>
                <a:ext cx="1134" cy="414"/>
              </a:xfrm>
              <a:prstGeom prst="rect">
                <a:avLst/>
              </a:prstGeom>
              <a:solidFill>
                <a:srgbClr val="FFFFFF"/>
              </a:solidFill>
              <a:ln w="9525">
                <a:solidFill>
                  <a:srgbClr val="000000"/>
                </a:solidFill>
                <a:miter lim="800000"/>
                <a:headEnd/>
                <a:tailEnd/>
              </a:ln>
            </p:spPr>
            <p:txBody>
              <a:bodyPr/>
              <a:lstStyle/>
              <a:p>
                <a:pPr eaLnBrk="0" hangingPunct="0"/>
                <a:r>
                  <a:rPr lang="zh-CN" altLang="en-US" sz="2800"/>
                  <a:t>岳灵珊</a:t>
                </a:r>
                <a:endParaRPr lang="zh-CN" altLang="en-US" sz="2800">
                  <a:effectLst>
                    <a:outerShdw blurRad="38100" dist="38100" dir="2700000" algn="tl">
                      <a:srgbClr val="C0C0C0"/>
                    </a:outerShdw>
                  </a:effectLst>
                </a:endParaRPr>
              </a:p>
            </p:txBody>
          </p:sp>
          <p:sp>
            <p:nvSpPr>
              <p:cNvPr id="85031" name="Text Box 39">
                <a:extLst>
                  <a:ext uri="{FF2B5EF4-FFF2-40B4-BE49-F238E27FC236}">
                    <a16:creationId xmlns:a16="http://schemas.microsoft.com/office/drawing/2014/main" id="{BE9437C0-CA26-46B3-B7EA-9C1CAA326590}"/>
                  </a:ext>
                </a:extLst>
              </p:cNvPr>
              <p:cNvSpPr txBox="1">
                <a:spLocks noChangeArrowheads="1"/>
              </p:cNvSpPr>
              <p:nvPr/>
            </p:nvSpPr>
            <p:spPr bwMode="auto">
              <a:xfrm>
                <a:off x="4446" y="7041"/>
                <a:ext cx="1134" cy="414"/>
              </a:xfrm>
              <a:prstGeom prst="rect">
                <a:avLst/>
              </a:prstGeom>
              <a:solidFill>
                <a:srgbClr val="FFFFFF"/>
              </a:solidFill>
              <a:ln w="9525">
                <a:solidFill>
                  <a:srgbClr val="000000"/>
                </a:solidFill>
                <a:miter lim="800000"/>
                <a:headEnd/>
                <a:tailEnd/>
              </a:ln>
            </p:spPr>
            <p:txBody>
              <a:bodyPr/>
              <a:lstStyle/>
              <a:p>
                <a:pPr eaLnBrk="0" hangingPunct="0"/>
                <a:r>
                  <a:rPr lang="zh-CN" altLang="en-US" sz="2800"/>
                  <a:t>任莹莹</a:t>
                </a:r>
                <a:endParaRPr lang="zh-CN" altLang="en-US" sz="2800">
                  <a:effectLst>
                    <a:outerShdw blurRad="38100" dist="38100" dir="2700000" algn="tl">
                      <a:srgbClr val="C0C0C0"/>
                    </a:outerShdw>
                  </a:effectLst>
                </a:endParaRPr>
              </a:p>
            </p:txBody>
          </p:sp>
          <p:sp>
            <p:nvSpPr>
              <p:cNvPr id="85032" name="Text Box 40">
                <a:extLst>
                  <a:ext uri="{FF2B5EF4-FFF2-40B4-BE49-F238E27FC236}">
                    <a16:creationId xmlns:a16="http://schemas.microsoft.com/office/drawing/2014/main" id="{8E59F827-A4D5-4E3C-80A9-3D8DFF90DE2C}"/>
                  </a:ext>
                </a:extLst>
              </p:cNvPr>
              <p:cNvSpPr txBox="1">
                <a:spLocks noChangeArrowheads="1"/>
              </p:cNvSpPr>
              <p:nvPr/>
            </p:nvSpPr>
            <p:spPr bwMode="auto">
              <a:xfrm>
                <a:off x="4446" y="7457"/>
                <a:ext cx="1134"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a:t>
                </a:r>
                <a:endParaRPr lang="en-US" altLang="zh-CN" sz="2800">
                  <a:effectLst>
                    <a:outerShdw blurRad="38100" dist="38100" dir="2700000" algn="tl">
                      <a:srgbClr val="C0C0C0"/>
                    </a:outerShdw>
                  </a:effectLst>
                </a:endParaRPr>
              </a:p>
            </p:txBody>
          </p:sp>
        </p:grpSp>
        <p:grpSp>
          <p:nvGrpSpPr>
            <p:cNvPr id="85033" name="Group 41">
              <a:extLst>
                <a:ext uri="{FF2B5EF4-FFF2-40B4-BE49-F238E27FC236}">
                  <a16:creationId xmlns:a16="http://schemas.microsoft.com/office/drawing/2014/main" id="{F69B3FF3-0894-40B0-9FC5-E7885FA8ABE1}"/>
                </a:ext>
              </a:extLst>
            </p:cNvPr>
            <p:cNvGrpSpPr>
              <a:grpSpLocks/>
            </p:cNvGrpSpPr>
            <p:nvPr/>
          </p:nvGrpSpPr>
          <p:grpSpPr bwMode="auto">
            <a:xfrm>
              <a:off x="6337" y="5808"/>
              <a:ext cx="1134" cy="2063"/>
              <a:chOff x="6231" y="5808"/>
              <a:chExt cx="1134" cy="2063"/>
            </a:xfrm>
          </p:grpSpPr>
          <p:sp>
            <p:nvSpPr>
              <p:cNvPr id="85034" name="Text Box 42">
                <a:extLst>
                  <a:ext uri="{FF2B5EF4-FFF2-40B4-BE49-F238E27FC236}">
                    <a16:creationId xmlns:a16="http://schemas.microsoft.com/office/drawing/2014/main" id="{76A2B55C-8B45-4035-A356-DA172963BB11}"/>
                  </a:ext>
                </a:extLst>
              </p:cNvPr>
              <p:cNvSpPr txBox="1">
                <a:spLocks noChangeArrowheads="1"/>
              </p:cNvSpPr>
              <p:nvPr/>
            </p:nvSpPr>
            <p:spPr bwMode="auto">
              <a:xfrm>
                <a:off x="6231" y="5808"/>
                <a:ext cx="1134" cy="414"/>
              </a:xfrm>
              <a:prstGeom prst="rect">
                <a:avLst/>
              </a:prstGeom>
              <a:solidFill>
                <a:srgbClr val="FFFFFF"/>
              </a:solidFill>
              <a:ln w="9525">
                <a:solidFill>
                  <a:srgbClr val="000000"/>
                </a:solidFill>
                <a:miter lim="800000"/>
                <a:headEnd/>
                <a:tailEnd/>
              </a:ln>
            </p:spPr>
            <p:txBody>
              <a:bodyPr/>
              <a:lstStyle/>
              <a:p>
                <a:pPr eaLnBrk="0" hangingPunct="0"/>
                <a:r>
                  <a:rPr lang="zh-CN" altLang="en-US" sz="2800"/>
                  <a:t>男</a:t>
                </a:r>
                <a:endParaRPr lang="zh-CN" altLang="en-US" sz="2800">
                  <a:effectLst>
                    <a:outerShdw blurRad="38100" dist="38100" dir="2700000" algn="tl">
                      <a:srgbClr val="C0C0C0"/>
                    </a:outerShdw>
                  </a:effectLst>
                </a:endParaRPr>
              </a:p>
            </p:txBody>
          </p:sp>
          <p:sp>
            <p:nvSpPr>
              <p:cNvPr id="85035" name="Text Box 43">
                <a:extLst>
                  <a:ext uri="{FF2B5EF4-FFF2-40B4-BE49-F238E27FC236}">
                    <a16:creationId xmlns:a16="http://schemas.microsoft.com/office/drawing/2014/main" id="{F39C210B-B2BC-4326-A932-509ADF07F4FC}"/>
                  </a:ext>
                </a:extLst>
              </p:cNvPr>
              <p:cNvSpPr txBox="1">
                <a:spLocks noChangeArrowheads="1"/>
              </p:cNvSpPr>
              <p:nvPr/>
            </p:nvSpPr>
            <p:spPr bwMode="auto">
              <a:xfrm>
                <a:off x="6231" y="6224"/>
                <a:ext cx="1134" cy="414"/>
              </a:xfrm>
              <a:prstGeom prst="rect">
                <a:avLst/>
              </a:prstGeom>
              <a:solidFill>
                <a:srgbClr val="FFFFFF"/>
              </a:solidFill>
              <a:ln w="9525">
                <a:solidFill>
                  <a:srgbClr val="000000"/>
                </a:solidFill>
                <a:miter lim="800000"/>
                <a:headEnd/>
                <a:tailEnd/>
              </a:ln>
            </p:spPr>
            <p:txBody>
              <a:bodyPr/>
              <a:lstStyle/>
              <a:p>
                <a:pPr eaLnBrk="0" hangingPunct="0"/>
                <a:r>
                  <a:rPr lang="zh-CN" altLang="en-US" sz="2800"/>
                  <a:t>男</a:t>
                </a:r>
                <a:endParaRPr lang="zh-CN" altLang="en-US" sz="2800">
                  <a:effectLst>
                    <a:outerShdw blurRad="38100" dist="38100" dir="2700000" algn="tl">
                      <a:srgbClr val="C0C0C0"/>
                    </a:outerShdw>
                  </a:effectLst>
                </a:endParaRPr>
              </a:p>
            </p:txBody>
          </p:sp>
          <p:sp>
            <p:nvSpPr>
              <p:cNvPr id="85036" name="Text Box 44">
                <a:extLst>
                  <a:ext uri="{FF2B5EF4-FFF2-40B4-BE49-F238E27FC236}">
                    <a16:creationId xmlns:a16="http://schemas.microsoft.com/office/drawing/2014/main" id="{AF10D19E-D6BC-4EEF-8719-B2FCE00FA700}"/>
                  </a:ext>
                </a:extLst>
              </p:cNvPr>
              <p:cNvSpPr txBox="1">
                <a:spLocks noChangeArrowheads="1"/>
              </p:cNvSpPr>
              <p:nvPr/>
            </p:nvSpPr>
            <p:spPr bwMode="auto">
              <a:xfrm>
                <a:off x="6231" y="6640"/>
                <a:ext cx="1134" cy="414"/>
              </a:xfrm>
              <a:prstGeom prst="rect">
                <a:avLst/>
              </a:prstGeom>
              <a:solidFill>
                <a:srgbClr val="FFFFFF"/>
              </a:solidFill>
              <a:ln w="9525">
                <a:solidFill>
                  <a:srgbClr val="000000"/>
                </a:solidFill>
                <a:miter lim="800000"/>
                <a:headEnd/>
                <a:tailEnd/>
              </a:ln>
            </p:spPr>
            <p:txBody>
              <a:bodyPr/>
              <a:lstStyle/>
              <a:p>
                <a:pPr eaLnBrk="0" hangingPunct="0"/>
                <a:r>
                  <a:rPr lang="zh-CN" altLang="en-US" sz="2800"/>
                  <a:t>女</a:t>
                </a:r>
                <a:endParaRPr lang="zh-CN" altLang="en-US" sz="2800">
                  <a:effectLst>
                    <a:outerShdw blurRad="38100" dist="38100" dir="2700000" algn="tl">
                      <a:srgbClr val="C0C0C0"/>
                    </a:outerShdw>
                  </a:effectLst>
                </a:endParaRPr>
              </a:p>
            </p:txBody>
          </p:sp>
          <p:sp>
            <p:nvSpPr>
              <p:cNvPr id="85037" name="Text Box 45">
                <a:extLst>
                  <a:ext uri="{FF2B5EF4-FFF2-40B4-BE49-F238E27FC236}">
                    <a16:creationId xmlns:a16="http://schemas.microsoft.com/office/drawing/2014/main" id="{0E833B31-819E-4EA5-A3FD-5AF3FCDF344A}"/>
                  </a:ext>
                </a:extLst>
              </p:cNvPr>
              <p:cNvSpPr txBox="1">
                <a:spLocks noChangeArrowheads="1"/>
              </p:cNvSpPr>
              <p:nvPr/>
            </p:nvSpPr>
            <p:spPr bwMode="auto">
              <a:xfrm>
                <a:off x="6231" y="7041"/>
                <a:ext cx="1134" cy="414"/>
              </a:xfrm>
              <a:prstGeom prst="rect">
                <a:avLst/>
              </a:prstGeom>
              <a:solidFill>
                <a:srgbClr val="FFFFFF"/>
              </a:solidFill>
              <a:ln w="9525">
                <a:solidFill>
                  <a:srgbClr val="000000"/>
                </a:solidFill>
                <a:miter lim="800000"/>
                <a:headEnd/>
                <a:tailEnd/>
              </a:ln>
            </p:spPr>
            <p:txBody>
              <a:bodyPr/>
              <a:lstStyle/>
              <a:p>
                <a:pPr eaLnBrk="0" hangingPunct="0"/>
                <a:r>
                  <a:rPr lang="zh-CN" altLang="en-US" sz="2800"/>
                  <a:t>女</a:t>
                </a:r>
                <a:endParaRPr lang="zh-CN" altLang="en-US" sz="2800">
                  <a:effectLst>
                    <a:outerShdw blurRad="38100" dist="38100" dir="2700000" algn="tl">
                      <a:srgbClr val="C0C0C0"/>
                    </a:outerShdw>
                  </a:effectLst>
                </a:endParaRPr>
              </a:p>
            </p:txBody>
          </p:sp>
          <p:sp>
            <p:nvSpPr>
              <p:cNvPr id="85038" name="Text Box 46">
                <a:extLst>
                  <a:ext uri="{FF2B5EF4-FFF2-40B4-BE49-F238E27FC236}">
                    <a16:creationId xmlns:a16="http://schemas.microsoft.com/office/drawing/2014/main" id="{725EF040-8940-4843-98A9-8F28316FC2AC}"/>
                  </a:ext>
                </a:extLst>
              </p:cNvPr>
              <p:cNvSpPr txBox="1">
                <a:spLocks noChangeArrowheads="1"/>
              </p:cNvSpPr>
              <p:nvPr/>
            </p:nvSpPr>
            <p:spPr bwMode="auto">
              <a:xfrm>
                <a:off x="6231" y="7457"/>
                <a:ext cx="1134"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a:t>
                </a:r>
                <a:endParaRPr lang="en-US" altLang="zh-CN" sz="2800">
                  <a:effectLst>
                    <a:outerShdw blurRad="38100" dist="38100" dir="2700000" algn="tl">
                      <a:srgbClr val="C0C0C0"/>
                    </a:outerShdw>
                  </a:effectLst>
                </a:endParaRPr>
              </a:p>
            </p:txBody>
          </p:sp>
        </p:grpSp>
        <p:grpSp>
          <p:nvGrpSpPr>
            <p:cNvPr id="85039" name="Group 47">
              <a:extLst>
                <a:ext uri="{FF2B5EF4-FFF2-40B4-BE49-F238E27FC236}">
                  <a16:creationId xmlns:a16="http://schemas.microsoft.com/office/drawing/2014/main" id="{6BA77DA9-367A-430E-A759-7448D9ECE3CF}"/>
                </a:ext>
              </a:extLst>
            </p:cNvPr>
            <p:cNvGrpSpPr>
              <a:grpSpLocks/>
            </p:cNvGrpSpPr>
            <p:nvPr/>
          </p:nvGrpSpPr>
          <p:grpSpPr bwMode="auto">
            <a:xfrm>
              <a:off x="8151" y="5808"/>
              <a:ext cx="1134" cy="2042"/>
              <a:chOff x="8151" y="5808"/>
              <a:chExt cx="1134" cy="2042"/>
            </a:xfrm>
          </p:grpSpPr>
          <p:sp>
            <p:nvSpPr>
              <p:cNvPr id="85040" name="Text Box 48">
                <a:extLst>
                  <a:ext uri="{FF2B5EF4-FFF2-40B4-BE49-F238E27FC236}">
                    <a16:creationId xmlns:a16="http://schemas.microsoft.com/office/drawing/2014/main" id="{F1E5C2D1-4A25-4795-9C84-59099D9B0873}"/>
                  </a:ext>
                </a:extLst>
              </p:cNvPr>
              <p:cNvSpPr txBox="1">
                <a:spLocks noChangeArrowheads="1"/>
              </p:cNvSpPr>
              <p:nvPr/>
            </p:nvSpPr>
            <p:spPr bwMode="auto">
              <a:xfrm>
                <a:off x="8151" y="5808"/>
                <a:ext cx="1134"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1999</a:t>
                </a:r>
                <a:endParaRPr lang="en-US" altLang="zh-CN" sz="2800">
                  <a:effectLst>
                    <a:outerShdw blurRad="38100" dist="38100" dir="2700000" algn="tl">
                      <a:srgbClr val="C0C0C0"/>
                    </a:outerShdw>
                  </a:effectLst>
                </a:endParaRPr>
              </a:p>
            </p:txBody>
          </p:sp>
          <p:sp>
            <p:nvSpPr>
              <p:cNvPr id="85041" name="Text Box 49">
                <a:extLst>
                  <a:ext uri="{FF2B5EF4-FFF2-40B4-BE49-F238E27FC236}">
                    <a16:creationId xmlns:a16="http://schemas.microsoft.com/office/drawing/2014/main" id="{D3AE48E1-A95E-4236-93DE-4F689FCB4950}"/>
                  </a:ext>
                </a:extLst>
              </p:cNvPr>
              <p:cNvSpPr txBox="1">
                <a:spLocks noChangeArrowheads="1"/>
              </p:cNvSpPr>
              <p:nvPr/>
            </p:nvSpPr>
            <p:spPr bwMode="auto">
              <a:xfrm>
                <a:off x="8151" y="6215"/>
                <a:ext cx="1134"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1999</a:t>
                </a:r>
              </a:p>
              <a:p>
                <a:pPr eaLnBrk="0" hangingPunct="0"/>
                <a:endParaRPr lang="en-US" altLang="zh-CN" sz="2800">
                  <a:effectLst>
                    <a:outerShdw blurRad="38100" dist="38100" dir="2700000" algn="tl">
                      <a:srgbClr val="C0C0C0"/>
                    </a:outerShdw>
                  </a:effectLst>
                </a:endParaRPr>
              </a:p>
            </p:txBody>
          </p:sp>
          <p:sp>
            <p:nvSpPr>
              <p:cNvPr id="85042" name="Text Box 50">
                <a:extLst>
                  <a:ext uri="{FF2B5EF4-FFF2-40B4-BE49-F238E27FC236}">
                    <a16:creationId xmlns:a16="http://schemas.microsoft.com/office/drawing/2014/main" id="{01579D5F-672E-461D-80E2-CD52381F3AEC}"/>
                  </a:ext>
                </a:extLst>
              </p:cNvPr>
              <p:cNvSpPr txBox="1">
                <a:spLocks noChangeArrowheads="1"/>
              </p:cNvSpPr>
              <p:nvPr/>
            </p:nvSpPr>
            <p:spPr bwMode="auto">
              <a:xfrm>
                <a:off x="8151" y="6622"/>
                <a:ext cx="1134"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1999</a:t>
                </a:r>
              </a:p>
              <a:p>
                <a:pPr eaLnBrk="0" hangingPunct="0"/>
                <a:endParaRPr lang="en-US" altLang="zh-CN" sz="2800">
                  <a:effectLst>
                    <a:outerShdw blurRad="38100" dist="38100" dir="2700000" algn="tl">
                      <a:srgbClr val="C0C0C0"/>
                    </a:outerShdw>
                  </a:effectLst>
                </a:endParaRPr>
              </a:p>
            </p:txBody>
          </p:sp>
          <p:sp>
            <p:nvSpPr>
              <p:cNvPr id="85043" name="Text Box 51">
                <a:extLst>
                  <a:ext uri="{FF2B5EF4-FFF2-40B4-BE49-F238E27FC236}">
                    <a16:creationId xmlns:a16="http://schemas.microsoft.com/office/drawing/2014/main" id="{C67D636C-1777-4B30-A821-B2D69369A443}"/>
                  </a:ext>
                </a:extLst>
              </p:cNvPr>
              <p:cNvSpPr txBox="1">
                <a:spLocks noChangeArrowheads="1"/>
              </p:cNvSpPr>
              <p:nvPr/>
            </p:nvSpPr>
            <p:spPr bwMode="auto">
              <a:xfrm>
                <a:off x="8151" y="7029"/>
                <a:ext cx="1134"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1999</a:t>
                </a:r>
              </a:p>
              <a:p>
                <a:pPr eaLnBrk="0" hangingPunct="0"/>
                <a:endParaRPr lang="en-US" altLang="zh-CN" sz="2800">
                  <a:effectLst>
                    <a:outerShdw blurRad="38100" dist="38100" dir="2700000" algn="tl">
                      <a:srgbClr val="C0C0C0"/>
                    </a:outerShdw>
                  </a:effectLst>
                </a:endParaRPr>
              </a:p>
            </p:txBody>
          </p:sp>
          <p:sp>
            <p:nvSpPr>
              <p:cNvPr id="85044" name="Text Box 52">
                <a:extLst>
                  <a:ext uri="{FF2B5EF4-FFF2-40B4-BE49-F238E27FC236}">
                    <a16:creationId xmlns:a16="http://schemas.microsoft.com/office/drawing/2014/main" id="{17D55C25-56FA-4BED-9904-FEF40D35EAAD}"/>
                  </a:ext>
                </a:extLst>
              </p:cNvPr>
              <p:cNvSpPr txBox="1">
                <a:spLocks noChangeArrowheads="1"/>
              </p:cNvSpPr>
              <p:nvPr/>
            </p:nvSpPr>
            <p:spPr bwMode="auto">
              <a:xfrm>
                <a:off x="8151" y="7436"/>
                <a:ext cx="1134" cy="414"/>
              </a:xfrm>
              <a:prstGeom prst="rect">
                <a:avLst/>
              </a:prstGeom>
              <a:solidFill>
                <a:srgbClr val="FFFFFF"/>
              </a:solidFill>
              <a:ln w="9525">
                <a:solidFill>
                  <a:srgbClr val="000000"/>
                </a:solidFill>
                <a:miter lim="800000"/>
                <a:headEnd/>
                <a:tailEnd/>
              </a:ln>
            </p:spPr>
            <p:txBody>
              <a:bodyPr/>
              <a:lstStyle/>
              <a:p>
                <a:pPr eaLnBrk="0" hangingPunct="0"/>
                <a:r>
                  <a:rPr lang="en-US" altLang="zh-CN" sz="2800"/>
                  <a:t>……</a:t>
                </a:r>
                <a:endParaRPr lang="en-US" altLang="zh-CN" sz="2800">
                  <a:effectLst>
                    <a:outerShdw blurRad="38100" dist="38100" dir="2700000" algn="tl">
                      <a:srgbClr val="C0C0C0"/>
                    </a:outerShdw>
                  </a:effectLst>
                </a:endParaRPr>
              </a:p>
            </p:txBody>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70EB3870-3AAA-46FC-9F4E-905A57300FC9}"/>
              </a:ext>
            </a:extLst>
          </p:cNvPr>
          <p:cNvSpPr txBox="1">
            <a:spLocks noChangeArrowheads="1"/>
          </p:cNvSpPr>
          <p:nvPr/>
        </p:nvSpPr>
        <p:spPr bwMode="auto">
          <a:xfrm>
            <a:off x="827088" y="1196975"/>
            <a:ext cx="8316912" cy="4789488"/>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r>
              <a:rPr lang="en-US" altLang="zh-CN" sz="2800">
                <a:ea typeface="宋体" panose="02010600030101010101" pitchFamily="2" charset="-122"/>
              </a:rPr>
              <a:t>void func (</a:t>
            </a:r>
            <a:r>
              <a:rPr lang="en-US" altLang="zh-CN" sz="2800">
                <a:solidFill>
                  <a:srgbClr val="0000CC"/>
                </a:solidFill>
                <a:ea typeface="宋体" panose="02010600030101010101" pitchFamily="2" charset="-122"/>
              </a:rPr>
              <a:t>struct </a:t>
            </a:r>
            <a:r>
              <a:rPr lang="en-US" altLang="zh-CN" sz="2800">
                <a:solidFill>
                  <a:srgbClr val="CC0000"/>
                </a:solidFill>
                <a:ea typeface="宋体" panose="02010600030101010101" pitchFamily="2" charset="-122"/>
              </a:rPr>
              <a:t>data</a:t>
            </a:r>
            <a:r>
              <a:rPr lang="en-US" altLang="zh-CN" sz="2800">
                <a:solidFill>
                  <a:srgbClr val="006600"/>
                </a:solidFill>
                <a:ea typeface="宋体" panose="02010600030101010101" pitchFamily="2" charset="-122"/>
              </a:rPr>
              <a:t> parm</a:t>
            </a:r>
            <a:r>
              <a:rPr lang="en-US" altLang="zh-CN" sz="2800">
                <a:solidFill>
                  <a:srgbClr val="CC0000"/>
                </a:solidFill>
                <a:ea typeface="宋体" panose="02010600030101010101" pitchFamily="2" charset="-122"/>
              </a:rPr>
              <a:t>)</a:t>
            </a:r>
          </a:p>
          <a:p>
            <a:pPr algn="l" eaLnBrk="0" hangingPunct="0"/>
            <a:r>
              <a:rPr lang="en-US" altLang="zh-CN" sz="2800">
                <a:ea typeface="宋体" panose="02010600030101010101" pitchFamily="2" charset="-122"/>
              </a:rPr>
              <a:t>{   printf("parm.a=%d parm.b=%d parm.c=%d\n",</a:t>
            </a:r>
          </a:p>
          <a:p>
            <a:pPr algn="l" eaLnBrk="0" hangingPunct="0"/>
            <a:r>
              <a:rPr lang="en-US" altLang="zh-CN" sz="2800">
                <a:ea typeface="宋体" panose="02010600030101010101" pitchFamily="2" charset="-122"/>
              </a:rPr>
              <a:t>                                             parm.a, parm.b, parm.c);</a:t>
            </a:r>
          </a:p>
          <a:p>
            <a:pPr algn="l" eaLnBrk="0" hangingPunct="0"/>
            <a:r>
              <a:rPr lang="en-US" altLang="zh-CN" sz="2800">
                <a:ea typeface="宋体" panose="02010600030101010101" pitchFamily="2" charset="-122"/>
              </a:rPr>
              <a:t>    printf("Process...\n");</a:t>
            </a:r>
          </a:p>
          <a:p>
            <a:pPr algn="l" eaLnBrk="0" hangingPunct="0"/>
            <a:r>
              <a:rPr lang="en-US" altLang="zh-CN" sz="2800">
                <a:ea typeface="宋体" panose="02010600030101010101" pitchFamily="2" charset="-122"/>
              </a:rPr>
              <a:t>    parm.a=18;</a:t>
            </a:r>
          </a:p>
          <a:p>
            <a:pPr algn="l" eaLnBrk="0" hangingPunct="0"/>
            <a:r>
              <a:rPr lang="en-US" altLang="zh-CN" sz="2800">
                <a:ea typeface="宋体" panose="02010600030101010101" pitchFamily="2" charset="-122"/>
              </a:rPr>
              <a:t>    parm.b=5;     </a:t>
            </a:r>
          </a:p>
          <a:p>
            <a:pPr algn="l" eaLnBrk="0" hangingPunct="0"/>
            <a:r>
              <a:rPr lang="en-US" altLang="zh-CN" sz="2800">
                <a:ea typeface="宋体" panose="02010600030101010101" pitchFamily="2" charset="-122"/>
              </a:rPr>
              <a:t>    parm.c=parm.a*parm.b;</a:t>
            </a:r>
          </a:p>
          <a:p>
            <a:pPr algn="l" eaLnBrk="0" hangingPunct="0"/>
            <a:r>
              <a:rPr lang="en-US" altLang="zh-CN" sz="2800">
                <a:ea typeface="宋体" panose="02010600030101010101" pitchFamily="2" charset="-122"/>
              </a:rPr>
              <a:t>    printf("parm.a=%d parm.b=%d parm.c=%d\n",</a:t>
            </a:r>
          </a:p>
          <a:p>
            <a:pPr algn="l" eaLnBrk="0" hangingPunct="0"/>
            <a:r>
              <a:rPr lang="en-US" altLang="zh-CN" sz="2800">
                <a:ea typeface="宋体" panose="02010600030101010101" pitchFamily="2" charset="-122"/>
              </a:rPr>
              <a:t>                                              parm.a, parm.b, parm.c);</a:t>
            </a:r>
          </a:p>
          <a:p>
            <a:pPr algn="l" eaLnBrk="0" hangingPunct="0"/>
            <a:r>
              <a:rPr lang="en-US" altLang="zh-CN" sz="2800">
                <a:ea typeface="宋体" panose="02010600030101010101" pitchFamily="2" charset="-122"/>
              </a:rPr>
              <a:t>    printf("Return...\n");</a:t>
            </a:r>
          </a:p>
          <a:p>
            <a:pPr algn="l" eaLnBrk="0" hangingPunct="0"/>
            <a:r>
              <a:rPr lang="en-US" altLang="zh-CN" sz="2800">
                <a:ea typeface="宋体" panose="02010600030101010101" pitchFamily="2" charset="-122"/>
              </a:rPr>
              <a:t>}</a:t>
            </a:r>
          </a:p>
        </p:txBody>
      </p:sp>
      <p:sp>
        <p:nvSpPr>
          <p:cNvPr id="50179" name="Text Box 3">
            <a:extLst>
              <a:ext uri="{FF2B5EF4-FFF2-40B4-BE49-F238E27FC236}">
                <a16:creationId xmlns:a16="http://schemas.microsoft.com/office/drawing/2014/main" id="{50F7C690-C14D-4FD1-B2F6-0336E8E5B399}"/>
              </a:ext>
            </a:extLst>
          </p:cNvPr>
          <p:cNvSpPr txBox="1">
            <a:spLocks noChangeArrowheads="1"/>
          </p:cNvSpPr>
          <p:nvPr/>
        </p:nvSpPr>
        <p:spPr bwMode="auto">
          <a:xfrm>
            <a:off x="1187450" y="333375"/>
            <a:ext cx="61198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3600">
                <a:solidFill>
                  <a:srgbClr val="CC0000"/>
                </a:solidFill>
                <a:ea typeface="黑体" panose="02010609060101010101" pitchFamily="49" charset="-122"/>
              </a:rPr>
              <a:t>例  用结构体变量作函数参数</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a:extLst>
              <a:ext uri="{FF2B5EF4-FFF2-40B4-BE49-F238E27FC236}">
                <a16:creationId xmlns:a16="http://schemas.microsoft.com/office/drawing/2014/main" id="{292376E4-3447-4D82-960F-F655DCDF0CB0}"/>
              </a:ext>
            </a:extLst>
          </p:cNvPr>
          <p:cNvGrpSpPr>
            <a:grpSpLocks/>
          </p:cNvGrpSpPr>
          <p:nvPr/>
        </p:nvGrpSpPr>
        <p:grpSpPr bwMode="auto">
          <a:xfrm>
            <a:off x="3779838" y="2133600"/>
            <a:ext cx="246062" cy="3024188"/>
            <a:chOff x="0" y="0"/>
            <a:chExt cx="128" cy="1344"/>
          </a:xfrm>
        </p:grpSpPr>
        <p:sp>
          <p:nvSpPr>
            <p:cNvPr id="51203" name="未知">
              <a:extLst>
                <a:ext uri="{FF2B5EF4-FFF2-40B4-BE49-F238E27FC236}">
                  <a16:creationId xmlns:a16="http://schemas.microsoft.com/office/drawing/2014/main" id="{4031F04F-48C3-406D-BE45-47CEC374F073}"/>
                </a:ext>
              </a:extLst>
            </p:cNvPr>
            <p:cNvSpPr>
              <a:spLocks/>
            </p:cNvSpPr>
            <p:nvPr/>
          </p:nvSpPr>
          <p:spPr bwMode="auto">
            <a:xfrm>
              <a:off x="0" y="0"/>
              <a:ext cx="112" cy="960"/>
            </a:xfrm>
            <a:custGeom>
              <a:avLst/>
              <a:gdLst>
                <a:gd name="T0" fmla="*/ 112 w 112"/>
                <a:gd name="T1" fmla="*/ 0 h 960"/>
                <a:gd name="T2" fmla="*/ 16 w 112"/>
                <a:gd name="T3" fmla="*/ 192 h 960"/>
                <a:gd name="T4" fmla="*/ 16 w 112"/>
                <a:gd name="T5" fmla="*/ 816 h 960"/>
                <a:gd name="T6" fmla="*/ 112 w 112"/>
                <a:gd name="T7" fmla="*/ 960 h 960"/>
              </a:gdLst>
              <a:ahLst/>
              <a:cxnLst>
                <a:cxn ang="0">
                  <a:pos x="T0" y="T1"/>
                </a:cxn>
                <a:cxn ang="0">
                  <a:pos x="T2" y="T3"/>
                </a:cxn>
                <a:cxn ang="0">
                  <a:pos x="T4" y="T5"/>
                </a:cxn>
                <a:cxn ang="0">
                  <a:pos x="T6" y="T7"/>
                </a:cxn>
              </a:cxnLst>
              <a:rect l="0" t="0" r="r" b="b"/>
              <a:pathLst>
                <a:path w="112" h="960">
                  <a:moveTo>
                    <a:pt x="112" y="0"/>
                  </a:moveTo>
                  <a:cubicBezTo>
                    <a:pt x="72" y="28"/>
                    <a:pt x="32" y="56"/>
                    <a:pt x="16" y="192"/>
                  </a:cubicBezTo>
                  <a:cubicBezTo>
                    <a:pt x="0" y="328"/>
                    <a:pt x="0" y="688"/>
                    <a:pt x="16" y="816"/>
                  </a:cubicBezTo>
                  <a:cubicBezTo>
                    <a:pt x="32" y="944"/>
                    <a:pt x="48" y="960"/>
                    <a:pt x="112" y="960"/>
                  </a:cubicBezTo>
                </a:path>
              </a:pathLst>
            </a:custGeom>
            <a:noFill/>
            <a:ln w="38100" cap="flat" cmpd="sng">
              <a:solidFill>
                <a:srgbClr val="009900"/>
              </a:solidFill>
              <a:round/>
              <a:headEnd/>
              <a:tailEnd type="triangle" w="med" len="me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04" name="未知">
              <a:extLst>
                <a:ext uri="{FF2B5EF4-FFF2-40B4-BE49-F238E27FC236}">
                  <a16:creationId xmlns:a16="http://schemas.microsoft.com/office/drawing/2014/main" id="{E0641B3A-7D89-4E81-9358-DCEFB897E96F}"/>
                </a:ext>
              </a:extLst>
            </p:cNvPr>
            <p:cNvSpPr>
              <a:spLocks/>
            </p:cNvSpPr>
            <p:nvPr/>
          </p:nvSpPr>
          <p:spPr bwMode="auto">
            <a:xfrm>
              <a:off x="16" y="192"/>
              <a:ext cx="112" cy="960"/>
            </a:xfrm>
            <a:custGeom>
              <a:avLst/>
              <a:gdLst>
                <a:gd name="T0" fmla="*/ 112 w 112"/>
                <a:gd name="T1" fmla="*/ 0 h 960"/>
                <a:gd name="T2" fmla="*/ 16 w 112"/>
                <a:gd name="T3" fmla="*/ 192 h 960"/>
                <a:gd name="T4" fmla="*/ 16 w 112"/>
                <a:gd name="T5" fmla="*/ 816 h 960"/>
                <a:gd name="T6" fmla="*/ 112 w 112"/>
                <a:gd name="T7" fmla="*/ 960 h 960"/>
              </a:gdLst>
              <a:ahLst/>
              <a:cxnLst>
                <a:cxn ang="0">
                  <a:pos x="T0" y="T1"/>
                </a:cxn>
                <a:cxn ang="0">
                  <a:pos x="T2" y="T3"/>
                </a:cxn>
                <a:cxn ang="0">
                  <a:pos x="T4" y="T5"/>
                </a:cxn>
                <a:cxn ang="0">
                  <a:pos x="T6" y="T7"/>
                </a:cxn>
              </a:cxnLst>
              <a:rect l="0" t="0" r="r" b="b"/>
              <a:pathLst>
                <a:path w="112" h="960">
                  <a:moveTo>
                    <a:pt x="112" y="0"/>
                  </a:moveTo>
                  <a:cubicBezTo>
                    <a:pt x="72" y="28"/>
                    <a:pt x="32" y="56"/>
                    <a:pt x="16" y="192"/>
                  </a:cubicBezTo>
                  <a:cubicBezTo>
                    <a:pt x="0" y="328"/>
                    <a:pt x="0" y="688"/>
                    <a:pt x="16" y="816"/>
                  </a:cubicBezTo>
                  <a:cubicBezTo>
                    <a:pt x="32" y="944"/>
                    <a:pt x="48" y="960"/>
                    <a:pt x="112" y="960"/>
                  </a:cubicBezTo>
                </a:path>
              </a:pathLst>
            </a:custGeom>
            <a:noFill/>
            <a:ln w="38100" cap="flat" cmpd="sng">
              <a:solidFill>
                <a:srgbClr val="FF9900"/>
              </a:solidFill>
              <a:round/>
              <a:headEnd/>
              <a:tailEnd type="triangle" w="med" len="me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05" name="未知">
              <a:extLst>
                <a:ext uri="{FF2B5EF4-FFF2-40B4-BE49-F238E27FC236}">
                  <a16:creationId xmlns:a16="http://schemas.microsoft.com/office/drawing/2014/main" id="{110117CD-956F-4E93-B4B6-367B487C671E}"/>
                </a:ext>
              </a:extLst>
            </p:cNvPr>
            <p:cNvSpPr>
              <a:spLocks/>
            </p:cNvSpPr>
            <p:nvPr/>
          </p:nvSpPr>
          <p:spPr bwMode="auto">
            <a:xfrm>
              <a:off x="16" y="384"/>
              <a:ext cx="112" cy="960"/>
            </a:xfrm>
            <a:custGeom>
              <a:avLst/>
              <a:gdLst>
                <a:gd name="T0" fmla="*/ 112 w 112"/>
                <a:gd name="T1" fmla="*/ 0 h 960"/>
                <a:gd name="T2" fmla="*/ 16 w 112"/>
                <a:gd name="T3" fmla="*/ 192 h 960"/>
                <a:gd name="T4" fmla="*/ 16 w 112"/>
                <a:gd name="T5" fmla="*/ 816 h 960"/>
                <a:gd name="T6" fmla="*/ 112 w 112"/>
                <a:gd name="T7" fmla="*/ 960 h 960"/>
              </a:gdLst>
              <a:ahLst/>
              <a:cxnLst>
                <a:cxn ang="0">
                  <a:pos x="T0" y="T1"/>
                </a:cxn>
                <a:cxn ang="0">
                  <a:pos x="T2" y="T3"/>
                </a:cxn>
                <a:cxn ang="0">
                  <a:pos x="T4" y="T5"/>
                </a:cxn>
                <a:cxn ang="0">
                  <a:pos x="T6" y="T7"/>
                </a:cxn>
              </a:cxnLst>
              <a:rect l="0" t="0" r="r" b="b"/>
              <a:pathLst>
                <a:path w="112" h="960">
                  <a:moveTo>
                    <a:pt x="112" y="0"/>
                  </a:moveTo>
                  <a:cubicBezTo>
                    <a:pt x="72" y="28"/>
                    <a:pt x="32" y="56"/>
                    <a:pt x="16" y="192"/>
                  </a:cubicBezTo>
                  <a:cubicBezTo>
                    <a:pt x="0" y="328"/>
                    <a:pt x="0" y="688"/>
                    <a:pt x="16" y="816"/>
                  </a:cubicBezTo>
                  <a:cubicBezTo>
                    <a:pt x="32" y="944"/>
                    <a:pt x="48" y="960"/>
                    <a:pt x="112" y="960"/>
                  </a:cubicBezTo>
                </a:path>
              </a:pathLst>
            </a:custGeom>
            <a:noFill/>
            <a:ln w="38100" cap="flat" cmpd="sng">
              <a:solidFill>
                <a:srgbClr val="CC0000"/>
              </a:solidFill>
              <a:round/>
              <a:headEnd/>
              <a:tailEnd type="triangle" w="med" len="me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1206" name="AutoShape 6">
            <a:extLst>
              <a:ext uri="{FF2B5EF4-FFF2-40B4-BE49-F238E27FC236}">
                <a16:creationId xmlns:a16="http://schemas.microsoft.com/office/drawing/2014/main" id="{5CF2CD4A-9CBF-4333-AEF3-2C51D3675A1A}"/>
              </a:ext>
            </a:extLst>
          </p:cNvPr>
          <p:cNvSpPr>
            <a:spLocks noChangeArrowheads="1"/>
          </p:cNvSpPr>
          <p:nvPr/>
        </p:nvSpPr>
        <p:spPr bwMode="auto">
          <a:xfrm>
            <a:off x="1908175" y="3357563"/>
            <a:ext cx="1685925" cy="1341437"/>
          </a:xfrm>
          <a:prstGeom prst="irregularSeal1">
            <a:avLst/>
          </a:prstGeom>
          <a:noFill/>
          <a:ln w="38100">
            <a:solidFill>
              <a:srgbClr val="33CCCC"/>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sz="2800">
                <a:ea typeface="宋体" panose="02010600030101010101" pitchFamily="2" charset="-122"/>
              </a:rPr>
              <a:t>copy</a:t>
            </a:r>
          </a:p>
        </p:txBody>
      </p:sp>
      <p:grpSp>
        <p:nvGrpSpPr>
          <p:cNvPr id="51207" name="Group 7">
            <a:extLst>
              <a:ext uri="{FF2B5EF4-FFF2-40B4-BE49-F238E27FC236}">
                <a16:creationId xmlns:a16="http://schemas.microsoft.com/office/drawing/2014/main" id="{19037D9A-996C-4810-BA1F-850D8D3A3A62}"/>
              </a:ext>
            </a:extLst>
          </p:cNvPr>
          <p:cNvGrpSpPr>
            <a:grpSpLocks/>
          </p:cNvGrpSpPr>
          <p:nvPr/>
        </p:nvGrpSpPr>
        <p:grpSpPr bwMode="auto">
          <a:xfrm>
            <a:off x="3995738" y="1196975"/>
            <a:ext cx="2874962" cy="5399088"/>
            <a:chOff x="0" y="0"/>
            <a:chExt cx="1491" cy="2400"/>
          </a:xfrm>
        </p:grpSpPr>
        <p:grpSp>
          <p:nvGrpSpPr>
            <p:cNvPr id="51208" name="Group 8">
              <a:extLst>
                <a:ext uri="{FF2B5EF4-FFF2-40B4-BE49-F238E27FC236}">
                  <a16:creationId xmlns:a16="http://schemas.microsoft.com/office/drawing/2014/main" id="{28CB2FF6-AA48-4CC4-8B6B-6C2C53AC5AE4}"/>
                </a:ext>
              </a:extLst>
            </p:cNvPr>
            <p:cNvGrpSpPr>
              <a:grpSpLocks/>
            </p:cNvGrpSpPr>
            <p:nvPr/>
          </p:nvGrpSpPr>
          <p:grpSpPr bwMode="auto">
            <a:xfrm>
              <a:off x="968" y="306"/>
              <a:ext cx="379" cy="558"/>
              <a:chOff x="0" y="0"/>
              <a:chExt cx="379" cy="558"/>
            </a:xfrm>
          </p:grpSpPr>
          <p:sp>
            <p:nvSpPr>
              <p:cNvPr id="51209" name="AutoShape 9">
                <a:extLst>
                  <a:ext uri="{FF2B5EF4-FFF2-40B4-BE49-F238E27FC236}">
                    <a16:creationId xmlns:a16="http://schemas.microsoft.com/office/drawing/2014/main" id="{2093FA3B-D0A9-4341-B9D9-DE5D29D03581}"/>
                  </a:ext>
                </a:extLst>
              </p:cNvPr>
              <p:cNvSpPr>
                <a:spLocks/>
              </p:cNvSpPr>
              <p:nvPr/>
            </p:nvSpPr>
            <p:spPr bwMode="auto">
              <a:xfrm>
                <a:off x="0" y="0"/>
                <a:ext cx="88" cy="558"/>
              </a:xfrm>
              <a:prstGeom prst="rightBrace">
                <a:avLst>
                  <a:gd name="adj1" fmla="val 5284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10" name="Text Box 10">
                <a:extLst>
                  <a:ext uri="{FF2B5EF4-FFF2-40B4-BE49-F238E27FC236}">
                    <a16:creationId xmlns:a16="http://schemas.microsoft.com/office/drawing/2014/main" id="{792C2592-66D9-4CDF-B478-00622D1ECAA2}"/>
                  </a:ext>
                </a:extLst>
              </p:cNvPr>
              <p:cNvSpPr txBox="1">
                <a:spLocks noChangeArrowheads="1"/>
              </p:cNvSpPr>
              <p:nvPr/>
            </p:nvSpPr>
            <p:spPr bwMode="auto">
              <a:xfrm>
                <a:off x="19" y="135"/>
                <a:ext cx="360" cy="231"/>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arg</a:t>
                </a:r>
              </a:p>
            </p:txBody>
          </p:sp>
        </p:grpSp>
        <p:sp>
          <p:nvSpPr>
            <p:cNvPr id="51211" name="AutoShape 11">
              <a:extLst>
                <a:ext uri="{FF2B5EF4-FFF2-40B4-BE49-F238E27FC236}">
                  <a16:creationId xmlns:a16="http://schemas.microsoft.com/office/drawing/2014/main" id="{67A3D661-2AEA-4A42-A92D-CC0194596690}"/>
                </a:ext>
              </a:extLst>
            </p:cNvPr>
            <p:cNvSpPr>
              <a:spLocks noChangeArrowheads="1"/>
            </p:cNvSpPr>
            <p:nvPr/>
          </p:nvSpPr>
          <p:spPr bwMode="auto">
            <a:xfrm>
              <a:off x="8" y="0"/>
              <a:ext cx="960" cy="2400"/>
            </a:xfrm>
            <a:prstGeom prst="foldedCorner">
              <a:avLst>
                <a:gd name="adj" fmla="val 125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12" name="Line 12">
              <a:extLst>
                <a:ext uri="{FF2B5EF4-FFF2-40B4-BE49-F238E27FC236}">
                  <a16:creationId xmlns:a16="http://schemas.microsoft.com/office/drawing/2014/main" id="{5891942B-902B-45CA-BAE5-7172EB4D3B37}"/>
                </a:ext>
              </a:extLst>
            </p:cNvPr>
            <p:cNvSpPr>
              <a:spLocks noChangeShapeType="1"/>
            </p:cNvSpPr>
            <p:nvPr/>
          </p:nvSpPr>
          <p:spPr bwMode="auto">
            <a:xfrm>
              <a:off x="8" y="259"/>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13" name="Line 13">
              <a:extLst>
                <a:ext uri="{FF2B5EF4-FFF2-40B4-BE49-F238E27FC236}">
                  <a16:creationId xmlns:a16="http://schemas.microsoft.com/office/drawing/2014/main" id="{6E3ADFF1-074A-4325-A49B-ABBA8FE09229}"/>
                </a:ext>
              </a:extLst>
            </p:cNvPr>
            <p:cNvSpPr>
              <a:spLocks noChangeShapeType="1"/>
            </p:cNvSpPr>
            <p:nvPr/>
          </p:nvSpPr>
          <p:spPr bwMode="auto">
            <a:xfrm>
              <a:off x="8" y="408"/>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14" name="Line 14">
              <a:extLst>
                <a:ext uri="{FF2B5EF4-FFF2-40B4-BE49-F238E27FC236}">
                  <a16:creationId xmlns:a16="http://schemas.microsoft.com/office/drawing/2014/main" id="{BEC69A54-4BD8-4712-B033-A3B23ED5C23D}"/>
                </a:ext>
              </a:extLst>
            </p:cNvPr>
            <p:cNvSpPr>
              <a:spLocks noChangeShapeType="1"/>
            </p:cNvSpPr>
            <p:nvPr/>
          </p:nvSpPr>
          <p:spPr bwMode="auto">
            <a:xfrm>
              <a:off x="0" y="569"/>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15" name="Line 15">
              <a:extLst>
                <a:ext uri="{FF2B5EF4-FFF2-40B4-BE49-F238E27FC236}">
                  <a16:creationId xmlns:a16="http://schemas.microsoft.com/office/drawing/2014/main" id="{FB3633BF-3743-405E-923D-568583167144}"/>
                </a:ext>
              </a:extLst>
            </p:cNvPr>
            <p:cNvSpPr>
              <a:spLocks noChangeShapeType="1"/>
            </p:cNvSpPr>
            <p:nvPr/>
          </p:nvSpPr>
          <p:spPr bwMode="auto">
            <a:xfrm>
              <a:off x="0" y="732"/>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1216" name="Group 16">
              <a:extLst>
                <a:ext uri="{FF2B5EF4-FFF2-40B4-BE49-F238E27FC236}">
                  <a16:creationId xmlns:a16="http://schemas.microsoft.com/office/drawing/2014/main" id="{B90D1C71-4190-4FA0-8FE7-5B06E7E32F0A}"/>
                </a:ext>
              </a:extLst>
            </p:cNvPr>
            <p:cNvGrpSpPr>
              <a:grpSpLocks/>
            </p:cNvGrpSpPr>
            <p:nvPr/>
          </p:nvGrpSpPr>
          <p:grpSpPr bwMode="auto">
            <a:xfrm>
              <a:off x="208" y="220"/>
              <a:ext cx="478" cy="569"/>
              <a:chOff x="0" y="0"/>
              <a:chExt cx="478" cy="670"/>
            </a:xfrm>
          </p:grpSpPr>
          <p:sp>
            <p:nvSpPr>
              <p:cNvPr id="51217" name="Text Box 17">
                <a:extLst>
                  <a:ext uri="{FF2B5EF4-FFF2-40B4-BE49-F238E27FC236}">
                    <a16:creationId xmlns:a16="http://schemas.microsoft.com/office/drawing/2014/main" id="{F8573A03-2FC7-48EA-B414-6BEEE208D0AD}"/>
                  </a:ext>
                </a:extLst>
              </p:cNvPr>
              <p:cNvSpPr txBox="1">
                <a:spLocks noChangeArrowheads="1"/>
              </p:cNvSpPr>
              <p:nvPr/>
            </p:nvSpPr>
            <p:spPr bwMode="auto">
              <a:xfrm>
                <a:off x="0" y="0"/>
                <a:ext cx="47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 :27</a:t>
                </a:r>
              </a:p>
            </p:txBody>
          </p:sp>
          <p:sp>
            <p:nvSpPr>
              <p:cNvPr id="51218" name="Text Box 18">
                <a:extLst>
                  <a:ext uri="{FF2B5EF4-FFF2-40B4-BE49-F238E27FC236}">
                    <a16:creationId xmlns:a16="http://schemas.microsoft.com/office/drawing/2014/main" id="{B57A3D01-BFEB-4F1C-BD87-ADFD8F0A2251}"/>
                  </a:ext>
                </a:extLst>
              </p:cNvPr>
              <p:cNvSpPr txBox="1">
                <a:spLocks noChangeArrowheads="1"/>
              </p:cNvSpPr>
              <p:nvPr/>
            </p:nvSpPr>
            <p:spPr bwMode="auto">
              <a:xfrm>
                <a:off x="41" y="200"/>
                <a:ext cx="396"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b: 3</a:t>
                </a:r>
              </a:p>
            </p:txBody>
          </p:sp>
          <p:sp>
            <p:nvSpPr>
              <p:cNvPr id="51219" name="Text Box 19">
                <a:extLst>
                  <a:ext uri="{FF2B5EF4-FFF2-40B4-BE49-F238E27FC236}">
                    <a16:creationId xmlns:a16="http://schemas.microsoft.com/office/drawing/2014/main" id="{8D1F77F7-2068-443B-AEAC-C7AC31D1FD5F}"/>
                  </a:ext>
                </a:extLst>
              </p:cNvPr>
              <p:cNvSpPr txBox="1">
                <a:spLocks noChangeArrowheads="1"/>
              </p:cNvSpPr>
              <p:nvPr/>
            </p:nvSpPr>
            <p:spPr bwMode="auto">
              <a:xfrm>
                <a:off x="7" y="398"/>
                <a:ext cx="467"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c :30</a:t>
                </a:r>
              </a:p>
            </p:txBody>
          </p:sp>
        </p:grpSp>
        <p:sp>
          <p:nvSpPr>
            <p:cNvPr id="51220" name="Text Box 20">
              <a:extLst>
                <a:ext uri="{FF2B5EF4-FFF2-40B4-BE49-F238E27FC236}">
                  <a16:creationId xmlns:a16="http://schemas.microsoft.com/office/drawing/2014/main" id="{679368C7-6B44-40D6-A33D-202A9F7937BE}"/>
                </a:ext>
              </a:extLst>
            </p:cNvPr>
            <p:cNvSpPr txBox="1">
              <a:spLocks noChangeArrowheads="1"/>
            </p:cNvSpPr>
            <p:nvPr/>
          </p:nvSpPr>
          <p:spPr bwMode="auto">
            <a:xfrm>
              <a:off x="153" y="31"/>
              <a:ext cx="61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(main)</a:t>
              </a:r>
            </a:p>
          </p:txBody>
        </p:sp>
        <p:grpSp>
          <p:nvGrpSpPr>
            <p:cNvPr id="51221" name="Group 21">
              <a:extLst>
                <a:ext uri="{FF2B5EF4-FFF2-40B4-BE49-F238E27FC236}">
                  <a16:creationId xmlns:a16="http://schemas.microsoft.com/office/drawing/2014/main" id="{9E3B735C-0703-4BF4-8160-CB08899469E3}"/>
                </a:ext>
              </a:extLst>
            </p:cNvPr>
            <p:cNvGrpSpPr>
              <a:grpSpLocks/>
            </p:cNvGrpSpPr>
            <p:nvPr/>
          </p:nvGrpSpPr>
          <p:grpSpPr bwMode="auto">
            <a:xfrm>
              <a:off x="0" y="1016"/>
              <a:ext cx="1491" cy="870"/>
              <a:chOff x="0" y="0"/>
              <a:chExt cx="1491" cy="870"/>
            </a:xfrm>
          </p:grpSpPr>
          <p:sp>
            <p:nvSpPr>
              <p:cNvPr id="51222" name="Line 22">
                <a:extLst>
                  <a:ext uri="{FF2B5EF4-FFF2-40B4-BE49-F238E27FC236}">
                    <a16:creationId xmlns:a16="http://schemas.microsoft.com/office/drawing/2014/main" id="{F3A7CDFE-282F-48A7-B110-D506D716FC09}"/>
                  </a:ext>
                </a:extLst>
              </p:cNvPr>
              <p:cNvSpPr>
                <a:spLocks noChangeShapeType="1"/>
              </p:cNvSpPr>
              <p:nvPr/>
            </p:nvSpPr>
            <p:spPr bwMode="auto">
              <a:xfrm>
                <a:off x="8" y="287"/>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3" name="Line 23">
                <a:extLst>
                  <a:ext uri="{FF2B5EF4-FFF2-40B4-BE49-F238E27FC236}">
                    <a16:creationId xmlns:a16="http://schemas.microsoft.com/office/drawing/2014/main" id="{3B960118-2EFE-4E27-813E-2D7682345E2C}"/>
                  </a:ext>
                </a:extLst>
              </p:cNvPr>
              <p:cNvSpPr>
                <a:spLocks noChangeShapeType="1"/>
              </p:cNvSpPr>
              <p:nvPr/>
            </p:nvSpPr>
            <p:spPr bwMode="auto">
              <a:xfrm>
                <a:off x="0" y="47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4" name="Line 24">
                <a:extLst>
                  <a:ext uri="{FF2B5EF4-FFF2-40B4-BE49-F238E27FC236}">
                    <a16:creationId xmlns:a16="http://schemas.microsoft.com/office/drawing/2014/main" id="{B8F4C0DD-5AF2-4E47-9F46-2644D385D9F8}"/>
                  </a:ext>
                </a:extLst>
              </p:cNvPr>
              <p:cNvSpPr>
                <a:spLocks noChangeShapeType="1"/>
              </p:cNvSpPr>
              <p:nvPr/>
            </p:nvSpPr>
            <p:spPr bwMode="auto">
              <a:xfrm>
                <a:off x="8" y="657"/>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5" name="Line 25">
                <a:extLst>
                  <a:ext uri="{FF2B5EF4-FFF2-40B4-BE49-F238E27FC236}">
                    <a16:creationId xmlns:a16="http://schemas.microsoft.com/office/drawing/2014/main" id="{1E40C4C3-3AAE-4362-B1B5-0E4519AFB718}"/>
                  </a:ext>
                </a:extLst>
              </p:cNvPr>
              <p:cNvSpPr>
                <a:spLocks noChangeShapeType="1"/>
              </p:cNvSpPr>
              <p:nvPr/>
            </p:nvSpPr>
            <p:spPr bwMode="auto">
              <a:xfrm>
                <a:off x="0" y="856"/>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6" name="Text Box 26">
                <a:extLst>
                  <a:ext uri="{FF2B5EF4-FFF2-40B4-BE49-F238E27FC236}">
                    <a16:creationId xmlns:a16="http://schemas.microsoft.com/office/drawing/2014/main" id="{FC650A64-4842-4D29-91E9-4AA7044D5B6E}"/>
                  </a:ext>
                </a:extLst>
              </p:cNvPr>
              <p:cNvSpPr txBox="1">
                <a:spLocks noChangeArrowheads="1"/>
              </p:cNvSpPr>
              <p:nvPr/>
            </p:nvSpPr>
            <p:spPr bwMode="auto">
              <a:xfrm>
                <a:off x="227" y="0"/>
                <a:ext cx="567" cy="231"/>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(func)</a:t>
                </a:r>
              </a:p>
            </p:txBody>
          </p:sp>
          <p:sp>
            <p:nvSpPr>
              <p:cNvPr id="51227" name="AutoShape 27">
                <a:extLst>
                  <a:ext uri="{FF2B5EF4-FFF2-40B4-BE49-F238E27FC236}">
                    <a16:creationId xmlns:a16="http://schemas.microsoft.com/office/drawing/2014/main" id="{40AA663F-F75A-4D79-81F9-794FE49FE0F2}"/>
                  </a:ext>
                </a:extLst>
              </p:cNvPr>
              <p:cNvSpPr>
                <a:spLocks/>
              </p:cNvSpPr>
              <p:nvPr/>
            </p:nvSpPr>
            <p:spPr bwMode="auto">
              <a:xfrm>
                <a:off x="960" y="280"/>
                <a:ext cx="88" cy="558"/>
              </a:xfrm>
              <a:prstGeom prst="rightBrace">
                <a:avLst>
                  <a:gd name="adj1" fmla="val 5284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28" name="Text Box 28">
                <a:extLst>
                  <a:ext uri="{FF2B5EF4-FFF2-40B4-BE49-F238E27FC236}">
                    <a16:creationId xmlns:a16="http://schemas.microsoft.com/office/drawing/2014/main" id="{9571AE0C-8E82-4436-AF8E-1CA1755AB54B}"/>
                  </a:ext>
                </a:extLst>
              </p:cNvPr>
              <p:cNvSpPr txBox="1">
                <a:spLocks noChangeArrowheads="1"/>
              </p:cNvSpPr>
              <p:nvPr/>
            </p:nvSpPr>
            <p:spPr bwMode="auto">
              <a:xfrm>
                <a:off x="967" y="433"/>
                <a:ext cx="524" cy="231"/>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parm</a:t>
                </a:r>
              </a:p>
            </p:txBody>
          </p:sp>
          <p:grpSp>
            <p:nvGrpSpPr>
              <p:cNvPr id="51229" name="Group 29">
                <a:extLst>
                  <a:ext uri="{FF2B5EF4-FFF2-40B4-BE49-F238E27FC236}">
                    <a16:creationId xmlns:a16="http://schemas.microsoft.com/office/drawing/2014/main" id="{449E4257-2090-4F78-8160-DCCF3D1C673D}"/>
                  </a:ext>
                </a:extLst>
              </p:cNvPr>
              <p:cNvGrpSpPr>
                <a:grpSpLocks/>
              </p:cNvGrpSpPr>
              <p:nvPr/>
            </p:nvGrpSpPr>
            <p:grpSpPr bwMode="auto">
              <a:xfrm>
                <a:off x="263" y="239"/>
                <a:ext cx="478" cy="631"/>
                <a:chOff x="0" y="0"/>
                <a:chExt cx="478" cy="631"/>
              </a:xfrm>
            </p:grpSpPr>
            <p:sp>
              <p:nvSpPr>
                <p:cNvPr id="51230" name="Text Box 30">
                  <a:extLst>
                    <a:ext uri="{FF2B5EF4-FFF2-40B4-BE49-F238E27FC236}">
                      <a16:creationId xmlns:a16="http://schemas.microsoft.com/office/drawing/2014/main" id="{2AB059DA-C533-4304-8EA0-820472174DD4}"/>
                    </a:ext>
                  </a:extLst>
                </p:cNvPr>
                <p:cNvSpPr txBox="1">
                  <a:spLocks noChangeArrowheads="1"/>
                </p:cNvSpPr>
                <p:nvPr/>
              </p:nvSpPr>
              <p:spPr bwMode="auto">
                <a:xfrm>
                  <a:off x="0" y="0"/>
                  <a:ext cx="478" cy="231"/>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 :</a:t>
                  </a:r>
                  <a:r>
                    <a:rPr lang="en-US" altLang="zh-CN" sz="2800">
                      <a:solidFill>
                        <a:srgbClr val="FF0000"/>
                      </a:solidFill>
                      <a:ea typeface="宋体" panose="02010600030101010101" pitchFamily="2" charset="-122"/>
                    </a:rPr>
                    <a:t>18</a:t>
                  </a:r>
                  <a:endParaRPr lang="en-US" altLang="zh-CN" sz="2800">
                    <a:ea typeface="宋体" panose="02010600030101010101" pitchFamily="2" charset="-122"/>
                  </a:endParaRPr>
                </a:p>
              </p:txBody>
            </p:sp>
            <p:sp>
              <p:nvSpPr>
                <p:cNvPr id="51231" name="Text Box 31">
                  <a:extLst>
                    <a:ext uri="{FF2B5EF4-FFF2-40B4-BE49-F238E27FC236}">
                      <a16:creationId xmlns:a16="http://schemas.microsoft.com/office/drawing/2014/main" id="{6DDC8AAE-B2E8-4BD6-86A6-9E6B2A23CF59}"/>
                    </a:ext>
                  </a:extLst>
                </p:cNvPr>
                <p:cNvSpPr txBox="1">
                  <a:spLocks noChangeArrowheads="1"/>
                </p:cNvSpPr>
                <p:nvPr/>
              </p:nvSpPr>
              <p:spPr bwMode="auto">
                <a:xfrm>
                  <a:off x="41" y="199"/>
                  <a:ext cx="396" cy="231"/>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b: </a:t>
                  </a:r>
                  <a:r>
                    <a:rPr lang="en-US" altLang="zh-CN" sz="2800">
                      <a:solidFill>
                        <a:srgbClr val="FF0000"/>
                      </a:solidFill>
                      <a:ea typeface="宋体" panose="02010600030101010101" pitchFamily="2" charset="-122"/>
                    </a:rPr>
                    <a:t>5</a:t>
                  </a:r>
                  <a:endParaRPr lang="en-US" altLang="zh-CN" sz="2800">
                    <a:ea typeface="宋体" panose="02010600030101010101" pitchFamily="2" charset="-122"/>
                  </a:endParaRPr>
                </a:p>
              </p:txBody>
            </p:sp>
            <p:sp>
              <p:nvSpPr>
                <p:cNvPr id="51232" name="Text Box 32">
                  <a:extLst>
                    <a:ext uri="{FF2B5EF4-FFF2-40B4-BE49-F238E27FC236}">
                      <a16:creationId xmlns:a16="http://schemas.microsoft.com/office/drawing/2014/main" id="{39DBC15A-F252-477C-947D-4D0D630D9C9B}"/>
                    </a:ext>
                  </a:extLst>
                </p:cNvPr>
                <p:cNvSpPr txBox="1">
                  <a:spLocks noChangeArrowheads="1"/>
                </p:cNvSpPr>
                <p:nvPr/>
              </p:nvSpPr>
              <p:spPr bwMode="auto">
                <a:xfrm>
                  <a:off x="5" y="400"/>
                  <a:ext cx="468" cy="231"/>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c :</a:t>
                  </a:r>
                  <a:r>
                    <a:rPr lang="en-US" altLang="zh-CN" sz="2800">
                      <a:solidFill>
                        <a:srgbClr val="FF0000"/>
                      </a:solidFill>
                      <a:ea typeface="宋体" panose="02010600030101010101" pitchFamily="2" charset="-122"/>
                    </a:rPr>
                    <a:t>90</a:t>
                  </a:r>
                  <a:endParaRPr lang="en-US" altLang="zh-CN" sz="2800">
                    <a:ea typeface="宋体" panose="02010600030101010101" pitchFamily="2" charset="-122"/>
                  </a:endParaRPr>
                </a:p>
              </p:txBody>
            </p:sp>
          </p:grpSp>
        </p:grpSp>
      </p:grpSp>
      <p:grpSp>
        <p:nvGrpSpPr>
          <p:cNvPr id="51233" name="Group 33">
            <a:extLst>
              <a:ext uri="{FF2B5EF4-FFF2-40B4-BE49-F238E27FC236}">
                <a16:creationId xmlns:a16="http://schemas.microsoft.com/office/drawing/2014/main" id="{69572D04-E85E-46B3-8F67-923645F52019}"/>
              </a:ext>
            </a:extLst>
          </p:cNvPr>
          <p:cNvGrpSpPr>
            <a:grpSpLocks/>
          </p:cNvGrpSpPr>
          <p:nvPr/>
        </p:nvGrpSpPr>
        <p:grpSpPr bwMode="auto">
          <a:xfrm>
            <a:off x="4024313" y="1984375"/>
            <a:ext cx="2597150" cy="3997325"/>
            <a:chOff x="0" y="0"/>
            <a:chExt cx="1347" cy="1776"/>
          </a:xfrm>
        </p:grpSpPr>
        <p:grpSp>
          <p:nvGrpSpPr>
            <p:cNvPr id="51234" name="Group 34">
              <a:extLst>
                <a:ext uri="{FF2B5EF4-FFF2-40B4-BE49-F238E27FC236}">
                  <a16:creationId xmlns:a16="http://schemas.microsoft.com/office/drawing/2014/main" id="{EE8F5F98-5EBD-4930-B581-5579BA92127A}"/>
                </a:ext>
              </a:extLst>
            </p:cNvPr>
            <p:cNvGrpSpPr>
              <a:grpSpLocks/>
            </p:cNvGrpSpPr>
            <p:nvPr/>
          </p:nvGrpSpPr>
          <p:grpSpPr bwMode="auto">
            <a:xfrm>
              <a:off x="968" y="306"/>
              <a:ext cx="379" cy="558"/>
              <a:chOff x="0" y="0"/>
              <a:chExt cx="379" cy="558"/>
            </a:xfrm>
          </p:grpSpPr>
          <p:sp>
            <p:nvSpPr>
              <p:cNvPr id="51235" name="AutoShape 35">
                <a:extLst>
                  <a:ext uri="{FF2B5EF4-FFF2-40B4-BE49-F238E27FC236}">
                    <a16:creationId xmlns:a16="http://schemas.microsoft.com/office/drawing/2014/main" id="{666741D5-B0EE-414E-BFF7-372AFEC60A60}"/>
                  </a:ext>
                </a:extLst>
              </p:cNvPr>
              <p:cNvSpPr>
                <a:spLocks/>
              </p:cNvSpPr>
              <p:nvPr/>
            </p:nvSpPr>
            <p:spPr bwMode="auto">
              <a:xfrm>
                <a:off x="0" y="0"/>
                <a:ext cx="88" cy="558"/>
              </a:xfrm>
              <a:prstGeom prst="rightBrace">
                <a:avLst>
                  <a:gd name="adj1" fmla="val 5284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36" name="Text Box 36">
                <a:extLst>
                  <a:ext uri="{FF2B5EF4-FFF2-40B4-BE49-F238E27FC236}">
                    <a16:creationId xmlns:a16="http://schemas.microsoft.com/office/drawing/2014/main" id="{518DA6B3-07D6-4945-84B8-B77E916197F5}"/>
                  </a:ext>
                </a:extLst>
              </p:cNvPr>
              <p:cNvSpPr txBox="1">
                <a:spLocks noChangeArrowheads="1"/>
              </p:cNvSpPr>
              <p:nvPr/>
            </p:nvSpPr>
            <p:spPr bwMode="auto">
              <a:xfrm>
                <a:off x="20" y="135"/>
                <a:ext cx="359" cy="230"/>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arg</a:t>
                </a:r>
              </a:p>
            </p:txBody>
          </p:sp>
        </p:grpSp>
        <p:sp>
          <p:nvSpPr>
            <p:cNvPr id="51237" name="AutoShape 37">
              <a:extLst>
                <a:ext uri="{FF2B5EF4-FFF2-40B4-BE49-F238E27FC236}">
                  <a16:creationId xmlns:a16="http://schemas.microsoft.com/office/drawing/2014/main" id="{26C04B63-58B4-4265-B0ED-EE86305C37B0}"/>
                </a:ext>
              </a:extLst>
            </p:cNvPr>
            <p:cNvSpPr>
              <a:spLocks noChangeArrowheads="1"/>
            </p:cNvSpPr>
            <p:nvPr/>
          </p:nvSpPr>
          <p:spPr bwMode="auto">
            <a:xfrm>
              <a:off x="8" y="0"/>
              <a:ext cx="960" cy="1776"/>
            </a:xfrm>
            <a:prstGeom prst="foldedCorner">
              <a:avLst>
                <a:gd name="adj" fmla="val 125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38" name="Line 38">
              <a:extLst>
                <a:ext uri="{FF2B5EF4-FFF2-40B4-BE49-F238E27FC236}">
                  <a16:creationId xmlns:a16="http://schemas.microsoft.com/office/drawing/2014/main" id="{0E009F92-AAE6-4894-B9DF-D8698D8032AB}"/>
                </a:ext>
              </a:extLst>
            </p:cNvPr>
            <p:cNvSpPr>
              <a:spLocks noChangeShapeType="1"/>
            </p:cNvSpPr>
            <p:nvPr/>
          </p:nvSpPr>
          <p:spPr bwMode="auto">
            <a:xfrm>
              <a:off x="8" y="306"/>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39" name="Line 39">
              <a:extLst>
                <a:ext uri="{FF2B5EF4-FFF2-40B4-BE49-F238E27FC236}">
                  <a16:creationId xmlns:a16="http://schemas.microsoft.com/office/drawing/2014/main" id="{77C4D760-1833-4980-AA16-F467144F889D}"/>
                </a:ext>
              </a:extLst>
            </p:cNvPr>
            <p:cNvSpPr>
              <a:spLocks noChangeShapeType="1"/>
            </p:cNvSpPr>
            <p:nvPr/>
          </p:nvSpPr>
          <p:spPr bwMode="auto">
            <a:xfrm>
              <a:off x="8" y="48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40" name="Line 40">
              <a:extLst>
                <a:ext uri="{FF2B5EF4-FFF2-40B4-BE49-F238E27FC236}">
                  <a16:creationId xmlns:a16="http://schemas.microsoft.com/office/drawing/2014/main" id="{B2E92474-948E-4D9C-8761-D8A85BE71B58}"/>
                </a:ext>
              </a:extLst>
            </p:cNvPr>
            <p:cNvSpPr>
              <a:spLocks noChangeShapeType="1"/>
            </p:cNvSpPr>
            <p:nvPr/>
          </p:nvSpPr>
          <p:spPr bwMode="auto">
            <a:xfrm>
              <a:off x="0" y="67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41" name="Line 41">
              <a:extLst>
                <a:ext uri="{FF2B5EF4-FFF2-40B4-BE49-F238E27FC236}">
                  <a16:creationId xmlns:a16="http://schemas.microsoft.com/office/drawing/2014/main" id="{4CB8F953-A937-4477-9EB7-6C84BD6053BC}"/>
                </a:ext>
              </a:extLst>
            </p:cNvPr>
            <p:cNvSpPr>
              <a:spLocks noChangeShapeType="1"/>
            </p:cNvSpPr>
            <p:nvPr/>
          </p:nvSpPr>
          <p:spPr bwMode="auto">
            <a:xfrm>
              <a:off x="0" y="864"/>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1242" name="Group 42">
              <a:extLst>
                <a:ext uri="{FF2B5EF4-FFF2-40B4-BE49-F238E27FC236}">
                  <a16:creationId xmlns:a16="http://schemas.microsoft.com/office/drawing/2014/main" id="{2FD2272F-465B-4E0A-8B0B-46DD3CC3FF3A}"/>
                </a:ext>
              </a:extLst>
            </p:cNvPr>
            <p:cNvGrpSpPr>
              <a:grpSpLocks/>
            </p:cNvGrpSpPr>
            <p:nvPr/>
          </p:nvGrpSpPr>
          <p:grpSpPr bwMode="auto">
            <a:xfrm>
              <a:off x="208" y="283"/>
              <a:ext cx="479" cy="628"/>
              <a:chOff x="0" y="0"/>
              <a:chExt cx="479" cy="628"/>
            </a:xfrm>
          </p:grpSpPr>
          <p:sp>
            <p:nvSpPr>
              <p:cNvPr id="51243" name="Text Box 43">
                <a:extLst>
                  <a:ext uri="{FF2B5EF4-FFF2-40B4-BE49-F238E27FC236}">
                    <a16:creationId xmlns:a16="http://schemas.microsoft.com/office/drawing/2014/main" id="{047DD483-109B-4538-8A40-9C0912765219}"/>
                  </a:ext>
                </a:extLst>
              </p:cNvPr>
              <p:cNvSpPr txBox="1">
                <a:spLocks noChangeArrowheads="1"/>
              </p:cNvSpPr>
              <p:nvPr/>
            </p:nvSpPr>
            <p:spPr bwMode="auto">
              <a:xfrm>
                <a:off x="0" y="0"/>
                <a:ext cx="479" cy="230"/>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 :27</a:t>
                </a:r>
              </a:p>
            </p:txBody>
          </p:sp>
          <p:sp>
            <p:nvSpPr>
              <p:cNvPr id="51244" name="Text Box 44">
                <a:extLst>
                  <a:ext uri="{FF2B5EF4-FFF2-40B4-BE49-F238E27FC236}">
                    <a16:creationId xmlns:a16="http://schemas.microsoft.com/office/drawing/2014/main" id="{144079F0-4837-46CD-A9CA-9737E75E0BDF}"/>
                  </a:ext>
                </a:extLst>
              </p:cNvPr>
              <p:cNvSpPr txBox="1">
                <a:spLocks noChangeArrowheads="1"/>
              </p:cNvSpPr>
              <p:nvPr/>
            </p:nvSpPr>
            <p:spPr bwMode="auto">
              <a:xfrm>
                <a:off x="42" y="199"/>
                <a:ext cx="396" cy="230"/>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b: 3</a:t>
                </a:r>
              </a:p>
            </p:txBody>
          </p:sp>
          <p:sp>
            <p:nvSpPr>
              <p:cNvPr id="51245" name="Text Box 45">
                <a:extLst>
                  <a:ext uri="{FF2B5EF4-FFF2-40B4-BE49-F238E27FC236}">
                    <a16:creationId xmlns:a16="http://schemas.microsoft.com/office/drawing/2014/main" id="{16500A7F-B818-4A28-9BE4-35CAC29BE0EB}"/>
                  </a:ext>
                </a:extLst>
              </p:cNvPr>
              <p:cNvSpPr txBox="1">
                <a:spLocks noChangeArrowheads="1"/>
              </p:cNvSpPr>
              <p:nvPr/>
            </p:nvSpPr>
            <p:spPr bwMode="auto">
              <a:xfrm>
                <a:off x="6" y="398"/>
                <a:ext cx="468" cy="230"/>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c :30</a:t>
                </a:r>
              </a:p>
            </p:txBody>
          </p:sp>
        </p:grpSp>
        <p:sp>
          <p:nvSpPr>
            <p:cNvPr id="51246" name="Text Box 46">
              <a:extLst>
                <a:ext uri="{FF2B5EF4-FFF2-40B4-BE49-F238E27FC236}">
                  <a16:creationId xmlns:a16="http://schemas.microsoft.com/office/drawing/2014/main" id="{449C9637-8E4B-4DB8-BF86-0D7ECF15DA40}"/>
                </a:ext>
              </a:extLst>
            </p:cNvPr>
            <p:cNvSpPr txBox="1">
              <a:spLocks noChangeArrowheads="1"/>
            </p:cNvSpPr>
            <p:nvPr/>
          </p:nvSpPr>
          <p:spPr bwMode="auto">
            <a:xfrm>
              <a:off x="152" y="57"/>
              <a:ext cx="618" cy="231"/>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(main)</a:t>
              </a:r>
            </a:p>
          </p:txBody>
        </p:sp>
      </p:grpSp>
      <p:grpSp>
        <p:nvGrpSpPr>
          <p:cNvPr id="51247" name="Group 47">
            <a:extLst>
              <a:ext uri="{FF2B5EF4-FFF2-40B4-BE49-F238E27FC236}">
                <a16:creationId xmlns:a16="http://schemas.microsoft.com/office/drawing/2014/main" id="{ED949A32-A7FB-48DB-AD5E-3C39F610221E}"/>
              </a:ext>
            </a:extLst>
          </p:cNvPr>
          <p:cNvGrpSpPr>
            <a:grpSpLocks/>
          </p:cNvGrpSpPr>
          <p:nvPr/>
        </p:nvGrpSpPr>
        <p:grpSpPr bwMode="auto">
          <a:xfrm>
            <a:off x="4067175" y="1700213"/>
            <a:ext cx="2598738" cy="4430712"/>
            <a:chOff x="0" y="0"/>
            <a:chExt cx="1348" cy="1968"/>
          </a:xfrm>
        </p:grpSpPr>
        <p:sp>
          <p:nvSpPr>
            <p:cNvPr id="51248" name="AutoShape 48">
              <a:extLst>
                <a:ext uri="{FF2B5EF4-FFF2-40B4-BE49-F238E27FC236}">
                  <a16:creationId xmlns:a16="http://schemas.microsoft.com/office/drawing/2014/main" id="{30787048-7F09-4FB1-B5F4-C884A6F91096}"/>
                </a:ext>
              </a:extLst>
            </p:cNvPr>
            <p:cNvSpPr>
              <a:spLocks/>
            </p:cNvSpPr>
            <p:nvPr/>
          </p:nvSpPr>
          <p:spPr bwMode="auto">
            <a:xfrm>
              <a:off x="968" y="306"/>
              <a:ext cx="88" cy="558"/>
            </a:xfrm>
            <a:prstGeom prst="rightBrace">
              <a:avLst>
                <a:gd name="adj1" fmla="val 5284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49" name="Text Box 49">
              <a:extLst>
                <a:ext uri="{FF2B5EF4-FFF2-40B4-BE49-F238E27FC236}">
                  <a16:creationId xmlns:a16="http://schemas.microsoft.com/office/drawing/2014/main" id="{9BF5A230-86A3-4158-A3D9-51CD93C4CDCA}"/>
                </a:ext>
              </a:extLst>
            </p:cNvPr>
            <p:cNvSpPr txBox="1">
              <a:spLocks noChangeArrowheads="1"/>
            </p:cNvSpPr>
            <p:nvPr/>
          </p:nvSpPr>
          <p:spPr bwMode="auto">
            <a:xfrm>
              <a:off x="988" y="441"/>
              <a:ext cx="360" cy="230"/>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arg</a:t>
              </a:r>
            </a:p>
          </p:txBody>
        </p:sp>
        <p:sp>
          <p:nvSpPr>
            <p:cNvPr id="51250" name="AutoShape 50">
              <a:extLst>
                <a:ext uri="{FF2B5EF4-FFF2-40B4-BE49-F238E27FC236}">
                  <a16:creationId xmlns:a16="http://schemas.microsoft.com/office/drawing/2014/main" id="{A150095D-3BFA-4F4B-AB1F-A6E9FB95ABD0}"/>
                </a:ext>
              </a:extLst>
            </p:cNvPr>
            <p:cNvSpPr>
              <a:spLocks noChangeArrowheads="1"/>
            </p:cNvSpPr>
            <p:nvPr/>
          </p:nvSpPr>
          <p:spPr bwMode="auto">
            <a:xfrm>
              <a:off x="8" y="0"/>
              <a:ext cx="960" cy="1968"/>
            </a:xfrm>
            <a:prstGeom prst="foldedCorner">
              <a:avLst>
                <a:gd name="adj" fmla="val 125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51" name="Line 51">
              <a:extLst>
                <a:ext uri="{FF2B5EF4-FFF2-40B4-BE49-F238E27FC236}">
                  <a16:creationId xmlns:a16="http://schemas.microsoft.com/office/drawing/2014/main" id="{7137B728-2012-48EC-95E1-16A90F5371C9}"/>
                </a:ext>
              </a:extLst>
            </p:cNvPr>
            <p:cNvSpPr>
              <a:spLocks noChangeShapeType="1"/>
            </p:cNvSpPr>
            <p:nvPr/>
          </p:nvSpPr>
          <p:spPr bwMode="auto">
            <a:xfrm>
              <a:off x="8" y="306"/>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52" name="Line 52">
              <a:extLst>
                <a:ext uri="{FF2B5EF4-FFF2-40B4-BE49-F238E27FC236}">
                  <a16:creationId xmlns:a16="http://schemas.microsoft.com/office/drawing/2014/main" id="{24DF9166-E298-4B20-A1BC-54057858CECD}"/>
                </a:ext>
              </a:extLst>
            </p:cNvPr>
            <p:cNvSpPr>
              <a:spLocks noChangeShapeType="1"/>
            </p:cNvSpPr>
            <p:nvPr/>
          </p:nvSpPr>
          <p:spPr bwMode="auto">
            <a:xfrm>
              <a:off x="8" y="48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53" name="Line 53">
              <a:extLst>
                <a:ext uri="{FF2B5EF4-FFF2-40B4-BE49-F238E27FC236}">
                  <a16:creationId xmlns:a16="http://schemas.microsoft.com/office/drawing/2014/main" id="{29D1DD6D-8FC4-4E51-8CB6-5AE8D1697FC3}"/>
                </a:ext>
              </a:extLst>
            </p:cNvPr>
            <p:cNvSpPr>
              <a:spLocks noChangeShapeType="1"/>
            </p:cNvSpPr>
            <p:nvPr/>
          </p:nvSpPr>
          <p:spPr bwMode="auto">
            <a:xfrm>
              <a:off x="0" y="67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54" name="Line 54">
              <a:extLst>
                <a:ext uri="{FF2B5EF4-FFF2-40B4-BE49-F238E27FC236}">
                  <a16:creationId xmlns:a16="http://schemas.microsoft.com/office/drawing/2014/main" id="{C6140954-790B-49C4-9071-29E2B174B8E5}"/>
                </a:ext>
              </a:extLst>
            </p:cNvPr>
            <p:cNvSpPr>
              <a:spLocks noChangeShapeType="1"/>
            </p:cNvSpPr>
            <p:nvPr/>
          </p:nvSpPr>
          <p:spPr bwMode="auto">
            <a:xfrm>
              <a:off x="0" y="864"/>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1255" name="Group 55">
              <a:extLst>
                <a:ext uri="{FF2B5EF4-FFF2-40B4-BE49-F238E27FC236}">
                  <a16:creationId xmlns:a16="http://schemas.microsoft.com/office/drawing/2014/main" id="{CB042B88-95DF-4551-A6B9-3A6DAA5FE6EE}"/>
                </a:ext>
              </a:extLst>
            </p:cNvPr>
            <p:cNvGrpSpPr>
              <a:grpSpLocks/>
            </p:cNvGrpSpPr>
            <p:nvPr/>
          </p:nvGrpSpPr>
          <p:grpSpPr bwMode="auto">
            <a:xfrm>
              <a:off x="208" y="282"/>
              <a:ext cx="479" cy="631"/>
              <a:chOff x="0" y="0"/>
              <a:chExt cx="479" cy="631"/>
            </a:xfrm>
          </p:grpSpPr>
          <p:sp>
            <p:nvSpPr>
              <p:cNvPr id="51256" name="Text Box 56">
                <a:extLst>
                  <a:ext uri="{FF2B5EF4-FFF2-40B4-BE49-F238E27FC236}">
                    <a16:creationId xmlns:a16="http://schemas.microsoft.com/office/drawing/2014/main" id="{9C899891-CE21-48C4-A017-02EF8F8F024B}"/>
                  </a:ext>
                </a:extLst>
              </p:cNvPr>
              <p:cNvSpPr txBox="1">
                <a:spLocks noChangeArrowheads="1"/>
              </p:cNvSpPr>
              <p:nvPr/>
            </p:nvSpPr>
            <p:spPr bwMode="auto">
              <a:xfrm>
                <a:off x="0" y="0"/>
                <a:ext cx="479" cy="231"/>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 :27</a:t>
                </a:r>
              </a:p>
            </p:txBody>
          </p:sp>
          <p:sp>
            <p:nvSpPr>
              <p:cNvPr id="51257" name="Text Box 57">
                <a:extLst>
                  <a:ext uri="{FF2B5EF4-FFF2-40B4-BE49-F238E27FC236}">
                    <a16:creationId xmlns:a16="http://schemas.microsoft.com/office/drawing/2014/main" id="{C042258A-2EC1-4D51-88CA-A949CC100349}"/>
                  </a:ext>
                </a:extLst>
              </p:cNvPr>
              <p:cNvSpPr txBox="1">
                <a:spLocks noChangeArrowheads="1"/>
              </p:cNvSpPr>
              <p:nvPr/>
            </p:nvSpPr>
            <p:spPr bwMode="auto">
              <a:xfrm>
                <a:off x="42" y="201"/>
                <a:ext cx="396" cy="230"/>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b: 3</a:t>
                </a:r>
              </a:p>
            </p:txBody>
          </p:sp>
          <p:sp>
            <p:nvSpPr>
              <p:cNvPr id="51258" name="Text Box 58">
                <a:extLst>
                  <a:ext uri="{FF2B5EF4-FFF2-40B4-BE49-F238E27FC236}">
                    <a16:creationId xmlns:a16="http://schemas.microsoft.com/office/drawing/2014/main" id="{3C010C6F-64DC-477A-BE39-3B42AC19D563}"/>
                  </a:ext>
                </a:extLst>
              </p:cNvPr>
              <p:cNvSpPr txBox="1">
                <a:spLocks noChangeArrowheads="1"/>
              </p:cNvSpPr>
              <p:nvPr/>
            </p:nvSpPr>
            <p:spPr bwMode="auto">
              <a:xfrm>
                <a:off x="6" y="400"/>
                <a:ext cx="468" cy="231"/>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c :30</a:t>
                </a:r>
              </a:p>
            </p:txBody>
          </p:sp>
        </p:grpSp>
        <p:sp>
          <p:nvSpPr>
            <p:cNvPr id="51259" name="Text Box 59">
              <a:extLst>
                <a:ext uri="{FF2B5EF4-FFF2-40B4-BE49-F238E27FC236}">
                  <a16:creationId xmlns:a16="http://schemas.microsoft.com/office/drawing/2014/main" id="{F0D8DB9B-5CB9-48AF-853A-D1FE35E7F9B6}"/>
                </a:ext>
              </a:extLst>
            </p:cNvPr>
            <p:cNvSpPr txBox="1">
              <a:spLocks noChangeArrowheads="1"/>
            </p:cNvSpPr>
            <p:nvPr/>
          </p:nvSpPr>
          <p:spPr bwMode="auto">
            <a:xfrm>
              <a:off x="152" y="58"/>
              <a:ext cx="618" cy="230"/>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(main)</a:t>
              </a:r>
            </a:p>
          </p:txBody>
        </p:sp>
      </p:grpSp>
      <p:sp>
        <p:nvSpPr>
          <p:cNvPr id="51260" name="Text Box 60">
            <a:extLst>
              <a:ext uri="{FF2B5EF4-FFF2-40B4-BE49-F238E27FC236}">
                <a16:creationId xmlns:a16="http://schemas.microsoft.com/office/drawing/2014/main" id="{BB8008C3-134D-4FBA-9506-1C743289919D}"/>
              </a:ext>
            </a:extLst>
          </p:cNvPr>
          <p:cNvSpPr txBox="1">
            <a:spLocks noChangeArrowheads="1"/>
          </p:cNvSpPr>
          <p:nvPr/>
        </p:nvSpPr>
        <p:spPr bwMode="auto">
          <a:xfrm>
            <a:off x="1187450" y="260350"/>
            <a:ext cx="61198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3600">
                <a:solidFill>
                  <a:srgbClr val="CC0000"/>
                </a:solidFill>
                <a:ea typeface="黑体" panose="02010609060101010101" pitchFamily="49" charset="-122"/>
              </a:rPr>
              <a:t>例  用结构体变量作函数参数</a:t>
            </a:r>
          </a:p>
        </p:txBody>
      </p:sp>
      <p:grpSp>
        <p:nvGrpSpPr>
          <p:cNvPr id="51262" name="Group 62">
            <a:extLst>
              <a:ext uri="{FF2B5EF4-FFF2-40B4-BE49-F238E27FC236}">
                <a16:creationId xmlns:a16="http://schemas.microsoft.com/office/drawing/2014/main" id="{BFD44C4D-258D-4703-A1B1-B450C2920724}"/>
              </a:ext>
            </a:extLst>
          </p:cNvPr>
          <p:cNvGrpSpPr>
            <a:grpSpLocks/>
          </p:cNvGrpSpPr>
          <p:nvPr/>
        </p:nvGrpSpPr>
        <p:grpSpPr bwMode="auto">
          <a:xfrm>
            <a:off x="4067175" y="1412875"/>
            <a:ext cx="2874963" cy="4857750"/>
            <a:chOff x="0" y="0"/>
            <a:chExt cx="1491" cy="2160"/>
          </a:xfrm>
        </p:grpSpPr>
        <p:grpSp>
          <p:nvGrpSpPr>
            <p:cNvPr id="51263" name="Group 63">
              <a:extLst>
                <a:ext uri="{FF2B5EF4-FFF2-40B4-BE49-F238E27FC236}">
                  <a16:creationId xmlns:a16="http://schemas.microsoft.com/office/drawing/2014/main" id="{0A86BB7F-16D4-4478-A7A3-90AA098736E0}"/>
                </a:ext>
              </a:extLst>
            </p:cNvPr>
            <p:cNvGrpSpPr>
              <a:grpSpLocks/>
            </p:cNvGrpSpPr>
            <p:nvPr/>
          </p:nvGrpSpPr>
          <p:grpSpPr bwMode="auto">
            <a:xfrm>
              <a:off x="968" y="228"/>
              <a:ext cx="379" cy="416"/>
              <a:chOff x="0" y="0"/>
              <a:chExt cx="379" cy="558"/>
            </a:xfrm>
          </p:grpSpPr>
          <p:sp>
            <p:nvSpPr>
              <p:cNvPr id="51264" name="AutoShape 64">
                <a:extLst>
                  <a:ext uri="{FF2B5EF4-FFF2-40B4-BE49-F238E27FC236}">
                    <a16:creationId xmlns:a16="http://schemas.microsoft.com/office/drawing/2014/main" id="{21E80549-026F-42C9-A5DA-D554F0D9743A}"/>
                  </a:ext>
                </a:extLst>
              </p:cNvPr>
              <p:cNvSpPr>
                <a:spLocks/>
              </p:cNvSpPr>
              <p:nvPr/>
            </p:nvSpPr>
            <p:spPr bwMode="auto">
              <a:xfrm>
                <a:off x="0" y="0"/>
                <a:ext cx="88" cy="558"/>
              </a:xfrm>
              <a:prstGeom prst="rightBrace">
                <a:avLst>
                  <a:gd name="adj1" fmla="val 5284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65" name="Text Box 65">
                <a:extLst>
                  <a:ext uri="{FF2B5EF4-FFF2-40B4-BE49-F238E27FC236}">
                    <a16:creationId xmlns:a16="http://schemas.microsoft.com/office/drawing/2014/main" id="{E3CCEA71-8636-4596-8008-D409E1D15B80}"/>
                  </a:ext>
                </a:extLst>
              </p:cNvPr>
              <p:cNvSpPr txBox="1">
                <a:spLocks noChangeArrowheads="1"/>
              </p:cNvSpPr>
              <p:nvPr/>
            </p:nvSpPr>
            <p:spPr bwMode="auto">
              <a:xfrm>
                <a:off x="19" y="96"/>
                <a:ext cx="360" cy="309"/>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arg</a:t>
                </a:r>
              </a:p>
            </p:txBody>
          </p:sp>
        </p:grpSp>
        <p:sp>
          <p:nvSpPr>
            <p:cNvPr id="51266" name="AutoShape 66">
              <a:extLst>
                <a:ext uri="{FF2B5EF4-FFF2-40B4-BE49-F238E27FC236}">
                  <a16:creationId xmlns:a16="http://schemas.microsoft.com/office/drawing/2014/main" id="{38596F48-9528-4B20-BB8C-06F4AAED0D75}"/>
                </a:ext>
              </a:extLst>
            </p:cNvPr>
            <p:cNvSpPr>
              <a:spLocks noChangeArrowheads="1"/>
            </p:cNvSpPr>
            <p:nvPr/>
          </p:nvSpPr>
          <p:spPr bwMode="auto">
            <a:xfrm>
              <a:off x="8" y="0"/>
              <a:ext cx="960" cy="2160"/>
            </a:xfrm>
            <a:prstGeom prst="foldedCorner">
              <a:avLst>
                <a:gd name="adj" fmla="val 125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67" name="Line 67">
              <a:extLst>
                <a:ext uri="{FF2B5EF4-FFF2-40B4-BE49-F238E27FC236}">
                  <a16:creationId xmlns:a16="http://schemas.microsoft.com/office/drawing/2014/main" id="{0DA56F1C-6735-4BAB-8178-C1F19E4E83BD}"/>
                </a:ext>
              </a:extLst>
            </p:cNvPr>
            <p:cNvSpPr>
              <a:spLocks noChangeShapeType="1"/>
            </p:cNvSpPr>
            <p:nvPr/>
          </p:nvSpPr>
          <p:spPr bwMode="auto">
            <a:xfrm>
              <a:off x="8" y="280"/>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68" name="Line 68">
              <a:extLst>
                <a:ext uri="{FF2B5EF4-FFF2-40B4-BE49-F238E27FC236}">
                  <a16:creationId xmlns:a16="http://schemas.microsoft.com/office/drawing/2014/main" id="{CC5B91DF-904E-4FEA-B8D7-5781A8870A8C}"/>
                </a:ext>
              </a:extLst>
            </p:cNvPr>
            <p:cNvSpPr>
              <a:spLocks noChangeShapeType="1"/>
            </p:cNvSpPr>
            <p:nvPr/>
          </p:nvSpPr>
          <p:spPr bwMode="auto">
            <a:xfrm>
              <a:off x="8" y="441"/>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69" name="Line 69">
              <a:extLst>
                <a:ext uri="{FF2B5EF4-FFF2-40B4-BE49-F238E27FC236}">
                  <a16:creationId xmlns:a16="http://schemas.microsoft.com/office/drawing/2014/main" id="{75A61070-C9D9-477D-AB14-2D04E6447E48}"/>
                </a:ext>
              </a:extLst>
            </p:cNvPr>
            <p:cNvSpPr>
              <a:spLocks noChangeShapeType="1"/>
            </p:cNvSpPr>
            <p:nvPr/>
          </p:nvSpPr>
          <p:spPr bwMode="auto">
            <a:xfrm>
              <a:off x="0" y="615"/>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70" name="Line 70">
              <a:extLst>
                <a:ext uri="{FF2B5EF4-FFF2-40B4-BE49-F238E27FC236}">
                  <a16:creationId xmlns:a16="http://schemas.microsoft.com/office/drawing/2014/main" id="{00338DB1-E1FA-4AFE-B257-B339F38C6E0B}"/>
                </a:ext>
              </a:extLst>
            </p:cNvPr>
            <p:cNvSpPr>
              <a:spLocks noChangeShapeType="1"/>
            </p:cNvSpPr>
            <p:nvPr/>
          </p:nvSpPr>
          <p:spPr bwMode="auto">
            <a:xfrm>
              <a:off x="0" y="791"/>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1271" name="Group 71">
              <a:extLst>
                <a:ext uri="{FF2B5EF4-FFF2-40B4-BE49-F238E27FC236}">
                  <a16:creationId xmlns:a16="http://schemas.microsoft.com/office/drawing/2014/main" id="{46BA866B-F810-4ABC-A9CB-3B6F27F15B8B}"/>
                </a:ext>
              </a:extLst>
            </p:cNvPr>
            <p:cNvGrpSpPr>
              <a:grpSpLocks/>
            </p:cNvGrpSpPr>
            <p:nvPr/>
          </p:nvGrpSpPr>
          <p:grpSpPr bwMode="auto">
            <a:xfrm>
              <a:off x="208" y="251"/>
              <a:ext cx="478" cy="591"/>
              <a:chOff x="0" y="0"/>
              <a:chExt cx="478" cy="646"/>
            </a:xfrm>
          </p:grpSpPr>
          <p:sp>
            <p:nvSpPr>
              <p:cNvPr id="51272" name="Text Box 72">
                <a:extLst>
                  <a:ext uri="{FF2B5EF4-FFF2-40B4-BE49-F238E27FC236}">
                    <a16:creationId xmlns:a16="http://schemas.microsoft.com/office/drawing/2014/main" id="{F808626A-7F45-4936-95D7-D3CCCFA3C9AB}"/>
                  </a:ext>
                </a:extLst>
              </p:cNvPr>
              <p:cNvSpPr txBox="1">
                <a:spLocks noChangeArrowheads="1"/>
              </p:cNvSpPr>
              <p:nvPr/>
            </p:nvSpPr>
            <p:spPr bwMode="auto">
              <a:xfrm>
                <a:off x="0" y="0"/>
                <a:ext cx="478"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 :27</a:t>
                </a:r>
              </a:p>
            </p:txBody>
          </p:sp>
          <p:sp>
            <p:nvSpPr>
              <p:cNvPr id="51273" name="Text Box 73">
                <a:extLst>
                  <a:ext uri="{FF2B5EF4-FFF2-40B4-BE49-F238E27FC236}">
                    <a16:creationId xmlns:a16="http://schemas.microsoft.com/office/drawing/2014/main" id="{20974015-6BEF-4BAF-8E1C-3C8E382F7F4D}"/>
                  </a:ext>
                </a:extLst>
              </p:cNvPr>
              <p:cNvSpPr txBox="1">
                <a:spLocks noChangeArrowheads="1"/>
              </p:cNvSpPr>
              <p:nvPr/>
            </p:nvSpPr>
            <p:spPr bwMode="auto">
              <a:xfrm>
                <a:off x="41" y="196"/>
                <a:ext cx="39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b: 3</a:t>
                </a:r>
              </a:p>
            </p:txBody>
          </p:sp>
          <p:sp>
            <p:nvSpPr>
              <p:cNvPr id="51274" name="Text Box 74">
                <a:extLst>
                  <a:ext uri="{FF2B5EF4-FFF2-40B4-BE49-F238E27FC236}">
                    <a16:creationId xmlns:a16="http://schemas.microsoft.com/office/drawing/2014/main" id="{D5B688E2-ABA9-4F44-BAFA-E16F8AC09681}"/>
                  </a:ext>
                </a:extLst>
              </p:cNvPr>
              <p:cNvSpPr txBox="1">
                <a:spLocks noChangeArrowheads="1"/>
              </p:cNvSpPr>
              <p:nvPr/>
            </p:nvSpPr>
            <p:spPr bwMode="auto">
              <a:xfrm>
                <a:off x="7" y="394"/>
                <a:ext cx="46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c :30</a:t>
                </a:r>
              </a:p>
            </p:txBody>
          </p:sp>
        </p:grpSp>
        <p:sp>
          <p:nvSpPr>
            <p:cNvPr id="51275" name="Text Box 75">
              <a:extLst>
                <a:ext uri="{FF2B5EF4-FFF2-40B4-BE49-F238E27FC236}">
                  <a16:creationId xmlns:a16="http://schemas.microsoft.com/office/drawing/2014/main" id="{9DDE4B2A-8811-4A6C-B5B0-D9BC9B2CC2A2}"/>
                </a:ext>
              </a:extLst>
            </p:cNvPr>
            <p:cNvSpPr txBox="1">
              <a:spLocks noChangeArrowheads="1"/>
            </p:cNvSpPr>
            <p:nvPr/>
          </p:nvSpPr>
          <p:spPr bwMode="auto">
            <a:xfrm>
              <a:off x="153" y="42"/>
              <a:ext cx="618" cy="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(main)</a:t>
              </a:r>
            </a:p>
          </p:txBody>
        </p:sp>
        <p:grpSp>
          <p:nvGrpSpPr>
            <p:cNvPr id="51276" name="Group 76">
              <a:extLst>
                <a:ext uri="{FF2B5EF4-FFF2-40B4-BE49-F238E27FC236}">
                  <a16:creationId xmlns:a16="http://schemas.microsoft.com/office/drawing/2014/main" id="{45172D0B-CD54-489A-89EA-03D3ABC1DDC3}"/>
                </a:ext>
              </a:extLst>
            </p:cNvPr>
            <p:cNvGrpSpPr>
              <a:grpSpLocks/>
            </p:cNvGrpSpPr>
            <p:nvPr/>
          </p:nvGrpSpPr>
          <p:grpSpPr bwMode="auto">
            <a:xfrm>
              <a:off x="0" y="950"/>
              <a:ext cx="1491" cy="859"/>
              <a:chOff x="0" y="0"/>
              <a:chExt cx="1491" cy="876"/>
            </a:xfrm>
          </p:grpSpPr>
          <p:sp>
            <p:nvSpPr>
              <p:cNvPr id="51277" name="Line 77">
                <a:extLst>
                  <a:ext uri="{FF2B5EF4-FFF2-40B4-BE49-F238E27FC236}">
                    <a16:creationId xmlns:a16="http://schemas.microsoft.com/office/drawing/2014/main" id="{2ECF3EED-F04F-41EE-A726-65FFCEC2424F}"/>
                  </a:ext>
                </a:extLst>
              </p:cNvPr>
              <p:cNvSpPr>
                <a:spLocks noChangeShapeType="1"/>
              </p:cNvSpPr>
              <p:nvPr/>
            </p:nvSpPr>
            <p:spPr bwMode="auto">
              <a:xfrm>
                <a:off x="8" y="290"/>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78" name="Line 78">
                <a:extLst>
                  <a:ext uri="{FF2B5EF4-FFF2-40B4-BE49-F238E27FC236}">
                    <a16:creationId xmlns:a16="http://schemas.microsoft.com/office/drawing/2014/main" id="{B575C5B2-8170-4072-97E6-25EE52D3FB1D}"/>
                  </a:ext>
                </a:extLst>
              </p:cNvPr>
              <p:cNvSpPr>
                <a:spLocks noChangeShapeType="1"/>
              </p:cNvSpPr>
              <p:nvPr/>
            </p:nvSpPr>
            <p:spPr bwMode="auto">
              <a:xfrm>
                <a:off x="0" y="475"/>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79" name="Line 79">
                <a:extLst>
                  <a:ext uri="{FF2B5EF4-FFF2-40B4-BE49-F238E27FC236}">
                    <a16:creationId xmlns:a16="http://schemas.microsoft.com/office/drawing/2014/main" id="{5882798F-FF27-4502-941A-38FE30014F13}"/>
                  </a:ext>
                </a:extLst>
              </p:cNvPr>
              <p:cNvSpPr>
                <a:spLocks noChangeShapeType="1"/>
              </p:cNvSpPr>
              <p:nvPr/>
            </p:nvSpPr>
            <p:spPr bwMode="auto">
              <a:xfrm>
                <a:off x="8" y="660"/>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80" name="Line 80">
                <a:extLst>
                  <a:ext uri="{FF2B5EF4-FFF2-40B4-BE49-F238E27FC236}">
                    <a16:creationId xmlns:a16="http://schemas.microsoft.com/office/drawing/2014/main" id="{8F294560-B863-42EA-804E-12D0D22188F0}"/>
                  </a:ext>
                </a:extLst>
              </p:cNvPr>
              <p:cNvSpPr>
                <a:spLocks noChangeShapeType="1"/>
              </p:cNvSpPr>
              <p:nvPr/>
            </p:nvSpPr>
            <p:spPr bwMode="auto">
              <a:xfrm>
                <a:off x="0" y="859"/>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81" name="Text Box 81">
                <a:extLst>
                  <a:ext uri="{FF2B5EF4-FFF2-40B4-BE49-F238E27FC236}">
                    <a16:creationId xmlns:a16="http://schemas.microsoft.com/office/drawing/2014/main" id="{524B9EAB-477E-41BE-AE52-627B95C18763}"/>
                  </a:ext>
                </a:extLst>
              </p:cNvPr>
              <p:cNvSpPr txBox="1">
                <a:spLocks noChangeArrowheads="1"/>
              </p:cNvSpPr>
              <p:nvPr/>
            </p:nvSpPr>
            <p:spPr bwMode="auto">
              <a:xfrm>
                <a:off x="227" y="0"/>
                <a:ext cx="567" cy="235"/>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(func)</a:t>
                </a:r>
              </a:p>
            </p:txBody>
          </p:sp>
          <p:sp>
            <p:nvSpPr>
              <p:cNvPr id="51282" name="AutoShape 82">
                <a:extLst>
                  <a:ext uri="{FF2B5EF4-FFF2-40B4-BE49-F238E27FC236}">
                    <a16:creationId xmlns:a16="http://schemas.microsoft.com/office/drawing/2014/main" id="{C81FC4ED-DDD2-4A1C-B4B5-AD32B4D23079}"/>
                  </a:ext>
                </a:extLst>
              </p:cNvPr>
              <p:cNvSpPr>
                <a:spLocks/>
              </p:cNvSpPr>
              <p:nvPr/>
            </p:nvSpPr>
            <p:spPr bwMode="auto">
              <a:xfrm>
                <a:off x="960" y="283"/>
                <a:ext cx="88" cy="558"/>
              </a:xfrm>
              <a:prstGeom prst="rightBrace">
                <a:avLst>
                  <a:gd name="adj1" fmla="val 5284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83" name="Text Box 83">
                <a:extLst>
                  <a:ext uri="{FF2B5EF4-FFF2-40B4-BE49-F238E27FC236}">
                    <a16:creationId xmlns:a16="http://schemas.microsoft.com/office/drawing/2014/main" id="{0736D75C-8678-4A38-B641-12A92A723563}"/>
                  </a:ext>
                </a:extLst>
              </p:cNvPr>
              <p:cNvSpPr txBox="1">
                <a:spLocks noChangeArrowheads="1"/>
              </p:cNvSpPr>
              <p:nvPr/>
            </p:nvSpPr>
            <p:spPr bwMode="auto">
              <a:xfrm>
                <a:off x="967" y="434"/>
                <a:ext cx="524" cy="235"/>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parm</a:t>
                </a:r>
              </a:p>
            </p:txBody>
          </p:sp>
          <p:grpSp>
            <p:nvGrpSpPr>
              <p:cNvPr id="51284" name="Group 84">
                <a:extLst>
                  <a:ext uri="{FF2B5EF4-FFF2-40B4-BE49-F238E27FC236}">
                    <a16:creationId xmlns:a16="http://schemas.microsoft.com/office/drawing/2014/main" id="{1DFA4298-4BEE-4EC7-9FB3-0C689C190143}"/>
                  </a:ext>
                </a:extLst>
              </p:cNvPr>
              <p:cNvGrpSpPr>
                <a:grpSpLocks/>
              </p:cNvGrpSpPr>
              <p:nvPr/>
            </p:nvGrpSpPr>
            <p:grpSpPr bwMode="auto">
              <a:xfrm>
                <a:off x="263" y="240"/>
                <a:ext cx="478" cy="636"/>
                <a:chOff x="0" y="0"/>
                <a:chExt cx="478" cy="636"/>
              </a:xfrm>
            </p:grpSpPr>
            <p:sp>
              <p:nvSpPr>
                <p:cNvPr id="51285" name="Text Box 85">
                  <a:extLst>
                    <a:ext uri="{FF2B5EF4-FFF2-40B4-BE49-F238E27FC236}">
                      <a16:creationId xmlns:a16="http://schemas.microsoft.com/office/drawing/2014/main" id="{41326D2F-2B93-4A23-9BB0-9BF7C16333FB}"/>
                    </a:ext>
                  </a:extLst>
                </p:cNvPr>
                <p:cNvSpPr txBox="1">
                  <a:spLocks noChangeArrowheads="1"/>
                </p:cNvSpPr>
                <p:nvPr/>
              </p:nvSpPr>
              <p:spPr bwMode="auto">
                <a:xfrm>
                  <a:off x="0" y="0"/>
                  <a:ext cx="478" cy="235"/>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 :27</a:t>
                  </a:r>
                </a:p>
              </p:txBody>
            </p:sp>
            <p:sp>
              <p:nvSpPr>
                <p:cNvPr id="51286" name="Text Box 86">
                  <a:extLst>
                    <a:ext uri="{FF2B5EF4-FFF2-40B4-BE49-F238E27FC236}">
                      <a16:creationId xmlns:a16="http://schemas.microsoft.com/office/drawing/2014/main" id="{CF8C8968-00FB-4E22-86C7-DC28C1A21B4A}"/>
                    </a:ext>
                  </a:extLst>
                </p:cNvPr>
                <p:cNvSpPr txBox="1">
                  <a:spLocks noChangeArrowheads="1"/>
                </p:cNvSpPr>
                <p:nvPr/>
              </p:nvSpPr>
              <p:spPr bwMode="auto">
                <a:xfrm>
                  <a:off x="41" y="204"/>
                  <a:ext cx="396" cy="236"/>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b: 3</a:t>
                  </a:r>
                </a:p>
              </p:txBody>
            </p:sp>
            <p:sp>
              <p:nvSpPr>
                <p:cNvPr id="51287" name="Text Box 87">
                  <a:extLst>
                    <a:ext uri="{FF2B5EF4-FFF2-40B4-BE49-F238E27FC236}">
                      <a16:creationId xmlns:a16="http://schemas.microsoft.com/office/drawing/2014/main" id="{42B13A8B-AA79-4D83-B7F9-01421976A3FE}"/>
                    </a:ext>
                  </a:extLst>
                </p:cNvPr>
                <p:cNvSpPr txBox="1">
                  <a:spLocks noChangeArrowheads="1"/>
                </p:cNvSpPr>
                <p:nvPr/>
              </p:nvSpPr>
              <p:spPr bwMode="auto">
                <a:xfrm>
                  <a:off x="5" y="400"/>
                  <a:ext cx="468" cy="236"/>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c :30</a:t>
                  </a:r>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123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126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1202"/>
                                        </p:tgtEl>
                                        <p:attrNameLst>
                                          <p:attrName>style.visibility</p:attrName>
                                        </p:attrNameLst>
                                      </p:cBhvr>
                                      <p:to>
                                        <p:strVal val="visible"/>
                                      </p:to>
                                    </p:set>
                                    <p:animEffect transition="in" filter="wipe(up)">
                                      <p:cBhvr>
                                        <p:cTn id="13" dur="1000"/>
                                        <p:tgtEl>
                                          <p:spTgt spid="512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120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nodeType="clickEffect">
                                  <p:stCondLst>
                                    <p:cond delay="0"/>
                                  </p:stCondLst>
                                  <p:childTnLst>
                                    <p:set>
                                      <p:cBhvr>
                                        <p:cTn id="21" dur="1" fill="hold">
                                          <p:stCondLst>
                                            <p:cond delay="0"/>
                                          </p:stCondLst>
                                        </p:cTn>
                                        <p:tgtEl>
                                          <p:spTgt spid="51262"/>
                                        </p:tgtEl>
                                        <p:attrNameLst>
                                          <p:attrName>style.visibility</p:attrName>
                                        </p:attrNameLst>
                                      </p:cBhvr>
                                      <p:to>
                                        <p:strVal val="hidden"/>
                                      </p:to>
                                    </p:set>
                                  </p:childTnLst>
                                </p:cTn>
                              </p:par>
                            </p:childTnLst>
                          </p:cTn>
                        </p:par>
                        <p:par>
                          <p:cTn id="22" fill="hold" nodeType="afterGroup">
                            <p:stCondLst>
                              <p:cond delay="1"/>
                            </p:stCondLst>
                            <p:childTnLst>
                              <p:par>
                                <p:cTn id="23" presetID="1" presetClass="exit" presetSubtype="0" fill="hold" nodeType="afterEffect">
                                  <p:stCondLst>
                                    <p:cond delay="0"/>
                                  </p:stCondLst>
                                  <p:childTnLst>
                                    <p:set>
                                      <p:cBhvr>
                                        <p:cTn id="24" dur="1" fill="hold">
                                          <p:stCondLst>
                                            <p:cond delay="0"/>
                                          </p:stCondLst>
                                        </p:cTn>
                                        <p:tgtEl>
                                          <p:spTgt spid="5120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1206"/>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120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5120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1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autoUpdateAnimBg="0"/>
      <p:bldP spid="51206" grpId="1"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66DBC659-CBD6-446E-84C0-48A86174D1F6}"/>
              </a:ext>
            </a:extLst>
          </p:cNvPr>
          <p:cNvSpPr txBox="1">
            <a:spLocks noChangeArrowheads="1"/>
          </p:cNvSpPr>
          <p:nvPr/>
        </p:nvSpPr>
        <p:spPr bwMode="auto">
          <a:xfrm>
            <a:off x="1187450" y="981075"/>
            <a:ext cx="7113588" cy="564356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0" hangingPunct="0"/>
            <a:r>
              <a:rPr lang="en-US" altLang="zh-CN" sz="2800">
                <a:solidFill>
                  <a:srgbClr val="0000CC"/>
                </a:solidFill>
                <a:ea typeface="宋体" panose="02010600030101010101" pitchFamily="2" charset="-122"/>
              </a:rPr>
              <a:t>struct </a:t>
            </a:r>
            <a:r>
              <a:rPr lang="en-US" altLang="zh-CN" sz="2800">
                <a:solidFill>
                  <a:srgbClr val="CC0000"/>
                </a:solidFill>
                <a:ea typeface="宋体" panose="02010600030101010101" pitchFamily="2" charset="-122"/>
              </a:rPr>
              <a:t>data</a:t>
            </a:r>
          </a:p>
          <a:p>
            <a:pPr algn="l" eaLnBrk="0" hangingPunct="0"/>
            <a:r>
              <a:rPr lang="en-US" altLang="zh-CN" sz="2800">
                <a:solidFill>
                  <a:srgbClr val="0000CC"/>
                </a:solidFill>
                <a:ea typeface="宋体" panose="02010600030101010101" pitchFamily="2" charset="-122"/>
              </a:rPr>
              <a:t>{   int </a:t>
            </a:r>
            <a:r>
              <a:rPr lang="en-US" altLang="zh-CN" sz="2800">
                <a:ea typeface="宋体" panose="02010600030101010101" pitchFamily="2" charset="-122"/>
              </a:rPr>
              <a:t>a, b, c;</a:t>
            </a:r>
            <a:r>
              <a:rPr lang="en-US" altLang="zh-CN" sz="2800">
                <a:solidFill>
                  <a:srgbClr val="0000CC"/>
                </a:solidFill>
                <a:ea typeface="宋体" panose="02010600030101010101" pitchFamily="2" charset="-122"/>
              </a:rPr>
              <a:t> };</a:t>
            </a:r>
          </a:p>
          <a:p>
            <a:pPr algn="l" eaLnBrk="0" hangingPunct="0"/>
            <a:r>
              <a:rPr lang="en-US" altLang="zh-CN" sz="2800">
                <a:ea typeface="宋体" panose="02010600030101010101" pitchFamily="2" charset="-122"/>
              </a:rPr>
              <a:t>main()</a:t>
            </a:r>
          </a:p>
          <a:p>
            <a:pPr algn="l" eaLnBrk="0" hangingPunct="0"/>
            <a:r>
              <a:rPr lang="en-US" altLang="zh-CN" sz="2800">
                <a:ea typeface="宋体" panose="02010600030101010101" pitchFamily="2" charset="-122"/>
              </a:rPr>
              <a:t>{   void </a:t>
            </a:r>
            <a:r>
              <a:rPr lang="en-US" altLang="zh-CN" sz="2800">
                <a:solidFill>
                  <a:srgbClr val="CC0000"/>
                </a:solidFill>
                <a:ea typeface="宋体" panose="02010600030101010101" pitchFamily="2" charset="-122"/>
              </a:rPr>
              <a:t>func </a:t>
            </a:r>
            <a:r>
              <a:rPr lang="en-US" altLang="zh-CN" sz="2800">
                <a:ea typeface="宋体" panose="02010600030101010101" pitchFamily="2" charset="-122"/>
              </a:rPr>
              <a:t>(</a:t>
            </a:r>
            <a:r>
              <a:rPr lang="en-US" altLang="zh-CN" sz="2800">
                <a:solidFill>
                  <a:srgbClr val="0000CC"/>
                </a:solidFill>
                <a:ea typeface="宋体" panose="02010600030101010101" pitchFamily="2" charset="-122"/>
              </a:rPr>
              <a:t>struct</a:t>
            </a:r>
            <a:r>
              <a:rPr lang="en-US" altLang="zh-CN" sz="2800">
                <a:ea typeface="宋体" panose="02010600030101010101" pitchFamily="2" charset="-122"/>
              </a:rPr>
              <a:t> </a:t>
            </a:r>
            <a:r>
              <a:rPr lang="en-US" altLang="zh-CN" sz="2800">
                <a:solidFill>
                  <a:srgbClr val="CC0000"/>
                </a:solidFill>
                <a:ea typeface="宋体" panose="02010600030101010101" pitchFamily="2" charset="-122"/>
              </a:rPr>
              <a:t>data</a:t>
            </a:r>
            <a:r>
              <a:rPr lang="en-US" altLang="zh-CN" sz="2800">
                <a:ea typeface="宋体" panose="02010600030101010101" pitchFamily="2" charset="-122"/>
              </a:rPr>
              <a:t>  </a:t>
            </a:r>
            <a:r>
              <a:rPr lang="en-US" altLang="zh-CN" sz="2800">
                <a:solidFill>
                  <a:srgbClr val="006600"/>
                </a:solidFill>
                <a:ea typeface="宋体" panose="02010600030101010101" pitchFamily="2" charset="-122"/>
              </a:rPr>
              <a:t>*parm</a:t>
            </a:r>
            <a:r>
              <a:rPr lang="en-US" altLang="zh-CN" sz="2800">
                <a:ea typeface="宋体" panose="02010600030101010101" pitchFamily="2" charset="-122"/>
              </a:rPr>
              <a:t>);</a:t>
            </a:r>
          </a:p>
          <a:p>
            <a:pPr algn="l" eaLnBrk="0" hangingPunct="0"/>
            <a:r>
              <a:rPr lang="en-US" altLang="zh-CN" sz="2800">
                <a:solidFill>
                  <a:srgbClr val="0000CC"/>
                </a:solidFill>
                <a:ea typeface="宋体" panose="02010600030101010101" pitchFamily="2" charset="-122"/>
              </a:rPr>
              <a:t>    struct</a:t>
            </a:r>
            <a:r>
              <a:rPr lang="en-US" altLang="zh-CN" sz="2800">
                <a:ea typeface="宋体" panose="02010600030101010101" pitchFamily="2" charset="-122"/>
              </a:rPr>
              <a:t> </a:t>
            </a:r>
            <a:r>
              <a:rPr lang="en-US" altLang="zh-CN" sz="2800">
                <a:solidFill>
                  <a:srgbClr val="CC0000"/>
                </a:solidFill>
                <a:ea typeface="宋体" panose="02010600030101010101" pitchFamily="2" charset="-122"/>
              </a:rPr>
              <a:t>data</a:t>
            </a:r>
            <a:r>
              <a:rPr lang="en-US" altLang="zh-CN" sz="2800">
                <a:ea typeface="宋体" panose="02010600030101010101" pitchFamily="2" charset="-122"/>
              </a:rPr>
              <a:t> </a:t>
            </a:r>
            <a:r>
              <a:rPr lang="en-US" altLang="zh-CN" sz="2800">
                <a:solidFill>
                  <a:srgbClr val="006600"/>
                </a:solidFill>
                <a:ea typeface="宋体" panose="02010600030101010101" pitchFamily="2" charset="-122"/>
              </a:rPr>
              <a:t>arg</a:t>
            </a:r>
            <a:r>
              <a:rPr lang="en-US" altLang="zh-CN" sz="2800">
                <a:ea typeface="宋体" panose="02010600030101010101" pitchFamily="2" charset="-122"/>
              </a:rPr>
              <a:t>;</a:t>
            </a:r>
          </a:p>
          <a:p>
            <a:pPr algn="l" eaLnBrk="0" hangingPunct="0"/>
            <a:r>
              <a:rPr lang="en-US" altLang="zh-CN" sz="2800">
                <a:ea typeface="宋体" panose="02010600030101010101" pitchFamily="2" charset="-122"/>
              </a:rPr>
              <a:t>    arg.a=27;   arg.b=3;    arg.c=arg.a+arg.b;</a:t>
            </a:r>
          </a:p>
          <a:p>
            <a:pPr algn="l" eaLnBrk="0" hangingPunct="0"/>
            <a:r>
              <a:rPr lang="en-US" altLang="zh-CN" sz="2800">
                <a:ea typeface="宋体" panose="02010600030101010101" pitchFamily="2" charset="-122"/>
              </a:rPr>
              <a:t>    printf("arg.a=%d arg.b=%d arg.c=%d\n",</a:t>
            </a:r>
          </a:p>
          <a:p>
            <a:pPr algn="l" eaLnBrk="0" hangingPunct="0"/>
            <a:r>
              <a:rPr lang="en-US" altLang="zh-CN" sz="2800">
                <a:ea typeface="宋体" panose="02010600030101010101" pitchFamily="2" charset="-122"/>
              </a:rPr>
              <a:t>                                            arg.a,arg.b,arg.c);</a:t>
            </a:r>
          </a:p>
          <a:p>
            <a:pPr algn="l" eaLnBrk="0" hangingPunct="0"/>
            <a:r>
              <a:rPr lang="en-US" altLang="zh-CN" sz="2800">
                <a:ea typeface="宋体" panose="02010600030101010101" pitchFamily="2" charset="-122"/>
              </a:rPr>
              <a:t>    printf("Call Func()....\n");</a:t>
            </a:r>
          </a:p>
          <a:p>
            <a:pPr algn="l" eaLnBrk="0" hangingPunct="0"/>
            <a:r>
              <a:rPr lang="en-US" altLang="zh-CN" sz="2800">
                <a:solidFill>
                  <a:srgbClr val="CC0000"/>
                </a:solidFill>
                <a:ea typeface="宋体" panose="02010600030101010101" pitchFamily="2" charset="-122"/>
              </a:rPr>
              <a:t>    func(&amp;arg);</a:t>
            </a:r>
          </a:p>
          <a:p>
            <a:pPr algn="l" eaLnBrk="0" hangingPunct="0"/>
            <a:r>
              <a:rPr lang="en-US" altLang="zh-CN" sz="2800">
                <a:ea typeface="宋体" panose="02010600030101010101" pitchFamily="2" charset="-122"/>
              </a:rPr>
              <a:t>    printf("arg.a=%d arg.b=%d arg.c=%d\n",</a:t>
            </a:r>
          </a:p>
          <a:p>
            <a:pPr algn="l" eaLnBrk="0" hangingPunct="0"/>
            <a:r>
              <a:rPr lang="en-US" altLang="zh-CN" sz="2800">
                <a:ea typeface="宋体" panose="02010600030101010101" pitchFamily="2" charset="-122"/>
              </a:rPr>
              <a:t>                                            arg.a,arg.b,arg.c);</a:t>
            </a:r>
          </a:p>
          <a:p>
            <a:pPr algn="l" eaLnBrk="0" hangingPunct="0"/>
            <a:r>
              <a:rPr lang="en-US" altLang="zh-CN" sz="2800">
                <a:ea typeface="宋体" panose="02010600030101010101" pitchFamily="2" charset="-122"/>
              </a:rPr>
              <a:t>}</a:t>
            </a:r>
          </a:p>
        </p:txBody>
      </p:sp>
      <p:sp>
        <p:nvSpPr>
          <p:cNvPr id="52227" name="Text Box 3">
            <a:extLst>
              <a:ext uri="{FF2B5EF4-FFF2-40B4-BE49-F238E27FC236}">
                <a16:creationId xmlns:a16="http://schemas.microsoft.com/office/drawing/2014/main" id="{4FDBDD68-E557-478F-9399-0875DE91AB9F}"/>
              </a:ext>
            </a:extLst>
          </p:cNvPr>
          <p:cNvSpPr txBox="1">
            <a:spLocks noChangeArrowheads="1"/>
          </p:cNvSpPr>
          <p:nvPr/>
        </p:nvSpPr>
        <p:spPr bwMode="auto">
          <a:xfrm>
            <a:off x="1116013" y="312738"/>
            <a:ext cx="684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3600">
                <a:solidFill>
                  <a:srgbClr val="CC0000"/>
                </a:solidFill>
                <a:ea typeface="黑体" panose="02010609060101010101" pitchFamily="49" charset="-122"/>
              </a:rPr>
              <a:t>例  用结构体指针变量作函数参数</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A550FEAB-D6DD-4994-8363-DF489D85A68C}"/>
              </a:ext>
            </a:extLst>
          </p:cNvPr>
          <p:cNvSpPr txBox="1">
            <a:spLocks noChangeArrowheads="1"/>
          </p:cNvSpPr>
          <p:nvPr/>
        </p:nvSpPr>
        <p:spPr bwMode="auto">
          <a:xfrm>
            <a:off x="323850" y="1341438"/>
            <a:ext cx="8820150" cy="4789487"/>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eaLnBrk="0" hangingPunct="0"/>
            <a:r>
              <a:rPr lang="en-US" altLang="zh-CN" sz="2800">
                <a:solidFill>
                  <a:srgbClr val="0000CC"/>
                </a:solidFill>
                <a:ea typeface="宋体" panose="02010600030101010101" pitchFamily="2" charset="-122"/>
              </a:rPr>
              <a:t>void </a:t>
            </a:r>
            <a:r>
              <a:rPr lang="en-US" altLang="zh-CN" sz="2800">
                <a:solidFill>
                  <a:srgbClr val="FF0000"/>
                </a:solidFill>
                <a:ea typeface="宋体" panose="02010600030101010101" pitchFamily="2" charset="-122"/>
              </a:rPr>
              <a:t>func ( </a:t>
            </a:r>
            <a:r>
              <a:rPr lang="en-US" altLang="zh-CN" sz="2800">
                <a:solidFill>
                  <a:srgbClr val="0000CC"/>
                </a:solidFill>
                <a:ea typeface="宋体" panose="02010600030101010101" pitchFamily="2" charset="-122"/>
              </a:rPr>
              <a:t>struct </a:t>
            </a:r>
            <a:r>
              <a:rPr lang="en-US" altLang="zh-CN" sz="2800">
                <a:solidFill>
                  <a:srgbClr val="FF0000"/>
                </a:solidFill>
                <a:ea typeface="宋体" panose="02010600030101010101" pitchFamily="2" charset="-122"/>
              </a:rPr>
              <a:t>data  </a:t>
            </a:r>
            <a:r>
              <a:rPr lang="en-US" altLang="zh-CN" sz="2800">
                <a:solidFill>
                  <a:srgbClr val="006600"/>
                </a:solidFill>
                <a:ea typeface="宋体" panose="02010600030101010101" pitchFamily="2" charset="-122"/>
              </a:rPr>
              <a:t>*parm</a:t>
            </a:r>
            <a:r>
              <a:rPr lang="en-US" altLang="zh-CN" sz="2800">
                <a:solidFill>
                  <a:srgbClr val="FF0000"/>
                </a:solidFill>
                <a:ea typeface="宋体" panose="02010600030101010101" pitchFamily="2" charset="-122"/>
              </a:rPr>
              <a:t>)</a:t>
            </a:r>
            <a:endParaRPr lang="en-US" altLang="zh-CN" sz="2800">
              <a:ea typeface="宋体" panose="02010600030101010101" pitchFamily="2" charset="-122"/>
            </a:endParaRPr>
          </a:p>
          <a:p>
            <a:pPr algn="l" eaLnBrk="0" hangingPunct="0"/>
            <a:r>
              <a:rPr lang="en-US" altLang="zh-CN" sz="2800">
                <a:ea typeface="宋体" panose="02010600030101010101" pitchFamily="2" charset="-122"/>
              </a:rPr>
              <a:t>{   printf("parm-&gt;a=%d parm-&gt;b=%d parm-&gt;c=%d\n",</a:t>
            </a:r>
          </a:p>
          <a:p>
            <a:pPr algn="l" eaLnBrk="0" hangingPunct="0"/>
            <a:r>
              <a:rPr lang="en-US" altLang="zh-CN" sz="2800">
                <a:ea typeface="宋体" panose="02010600030101010101" pitchFamily="2" charset="-122"/>
              </a:rPr>
              <a:t>                                          parm-&gt;a, parm-&gt;b, parm-&gt;c);</a:t>
            </a:r>
          </a:p>
          <a:p>
            <a:pPr algn="l" eaLnBrk="0" hangingPunct="0"/>
            <a:r>
              <a:rPr lang="en-US" altLang="zh-CN" sz="2800">
                <a:ea typeface="宋体" panose="02010600030101010101" pitchFamily="2" charset="-122"/>
              </a:rPr>
              <a:t>    printf("Process...\n");</a:t>
            </a:r>
          </a:p>
          <a:p>
            <a:pPr algn="l" eaLnBrk="0" hangingPunct="0"/>
            <a:r>
              <a:rPr lang="en-US" altLang="zh-CN" sz="2800">
                <a:ea typeface="宋体" panose="02010600030101010101" pitchFamily="2" charset="-122"/>
              </a:rPr>
              <a:t>    parm-&gt;a=18;     </a:t>
            </a:r>
          </a:p>
          <a:p>
            <a:pPr algn="l" eaLnBrk="0" hangingPunct="0"/>
            <a:r>
              <a:rPr lang="en-US" altLang="zh-CN" sz="2800">
                <a:ea typeface="宋体" panose="02010600030101010101" pitchFamily="2" charset="-122"/>
              </a:rPr>
              <a:t>    parm-&gt;b=5;   </a:t>
            </a:r>
          </a:p>
          <a:p>
            <a:pPr algn="l" eaLnBrk="0" hangingPunct="0"/>
            <a:r>
              <a:rPr lang="en-US" altLang="zh-CN" sz="2800">
                <a:ea typeface="宋体" panose="02010600030101010101" pitchFamily="2" charset="-122"/>
              </a:rPr>
              <a:t>    parm-&gt;c=parm-&gt;a*parm-&gt;b;</a:t>
            </a:r>
          </a:p>
          <a:p>
            <a:pPr algn="l" eaLnBrk="0" hangingPunct="0"/>
            <a:r>
              <a:rPr lang="en-US" altLang="zh-CN" sz="2800">
                <a:ea typeface="宋体" panose="02010600030101010101" pitchFamily="2" charset="-122"/>
              </a:rPr>
              <a:t>    printf("parm-&gt;a=%d parm-&gt;b=%d parm-&gt;c=%d\n",</a:t>
            </a:r>
          </a:p>
          <a:p>
            <a:pPr algn="l" eaLnBrk="0" hangingPunct="0"/>
            <a:r>
              <a:rPr lang="en-US" altLang="zh-CN" sz="2800">
                <a:ea typeface="宋体" panose="02010600030101010101" pitchFamily="2" charset="-122"/>
              </a:rPr>
              <a:t>                                           parm-&gt;a, parm-&gt;b, parm-&gt;c);</a:t>
            </a:r>
          </a:p>
          <a:p>
            <a:pPr algn="l" eaLnBrk="0" hangingPunct="0"/>
            <a:r>
              <a:rPr lang="en-US" altLang="zh-CN" sz="2800">
                <a:ea typeface="宋体" panose="02010600030101010101" pitchFamily="2" charset="-122"/>
              </a:rPr>
              <a:t>    printf("Return...\n");</a:t>
            </a:r>
          </a:p>
          <a:p>
            <a:pPr algn="l" eaLnBrk="0" hangingPunct="0"/>
            <a:r>
              <a:rPr lang="en-US" altLang="zh-CN" sz="2800">
                <a:ea typeface="宋体" panose="02010600030101010101" pitchFamily="2" charset="-122"/>
              </a:rPr>
              <a:t>}</a:t>
            </a:r>
          </a:p>
        </p:txBody>
      </p:sp>
      <p:sp>
        <p:nvSpPr>
          <p:cNvPr id="53251" name="Text Box 3">
            <a:extLst>
              <a:ext uri="{FF2B5EF4-FFF2-40B4-BE49-F238E27FC236}">
                <a16:creationId xmlns:a16="http://schemas.microsoft.com/office/drawing/2014/main" id="{D4FF187C-001C-4D99-8A46-0BCFFF5AB46B}"/>
              </a:ext>
            </a:extLst>
          </p:cNvPr>
          <p:cNvSpPr txBox="1">
            <a:spLocks noChangeArrowheads="1"/>
          </p:cNvSpPr>
          <p:nvPr/>
        </p:nvSpPr>
        <p:spPr bwMode="auto">
          <a:xfrm>
            <a:off x="1116013" y="312738"/>
            <a:ext cx="684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3600">
                <a:solidFill>
                  <a:srgbClr val="CC0000"/>
                </a:solidFill>
                <a:ea typeface="黑体" panose="02010609060101010101" pitchFamily="49" charset="-122"/>
              </a:rPr>
              <a:t>例  用结构体指针变量作函数参数</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a:extLst>
              <a:ext uri="{FF2B5EF4-FFF2-40B4-BE49-F238E27FC236}">
                <a16:creationId xmlns:a16="http://schemas.microsoft.com/office/drawing/2014/main" id="{084BBD68-F043-48C2-801D-C12E2211D288}"/>
              </a:ext>
            </a:extLst>
          </p:cNvPr>
          <p:cNvGrpSpPr>
            <a:grpSpLocks/>
          </p:cNvGrpSpPr>
          <p:nvPr/>
        </p:nvGrpSpPr>
        <p:grpSpPr bwMode="auto">
          <a:xfrm>
            <a:off x="5219700" y="1341438"/>
            <a:ext cx="2649538" cy="3946525"/>
            <a:chOff x="0" y="0"/>
            <a:chExt cx="1343" cy="1776"/>
          </a:xfrm>
        </p:grpSpPr>
        <p:grpSp>
          <p:nvGrpSpPr>
            <p:cNvPr id="54275" name="Group 3">
              <a:extLst>
                <a:ext uri="{FF2B5EF4-FFF2-40B4-BE49-F238E27FC236}">
                  <a16:creationId xmlns:a16="http://schemas.microsoft.com/office/drawing/2014/main" id="{F45AD208-382E-44B5-8F71-931489065CE1}"/>
                </a:ext>
              </a:extLst>
            </p:cNvPr>
            <p:cNvGrpSpPr>
              <a:grpSpLocks/>
            </p:cNvGrpSpPr>
            <p:nvPr/>
          </p:nvGrpSpPr>
          <p:grpSpPr bwMode="auto">
            <a:xfrm>
              <a:off x="968" y="306"/>
              <a:ext cx="375" cy="558"/>
              <a:chOff x="0" y="0"/>
              <a:chExt cx="375" cy="558"/>
            </a:xfrm>
          </p:grpSpPr>
          <p:sp>
            <p:nvSpPr>
              <p:cNvPr id="54276" name="AutoShape 4">
                <a:extLst>
                  <a:ext uri="{FF2B5EF4-FFF2-40B4-BE49-F238E27FC236}">
                    <a16:creationId xmlns:a16="http://schemas.microsoft.com/office/drawing/2014/main" id="{C62B6F17-13AD-406F-9A34-D651B8BE52DD}"/>
                  </a:ext>
                </a:extLst>
              </p:cNvPr>
              <p:cNvSpPr>
                <a:spLocks/>
              </p:cNvSpPr>
              <p:nvPr/>
            </p:nvSpPr>
            <p:spPr bwMode="auto">
              <a:xfrm>
                <a:off x="0" y="0"/>
                <a:ext cx="88" cy="558"/>
              </a:xfrm>
              <a:prstGeom prst="rightBrace">
                <a:avLst>
                  <a:gd name="adj1" fmla="val 5284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4277" name="Text Box 5">
                <a:extLst>
                  <a:ext uri="{FF2B5EF4-FFF2-40B4-BE49-F238E27FC236}">
                    <a16:creationId xmlns:a16="http://schemas.microsoft.com/office/drawing/2014/main" id="{C3958DD5-C57C-423B-A1D8-5ADA3846F122}"/>
                  </a:ext>
                </a:extLst>
              </p:cNvPr>
              <p:cNvSpPr txBox="1">
                <a:spLocks noChangeArrowheads="1"/>
              </p:cNvSpPr>
              <p:nvPr/>
            </p:nvSpPr>
            <p:spPr bwMode="auto">
              <a:xfrm>
                <a:off x="23" y="134"/>
                <a:ext cx="352" cy="23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arg</a:t>
                </a:r>
              </a:p>
            </p:txBody>
          </p:sp>
        </p:grpSp>
        <p:sp>
          <p:nvSpPr>
            <p:cNvPr id="54278" name="AutoShape 6">
              <a:extLst>
                <a:ext uri="{FF2B5EF4-FFF2-40B4-BE49-F238E27FC236}">
                  <a16:creationId xmlns:a16="http://schemas.microsoft.com/office/drawing/2014/main" id="{D54CA005-81AC-4CBD-851C-FB24243F245C}"/>
                </a:ext>
              </a:extLst>
            </p:cNvPr>
            <p:cNvSpPr>
              <a:spLocks noChangeArrowheads="1"/>
            </p:cNvSpPr>
            <p:nvPr/>
          </p:nvSpPr>
          <p:spPr bwMode="auto">
            <a:xfrm>
              <a:off x="8" y="0"/>
              <a:ext cx="960" cy="1776"/>
            </a:xfrm>
            <a:prstGeom prst="foldedCorner">
              <a:avLst>
                <a:gd name="adj" fmla="val 125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4279" name="Line 7">
              <a:extLst>
                <a:ext uri="{FF2B5EF4-FFF2-40B4-BE49-F238E27FC236}">
                  <a16:creationId xmlns:a16="http://schemas.microsoft.com/office/drawing/2014/main" id="{1B908DFF-652E-43AE-AB00-8F8187A60BD4}"/>
                </a:ext>
              </a:extLst>
            </p:cNvPr>
            <p:cNvSpPr>
              <a:spLocks noChangeShapeType="1"/>
            </p:cNvSpPr>
            <p:nvPr/>
          </p:nvSpPr>
          <p:spPr bwMode="auto">
            <a:xfrm>
              <a:off x="8" y="306"/>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280" name="Line 8">
              <a:extLst>
                <a:ext uri="{FF2B5EF4-FFF2-40B4-BE49-F238E27FC236}">
                  <a16:creationId xmlns:a16="http://schemas.microsoft.com/office/drawing/2014/main" id="{D7CCC90E-44D7-4286-9B50-0D1E0C624DF4}"/>
                </a:ext>
              </a:extLst>
            </p:cNvPr>
            <p:cNvSpPr>
              <a:spLocks noChangeShapeType="1"/>
            </p:cNvSpPr>
            <p:nvPr/>
          </p:nvSpPr>
          <p:spPr bwMode="auto">
            <a:xfrm>
              <a:off x="8" y="48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281" name="Line 9">
              <a:extLst>
                <a:ext uri="{FF2B5EF4-FFF2-40B4-BE49-F238E27FC236}">
                  <a16:creationId xmlns:a16="http://schemas.microsoft.com/office/drawing/2014/main" id="{9B409E51-F1B9-491B-ACF7-7C49DF444287}"/>
                </a:ext>
              </a:extLst>
            </p:cNvPr>
            <p:cNvSpPr>
              <a:spLocks noChangeShapeType="1"/>
            </p:cNvSpPr>
            <p:nvPr/>
          </p:nvSpPr>
          <p:spPr bwMode="auto">
            <a:xfrm>
              <a:off x="0" y="67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282" name="Line 10">
              <a:extLst>
                <a:ext uri="{FF2B5EF4-FFF2-40B4-BE49-F238E27FC236}">
                  <a16:creationId xmlns:a16="http://schemas.microsoft.com/office/drawing/2014/main" id="{640B5ED3-6AB0-417F-894B-53DDF1AF0282}"/>
                </a:ext>
              </a:extLst>
            </p:cNvPr>
            <p:cNvSpPr>
              <a:spLocks noChangeShapeType="1"/>
            </p:cNvSpPr>
            <p:nvPr/>
          </p:nvSpPr>
          <p:spPr bwMode="auto">
            <a:xfrm>
              <a:off x="0" y="864"/>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4283" name="Group 11">
              <a:extLst>
                <a:ext uri="{FF2B5EF4-FFF2-40B4-BE49-F238E27FC236}">
                  <a16:creationId xmlns:a16="http://schemas.microsoft.com/office/drawing/2014/main" id="{CF75BAEC-C1AC-40D1-B0AA-826A6AC4A8C5}"/>
                </a:ext>
              </a:extLst>
            </p:cNvPr>
            <p:cNvGrpSpPr>
              <a:grpSpLocks/>
            </p:cNvGrpSpPr>
            <p:nvPr/>
          </p:nvGrpSpPr>
          <p:grpSpPr bwMode="auto">
            <a:xfrm>
              <a:off x="214" y="282"/>
              <a:ext cx="468" cy="632"/>
              <a:chOff x="0" y="0"/>
              <a:chExt cx="468" cy="632"/>
            </a:xfrm>
          </p:grpSpPr>
          <p:sp>
            <p:nvSpPr>
              <p:cNvPr id="54284" name="Text Box 12">
                <a:extLst>
                  <a:ext uri="{FF2B5EF4-FFF2-40B4-BE49-F238E27FC236}">
                    <a16:creationId xmlns:a16="http://schemas.microsoft.com/office/drawing/2014/main" id="{09AA3F36-0B8F-49B1-8FE6-97746B90D842}"/>
                  </a:ext>
                </a:extLst>
              </p:cNvPr>
              <p:cNvSpPr txBox="1">
                <a:spLocks noChangeArrowheads="1"/>
              </p:cNvSpPr>
              <p:nvPr/>
            </p:nvSpPr>
            <p:spPr bwMode="auto">
              <a:xfrm>
                <a:off x="0" y="0"/>
                <a:ext cx="468" cy="23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 :</a:t>
                </a:r>
                <a:r>
                  <a:rPr lang="en-US" altLang="zh-CN" sz="2800">
                    <a:solidFill>
                      <a:srgbClr val="CC0000"/>
                    </a:solidFill>
                    <a:ea typeface="宋体" panose="02010600030101010101" pitchFamily="2" charset="-122"/>
                  </a:rPr>
                  <a:t>18</a:t>
                </a:r>
              </a:p>
            </p:txBody>
          </p:sp>
          <p:sp>
            <p:nvSpPr>
              <p:cNvPr id="54285" name="Text Box 13">
                <a:extLst>
                  <a:ext uri="{FF2B5EF4-FFF2-40B4-BE49-F238E27FC236}">
                    <a16:creationId xmlns:a16="http://schemas.microsoft.com/office/drawing/2014/main" id="{DDC726EF-C6E0-41DC-8007-ACB3A45288C9}"/>
                  </a:ext>
                </a:extLst>
              </p:cNvPr>
              <p:cNvSpPr txBox="1">
                <a:spLocks noChangeArrowheads="1"/>
              </p:cNvSpPr>
              <p:nvPr/>
            </p:nvSpPr>
            <p:spPr bwMode="auto">
              <a:xfrm>
                <a:off x="41" y="200"/>
                <a:ext cx="388" cy="23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b: </a:t>
                </a:r>
                <a:r>
                  <a:rPr lang="en-US" altLang="zh-CN" sz="2800">
                    <a:solidFill>
                      <a:srgbClr val="CC0000"/>
                    </a:solidFill>
                    <a:ea typeface="宋体" panose="02010600030101010101" pitchFamily="2" charset="-122"/>
                  </a:rPr>
                  <a:t>5</a:t>
                </a:r>
              </a:p>
            </p:txBody>
          </p:sp>
          <p:sp>
            <p:nvSpPr>
              <p:cNvPr id="54286" name="Text Box 14">
                <a:extLst>
                  <a:ext uri="{FF2B5EF4-FFF2-40B4-BE49-F238E27FC236}">
                    <a16:creationId xmlns:a16="http://schemas.microsoft.com/office/drawing/2014/main" id="{22FEAC1F-9C95-4CB2-B2E0-DC430F1B5D4E}"/>
                  </a:ext>
                </a:extLst>
              </p:cNvPr>
              <p:cNvSpPr txBox="1">
                <a:spLocks noChangeArrowheads="1"/>
              </p:cNvSpPr>
              <p:nvPr/>
            </p:nvSpPr>
            <p:spPr bwMode="auto">
              <a:xfrm>
                <a:off x="6" y="398"/>
                <a:ext cx="457" cy="23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c :</a:t>
                </a:r>
                <a:r>
                  <a:rPr lang="en-US" altLang="zh-CN" sz="2800">
                    <a:solidFill>
                      <a:srgbClr val="CC0000"/>
                    </a:solidFill>
                    <a:ea typeface="宋体" panose="02010600030101010101" pitchFamily="2" charset="-122"/>
                  </a:rPr>
                  <a:t>90</a:t>
                </a:r>
              </a:p>
            </p:txBody>
          </p:sp>
        </p:grpSp>
        <p:sp>
          <p:nvSpPr>
            <p:cNvPr id="54287" name="Text Box 15">
              <a:extLst>
                <a:ext uri="{FF2B5EF4-FFF2-40B4-BE49-F238E27FC236}">
                  <a16:creationId xmlns:a16="http://schemas.microsoft.com/office/drawing/2014/main" id="{A86C529B-49A5-465B-AA53-E6BFF87155A4}"/>
                </a:ext>
              </a:extLst>
            </p:cNvPr>
            <p:cNvSpPr txBox="1">
              <a:spLocks noChangeArrowheads="1"/>
            </p:cNvSpPr>
            <p:nvPr/>
          </p:nvSpPr>
          <p:spPr bwMode="auto">
            <a:xfrm>
              <a:off x="160" y="56"/>
              <a:ext cx="604" cy="23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(main)</a:t>
              </a:r>
            </a:p>
          </p:txBody>
        </p:sp>
      </p:grpSp>
      <p:grpSp>
        <p:nvGrpSpPr>
          <p:cNvPr id="54288" name="Group 16">
            <a:extLst>
              <a:ext uri="{FF2B5EF4-FFF2-40B4-BE49-F238E27FC236}">
                <a16:creationId xmlns:a16="http://schemas.microsoft.com/office/drawing/2014/main" id="{E494C3DE-7132-4F1B-8B98-2B723DE8C3F9}"/>
              </a:ext>
            </a:extLst>
          </p:cNvPr>
          <p:cNvGrpSpPr>
            <a:grpSpLocks/>
          </p:cNvGrpSpPr>
          <p:nvPr/>
        </p:nvGrpSpPr>
        <p:grpSpPr bwMode="auto">
          <a:xfrm>
            <a:off x="1116013" y="1412875"/>
            <a:ext cx="2651125" cy="4371975"/>
            <a:chOff x="0" y="0"/>
            <a:chExt cx="1343" cy="1968"/>
          </a:xfrm>
        </p:grpSpPr>
        <p:sp>
          <p:nvSpPr>
            <p:cNvPr id="54289" name="AutoShape 17">
              <a:extLst>
                <a:ext uri="{FF2B5EF4-FFF2-40B4-BE49-F238E27FC236}">
                  <a16:creationId xmlns:a16="http://schemas.microsoft.com/office/drawing/2014/main" id="{0E6DE390-3D08-4E90-8190-1BB28C969D1B}"/>
                </a:ext>
              </a:extLst>
            </p:cNvPr>
            <p:cNvSpPr>
              <a:spLocks/>
            </p:cNvSpPr>
            <p:nvPr/>
          </p:nvSpPr>
          <p:spPr bwMode="auto">
            <a:xfrm>
              <a:off x="968" y="306"/>
              <a:ext cx="88" cy="558"/>
            </a:xfrm>
            <a:prstGeom prst="rightBrace">
              <a:avLst>
                <a:gd name="adj1" fmla="val 5284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4290" name="Text Box 18">
              <a:extLst>
                <a:ext uri="{FF2B5EF4-FFF2-40B4-BE49-F238E27FC236}">
                  <a16:creationId xmlns:a16="http://schemas.microsoft.com/office/drawing/2014/main" id="{D738A68D-C3E9-4764-A0BD-EB0D999EDF00}"/>
                </a:ext>
              </a:extLst>
            </p:cNvPr>
            <p:cNvSpPr txBox="1">
              <a:spLocks noChangeArrowheads="1"/>
            </p:cNvSpPr>
            <p:nvPr/>
          </p:nvSpPr>
          <p:spPr bwMode="auto">
            <a:xfrm>
              <a:off x="992" y="439"/>
              <a:ext cx="351" cy="23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arg</a:t>
              </a:r>
            </a:p>
          </p:txBody>
        </p:sp>
        <p:sp>
          <p:nvSpPr>
            <p:cNvPr id="54291" name="AutoShape 19">
              <a:extLst>
                <a:ext uri="{FF2B5EF4-FFF2-40B4-BE49-F238E27FC236}">
                  <a16:creationId xmlns:a16="http://schemas.microsoft.com/office/drawing/2014/main" id="{E1F7876B-9EA1-4575-BE61-0AB814602F5C}"/>
                </a:ext>
              </a:extLst>
            </p:cNvPr>
            <p:cNvSpPr>
              <a:spLocks noChangeArrowheads="1"/>
            </p:cNvSpPr>
            <p:nvPr/>
          </p:nvSpPr>
          <p:spPr bwMode="auto">
            <a:xfrm>
              <a:off x="8" y="0"/>
              <a:ext cx="960" cy="1968"/>
            </a:xfrm>
            <a:prstGeom prst="foldedCorner">
              <a:avLst>
                <a:gd name="adj" fmla="val 125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4292" name="Line 20">
              <a:extLst>
                <a:ext uri="{FF2B5EF4-FFF2-40B4-BE49-F238E27FC236}">
                  <a16:creationId xmlns:a16="http://schemas.microsoft.com/office/drawing/2014/main" id="{3F3AE35E-D41B-4740-ABD1-00380661CD6E}"/>
                </a:ext>
              </a:extLst>
            </p:cNvPr>
            <p:cNvSpPr>
              <a:spLocks noChangeShapeType="1"/>
            </p:cNvSpPr>
            <p:nvPr/>
          </p:nvSpPr>
          <p:spPr bwMode="auto">
            <a:xfrm>
              <a:off x="8" y="306"/>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293" name="Line 21">
              <a:extLst>
                <a:ext uri="{FF2B5EF4-FFF2-40B4-BE49-F238E27FC236}">
                  <a16:creationId xmlns:a16="http://schemas.microsoft.com/office/drawing/2014/main" id="{7143C4CE-2EE2-47FB-A939-7DA6ED7E0698}"/>
                </a:ext>
              </a:extLst>
            </p:cNvPr>
            <p:cNvSpPr>
              <a:spLocks noChangeShapeType="1"/>
            </p:cNvSpPr>
            <p:nvPr/>
          </p:nvSpPr>
          <p:spPr bwMode="auto">
            <a:xfrm>
              <a:off x="8" y="48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294" name="Line 22">
              <a:extLst>
                <a:ext uri="{FF2B5EF4-FFF2-40B4-BE49-F238E27FC236}">
                  <a16:creationId xmlns:a16="http://schemas.microsoft.com/office/drawing/2014/main" id="{E5514EFA-C5D3-4ACC-8593-8E867CC4F6EF}"/>
                </a:ext>
              </a:extLst>
            </p:cNvPr>
            <p:cNvSpPr>
              <a:spLocks noChangeShapeType="1"/>
            </p:cNvSpPr>
            <p:nvPr/>
          </p:nvSpPr>
          <p:spPr bwMode="auto">
            <a:xfrm>
              <a:off x="0" y="672"/>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295" name="Line 23">
              <a:extLst>
                <a:ext uri="{FF2B5EF4-FFF2-40B4-BE49-F238E27FC236}">
                  <a16:creationId xmlns:a16="http://schemas.microsoft.com/office/drawing/2014/main" id="{E10A84EA-C5CB-4963-8183-CC4DE0A939E4}"/>
                </a:ext>
              </a:extLst>
            </p:cNvPr>
            <p:cNvSpPr>
              <a:spLocks noChangeShapeType="1"/>
            </p:cNvSpPr>
            <p:nvPr/>
          </p:nvSpPr>
          <p:spPr bwMode="auto">
            <a:xfrm>
              <a:off x="0" y="864"/>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4296" name="Group 24">
              <a:extLst>
                <a:ext uri="{FF2B5EF4-FFF2-40B4-BE49-F238E27FC236}">
                  <a16:creationId xmlns:a16="http://schemas.microsoft.com/office/drawing/2014/main" id="{2D72AC54-7B89-45B6-890D-5E67FF9F1B6E}"/>
                </a:ext>
              </a:extLst>
            </p:cNvPr>
            <p:cNvGrpSpPr>
              <a:grpSpLocks/>
            </p:cNvGrpSpPr>
            <p:nvPr/>
          </p:nvGrpSpPr>
          <p:grpSpPr bwMode="auto">
            <a:xfrm>
              <a:off x="214" y="282"/>
              <a:ext cx="467" cy="632"/>
              <a:chOff x="0" y="0"/>
              <a:chExt cx="467" cy="632"/>
            </a:xfrm>
          </p:grpSpPr>
          <p:sp>
            <p:nvSpPr>
              <p:cNvPr id="54297" name="Text Box 25">
                <a:extLst>
                  <a:ext uri="{FF2B5EF4-FFF2-40B4-BE49-F238E27FC236}">
                    <a16:creationId xmlns:a16="http://schemas.microsoft.com/office/drawing/2014/main" id="{76893A27-EEF1-4BFC-97BC-DF2F85CB6A13}"/>
                  </a:ext>
                </a:extLst>
              </p:cNvPr>
              <p:cNvSpPr txBox="1">
                <a:spLocks noChangeArrowheads="1"/>
              </p:cNvSpPr>
              <p:nvPr/>
            </p:nvSpPr>
            <p:spPr bwMode="auto">
              <a:xfrm>
                <a:off x="0" y="0"/>
                <a:ext cx="467" cy="23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 :27</a:t>
                </a:r>
              </a:p>
            </p:txBody>
          </p:sp>
          <p:sp>
            <p:nvSpPr>
              <p:cNvPr id="54298" name="Text Box 26">
                <a:extLst>
                  <a:ext uri="{FF2B5EF4-FFF2-40B4-BE49-F238E27FC236}">
                    <a16:creationId xmlns:a16="http://schemas.microsoft.com/office/drawing/2014/main" id="{AE1A294D-45A1-4B40-B339-7C51D14010F7}"/>
                  </a:ext>
                </a:extLst>
              </p:cNvPr>
              <p:cNvSpPr txBox="1">
                <a:spLocks noChangeArrowheads="1"/>
              </p:cNvSpPr>
              <p:nvPr/>
            </p:nvSpPr>
            <p:spPr bwMode="auto">
              <a:xfrm>
                <a:off x="41" y="200"/>
                <a:ext cx="387" cy="23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b: 3</a:t>
                </a:r>
              </a:p>
            </p:txBody>
          </p:sp>
          <p:sp>
            <p:nvSpPr>
              <p:cNvPr id="54299" name="Text Box 27">
                <a:extLst>
                  <a:ext uri="{FF2B5EF4-FFF2-40B4-BE49-F238E27FC236}">
                    <a16:creationId xmlns:a16="http://schemas.microsoft.com/office/drawing/2014/main" id="{3199356D-0117-47E8-9409-8490C4AFBB25}"/>
                  </a:ext>
                </a:extLst>
              </p:cNvPr>
              <p:cNvSpPr txBox="1">
                <a:spLocks noChangeArrowheads="1"/>
              </p:cNvSpPr>
              <p:nvPr/>
            </p:nvSpPr>
            <p:spPr bwMode="auto">
              <a:xfrm>
                <a:off x="6" y="398"/>
                <a:ext cx="456" cy="23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c :30</a:t>
                </a:r>
              </a:p>
            </p:txBody>
          </p:sp>
        </p:grpSp>
        <p:sp>
          <p:nvSpPr>
            <p:cNvPr id="54300" name="Text Box 28">
              <a:extLst>
                <a:ext uri="{FF2B5EF4-FFF2-40B4-BE49-F238E27FC236}">
                  <a16:creationId xmlns:a16="http://schemas.microsoft.com/office/drawing/2014/main" id="{694CE378-9BAE-4D4A-BCD1-375F846072AE}"/>
                </a:ext>
              </a:extLst>
            </p:cNvPr>
            <p:cNvSpPr txBox="1">
              <a:spLocks noChangeArrowheads="1"/>
            </p:cNvSpPr>
            <p:nvPr/>
          </p:nvSpPr>
          <p:spPr bwMode="auto">
            <a:xfrm>
              <a:off x="161" y="56"/>
              <a:ext cx="603" cy="23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(main)</a:t>
              </a:r>
            </a:p>
          </p:txBody>
        </p:sp>
      </p:grpSp>
      <p:sp>
        <p:nvSpPr>
          <p:cNvPr id="54301" name="Text Box 29">
            <a:extLst>
              <a:ext uri="{FF2B5EF4-FFF2-40B4-BE49-F238E27FC236}">
                <a16:creationId xmlns:a16="http://schemas.microsoft.com/office/drawing/2014/main" id="{C3952361-CF30-43DD-8A2D-B35C7E62FAD9}"/>
              </a:ext>
            </a:extLst>
          </p:cNvPr>
          <p:cNvSpPr txBox="1">
            <a:spLocks noChangeArrowheads="1"/>
          </p:cNvSpPr>
          <p:nvPr/>
        </p:nvSpPr>
        <p:spPr bwMode="auto">
          <a:xfrm>
            <a:off x="1116013" y="312738"/>
            <a:ext cx="684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3600">
                <a:solidFill>
                  <a:srgbClr val="CC0000"/>
                </a:solidFill>
                <a:ea typeface="黑体" panose="02010609060101010101" pitchFamily="49" charset="-122"/>
              </a:rPr>
              <a:t>例  用结构体指针变量作函数参数</a:t>
            </a:r>
          </a:p>
        </p:txBody>
      </p:sp>
      <p:grpSp>
        <p:nvGrpSpPr>
          <p:cNvPr id="54302" name="Group 30">
            <a:extLst>
              <a:ext uri="{FF2B5EF4-FFF2-40B4-BE49-F238E27FC236}">
                <a16:creationId xmlns:a16="http://schemas.microsoft.com/office/drawing/2014/main" id="{83B88645-04DE-4C01-A5CA-30D6A1AC189D}"/>
              </a:ext>
            </a:extLst>
          </p:cNvPr>
          <p:cNvGrpSpPr>
            <a:grpSpLocks/>
          </p:cNvGrpSpPr>
          <p:nvPr/>
        </p:nvGrpSpPr>
        <p:grpSpPr bwMode="auto">
          <a:xfrm>
            <a:off x="1763713" y="1268413"/>
            <a:ext cx="3101975" cy="4797425"/>
            <a:chOff x="0" y="0"/>
            <a:chExt cx="1570" cy="2160"/>
          </a:xfrm>
        </p:grpSpPr>
        <p:grpSp>
          <p:nvGrpSpPr>
            <p:cNvPr id="54303" name="Group 31">
              <a:extLst>
                <a:ext uri="{FF2B5EF4-FFF2-40B4-BE49-F238E27FC236}">
                  <a16:creationId xmlns:a16="http://schemas.microsoft.com/office/drawing/2014/main" id="{1F337A0C-72AD-4A25-B6D2-7651360DA22A}"/>
                </a:ext>
              </a:extLst>
            </p:cNvPr>
            <p:cNvGrpSpPr>
              <a:grpSpLocks/>
            </p:cNvGrpSpPr>
            <p:nvPr/>
          </p:nvGrpSpPr>
          <p:grpSpPr bwMode="auto">
            <a:xfrm>
              <a:off x="1124" y="228"/>
              <a:ext cx="374" cy="416"/>
              <a:chOff x="0" y="0"/>
              <a:chExt cx="374" cy="558"/>
            </a:xfrm>
          </p:grpSpPr>
          <p:sp>
            <p:nvSpPr>
              <p:cNvPr id="54304" name="AutoShape 32">
                <a:extLst>
                  <a:ext uri="{FF2B5EF4-FFF2-40B4-BE49-F238E27FC236}">
                    <a16:creationId xmlns:a16="http://schemas.microsoft.com/office/drawing/2014/main" id="{BDFB69EF-AE8C-4A9B-A8C2-5E4A4666E0E7}"/>
                  </a:ext>
                </a:extLst>
              </p:cNvPr>
              <p:cNvSpPr>
                <a:spLocks/>
              </p:cNvSpPr>
              <p:nvPr/>
            </p:nvSpPr>
            <p:spPr bwMode="auto">
              <a:xfrm>
                <a:off x="0" y="0"/>
                <a:ext cx="88" cy="558"/>
              </a:xfrm>
              <a:prstGeom prst="rightBrace">
                <a:avLst>
                  <a:gd name="adj1" fmla="val 5284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4305" name="Text Box 33">
                <a:extLst>
                  <a:ext uri="{FF2B5EF4-FFF2-40B4-BE49-F238E27FC236}">
                    <a16:creationId xmlns:a16="http://schemas.microsoft.com/office/drawing/2014/main" id="{D109F901-EC2E-4CC4-AC36-B7924161A9A8}"/>
                  </a:ext>
                </a:extLst>
              </p:cNvPr>
              <p:cNvSpPr txBox="1">
                <a:spLocks noChangeArrowheads="1"/>
              </p:cNvSpPr>
              <p:nvPr/>
            </p:nvSpPr>
            <p:spPr bwMode="auto">
              <a:xfrm>
                <a:off x="23" y="94"/>
                <a:ext cx="351" cy="31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arg</a:t>
                </a:r>
              </a:p>
            </p:txBody>
          </p:sp>
        </p:grpSp>
        <p:sp>
          <p:nvSpPr>
            <p:cNvPr id="54306" name="AutoShape 34">
              <a:extLst>
                <a:ext uri="{FF2B5EF4-FFF2-40B4-BE49-F238E27FC236}">
                  <a16:creationId xmlns:a16="http://schemas.microsoft.com/office/drawing/2014/main" id="{EED068F6-2F36-4B96-9159-0C6AD5B7508E}"/>
                </a:ext>
              </a:extLst>
            </p:cNvPr>
            <p:cNvSpPr>
              <a:spLocks noChangeArrowheads="1"/>
            </p:cNvSpPr>
            <p:nvPr/>
          </p:nvSpPr>
          <p:spPr bwMode="auto">
            <a:xfrm>
              <a:off x="164" y="0"/>
              <a:ext cx="960" cy="2160"/>
            </a:xfrm>
            <a:prstGeom prst="foldedCorner">
              <a:avLst>
                <a:gd name="adj" fmla="val 125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4307" name="Line 35">
              <a:extLst>
                <a:ext uri="{FF2B5EF4-FFF2-40B4-BE49-F238E27FC236}">
                  <a16:creationId xmlns:a16="http://schemas.microsoft.com/office/drawing/2014/main" id="{2C3F4C14-7422-43E8-BB75-F2502B88FA4B}"/>
                </a:ext>
              </a:extLst>
            </p:cNvPr>
            <p:cNvSpPr>
              <a:spLocks noChangeShapeType="1"/>
            </p:cNvSpPr>
            <p:nvPr/>
          </p:nvSpPr>
          <p:spPr bwMode="auto">
            <a:xfrm>
              <a:off x="164" y="280"/>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08" name="Line 36">
              <a:extLst>
                <a:ext uri="{FF2B5EF4-FFF2-40B4-BE49-F238E27FC236}">
                  <a16:creationId xmlns:a16="http://schemas.microsoft.com/office/drawing/2014/main" id="{834DECF9-6FB6-4901-8B0A-630AF0E52837}"/>
                </a:ext>
              </a:extLst>
            </p:cNvPr>
            <p:cNvSpPr>
              <a:spLocks noChangeShapeType="1"/>
            </p:cNvSpPr>
            <p:nvPr/>
          </p:nvSpPr>
          <p:spPr bwMode="auto">
            <a:xfrm>
              <a:off x="164" y="441"/>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09" name="Line 37">
              <a:extLst>
                <a:ext uri="{FF2B5EF4-FFF2-40B4-BE49-F238E27FC236}">
                  <a16:creationId xmlns:a16="http://schemas.microsoft.com/office/drawing/2014/main" id="{DFA55D8F-940B-4F43-886C-92808BCA854C}"/>
                </a:ext>
              </a:extLst>
            </p:cNvPr>
            <p:cNvSpPr>
              <a:spLocks noChangeShapeType="1"/>
            </p:cNvSpPr>
            <p:nvPr/>
          </p:nvSpPr>
          <p:spPr bwMode="auto">
            <a:xfrm>
              <a:off x="156" y="615"/>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10" name="Line 38">
              <a:extLst>
                <a:ext uri="{FF2B5EF4-FFF2-40B4-BE49-F238E27FC236}">
                  <a16:creationId xmlns:a16="http://schemas.microsoft.com/office/drawing/2014/main" id="{FB2E4B22-FF5F-4FD8-96E4-A326836ECD47}"/>
                </a:ext>
              </a:extLst>
            </p:cNvPr>
            <p:cNvSpPr>
              <a:spLocks noChangeShapeType="1"/>
            </p:cNvSpPr>
            <p:nvPr/>
          </p:nvSpPr>
          <p:spPr bwMode="auto">
            <a:xfrm>
              <a:off x="156" y="791"/>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4311" name="Group 39">
              <a:extLst>
                <a:ext uri="{FF2B5EF4-FFF2-40B4-BE49-F238E27FC236}">
                  <a16:creationId xmlns:a16="http://schemas.microsoft.com/office/drawing/2014/main" id="{BEAF9151-C160-4423-9D71-70203A926CED}"/>
                </a:ext>
              </a:extLst>
            </p:cNvPr>
            <p:cNvGrpSpPr>
              <a:grpSpLocks/>
            </p:cNvGrpSpPr>
            <p:nvPr/>
          </p:nvGrpSpPr>
          <p:grpSpPr bwMode="auto">
            <a:xfrm>
              <a:off x="369" y="246"/>
              <a:ext cx="467" cy="599"/>
              <a:chOff x="0" y="0"/>
              <a:chExt cx="467" cy="650"/>
            </a:xfrm>
          </p:grpSpPr>
          <p:sp>
            <p:nvSpPr>
              <p:cNvPr id="54312" name="Text Box 40">
                <a:extLst>
                  <a:ext uri="{FF2B5EF4-FFF2-40B4-BE49-F238E27FC236}">
                    <a16:creationId xmlns:a16="http://schemas.microsoft.com/office/drawing/2014/main" id="{8CF4B3AF-4A0D-4E6B-8645-E4B9E9D0C310}"/>
                  </a:ext>
                </a:extLst>
              </p:cNvPr>
              <p:cNvSpPr txBox="1">
                <a:spLocks noChangeArrowheads="1"/>
              </p:cNvSpPr>
              <p:nvPr/>
            </p:nvSpPr>
            <p:spPr bwMode="auto">
              <a:xfrm>
                <a:off x="0" y="0"/>
                <a:ext cx="467" cy="2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 :27</a:t>
                </a:r>
              </a:p>
            </p:txBody>
          </p:sp>
          <p:sp>
            <p:nvSpPr>
              <p:cNvPr id="54313" name="Text Box 41">
                <a:extLst>
                  <a:ext uri="{FF2B5EF4-FFF2-40B4-BE49-F238E27FC236}">
                    <a16:creationId xmlns:a16="http://schemas.microsoft.com/office/drawing/2014/main" id="{335428B0-01D9-4A1D-A0E3-3CECB8C409CE}"/>
                  </a:ext>
                </a:extLst>
              </p:cNvPr>
              <p:cNvSpPr txBox="1">
                <a:spLocks noChangeArrowheads="1"/>
              </p:cNvSpPr>
              <p:nvPr/>
            </p:nvSpPr>
            <p:spPr bwMode="auto">
              <a:xfrm>
                <a:off x="41" y="199"/>
                <a:ext cx="387" cy="2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b: 3</a:t>
                </a:r>
              </a:p>
            </p:txBody>
          </p:sp>
          <p:sp>
            <p:nvSpPr>
              <p:cNvPr id="54314" name="Text Box 42">
                <a:extLst>
                  <a:ext uri="{FF2B5EF4-FFF2-40B4-BE49-F238E27FC236}">
                    <a16:creationId xmlns:a16="http://schemas.microsoft.com/office/drawing/2014/main" id="{7B37C4DD-C6DD-4A71-81FC-75AE4E579013}"/>
                  </a:ext>
                </a:extLst>
              </p:cNvPr>
              <p:cNvSpPr txBox="1">
                <a:spLocks noChangeArrowheads="1"/>
              </p:cNvSpPr>
              <p:nvPr/>
            </p:nvSpPr>
            <p:spPr bwMode="auto">
              <a:xfrm>
                <a:off x="6" y="396"/>
                <a:ext cx="456" cy="2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c :30</a:t>
                </a:r>
              </a:p>
            </p:txBody>
          </p:sp>
        </p:grpSp>
        <p:sp>
          <p:nvSpPr>
            <p:cNvPr id="54315" name="Text Box 43">
              <a:extLst>
                <a:ext uri="{FF2B5EF4-FFF2-40B4-BE49-F238E27FC236}">
                  <a16:creationId xmlns:a16="http://schemas.microsoft.com/office/drawing/2014/main" id="{75CACCFD-69F2-4521-B145-5841934C69E1}"/>
                </a:ext>
              </a:extLst>
            </p:cNvPr>
            <p:cNvSpPr txBox="1">
              <a:spLocks noChangeArrowheads="1"/>
            </p:cNvSpPr>
            <p:nvPr/>
          </p:nvSpPr>
          <p:spPr bwMode="auto">
            <a:xfrm>
              <a:off x="316" y="41"/>
              <a:ext cx="602"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(main)</a:t>
              </a:r>
            </a:p>
          </p:txBody>
        </p:sp>
        <p:sp>
          <p:nvSpPr>
            <p:cNvPr id="54316" name="Line 44">
              <a:extLst>
                <a:ext uri="{FF2B5EF4-FFF2-40B4-BE49-F238E27FC236}">
                  <a16:creationId xmlns:a16="http://schemas.microsoft.com/office/drawing/2014/main" id="{A6DA6F4E-BC9A-49AF-AF10-E50F0690CB76}"/>
                </a:ext>
              </a:extLst>
            </p:cNvPr>
            <p:cNvSpPr>
              <a:spLocks noChangeShapeType="1"/>
            </p:cNvSpPr>
            <p:nvPr/>
          </p:nvSpPr>
          <p:spPr bwMode="auto">
            <a:xfrm>
              <a:off x="164" y="1234"/>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17" name="Line 45">
              <a:extLst>
                <a:ext uri="{FF2B5EF4-FFF2-40B4-BE49-F238E27FC236}">
                  <a16:creationId xmlns:a16="http://schemas.microsoft.com/office/drawing/2014/main" id="{F174AAB3-9B71-4CDF-99E6-0874D765C9A4}"/>
                </a:ext>
              </a:extLst>
            </p:cNvPr>
            <p:cNvSpPr>
              <a:spLocks noChangeShapeType="1"/>
            </p:cNvSpPr>
            <p:nvPr/>
          </p:nvSpPr>
          <p:spPr bwMode="auto">
            <a:xfrm>
              <a:off x="156" y="1416"/>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18" name="Line 46">
              <a:extLst>
                <a:ext uri="{FF2B5EF4-FFF2-40B4-BE49-F238E27FC236}">
                  <a16:creationId xmlns:a16="http://schemas.microsoft.com/office/drawing/2014/main" id="{CA58584F-1F98-4639-BB9E-99D6CC6B9E3C}"/>
                </a:ext>
              </a:extLst>
            </p:cNvPr>
            <p:cNvSpPr>
              <a:spLocks noChangeShapeType="1"/>
            </p:cNvSpPr>
            <p:nvPr/>
          </p:nvSpPr>
          <p:spPr bwMode="auto">
            <a:xfrm>
              <a:off x="164" y="1598"/>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19" name="Line 47">
              <a:extLst>
                <a:ext uri="{FF2B5EF4-FFF2-40B4-BE49-F238E27FC236}">
                  <a16:creationId xmlns:a16="http://schemas.microsoft.com/office/drawing/2014/main" id="{708447CD-8A7D-42C7-9ED9-C19636ECC9CE}"/>
                </a:ext>
              </a:extLst>
            </p:cNvPr>
            <p:cNvSpPr>
              <a:spLocks noChangeShapeType="1"/>
            </p:cNvSpPr>
            <p:nvPr/>
          </p:nvSpPr>
          <p:spPr bwMode="auto">
            <a:xfrm>
              <a:off x="156" y="1793"/>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20" name="Text Box 48">
              <a:extLst>
                <a:ext uri="{FF2B5EF4-FFF2-40B4-BE49-F238E27FC236}">
                  <a16:creationId xmlns:a16="http://schemas.microsoft.com/office/drawing/2014/main" id="{E1F5E867-A1A0-4D16-8758-4C627CFBB200}"/>
                </a:ext>
              </a:extLst>
            </p:cNvPr>
            <p:cNvSpPr txBox="1">
              <a:spLocks noChangeArrowheads="1"/>
            </p:cNvSpPr>
            <p:nvPr/>
          </p:nvSpPr>
          <p:spPr bwMode="auto">
            <a:xfrm>
              <a:off x="390" y="951"/>
              <a:ext cx="552" cy="23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(func)</a:t>
              </a:r>
            </a:p>
          </p:txBody>
        </p:sp>
        <p:sp>
          <p:nvSpPr>
            <p:cNvPr id="54321" name="Text Box 49">
              <a:extLst>
                <a:ext uri="{FF2B5EF4-FFF2-40B4-BE49-F238E27FC236}">
                  <a16:creationId xmlns:a16="http://schemas.microsoft.com/office/drawing/2014/main" id="{0D51EE6F-ED06-47F5-9E15-9FC268D94E40}"/>
                </a:ext>
              </a:extLst>
            </p:cNvPr>
            <p:cNvSpPr txBox="1">
              <a:spLocks noChangeArrowheads="1"/>
            </p:cNvSpPr>
            <p:nvPr/>
          </p:nvSpPr>
          <p:spPr bwMode="auto">
            <a:xfrm>
              <a:off x="1058" y="1171"/>
              <a:ext cx="512" cy="23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solidFill>
                    <a:srgbClr val="CC0000"/>
                  </a:solidFill>
                  <a:ea typeface="宋体" panose="02010600030101010101" pitchFamily="2" charset="-122"/>
                </a:rPr>
                <a:t>parm</a:t>
              </a:r>
            </a:p>
          </p:txBody>
        </p:sp>
        <p:grpSp>
          <p:nvGrpSpPr>
            <p:cNvPr id="54322" name="Group 50">
              <a:extLst>
                <a:ext uri="{FF2B5EF4-FFF2-40B4-BE49-F238E27FC236}">
                  <a16:creationId xmlns:a16="http://schemas.microsoft.com/office/drawing/2014/main" id="{154B041A-300F-42CC-ADBE-D67B1432E180}"/>
                </a:ext>
              </a:extLst>
            </p:cNvPr>
            <p:cNvGrpSpPr>
              <a:grpSpLocks/>
            </p:cNvGrpSpPr>
            <p:nvPr/>
          </p:nvGrpSpPr>
          <p:grpSpPr bwMode="auto">
            <a:xfrm>
              <a:off x="0" y="276"/>
              <a:ext cx="276" cy="1044"/>
              <a:chOff x="0" y="0"/>
              <a:chExt cx="276" cy="1044"/>
            </a:xfrm>
          </p:grpSpPr>
          <p:sp>
            <p:nvSpPr>
              <p:cNvPr id="54323" name="Line 51">
                <a:extLst>
                  <a:ext uri="{FF2B5EF4-FFF2-40B4-BE49-F238E27FC236}">
                    <a16:creationId xmlns:a16="http://schemas.microsoft.com/office/drawing/2014/main" id="{57C5AC6B-631C-400C-A067-40E172540CE7}"/>
                  </a:ext>
                </a:extLst>
              </p:cNvPr>
              <p:cNvSpPr>
                <a:spLocks noChangeShapeType="1"/>
              </p:cNvSpPr>
              <p:nvPr/>
            </p:nvSpPr>
            <p:spPr bwMode="auto">
              <a:xfrm flipH="1">
                <a:off x="0" y="1044"/>
                <a:ext cx="27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24" name="Line 52">
                <a:extLst>
                  <a:ext uri="{FF2B5EF4-FFF2-40B4-BE49-F238E27FC236}">
                    <a16:creationId xmlns:a16="http://schemas.microsoft.com/office/drawing/2014/main" id="{47831847-8D51-4436-AC6F-FBAA68288DAC}"/>
                  </a:ext>
                </a:extLst>
              </p:cNvPr>
              <p:cNvSpPr>
                <a:spLocks noChangeShapeType="1"/>
              </p:cNvSpPr>
              <p:nvPr/>
            </p:nvSpPr>
            <p:spPr bwMode="auto">
              <a:xfrm flipV="1">
                <a:off x="0" y="0"/>
                <a:ext cx="0" cy="104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25" name="Line 53">
                <a:extLst>
                  <a:ext uri="{FF2B5EF4-FFF2-40B4-BE49-F238E27FC236}">
                    <a16:creationId xmlns:a16="http://schemas.microsoft.com/office/drawing/2014/main" id="{5634E924-2CDF-4815-BB48-28C187D2F4C1}"/>
                  </a:ext>
                </a:extLst>
              </p:cNvPr>
              <p:cNvSpPr>
                <a:spLocks noChangeShapeType="1"/>
              </p:cNvSpPr>
              <p:nvPr/>
            </p:nvSpPr>
            <p:spPr bwMode="auto">
              <a:xfrm>
                <a:off x="0" y="0"/>
                <a:ext cx="168"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4326" name="Text Box 54">
              <a:extLst>
                <a:ext uri="{FF2B5EF4-FFF2-40B4-BE49-F238E27FC236}">
                  <a16:creationId xmlns:a16="http://schemas.microsoft.com/office/drawing/2014/main" id="{1AEB1B68-247F-4D4C-AD63-B4BE99A405AA}"/>
                </a:ext>
              </a:extLst>
            </p:cNvPr>
            <p:cNvSpPr txBox="1">
              <a:spLocks noChangeArrowheads="1"/>
            </p:cNvSpPr>
            <p:nvPr/>
          </p:nvSpPr>
          <p:spPr bwMode="auto">
            <a:xfrm>
              <a:off x="398" y="1226"/>
              <a:ext cx="451" cy="23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800">
                  <a:solidFill>
                    <a:srgbClr val="CC0000"/>
                  </a:solidFill>
                  <a:ea typeface="宋体" panose="02010600030101010101" pitchFamily="2" charset="-122"/>
                </a:rPr>
                <a:t>****</a:t>
              </a:r>
            </a:p>
          </p:txBody>
        </p:sp>
      </p:grpSp>
      <p:grpSp>
        <p:nvGrpSpPr>
          <p:cNvPr id="54327" name="Group 55">
            <a:extLst>
              <a:ext uri="{FF2B5EF4-FFF2-40B4-BE49-F238E27FC236}">
                <a16:creationId xmlns:a16="http://schemas.microsoft.com/office/drawing/2014/main" id="{480BD8D0-3610-44BB-90CC-F03C00DBD52E}"/>
              </a:ext>
            </a:extLst>
          </p:cNvPr>
          <p:cNvGrpSpPr>
            <a:grpSpLocks/>
          </p:cNvGrpSpPr>
          <p:nvPr/>
        </p:nvGrpSpPr>
        <p:grpSpPr bwMode="auto">
          <a:xfrm>
            <a:off x="3203575" y="1268413"/>
            <a:ext cx="3101975" cy="4797425"/>
            <a:chOff x="0" y="0"/>
            <a:chExt cx="1570" cy="2160"/>
          </a:xfrm>
        </p:grpSpPr>
        <p:grpSp>
          <p:nvGrpSpPr>
            <p:cNvPr id="54328" name="Group 56">
              <a:extLst>
                <a:ext uri="{FF2B5EF4-FFF2-40B4-BE49-F238E27FC236}">
                  <a16:creationId xmlns:a16="http://schemas.microsoft.com/office/drawing/2014/main" id="{09B13EEA-FF79-4B4E-8C54-40B561E48774}"/>
                </a:ext>
              </a:extLst>
            </p:cNvPr>
            <p:cNvGrpSpPr>
              <a:grpSpLocks/>
            </p:cNvGrpSpPr>
            <p:nvPr/>
          </p:nvGrpSpPr>
          <p:grpSpPr bwMode="auto">
            <a:xfrm>
              <a:off x="1124" y="228"/>
              <a:ext cx="374" cy="416"/>
              <a:chOff x="0" y="0"/>
              <a:chExt cx="374" cy="558"/>
            </a:xfrm>
          </p:grpSpPr>
          <p:sp>
            <p:nvSpPr>
              <p:cNvPr id="54329" name="AutoShape 57">
                <a:extLst>
                  <a:ext uri="{FF2B5EF4-FFF2-40B4-BE49-F238E27FC236}">
                    <a16:creationId xmlns:a16="http://schemas.microsoft.com/office/drawing/2014/main" id="{8CF3D7DB-F92B-4B28-A001-6E1CEB0F708A}"/>
                  </a:ext>
                </a:extLst>
              </p:cNvPr>
              <p:cNvSpPr>
                <a:spLocks/>
              </p:cNvSpPr>
              <p:nvPr/>
            </p:nvSpPr>
            <p:spPr bwMode="auto">
              <a:xfrm>
                <a:off x="0" y="0"/>
                <a:ext cx="88" cy="558"/>
              </a:xfrm>
              <a:prstGeom prst="rightBrace">
                <a:avLst>
                  <a:gd name="adj1" fmla="val 52841"/>
                  <a:gd name="adj2" fmla="val 50000"/>
                </a:avLst>
              </a:prstGeom>
              <a:noFill/>
              <a:ln w="12700">
                <a:solidFill>
                  <a:schemeClr val="tx2"/>
                </a:solidFill>
                <a:round/>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4330" name="Text Box 58">
                <a:extLst>
                  <a:ext uri="{FF2B5EF4-FFF2-40B4-BE49-F238E27FC236}">
                    <a16:creationId xmlns:a16="http://schemas.microsoft.com/office/drawing/2014/main" id="{0CE7F508-E011-4A37-8F93-66DD6E9F3466}"/>
                  </a:ext>
                </a:extLst>
              </p:cNvPr>
              <p:cNvSpPr txBox="1">
                <a:spLocks noChangeArrowheads="1"/>
              </p:cNvSpPr>
              <p:nvPr/>
            </p:nvSpPr>
            <p:spPr bwMode="auto">
              <a:xfrm>
                <a:off x="23" y="94"/>
                <a:ext cx="351" cy="31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arg</a:t>
                </a:r>
              </a:p>
            </p:txBody>
          </p:sp>
        </p:grpSp>
        <p:sp>
          <p:nvSpPr>
            <p:cNvPr id="54331" name="AutoShape 59">
              <a:extLst>
                <a:ext uri="{FF2B5EF4-FFF2-40B4-BE49-F238E27FC236}">
                  <a16:creationId xmlns:a16="http://schemas.microsoft.com/office/drawing/2014/main" id="{5DDD7722-9F77-45F1-92CD-8B7BF66D8808}"/>
                </a:ext>
              </a:extLst>
            </p:cNvPr>
            <p:cNvSpPr>
              <a:spLocks noChangeArrowheads="1"/>
            </p:cNvSpPr>
            <p:nvPr/>
          </p:nvSpPr>
          <p:spPr bwMode="auto">
            <a:xfrm>
              <a:off x="164" y="0"/>
              <a:ext cx="960" cy="2160"/>
            </a:xfrm>
            <a:prstGeom prst="foldedCorner">
              <a:avLst>
                <a:gd name="adj" fmla="val 125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4332" name="Line 60">
              <a:extLst>
                <a:ext uri="{FF2B5EF4-FFF2-40B4-BE49-F238E27FC236}">
                  <a16:creationId xmlns:a16="http://schemas.microsoft.com/office/drawing/2014/main" id="{74DEF802-F589-49F1-ACD7-7C10BE3BE880}"/>
                </a:ext>
              </a:extLst>
            </p:cNvPr>
            <p:cNvSpPr>
              <a:spLocks noChangeShapeType="1"/>
            </p:cNvSpPr>
            <p:nvPr/>
          </p:nvSpPr>
          <p:spPr bwMode="auto">
            <a:xfrm>
              <a:off x="164" y="280"/>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33" name="Line 61">
              <a:extLst>
                <a:ext uri="{FF2B5EF4-FFF2-40B4-BE49-F238E27FC236}">
                  <a16:creationId xmlns:a16="http://schemas.microsoft.com/office/drawing/2014/main" id="{F96BD35A-C76B-40EE-A148-5D9199F0E9A2}"/>
                </a:ext>
              </a:extLst>
            </p:cNvPr>
            <p:cNvSpPr>
              <a:spLocks noChangeShapeType="1"/>
            </p:cNvSpPr>
            <p:nvPr/>
          </p:nvSpPr>
          <p:spPr bwMode="auto">
            <a:xfrm>
              <a:off x="164" y="441"/>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34" name="Line 62">
              <a:extLst>
                <a:ext uri="{FF2B5EF4-FFF2-40B4-BE49-F238E27FC236}">
                  <a16:creationId xmlns:a16="http://schemas.microsoft.com/office/drawing/2014/main" id="{58AAF924-8FC0-4272-8135-D9E2B825D5C5}"/>
                </a:ext>
              </a:extLst>
            </p:cNvPr>
            <p:cNvSpPr>
              <a:spLocks noChangeShapeType="1"/>
            </p:cNvSpPr>
            <p:nvPr/>
          </p:nvSpPr>
          <p:spPr bwMode="auto">
            <a:xfrm>
              <a:off x="156" y="615"/>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35" name="Line 63">
              <a:extLst>
                <a:ext uri="{FF2B5EF4-FFF2-40B4-BE49-F238E27FC236}">
                  <a16:creationId xmlns:a16="http://schemas.microsoft.com/office/drawing/2014/main" id="{66CACC06-76BC-4F5F-BD84-732FF79F7393}"/>
                </a:ext>
              </a:extLst>
            </p:cNvPr>
            <p:cNvSpPr>
              <a:spLocks noChangeShapeType="1"/>
            </p:cNvSpPr>
            <p:nvPr/>
          </p:nvSpPr>
          <p:spPr bwMode="auto">
            <a:xfrm>
              <a:off x="156" y="791"/>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4336" name="Group 64">
              <a:extLst>
                <a:ext uri="{FF2B5EF4-FFF2-40B4-BE49-F238E27FC236}">
                  <a16:creationId xmlns:a16="http://schemas.microsoft.com/office/drawing/2014/main" id="{C172367F-03F3-48FA-8296-7459E602829C}"/>
                </a:ext>
              </a:extLst>
            </p:cNvPr>
            <p:cNvGrpSpPr>
              <a:grpSpLocks/>
            </p:cNvGrpSpPr>
            <p:nvPr/>
          </p:nvGrpSpPr>
          <p:grpSpPr bwMode="auto">
            <a:xfrm>
              <a:off x="369" y="246"/>
              <a:ext cx="467" cy="599"/>
              <a:chOff x="0" y="0"/>
              <a:chExt cx="467" cy="650"/>
            </a:xfrm>
          </p:grpSpPr>
          <p:sp>
            <p:nvSpPr>
              <p:cNvPr id="54337" name="Text Box 65">
                <a:extLst>
                  <a:ext uri="{FF2B5EF4-FFF2-40B4-BE49-F238E27FC236}">
                    <a16:creationId xmlns:a16="http://schemas.microsoft.com/office/drawing/2014/main" id="{FBA3D1EF-D213-485A-9D34-BB77131A2FCB}"/>
                  </a:ext>
                </a:extLst>
              </p:cNvPr>
              <p:cNvSpPr txBox="1">
                <a:spLocks noChangeArrowheads="1"/>
              </p:cNvSpPr>
              <p:nvPr/>
            </p:nvSpPr>
            <p:spPr bwMode="auto">
              <a:xfrm>
                <a:off x="0" y="0"/>
                <a:ext cx="467" cy="2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a :</a:t>
                </a:r>
                <a:r>
                  <a:rPr lang="en-US" altLang="zh-CN" sz="2800">
                    <a:solidFill>
                      <a:srgbClr val="CC0000"/>
                    </a:solidFill>
                    <a:ea typeface="宋体" panose="02010600030101010101" pitchFamily="2" charset="-122"/>
                  </a:rPr>
                  <a:t>18</a:t>
                </a:r>
              </a:p>
            </p:txBody>
          </p:sp>
          <p:sp>
            <p:nvSpPr>
              <p:cNvPr id="54338" name="Text Box 66">
                <a:extLst>
                  <a:ext uri="{FF2B5EF4-FFF2-40B4-BE49-F238E27FC236}">
                    <a16:creationId xmlns:a16="http://schemas.microsoft.com/office/drawing/2014/main" id="{2D8A5219-7E5E-4818-B30D-DAF368B8B81D}"/>
                  </a:ext>
                </a:extLst>
              </p:cNvPr>
              <p:cNvSpPr txBox="1">
                <a:spLocks noChangeArrowheads="1"/>
              </p:cNvSpPr>
              <p:nvPr/>
            </p:nvSpPr>
            <p:spPr bwMode="auto">
              <a:xfrm>
                <a:off x="41" y="199"/>
                <a:ext cx="387" cy="2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b:</a:t>
                </a:r>
                <a:r>
                  <a:rPr lang="en-US" altLang="zh-CN" sz="2800">
                    <a:solidFill>
                      <a:srgbClr val="FF0000"/>
                    </a:solidFill>
                    <a:ea typeface="宋体" panose="02010600030101010101" pitchFamily="2" charset="-122"/>
                  </a:rPr>
                  <a:t> </a:t>
                </a:r>
                <a:r>
                  <a:rPr lang="en-US" altLang="zh-CN" sz="2800">
                    <a:solidFill>
                      <a:srgbClr val="CC0000"/>
                    </a:solidFill>
                    <a:ea typeface="宋体" panose="02010600030101010101" pitchFamily="2" charset="-122"/>
                  </a:rPr>
                  <a:t>5</a:t>
                </a:r>
              </a:p>
            </p:txBody>
          </p:sp>
          <p:sp>
            <p:nvSpPr>
              <p:cNvPr id="54339" name="Text Box 67">
                <a:extLst>
                  <a:ext uri="{FF2B5EF4-FFF2-40B4-BE49-F238E27FC236}">
                    <a16:creationId xmlns:a16="http://schemas.microsoft.com/office/drawing/2014/main" id="{3DA34FEE-90EF-450E-AC83-B5FFCF685420}"/>
                  </a:ext>
                </a:extLst>
              </p:cNvPr>
              <p:cNvSpPr txBox="1">
                <a:spLocks noChangeArrowheads="1"/>
              </p:cNvSpPr>
              <p:nvPr/>
            </p:nvSpPr>
            <p:spPr bwMode="auto">
              <a:xfrm>
                <a:off x="6" y="396"/>
                <a:ext cx="456" cy="2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c </a:t>
                </a:r>
                <a:r>
                  <a:rPr lang="en-US" altLang="zh-CN" sz="2800">
                    <a:solidFill>
                      <a:srgbClr val="CC0000"/>
                    </a:solidFill>
                    <a:ea typeface="宋体" panose="02010600030101010101" pitchFamily="2" charset="-122"/>
                  </a:rPr>
                  <a:t>:90</a:t>
                </a:r>
              </a:p>
            </p:txBody>
          </p:sp>
        </p:grpSp>
        <p:sp>
          <p:nvSpPr>
            <p:cNvPr id="54340" name="Text Box 68">
              <a:extLst>
                <a:ext uri="{FF2B5EF4-FFF2-40B4-BE49-F238E27FC236}">
                  <a16:creationId xmlns:a16="http://schemas.microsoft.com/office/drawing/2014/main" id="{0A5F677B-059C-4725-AC6F-795FE5B1098C}"/>
                </a:ext>
              </a:extLst>
            </p:cNvPr>
            <p:cNvSpPr txBox="1">
              <a:spLocks noChangeArrowheads="1"/>
            </p:cNvSpPr>
            <p:nvPr/>
          </p:nvSpPr>
          <p:spPr bwMode="auto">
            <a:xfrm>
              <a:off x="316" y="41"/>
              <a:ext cx="602"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(main)</a:t>
              </a:r>
            </a:p>
          </p:txBody>
        </p:sp>
        <p:sp>
          <p:nvSpPr>
            <p:cNvPr id="54341" name="Line 69">
              <a:extLst>
                <a:ext uri="{FF2B5EF4-FFF2-40B4-BE49-F238E27FC236}">
                  <a16:creationId xmlns:a16="http://schemas.microsoft.com/office/drawing/2014/main" id="{770E0571-6E9F-4AE6-9A07-B19BD5C6F1A5}"/>
                </a:ext>
              </a:extLst>
            </p:cNvPr>
            <p:cNvSpPr>
              <a:spLocks noChangeShapeType="1"/>
            </p:cNvSpPr>
            <p:nvPr/>
          </p:nvSpPr>
          <p:spPr bwMode="auto">
            <a:xfrm>
              <a:off x="164" y="1234"/>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42" name="Line 70">
              <a:extLst>
                <a:ext uri="{FF2B5EF4-FFF2-40B4-BE49-F238E27FC236}">
                  <a16:creationId xmlns:a16="http://schemas.microsoft.com/office/drawing/2014/main" id="{95E731D6-950C-4BD6-9BD3-47705BC666DC}"/>
                </a:ext>
              </a:extLst>
            </p:cNvPr>
            <p:cNvSpPr>
              <a:spLocks noChangeShapeType="1"/>
            </p:cNvSpPr>
            <p:nvPr/>
          </p:nvSpPr>
          <p:spPr bwMode="auto">
            <a:xfrm>
              <a:off x="156" y="1416"/>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43" name="Line 71">
              <a:extLst>
                <a:ext uri="{FF2B5EF4-FFF2-40B4-BE49-F238E27FC236}">
                  <a16:creationId xmlns:a16="http://schemas.microsoft.com/office/drawing/2014/main" id="{D96DD042-1826-4F97-932F-95271FA82F66}"/>
                </a:ext>
              </a:extLst>
            </p:cNvPr>
            <p:cNvSpPr>
              <a:spLocks noChangeShapeType="1"/>
            </p:cNvSpPr>
            <p:nvPr/>
          </p:nvSpPr>
          <p:spPr bwMode="auto">
            <a:xfrm>
              <a:off x="164" y="1598"/>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44" name="Line 72">
              <a:extLst>
                <a:ext uri="{FF2B5EF4-FFF2-40B4-BE49-F238E27FC236}">
                  <a16:creationId xmlns:a16="http://schemas.microsoft.com/office/drawing/2014/main" id="{B0517CFC-E7FF-43A3-B2D8-5E2AA42225CD}"/>
                </a:ext>
              </a:extLst>
            </p:cNvPr>
            <p:cNvSpPr>
              <a:spLocks noChangeShapeType="1"/>
            </p:cNvSpPr>
            <p:nvPr/>
          </p:nvSpPr>
          <p:spPr bwMode="auto">
            <a:xfrm>
              <a:off x="156" y="1793"/>
              <a:ext cx="9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45" name="Text Box 73">
              <a:extLst>
                <a:ext uri="{FF2B5EF4-FFF2-40B4-BE49-F238E27FC236}">
                  <a16:creationId xmlns:a16="http://schemas.microsoft.com/office/drawing/2014/main" id="{F4E2DD9A-E9D2-4B68-AF77-37006663F772}"/>
                </a:ext>
              </a:extLst>
            </p:cNvPr>
            <p:cNvSpPr txBox="1">
              <a:spLocks noChangeArrowheads="1"/>
            </p:cNvSpPr>
            <p:nvPr/>
          </p:nvSpPr>
          <p:spPr bwMode="auto">
            <a:xfrm>
              <a:off x="390" y="951"/>
              <a:ext cx="552" cy="233"/>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ea typeface="宋体" panose="02010600030101010101" pitchFamily="2" charset="-122"/>
                </a:rPr>
                <a:t>(func)</a:t>
              </a:r>
            </a:p>
          </p:txBody>
        </p:sp>
        <p:sp>
          <p:nvSpPr>
            <p:cNvPr id="54346" name="Text Box 74">
              <a:extLst>
                <a:ext uri="{FF2B5EF4-FFF2-40B4-BE49-F238E27FC236}">
                  <a16:creationId xmlns:a16="http://schemas.microsoft.com/office/drawing/2014/main" id="{76798464-B2EF-4BA5-9605-0C5D5DF9A210}"/>
                </a:ext>
              </a:extLst>
            </p:cNvPr>
            <p:cNvSpPr txBox="1">
              <a:spLocks noChangeArrowheads="1"/>
            </p:cNvSpPr>
            <p:nvPr/>
          </p:nvSpPr>
          <p:spPr bwMode="auto">
            <a:xfrm>
              <a:off x="1058" y="1171"/>
              <a:ext cx="512" cy="23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sz="2800">
                  <a:solidFill>
                    <a:srgbClr val="CC0000"/>
                  </a:solidFill>
                  <a:ea typeface="宋体" panose="02010600030101010101" pitchFamily="2" charset="-122"/>
                </a:rPr>
                <a:t>parm</a:t>
              </a:r>
            </a:p>
          </p:txBody>
        </p:sp>
        <p:grpSp>
          <p:nvGrpSpPr>
            <p:cNvPr id="54347" name="Group 75">
              <a:extLst>
                <a:ext uri="{FF2B5EF4-FFF2-40B4-BE49-F238E27FC236}">
                  <a16:creationId xmlns:a16="http://schemas.microsoft.com/office/drawing/2014/main" id="{28491A23-4FA5-4B48-A18B-846E2A4BF736}"/>
                </a:ext>
              </a:extLst>
            </p:cNvPr>
            <p:cNvGrpSpPr>
              <a:grpSpLocks/>
            </p:cNvGrpSpPr>
            <p:nvPr/>
          </p:nvGrpSpPr>
          <p:grpSpPr bwMode="auto">
            <a:xfrm>
              <a:off x="0" y="276"/>
              <a:ext cx="276" cy="1044"/>
              <a:chOff x="0" y="0"/>
              <a:chExt cx="276" cy="1044"/>
            </a:xfrm>
          </p:grpSpPr>
          <p:sp>
            <p:nvSpPr>
              <p:cNvPr id="54348" name="Line 76">
                <a:extLst>
                  <a:ext uri="{FF2B5EF4-FFF2-40B4-BE49-F238E27FC236}">
                    <a16:creationId xmlns:a16="http://schemas.microsoft.com/office/drawing/2014/main" id="{0354A91A-7D66-451D-AD39-1B20AD6C1CEA}"/>
                  </a:ext>
                </a:extLst>
              </p:cNvPr>
              <p:cNvSpPr>
                <a:spLocks noChangeShapeType="1"/>
              </p:cNvSpPr>
              <p:nvPr/>
            </p:nvSpPr>
            <p:spPr bwMode="auto">
              <a:xfrm flipH="1">
                <a:off x="0" y="1044"/>
                <a:ext cx="276"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49" name="Line 77">
                <a:extLst>
                  <a:ext uri="{FF2B5EF4-FFF2-40B4-BE49-F238E27FC236}">
                    <a16:creationId xmlns:a16="http://schemas.microsoft.com/office/drawing/2014/main" id="{46AA594C-831F-451D-81F7-40F5C4EACF3B}"/>
                  </a:ext>
                </a:extLst>
              </p:cNvPr>
              <p:cNvSpPr>
                <a:spLocks noChangeShapeType="1"/>
              </p:cNvSpPr>
              <p:nvPr/>
            </p:nvSpPr>
            <p:spPr bwMode="auto">
              <a:xfrm flipV="1">
                <a:off x="0" y="0"/>
                <a:ext cx="0" cy="104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4350" name="Line 78">
                <a:extLst>
                  <a:ext uri="{FF2B5EF4-FFF2-40B4-BE49-F238E27FC236}">
                    <a16:creationId xmlns:a16="http://schemas.microsoft.com/office/drawing/2014/main" id="{1D2F7BEF-A365-4B1C-A31A-124CA07E4F34}"/>
                  </a:ext>
                </a:extLst>
              </p:cNvPr>
              <p:cNvSpPr>
                <a:spLocks noChangeShapeType="1"/>
              </p:cNvSpPr>
              <p:nvPr/>
            </p:nvSpPr>
            <p:spPr bwMode="auto">
              <a:xfrm>
                <a:off x="0" y="0"/>
                <a:ext cx="168"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4351" name="Text Box 79">
              <a:extLst>
                <a:ext uri="{FF2B5EF4-FFF2-40B4-BE49-F238E27FC236}">
                  <a16:creationId xmlns:a16="http://schemas.microsoft.com/office/drawing/2014/main" id="{C5F790D9-866B-4D59-9E44-CFF11F89C04E}"/>
                </a:ext>
              </a:extLst>
            </p:cNvPr>
            <p:cNvSpPr txBox="1">
              <a:spLocks noChangeArrowheads="1"/>
            </p:cNvSpPr>
            <p:nvPr/>
          </p:nvSpPr>
          <p:spPr bwMode="auto">
            <a:xfrm>
              <a:off x="398" y="1226"/>
              <a:ext cx="451" cy="234"/>
            </a:xfrm>
            <a:prstGeom prst="rect">
              <a:avLst/>
            </a:prstGeom>
            <a:noFill/>
            <a:ln>
              <a:noFill/>
            </a:ln>
            <a:effectLst/>
            <a:extLst>
              <a:ext uri="{909E8E84-426E-40DD-AFC4-6F175D3DCCD1}">
                <a14:hiddenFill xmlns:a14="http://schemas.microsoft.com/office/drawing/2010/main">
                  <a:solidFill>
                    <a:srgbClr val="EB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zh-CN" altLang="en-US" sz="2800">
                  <a:solidFill>
                    <a:srgbClr val="CC0000"/>
                  </a:solidFill>
                  <a:ea typeface="宋体" panose="02010600030101010101" pitchFamily="2"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4288"/>
                                        </p:tgtEl>
                                        <p:attrNameLst>
                                          <p:attrName>style.visibility</p:attrName>
                                        </p:attrNameLst>
                                      </p:cBhvr>
                                      <p:to>
                                        <p:strVal val="hidden"/>
                                      </p:to>
                                    </p:set>
                                  </p:childTnLst>
                                </p:cTn>
                              </p:par>
                            </p:childTnLst>
                          </p:cTn>
                        </p:par>
                        <p:par>
                          <p:cTn id="7" fill="hold" nodeType="afterGroup">
                            <p:stCondLst>
                              <p:cond delay="1"/>
                            </p:stCondLst>
                            <p:childTnLst>
                              <p:par>
                                <p:cTn id="8" presetID="4" presetClass="entr" presetSubtype="32" fill="hold" nodeType="afterEffect">
                                  <p:stCondLst>
                                    <p:cond delay="0"/>
                                  </p:stCondLst>
                                  <p:childTnLst>
                                    <p:set>
                                      <p:cBhvr>
                                        <p:cTn id="9" dur="1" fill="hold">
                                          <p:stCondLst>
                                            <p:cond delay="0"/>
                                          </p:stCondLst>
                                        </p:cTn>
                                        <p:tgtEl>
                                          <p:spTgt spid="54302"/>
                                        </p:tgtEl>
                                        <p:attrNameLst>
                                          <p:attrName>style.visibility</p:attrName>
                                        </p:attrNameLst>
                                      </p:cBhvr>
                                      <p:to>
                                        <p:strVal val="visible"/>
                                      </p:to>
                                    </p:set>
                                    <p:animEffect transition="in" filter="box(out)">
                                      <p:cBhvr>
                                        <p:cTn id="10" dur="500"/>
                                        <p:tgtEl>
                                          <p:spTgt spid="54302"/>
                                        </p:tgtEl>
                                      </p:cBhvr>
                                    </p:animEffect>
                                  </p:childTnLst>
                                  <p:subTnLst>
                                    <p:set>
                                      <p:cBhvr override="childStyle">
                                        <p:cTn dur="1" fill="hold" display="0" masterRel="nextClick" afterEffect="1"/>
                                        <p:tgtEl>
                                          <p:spTgt spid="5430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54302"/>
                                        </p:tgtEl>
                                        <p:attrNameLst>
                                          <p:attrName>style.visibility</p:attrName>
                                        </p:attrNameLst>
                                      </p:cBhvr>
                                      <p:to>
                                        <p:strVal val="hidden"/>
                                      </p:to>
                                    </p:set>
                                  </p:childTnLst>
                                </p:cTn>
                              </p:par>
                              <p:par>
                                <p:cTn id="15" presetID="4" presetClass="entr" presetSubtype="32" fill="hold" nodeType="withEffect">
                                  <p:stCondLst>
                                    <p:cond delay="0"/>
                                  </p:stCondLst>
                                  <p:childTnLst>
                                    <p:set>
                                      <p:cBhvr>
                                        <p:cTn id="16" dur="1" fill="hold">
                                          <p:stCondLst>
                                            <p:cond delay="0"/>
                                          </p:stCondLst>
                                        </p:cTn>
                                        <p:tgtEl>
                                          <p:spTgt spid="54327"/>
                                        </p:tgtEl>
                                        <p:attrNameLst>
                                          <p:attrName>style.visibility</p:attrName>
                                        </p:attrNameLst>
                                      </p:cBhvr>
                                      <p:to>
                                        <p:strVal val="visible"/>
                                      </p:to>
                                    </p:set>
                                    <p:animEffect transition="in" filter="box(out)">
                                      <p:cBhvr>
                                        <p:cTn id="17" dur="500"/>
                                        <p:tgtEl>
                                          <p:spTgt spid="54327"/>
                                        </p:tgtEl>
                                      </p:cBhvr>
                                    </p:animEffect>
                                  </p:childTnLst>
                                  <p:subTnLst>
                                    <p:set>
                                      <p:cBhvr override="childStyle">
                                        <p:cTn dur="1" fill="hold" display="0" masterRel="nextClick" afterEffect="1"/>
                                        <p:tgtEl>
                                          <p:spTgt spid="5432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nodeType="clickEffect">
                                  <p:stCondLst>
                                    <p:cond delay="0"/>
                                  </p:stCondLst>
                                  <p:childTnLst>
                                    <p:set>
                                      <p:cBhvr>
                                        <p:cTn id="21" dur="1" fill="hold">
                                          <p:stCondLst>
                                            <p:cond delay="0"/>
                                          </p:stCondLst>
                                        </p:cTn>
                                        <p:tgtEl>
                                          <p:spTgt spid="54327"/>
                                        </p:tgtEl>
                                        <p:attrNameLst>
                                          <p:attrName>style.visibility</p:attrName>
                                        </p:attrNameLst>
                                      </p:cBhvr>
                                      <p:to>
                                        <p:strVal val="hidden"/>
                                      </p:to>
                                    </p:set>
                                  </p:childTnLst>
                                </p:cTn>
                              </p:par>
                              <p:par>
                                <p:cTn id="22" presetID="4" presetClass="entr" presetSubtype="32" fill="hold" nodeType="withEffect">
                                  <p:stCondLst>
                                    <p:cond delay="0"/>
                                  </p:stCondLst>
                                  <p:childTnLst>
                                    <p:set>
                                      <p:cBhvr>
                                        <p:cTn id="23" dur="1" fill="hold">
                                          <p:stCondLst>
                                            <p:cond delay="0"/>
                                          </p:stCondLst>
                                        </p:cTn>
                                        <p:tgtEl>
                                          <p:spTgt spid="54274"/>
                                        </p:tgtEl>
                                        <p:attrNameLst>
                                          <p:attrName>style.visibility</p:attrName>
                                        </p:attrNameLst>
                                      </p:cBhvr>
                                      <p:to>
                                        <p:strVal val="visible"/>
                                      </p:to>
                                    </p:set>
                                    <p:animEffect transition="in" filter="box(out)">
                                      <p:cBhvr>
                                        <p:cTn id="24" dur="500"/>
                                        <p:tgtEl>
                                          <p:spTgt spid="54274"/>
                                        </p:tgtEl>
                                      </p:cBhvr>
                                    </p:animEffect>
                                  </p:childTnLst>
                                  <p:subTnLst>
                                    <p:set>
                                      <p:cBhvr override="childStyle">
                                        <p:cTn dur="1" fill="hold" display="0" masterRel="nextClick" afterEffect="1"/>
                                        <p:tgtEl>
                                          <p:spTgt spid="542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0D95675-C067-4A39-B238-DC7828FC2FFE}"/>
              </a:ext>
            </a:extLst>
          </p:cNvPr>
          <p:cNvSpPr>
            <a:spLocks noGrp="1" noChangeArrowheads="1"/>
          </p:cNvSpPr>
          <p:nvPr>
            <p:ph type="body" idx="1"/>
          </p:nvPr>
        </p:nvSpPr>
        <p:spPr>
          <a:xfrm>
            <a:off x="0" y="4841875"/>
            <a:ext cx="8820150" cy="2016125"/>
          </a:xfrm>
        </p:spPr>
        <p:txBody>
          <a:bodyPr/>
          <a:lstStyle/>
          <a:p>
            <a:pPr lvl="2">
              <a:lnSpc>
                <a:spcPct val="120000"/>
              </a:lnSpc>
              <a:buFontTx/>
              <a:buNone/>
            </a:pPr>
            <a:r>
              <a:rPr lang="zh-CN" altLang="en-US" sz="3200" b="1">
                <a:latin typeface="Times New Roman" panose="02020603050405020304" pitchFamily="18" charset="0"/>
                <a:ea typeface="黑体" panose="02010609060101010101" pitchFamily="49" charset="-122"/>
              </a:rPr>
              <a:t>用指向结构体变量或数组的</a:t>
            </a:r>
            <a:r>
              <a:rPr lang="zh-CN" altLang="en-US" sz="3200" b="1">
                <a:solidFill>
                  <a:srgbClr val="0000CC"/>
                </a:solidFill>
                <a:latin typeface="Times New Roman" panose="02020603050405020304" pitchFamily="18" charset="0"/>
                <a:ea typeface="黑体" panose="02010609060101010101" pitchFamily="49" charset="-122"/>
              </a:rPr>
              <a:t>指针</a:t>
            </a:r>
            <a:r>
              <a:rPr lang="zh-CN" altLang="en-US" sz="3200" b="1">
                <a:latin typeface="Times New Roman" panose="02020603050405020304" pitchFamily="18" charset="0"/>
                <a:ea typeface="黑体" panose="02010609060101010101" pitchFamily="49" charset="-122"/>
              </a:rPr>
              <a:t>作参数</a:t>
            </a:r>
            <a:r>
              <a:rPr lang="en-US" altLang="zh-CN" sz="3200" b="1">
                <a:latin typeface="Times New Roman" panose="02020603050405020304" pitchFamily="18" charset="0"/>
                <a:ea typeface="黑体" panose="02010609060101010101" pitchFamily="49" charset="-122"/>
              </a:rPr>
              <a:t>----</a:t>
            </a:r>
            <a:r>
              <a:rPr lang="zh-CN" altLang="en-US" sz="3200" b="1">
                <a:solidFill>
                  <a:srgbClr val="CC0000"/>
                </a:solidFill>
                <a:latin typeface="Times New Roman" panose="02020603050405020304" pitchFamily="18" charset="0"/>
                <a:ea typeface="黑体" panose="02010609060101010101" pitchFamily="49" charset="-122"/>
              </a:rPr>
              <a:t>地址传递：</a:t>
            </a:r>
            <a:r>
              <a:rPr lang="zh-CN" altLang="en-US" sz="3200" b="1">
                <a:latin typeface="Times New Roman" panose="02020603050405020304" pitchFamily="18" charset="0"/>
                <a:ea typeface="黑体" panose="02010609060101010101" pitchFamily="49" charset="-122"/>
              </a:rPr>
              <a:t>提供了通过地址间接访问存储单元的方式</a:t>
            </a:r>
          </a:p>
        </p:txBody>
      </p:sp>
      <p:sp>
        <p:nvSpPr>
          <p:cNvPr id="18435" name="Rectangle 3">
            <a:extLst>
              <a:ext uri="{FF2B5EF4-FFF2-40B4-BE49-F238E27FC236}">
                <a16:creationId xmlns:a16="http://schemas.microsoft.com/office/drawing/2014/main" id="{FF743990-138B-428B-9B23-8F2078DAFFD3}"/>
              </a:ext>
            </a:extLst>
          </p:cNvPr>
          <p:cNvSpPr>
            <a:spLocks noChangeArrowheads="1"/>
          </p:cNvSpPr>
          <p:nvPr/>
        </p:nvSpPr>
        <p:spPr bwMode="auto">
          <a:xfrm>
            <a:off x="971550" y="260350"/>
            <a:ext cx="748823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90000"/>
              </a:lnSpc>
              <a:spcBef>
                <a:spcPct val="20000"/>
              </a:spcBef>
            </a:pPr>
            <a:r>
              <a:rPr lang="zh-CN" altLang="en-US" sz="3600">
                <a:solidFill>
                  <a:srgbClr val="CC0000"/>
                </a:solidFill>
              </a:rPr>
              <a:t>用指向结构体的指针作函数参数</a:t>
            </a:r>
          </a:p>
        </p:txBody>
      </p:sp>
      <p:sp>
        <p:nvSpPr>
          <p:cNvPr id="18437" name="Rectangle 5">
            <a:extLst>
              <a:ext uri="{FF2B5EF4-FFF2-40B4-BE49-F238E27FC236}">
                <a16:creationId xmlns:a16="http://schemas.microsoft.com/office/drawing/2014/main" id="{F21ED6C3-0EE6-4645-92B9-528FAD706397}"/>
              </a:ext>
            </a:extLst>
          </p:cNvPr>
          <p:cNvSpPr>
            <a:spLocks noChangeArrowheads="1"/>
          </p:cNvSpPr>
          <p:nvPr/>
        </p:nvSpPr>
        <p:spPr bwMode="auto">
          <a:xfrm>
            <a:off x="-36513" y="2152650"/>
            <a:ext cx="8640763"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gn="l">
              <a:lnSpc>
                <a:spcPct val="120000"/>
              </a:lnSpc>
              <a:spcBef>
                <a:spcPct val="20000"/>
              </a:spcBef>
            </a:pPr>
            <a:r>
              <a:rPr lang="zh-CN" altLang="en-US"/>
              <a:t>用</a:t>
            </a:r>
            <a:r>
              <a:rPr lang="zh-CN" altLang="en-US">
                <a:solidFill>
                  <a:srgbClr val="0000CC"/>
                </a:solidFill>
              </a:rPr>
              <a:t>结构体变量</a:t>
            </a:r>
            <a:r>
              <a:rPr lang="zh-CN" altLang="en-US"/>
              <a:t>作参数</a:t>
            </a:r>
            <a:r>
              <a:rPr lang="en-US" altLang="zh-CN"/>
              <a:t>----</a:t>
            </a:r>
            <a:r>
              <a:rPr lang="zh-CN" altLang="en-US">
                <a:solidFill>
                  <a:srgbClr val="CC0000"/>
                </a:solidFill>
              </a:rPr>
              <a:t>多值传递</a:t>
            </a:r>
            <a:r>
              <a:rPr lang="zh-CN" altLang="en-US"/>
              <a:t>，效率低。此时为“传值”方式，将结构变量所占的内存单元全部顺序传递（复制）给形参。形参也必须是同类型的结构变量</a:t>
            </a:r>
          </a:p>
        </p:txBody>
      </p:sp>
      <p:sp>
        <p:nvSpPr>
          <p:cNvPr id="18438" name="Rectangle 6">
            <a:extLst>
              <a:ext uri="{FF2B5EF4-FFF2-40B4-BE49-F238E27FC236}">
                <a16:creationId xmlns:a16="http://schemas.microsoft.com/office/drawing/2014/main" id="{08F3B4A8-8DF9-44DD-BD23-9BEF825F1B39}"/>
              </a:ext>
            </a:extLst>
          </p:cNvPr>
          <p:cNvSpPr>
            <a:spLocks noChangeArrowheads="1"/>
          </p:cNvSpPr>
          <p:nvPr/>
        </p:nvSpPr>
        <p:spPr bwMode="auto">
          <a:xfrm>
            <a:off x="323850" y="1239838"/>
            <a:ext cx="73787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lnSpc>
                <a:spcPct val="120000"/>
              </a:lnSpc>
              <a:spcBef>
                <a:spcPct val="20000"/>
              </a:spcBef>
            </a:pPr>
            <a:r>
              <a:rPr lang="zh-CN" altLang="en-US"/>
              <a:t> 用结构体变量的</a:t>
            </a:r>
            <a:r>
              <a:rPr lang="zh-CN" altLang="en-US">
                <a:solidFill>
                  <a:srgbClr val="0000CC"/>
                </a:solidFill>
              </a:rPr>
              <a:t>成员</a:t>
            </a:r>
            <a:r>
              <a:rPr lang="zh-CN" altLang="en-US"/>
              <a:t>作参数</a:t>
            </a:r>
            <a:r>
              <a:rPr lang="en-US" altLang="zh-CN"/>
              <a:t>----</a:t>
            </a:r>
            <a:r>
              <a:rPr lang="zh-CN" altLang="en-US">
                <a:solidFill>
                  <a:srgbClr val="CC0000"/>
                </a:solidFill>
              </a:rPr>
              <a:t>值传递</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a:extLst>
              <a:ext uri="{FF2B5EF4-FFF2-40B4-BE49-F238E27FC236}">
                <a16:creationId xmlns:a16="http://schemas.microsoft.com/office/drawing/2014/main" id="{8CCCF733-054A-4C80-ACCC-7EA425A3E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0988"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a:extLst>
              <a:ext uri="{FF2B5EF4-FFF2-40B4-BE49-F238E27FC236}">
                <a16:creationId xmlns:a16="http://schemas.microsoft.com/office/drawing/2014/main" id="{D9586060-D98C-4633-9B53-3B099211B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0988"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7" name="Picture 3">
            <a:extLst>
              <a:ext uri="{FF2B5EF4-FFF2-40B4-BE49-F238E27FC236}">
                <a16:creationId xmlns:a16="http://schemas.microsoft.com/office/drawing/2014/main" id="{533E7DBA-CBE7-449C-AF0D-ED3DB549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4883150"/>
            <a:ext cx="74771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wipe(up)">
                                      <p:cBhvr>
                                        <p:cTn id="7" dur="5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a:extLst>
              <a:ext uri="{FF2B5EF4-FFF2-40B4-BE49-F238E27FC236}">
                <a16:creationId xmlns:a16="http://schemas.microsoft.com/office/drawing/2014/main" id="{F9295AD4-D570-4568-A5A7-0A5D1528E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0988"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1" name="Picture 3">
            <a:extLst>
              <a:ext uri="{FF2B5EF4-FFF2-40B4-BE49-F238E27FC236}">
                <a16:creationId xmlns:a16="http://schemas.microsoft.com/office/drawing/2014/main" id="{D5B0624E-D00C-4B8D-B4F3-C2280E2F1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488" y="3708400"/>
            <a:ext cx="742315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wipe(up)">
                                      <p:cBhvr>
                                        <p:cTn id="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a:extLst>
              <a:ext uri="{FF2B5EF4-FFF2-40B4-BE49-F238E27FC236}">
                <a16:creationId xmlns:a16="http://schemas.microsoft.com/office/drawing/2014/main" id="{364612B5-F308-4976-B140-F3C9969EA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0988"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5726509-F84E-45EB-8647-1DE6BDE812B1}"/>
              </a:ext>
            </a:extLst>
          </p:cNvPr>
          <p:cNvSpPr>
            <a:spLocks noGrp="1" noChangeArrowheads="1"/>
          </p:cNvSpPr>
          <p:nvPr>
            <p:ph type="title"/>
          </p:nvPr>
        </p:nvSpPr>
        <p:spPr>
          <a:xfrm>
            <a:off x="1908175" y="333375"/>
            <a:ext cx="3455988" cy="579438"/>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nchor="t">
            <a:spAutoFit/>
          </a:bodyPr>
          <a:lstStyle/>
          <a:p>
            <a:r>
              <a:rPr lang="zh-CN" altLang="en-US" sz="3200">
                <a:solidFill>
                  <a:srgbClr val="CC0000"/>
                </a:solidFill>
                <a:latin typeface="Times New Roman" panose="02020603050405020304" pitchFamily="18" charset="0"/>
              </a:rPr>
              <a:t>数组的解决方法</a:t>
            </a:r>
          </a:p>
        </p:txBody>
      </p:sp>
      <p:sp>
        <p:nvSpPr>
          <p:cNvPr id="86019" name="Rectangle 3">
            <a:extLst>
              <a:ext uri="{FF2B5EF4-FFF2-40B4-BE49-F238E27FC236}">
                <a16:creationId xmlns:a16="http://schemas.microsoft.com/office/drawing/2014/main" id="{6C121938-88D8-46D2-B965-FEDFA1902566}"/>
              </a:ext>
            </a:extLst>
          </p:cNvPr>
          <p:cNvSpPr>
            <a:spLocks noGrp="1" noChangeArrowheads="1"/>
          </p:cNvSpPr>
          <p:nvPr>
            <p:ph type="body" idx="1"/>
          </p:nvPr>
        </p:nvSpPr>
        <p:spPr>
          <a:xfrm>
            <a:off x="1042988" y="1412875"/>
            <a:ext cx="6192837" cy="1900238"/>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lstStyle/>
          <a:p>
            <a:pPr>
              <a:buFontTx/>
              <a:buNone/>
            </a:pPr>
            <a:r>
              <a:rPr lang="zh-CN" altLang="en-US" sz="2800" b="1">
                <a:solidFill>
                  <a:srgbClr val="0000CC"/>
                </a:solidFill>
                <a:latin typeface="黑体" panose="02010609060101010101" pitchFamily="49" charset="-122"/>
                <a:ea typeface="黑体" panose="02010609060101010101" pitchFamily="49" charset="-122"/>
              </a:rPr>
              <a:t>分配内存不集中，寻址效率不高 </a:t>
            </a:r>
          </a:p>
          <a:p>
            <a:pPr>
              <a:buFontTx/>
              <a:buNone/>
            </a:pPr>
            <a:r>
              <a:rPr lang="zh-CN" altLang="en-US" sz="2800" b="1">
                <a:solidFill>
                  <a:srgbClr val="000000"/>
                </a:solidFill>
                <a:latin typeface="黑体" panose="02010609060101010101" pitchFamily="49" charset="-122"/>
                <a:ea typeface="黑体" panose="02010609060101010101" pitchFamily="49" charset="-122"/>
              </a:rPr>
              <a:t>对数组进行赋初值时，容易发生错位</a:t>
            </a:r>
            <a:r>
              <a:rPr lang="zh-CN" altLang="en-US" sz="2800" b="1">
                <a:solidFill>
                  <a:srgbClr val="0000CC"/>
                </a:solidFill>
                <a:latin typeface="黑体" panose="02010609060101010101" pitchFamily="49" charset="-122"/>
                <a:ea typeface="黑体" panose="02010609060101010101" pitchFamily="49" charset="-122"/>
              </a:rPr>
              <a:t>  </a:t>
            </a:r>
          </a:p>
          <a:p>
            <a:pPr>
              <a:buFontTx/>
              <a:buNone/>
            </a:pPr>
            <a:r>
              <a:rPr lang="zh-CN" altLang="en-US" sz="2800" b="1">
                <a:solidFill>
                  <a:srgbClr val="0000CC"/>
                </a:solidFill>
                <a:latin typeface="黑体" panose="02010609060101010101" pitchFamily="49" charset="-122"/>
                <a:ea typeface="黑体" panose="02010609060101010101" pitchFamily="49" charset="-122"/>
              </a:rPr>
              <a:t>结构显得比较零散，不容易管理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a:extLst>
              <a:ext uri="{FF2B5EF4-FFF2-40B4-BE49-F238E27FC236}">
                <a16:creationId xmlns:a16="http://schemas.microsoft.com/office/drawing/2014/main" id="{FE3DE92A-40A6-45B7-9532-36DAFFF90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0988"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a:extLst>
              <a:ext uri="{FF2B5EF4-FFF2-40B4-BE49-F238E27FC236}">
                <a16:creationId xmlns:a16="http://schemas.microsoft.com/office/drawing/2014/main" id="{52C6A6DC-DFCE-44EC-9C43-C08F428E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0988"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id="{10C035AC-B488-425A-8DCF-C1321C96E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0988"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2" name="Group 4">
            <a:extLst>
              <a:ext uri="{FF2B5EF4-FFF2-40B4-BE49-F238E27FC236}">
                <a16:creationId xmlns:a16="http://schemas.microsoft.com/office/drawing/2014/main" id="{B934C841-38A1-4DC8-8BEA-2F44B664AD38}"/>
              </a:ext>
            </a:extLst>
          </p:cNvPr>
          <p:cNvGrpSpPr>
            <a:grpSpLocks noChangeAspect="1"/>
          </p:cNvGrpSpPr>
          <p:nvPr/>
        </p:nvGrpSpPr>
        <p:grpSpPr bwMode="auto">
          <a:xfrm>
            <a:off x="0" y="0"/>
            <a:ext cx="9170988" cy="6865938"/>
            <a:chOff x="0" y="0"/>
            <a:chExt cx="5777" cy="4325"/>
          </a:xfrm>
        </p:grpSpPr>
        <p:sp>
          <p:nvSpPr>
            <p:cNvPr id="78851" name="AutoShape 3">
              <a:extLst>
                <a:ext uri="{FF2B5EF4-FFF2-40B4-BE49-F238E27FC236}">
                  <a16:creationId xmlns:a16="http://schemas.microsoft.com/office/drawing/2014/main" id="{A6531189-3E7B-4C90-8F6E-C3DD572F23EF}"/>
                </a:ext>
              </a:extLst>
            </p:cNvPr>
            <p:cNvSpPr>
              <a:spLocks noChangeAspect="1" noChangeArrowheads="1" noTextEdit="1"/>
            </p:cNvSpPr>
            <p:nvPr/>
          </p:nvSpPr>
          <p:spPr bwMode="auto">
            <a:xfrm>
              <a:off x="0" y="0"/>
              <a:ext cx="5777" cy="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78853" name="Picture 5">
              <a:extLst>
                <a:ext uri="{FF2B5EF4-FFF2-40B4-BE49-F238E27FC236}">
                  <a16:creationId xmlns:a16="http://schemas.microsoft.com/office/drawing/2014/main" id="{1A92B968-8D60-4381-9B64-E6FEFAD10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77" cy="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Rectangle 6">
              <a:extLst>
                <a:ext uri="{FF2B5EF4-FFF2-40B4-BE49-F238E27FC236}">
                  <a16:creationId xmlns:a16="http://schemas.microsoft.com/office/drawing/2014/main" id="{6FC696FD-4BDD-4526-B551-87D0CD33C360}"/>
                </a:ext>
              </a:extLst>
            </p:cNvPr>
            <p:cNvSpPr>
              <a:spLocks noChangeArrowheads="1"/>
            </p:cNvSpPr>
            <p:nvPr/>
          </p:nvSpPr>
          <p:spPr bwMode="auto">
            <a:xfrm>
              <a:off x="682" y="534"/>
              <a:ext cx="4670" cy="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5" name="Rectangle 7">
              <a:extLst>
                <a:ext uri="{FF2B5EF4-FFF2-40B4-BE49-F238E27FC236}">
                  <a16:creationId xmlns:a16="http://schemas.microsoft.com/office/drawing/2014/main" id="{982FB0D7-20DC-454F-B0BF-48CB27EBF1A1}"/>
                </a:ext>
              </a:extLst>
            </p:cNvPr>
            <p:cNvSpPr>
              <a:spLocks noChangeArrowheads="1"/>
            </p:cNvSpPr>
            <p:nvPr/>
          </p:nvSpPr>
          <p:spPr bwMode="auto">
            <a:xfrm>
              <a:off x="740" y="565"/>
              <a:ext cx="350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void sort(STUDENT s[], int n){</a:t>
              </a:r>
              <a:endParaRPr lang="en-US" altLang="zh-CN"/>
            </a:p>
          </p:txBody>
        </p:sp>
        <p:sp>
          <p:nvSpPr>
            <p:cNvPr id="78856" name="Rectangle 8">
              <a:extLst>
                <a:ext uri="{FF2B5EF4-FFF2-40B4-BE49-F238E27FC236}">
                  <a16:creationId xmlns:a16="http://schemas.microsoft.com/office/drawing/2014/main" id="{C000ABB7-ED17-4C6D-BAB8-6F2F8E47364E}"/>
                </a:ext>
              </a:extLst>
            </p:cNvPr>
            <p:cNvSpPr>
              <a:spLocks noChangeArrowheads="1"/>
            </p:cNvSpPr>
            <p:nvPr/>
          </p:nvSpPr>
          <p:spPr bwMode="auto">
            <a:xfrm>
              <a:off x="966" y="877"/>
              <a:ext cx="282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int i,j,k; STUDENT temp;</a:t>
              </a:r>
              <a:endParaRPr lang="en-US" altLang="zh-CN"/>
            </a:p>
          </p:txBody>
        </p:sp>
        <p:sp>
          <p:nvSpPr>
            <p:cNvPr id="78857" name="Rectangle 9">
              <a:extLst>
                <a:ext uri="{FF2B5EF4-FFF2-40B4-BE49-F238E27FC236}">
                  <a16:creationId xmlns:a16="http://schemas.microsoft.com/office/drawing/2014/main" id="{C56EB96F-14AB-48CE-B114-D95BECEFC3B0}"/>
                </a:ext>
              </a:extLst>
            </p:cNvPr>
            <p:cNvSpPr>
              <a:spLocks noChangeArrowheads="1"/>
            </p:cNvSpPr>
            <p:nvPr/>
          </p:nvSpPr>
          <p:spPr bwMode="auto">
            <a:xfrm>
              <a:off x="966" y="1173"/>
              <a:ext cx="146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for(i=0; i&lt;n</a:t>
              </a:r>
              <a:endParaRPr lang="en-US" altLang="zh-CN"/>
            </a:p>
          </p:txBody>
        </p:sp>
        <p:sp>
          <p:nvSpPr>
            <p:cNvPr id="78858" name="Rectangle 10">
              <a:extLst>
                <a:ext uri="{FF2B5EF4-FFF2-40B4-BE49-F238E27FC236}">
                  <a16:creationId xmlns:a16="http://schemas.microsoft.com/office/drawing/2014/main" id="{443AC6A0-EA26-466A-B9D9-84592A5E9DD6}"/>
                </a:ext>
              </a:extLst>
            </p:cNvPr>
            <p:cNvSpPr>
              <a:spLocks noChangeArrowheads="1"/>
            </p:cNvSpPr>
            <p:nvPr/>
          </p:nvSpPr>
          <p:spPr bwMode="auto">
            <a:xfrm>
              <a:off x="2322" y="1173"/>
              <a:ext cx="22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a:t>
              </a:r>
              <a:endParaRPr lang="en-US" altLang="zh-CN"/>
            </a:p>
          </p:txBody>
        </p:sp>
        <p:sp>
          <p:nvSpPr>
            <p:cNvPr id="78859" name="Rectangle 11">
              <a:extLst>
                <a:ext uri="{FF2B5EF4-FFF2-40B4-BE49-F238E27FC236}">
                  <a16:creationId xmlns:a16="http://schemas.microsoft.com/office/drawing/2014/main" id="{F7ED6DEC-059C-4804-BDAA-6EB10EE4C327}"/>
                </a:ext>
              </a:extLst>
            </p:cNvPr>
            <p:cNvSpPr>
              <a:spLocks noChangeArrowheads="1"/>
            </p:cNvSpPr>
            <p:nvPr/>
          </p:nvSpPr>
          <p:spPr bwMode="auto">
            <a:xfrm>
              <a:off x="2435" y="1173"/>
              <a:ext cx="101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1; i++){</a:t>
              </a:r>
              <a:endParaRPr lang="en-US" altLang="zh-CN"/>
            </a:p>
          </p:txBody>
        </p:sp>
        <p:sp>
          <p:nvSpPr>
            <p:cNvPr id="78860" name="Rectangle 12">
              <a:extLst>
                <a:ext uri="{FF2B5EF4-FFF2-40B4-BE49-F238E27FC236}">
                  <a16:creationId xmlns:a16="http://schemas.microsoft.com/office/drawing/2014/main" id="{10FB4877-1780-46AE-8109-8EA0F414A7F4}"/>
                </a:ext>
              </a:extLst>
            </p:cNvPr>
            <p:cNvSpPr>
              <a:spLocks noChangeArrowheads="1"/>
            </p:cNvSpPr>
            <p:nvPr/>
          </p:nvSpPr>
          <p:spPr bwMode="auto">
            <a:xfrm>
              <a:off x="1192" y="1469"/>
              <a:ext cx="56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k=i;</a:t>
              </a:r>
              <a:endParaRPr lang="en-US" altLang="zh-CN"/>
            </a:p>
          </p:txBody>
        </p:sp>
        <p:sp>
          <p:nvSpPr>
            <p:cNvPr id="78861" name="Rectangle 13">
              <a:extLst>
                <a:ext uri="{FF2B5EF4-FFF2-40B4-BE49-F238E27FC236}">
                  <a16:creationId xmlns:a16="http://schemas.microsoft.com/office/drawing/2014/main" id="{6AD1E1CA-DBBE-47D8-B6A1-869BCBD5D47C}"/>
                </a:ext>
              </a:extLst>
            </p:cNvPr>
            <p:cNvSpPr>
              <a:spLocks noChangeArrowheads="1"/>
            </p:cNvSpPr>
            <p:nvPr/>
          </p:nvSpPr>
          <p:spPr bwMode="auto">
            <a:xfrm>
              <a:off x="966" y="1765"/>
              <a:ext cx="237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for(j=i+1; j&lt;n; j++)</a:t>
              </a:r>
              <a:endParaRPr lang="en-US" altLang="zh-CN"/>
            </a:p>
          </p:txBody>
        </p:sp>
        <p:sp>
          <p:nvSpPr>
            <p:cNvPr id="78862" name="Rectangle 14">
              <a:extLst>
                <a:ext uri="{FF2B5EF4-FFF2-40B4-BE49-F238E27FC236}">
                  <a16:creationId xmlns:a16="http://schemas.microsoft.com/office/drawing/2014/main" id="{645634CA-3373-4FD1-AE1F-68AC42F59C8F}"/>
                </a:ext>
              </a:extLst>
            </p:cNvPr>
            <p:cNvSpPr>
              <a:spLocks noChangeArrowheads="1"/>
            </p:cNvSpPr>
            <p:nvPr/>
          </p:nvSpPr>
          <p:spPr bwMode="auto">
            <a:xfrm>
              <a:off x="1192" y="2061"/>
              <a:ext cx="418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if(s[k].score[3]&lt;s[j].score[3]) k=j;</a:t>
              </a:r>
              <a:endParaRPr lang="en-US" altLang="zh-CN"/>
            </a:p>
          </p:txBody>
        </p:sp>
        <p:sp>
          <p:nvSpPr>
            <p:cNvPr id="78863" name="Rectangle 15">
              <a:extLst>
                <a:ext uri="{FF2B5EF4-FFF2-40B4-BE49-F238E27FC236}">
                  <a16:creationId xmlns:a16="http://schemas.microsoft.com/office/drawing/2014/main" id="{602FD9CE-B162-46A7-9327-EEE53122720C}"/>
                </a:ext>
              </a:extLst>
            </p:cNvPr>
            <p:cNvSpPr>
              <a:spLocks noChangeArrowheads="1"/>
            </p:cNvSpPr>
            <p:nvPr/>
          </p:nvSpPr>
          <p:spPr bwMode="auto">
            <a:xfrm>
              <a:off x="1192" y="2357"/>
              <a:ext cx="113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if(k!=i){</a:t>
              </a:r>
              <a:endParaRPr lang="en-US" altLang="zh-CN"/>
            </a:p>
          </p:txBody>
        </p:sp>
        <p:sp>
          <p:nvSpPr>
            <p:cNvPr id="78864" name="Rectangle 16">
              <a:extLst>
                <a:ext uri="{FF2B5EF4-FFF2-40B4-BE49-F238E27FC236}">
                  <a16:creationId xmlns:a16="http://schemas.microsoft.com/office/drawing/2014/main" id="{0B9B23A4-4BEC-4127-A9D6-DD7C16E0B052}"/>
                </a:ext>
              </a:extLst>
            </p:cNvPr>
            <p:cNvSpPr>
              <a:spLocks noChangeArrowheads="1"/>
            </p:cNvSpPr>
            <p:nvPr/>
          </p:nvSpPr>
          <p:spPr bwMode="auto">
            <a:xfrm>
              <a:off x="1418" y="2653"/>
              <a:ext cx="372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temp=s[i]; s[i]=s[k]; s[k]=temp;</a:t>
              </a:r>
              <a:endParaRPr lang="en-US" altLang="zh-CN"/>
            </a:p>
          </p:txBody>
        </p:sp>
        <p:sp>
          <p:nvSpPr>
            <p:cNvPr id="78865" name="Rectangle 17">
              <a:extLst>
                <a:ext uri="{FF2B5EF4-FFF2-40B4-BE49-F238E27FC236}">
                  <a16:creationId xmlns:a16="http://schemas.microsoft.com/office/drawing/2014/main" id="{B80A74CD-DFCD-4918-88DB-2C61168C856F}"/>
                </a:ext>
              </a:extLst>
            </p:cNvPr>
            <p:cNvSpPr>
              <a:spLocks noChangeArrowheads="1"/>
            </p:cNvSpPr>
            <p:nvPr/>
          </p:nvSpPr>
          <p:spPr bwMode="auto">
            <a:xfrm>
              <a:off x="1192" y="2949"/>
              <a:ext cx="22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a:t>
              </a:r>
              <a:endParaRPr lang="en-US" altLang="zh-CN"/>
            </a:p>
          </p:txBody>
        </p:sp>
        <p:sp>
          <p:nvSpPr>
            <p:cNvPr id="78866" name="Rectangle 18">
              <a:extLst>
                <a:ext uri="{FF2B5EF4-FFF2-40B4-BE49-F238E27FC236}">
                  <a16:creationId xmlns:a16="http://schemas.microsoft.com/office/drawing/2014/main" id="{4D22B817-5BEB-474D-8989-46BB0F460837}"/>
                </a:ext>
              </a:extLst>
            </p:cNvPr>
            <p:cNvSpPr>
              <a:spLocks noChangeArrowheads="1"/>
            </p:cNvSpPr>
            <p:nvPr/>
          </p:nvSpPr>
          <p:spPr bwMode="auto">
            <a:xfrm>
              <a:off x="966" y="3245"/>
              <a:ext cx="22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a:t>
              </a:r>
              <a:endParaRPr lang="en-US" altLang="zh-CN"/>
            </a:p>
          </p:txBody>
        </p:sp>
        <p:sp>
          <p:nvSpPr>
            <p:cNvPr id="78867" name="Rectangle 19">
              <a:extLst>
                <a:ext uri="{FF2B5EF4-FFF2-40B4-BE49-F238E27FC236}">
                  <a16:creationId xmlns:a16="http://schemas.microsoft.com/office/drawing/2014/main" id="{FEAA2D93-FB68-4F62-80BF-7AD85B82B66C}"/>
                </a:ext>
              </a:extLst>
            </p:cNvPr>
            <p:cNvSpPr>
              <a:spLocks noChangeArrowheads="1"/>
            </p:cNvSpPr>
            <p:nvPr/>
          </p:nvSpPr>
          <p:spPr bwMode="auto">
            <a:xfrm>
              <a:off x="740" y="3541"/>
              <a:ext cx="22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FFFF"/>
                  </a:solidFill>
                  <a:latin typeface="黑体" panose="02010609060101010101" pitchFamily="49" charset="-122"/>
                </a:rPr>
                <a:t>}</a:t>
              </a:r>
              <a:endParaRPr lang="en-US" altLang="zh-CN"/>
            </a:p>
          </p:txBody>
        </p:sp>
        <p:grpSp>
          <p:nvGrpSpPr>
            <p:cNvPr id="79083" name="Group 235">
              <a:extLst>
                <a:ext uri="{FF2B5EF4-FFF2-40B4-BE49-F238E27FC236}">
                  <a16:creationId xmlns:a16="http://schemas.microsoft.com/office/drawing/2014/main" id="{4D9443E3-9A89-442F-993F-791638C8DF12}"/>
                </a:ext>
              </a:extLst>
            </p:cNvPr>
            <p:cNvGrpSpPr>
              <a:grpSpLocks/>
            </p:cNvGrpSpPr>
            <p:nvPr/>
          </p:nvGrpSpPr>
          <p:grpSpPr bwMode="auto">
            <a:xfrm>
              <a:off x="4233" y="3117"/>
              <a:ext cx="1479" cy="594"/>
              <a:chOff x="4233" y="3117"/>
              <a:chExt cx="1479" cy="594"/>
            </a:xfrm>
          </p:grpSpPr>
          <p:grpSp>
            <p:nvGrpSpPr>
              <p:cNvPr id="79079" name="Group 231">
                <a:extLst>
                  <a:ext uri="{FF2B5EF4-FFF2-40B4-BE49-F238E27FC236}">
                    <a16:creationId xmlns:a16="http://schemas.microsoft.com/office/drawing/2014/main" id="{5A12E79A-B8C7-4F83-8E79-B657ACAEE9FC}"/>
                  </a:ext>
                </a:extLst>
              </p:cNvPr>
              <p:cNvGrpSpPr>
                <a:grpSpLocks/>
              </p:cNvGrpSpPr>
              <p:nvPr/>
            </p:nvGrpSpPr>
            <p:grpSpPr bwMode="auto">
              <a:xfrm>
                <a:off x="4233" y="3117"/>
                <a:ext cx="1479" cy="594"/>
                <a:chOff x="4233" y="3117"/>
                <a:chExt cx="1479" cy="594"/>
              </a:xfrm>
            </p:grpSpPr>
            <p:grpSp>
              <p:nvGrpSpPr>
                <p:cNvPr id="79068" name="Group 220">
                  <a:extLst>
                    <a:ext uri="{FF2B5EF4-FFF2-40B4-BE49-F238E27FC236}">
                      <a16:creationId xmlns:a16="http://schemas.microsoft.com/office/drawing/2014/main" id="{03BB2EA8-027B-4390-99EA-8ADB57D4DA32}"/>
                    </a:ext>
                  </a:extLst>
                </p:cNvPr>
                <p:cNvGrpSpPr>
                  <a:grpSpLocks/>
                </p:cNvGrpSpPr>
                <p:nvPr/>
              </p:nvGrpSpPr>
              <p:grpSpPr bwMode="auto">
                <a:xfrm>
                  <a:off x="4233" y="3117"/>
                  <a:ext cx="1479" cy="594"/>
                  <a:chOff x="4233" y="3117"/>
                  <a:chExt cx="1479" cy="594"/>
                </a:xfrm>
              </p:grpSpPr>
              <p:sp>
                <p:nvSpPr>
                  <p:cNvPr id="78868" name="Freeform 20">
                    <a:extLst>
                      <a:ext uri="{FF2B5EF4-FFF2-40B4-BE49-F238E27FC236}">
                        <a16:creationId xmlns:a16="http://schemas.microsoft.com/office/drawing/2014/main" id="{DED569B9-5915-4AA8-B722-B2ECF29B215D}"/>
                      </a:ext>
                    </a:extLst>
                  </p:cNvPr>
                  <p:cNvSpPr>
                    <a:spLocks/>
                  </p:cNvSpPr>
                  <p:nvPr/>
                </p:nvSpPr>
                <p:spPr bwMode="auto">
                  <a:xfrm>
                    <a:off x="4233"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69" name="Freeform 21">
                    <a:extLst>
                      <a:ext uri="{FF2B5EF4-FFF2-40B4-BE49-F238E27FC236}">
                        <a16:creationId xmlns:a16="http://schemas.microsoft.com/office/drawing/2014/main" id="{87F7A29E-CC2B-4B10-A848-E4819F4A39D1}"/>
                      </a:ext>
                    </a:extLst>
                  </p:cNvPr>
                  <p:cNvSpPr>
                    <a:spLocks/>
                  </p:cNvSpPr>
                  <p:nvPr/>
                </p:nvSpPr>
                <p:spPr bwMode="auto">
                  <a:xfrm>
                    <a:off x="4243"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0" name="Freeform 22">
                    <a:extLst>
                      <a:ext uri="{FF2B5EF4-FFF2-40B4-BE49-F238E27FC236}">
                        <a16:creationId xmlns:a16="http://schemas.microsoft.com/office/drawing/2014/main" id="{F4EAB8A5-E898-4463-8867-DA7F0F71914E}"/>
                      </a:ext>
                    </a:extLst>
                  </p:cNvPr>
                  <p:cNvSpPr>
                    <a:spLocks/>
                  </p:cNvSpPr>
                  <p:nvPr/>
                </p:nvSpPr>
                <p:spPr bwMode="auto">
                  <a:xfrm>
                    <a:off x="425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1" name="Freeform 23">
                    <a:extLst>
                      <a:ext uri="{FF2B5EF4-FFF2-40B4-BE49-F238E27FC236}">
                        <a16:creationId xmlns:a16="http://schemas.microsoft.com/office/drawing/2014/main" id="{84C336AA-3237-4BD4-9155-9CC38DD183A5}"/>
                      </a:ext>
                    </a:extLst>
                  </p:cNvPr>
                  <p:cNvSpPr>
                    <a:spLocks/>
                  </p:cNvSpPr>
                  <p:nvPr/>
                </p:nvSpPr>
                <p:spPr bwMode="auto">
                  <a:xfrm>
                    <a:off x="4262"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2" name="Freeform 24">
                    <a:extLst>
                      <a:ext uri="{FF2B5EF4-FFF2-40B4-BE49-F238E27FC236}">
                        <a16:creationId xmlns:a16="http://schemas.microsoft.com/office/drawing/2014/main" id="{E4E7B555-F501-4977-B639-1B798AAA9454}"/>
                      </a:ext>
                    </a:extLst>
                  </p:cNvPr>
                  <p:cNvSpPr>
                    <a:spLocks/>
                  </p:cNvSpPr>
                  <p:nvPr/>
                </p:nvSpPr>
                <p:spPr bwMode="auto">
                  <a:xfrm>
                    <a:off x="427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3" name="Freeform 25">
                    <a:extLst>
                      <a:ext uri="{FF2B5EF4-FFF2-40B4-BE49-F238E27FC236}">
                        <a16:creationId xmlns:a16="http://schemas.microsoft.com/office/drawing/2014/main" id="{CC361B7C-C7E4-4679-9BE2-786C8DE1B680}"/>
                      </a:ext>
                    </a:extLst>
                  </p:cNvPr>
                  <p:cNvSpPr>
                    <a:spLocks/>
                  </p:cNvSpPr>
                  <p:nvPr/>
                </p:nvSpPr>
                <p:spPr bwMode="auto">
                  <a:xfrm>
                    <a:off x="4281"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4" name="Freeform 26">
                    <a:extLst>
                      <a:ext uri="{FF2B5EF4-FFF2-40B4-BE49-F238E27FC236}">
                        <a16:creationId xmlns:a16="http://schemas.microsoft.com/office/drawing/2014/main" id="{87F0BA2E-6B16-428B-BB30-D9038FDE338E}"/>
                      </a:ext>
                    </a:extLst>
                  </p:cNvPr>
                  <p:cNvSpPr>
                    <a:spLocks/>
                  </p:cNvSpPr>
                  <p:nvPr/>
                </p:nvSpPr>
                <p:spPr bwMode="auto">
                  <a:xfrm>
                    <a:off x="429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5" name="Freeform 27">
                    <a:extLst>
                      <a:ext uri="{FF2B5EF4-FFF2-40B4-BE49-F238E27FC236}">
                        <a16:creationId xmlns:a16="http://schemas.microsoft.com/office/drawing/2014/main" id="{4B93AEC2-7FF5-4A4E-8DE4-070B8E209C5E}"/>
                      </a:ext>
                    </a:extLst>
                  </p:cNvPr>
                  <p:cNvSpPr>
                    <a:spLocks/>
                  </p:cNvSpPr>
                  <p:nvPr/>
                </p:nvSpPr>
                <p:spPr bwMode="auto">
                  <a:xfrm>
                    <a:off x="430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4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6" name="Freeform 28">
                    <a:extLst>
                      <a:ext uri="{FF2B5EF4-FFF2-40B4-BE49-F238E27FC236}">
                        <a16:creationId xmlns:a16="http://schemas.microsoft.com/office/drawing/2014/main" id="{A7F58D30-6F3E-495D-A878-4D4C3CA574BA}"/>
                      </a:ext>
                    </a:extLst>
                  </p:cNvPr>
                  <p:cNvSpPr>
                    <a:spLocks/>
                  </p:cNvSpPr>
                  <p:nvPr/>
                </p:nvSpPr>
                <p:spPr bwMode="auto">
                  <a:xfrm>
                    <a:off x="4310"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4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7" name="Freeform 29">
                    <a:extLst>
                      <a:ext uri="{FF2B5EF4-FFF2-40B4-BE49-F238E27FC236}">
                        <a16:creationId xmlns:a16="http://schemas.microsoft.com/office/drawing/2014/main" id="{1F64B395-5286-496E-8F94-E52B7B64A2C2}"/>
                      </a:ext>
                    </a:extLst>
                  </p:cNvPr>
                  <p:cNvSpPr>
                    <a:spLocks/>
                  </p:cNvSpPr>
                  <p:nvPr/>
                </p:nvSpPr>
                <p:spPr bwMode="auto">
                  <a:xfrm>
                    <a:off x="4319"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4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8" name="Freeform 30">
                    <a:extLst>
                      <a:ext uri="{FF2B5EF4-FFF2-40B4-BE49-F238E27FC236}">
                        <a16:creationId xmlns:a16="http://schemas.microsoft.com/office/drawing/2014/main" id="{C6908141-9406-4D64-A78E-190DA3ED2B6E}"/>
                      </a:ext>
                    </a:extLst>
                  </p:cNvPr>
                  <p:cNvSpPr>
                    <a:spLocks/>
                  </p:cNvSpPr>
                  <p:nvPr/>
                </p:nvSpPr>
                <p:spPr bwMode="auto">
                  <a:xfrm>
                    <a:off x="4329"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4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9" name="Freeform 31">
                    <a:extLst>
                      <a:ext uri="{FF2B5EF4-FFF2-40B4-BE49-F238E27FC236}">
                        <a16:creationId xmlns:a16="http://schemas.microsoft.com/office/drawing/2014/main" id="{C664681D-F04F-489F-A1B0-B6A1F11AF470}"/>
                      </a:ext>
                    </a:extLst>
                  </p:cNvPr>
                  <p:cNvSpPr>
                    <a:spLocks/>
                  </p:cNvSpPr>
                  <p:nvPr/>
                </p:nvSpPr>
                <p:spPr bwMode="auto">
                  <a:xfrm>
                    <a:off x="433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4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80" name="Freeform 32">
                    <a:extLst>
                      <a:ext uri="{FF2B5EF4-FFF2-40B4-BE49-F238E27FC236}">
                        <a16:creationId xmlns:a16="http://schemas.microsoft.com/office/drawing/2014/main" id="{B7B01543-6E35-41D7-8AAE-6860130D4403}"/>
                      </a:ext>
                    </a:extLst>
                  </p:cNvPr>
                  <p:cNvSpPr>
                    <a:spLocks/>
                  </p:cNvSpPr>
                  <p:nvPr/>
                </p:nvSpPr>
                <p:spPr bwMode="auto">
                  <a:xfrm>
                    <a:off x="4348"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3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81" name="Freeform 33">
                    <a:extLst>
                      <a:ext uri="{FF2B5EF4-FFF2-40B4-BE49-F238E27FC236}">
                        <a16:creationId xmlns:a16="http://schemas.microsoft.com/office/drawing/2014/main" id="{CA420D1B-F0EB-49B9-9AD2-8CAADBD28FD7}"/>
                      </a:ext>
                    </a:extLst>
                  </p:cNvPr>
                  <p:cNvSpPr>
                    <a:spLocks/>
                  </p:cNvSpPr>
                  <p:nvPr/>
                </p:nvSpPr>
                <p:spPr bwMode="auto">
                  <a:xfrm>
                    <a:off x="435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3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82" name="Freeform 34">
                    <a:extLst>
                      <a:ext uri="{FF2B5EF4-FFF2-40B4-BE49-F238E27FC236}">
                        <a16:creationId xmlns:a16="http://schemas.microsoft.com/office/drawing/2014/main" id="{7A749029-0C82-4A4A-8B3C-8FDEB869D4EF}"/>
                      </a:ext>
                    </a:extLst>
                  </p:cNvPr>
                  <p:cNvSpPr>
                    <a:spLocks/>
                  </p:cNvSpPr>
                  <p:nvPr/>
                </p:nvSpPr>
                <p:spPr bwMode="auto">
                  <a:xfrm>
                    <a:off x="436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3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83" name="Freeform 35">
                    <a:extLst>
                      <a:ext uri="{FF2B5EF4-FFF2-40B4-BE49-F238E27FC236}">
                        <a16:creationId xmlns:a16="http://schemas.microsoft.com/office/drawing/2014/main" id="{8CBB7EA6-51BE-495D-9F68-206176CB012D}"/>
                      </a:ext>
                    </a:extLst>
                  </p:cNvPr>
                  <p:cNvSpPr>
                    <a:spLocks/>
                  </p:cNvSpPr>
                  <p:nvPr/>
                </p:nvSpPr>
                <p:spPr bwMode="auto">
                  <a:xfrm>
                    <a:off x="4377"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2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84" name="Freeform 36">
                    <a:extLst>
                      <a:ext uri="{FF2B5EF4-FFF2-40B4-BE49-F238E27FC236}">
                        <a16:creationId xmlns:a16="http://schemas.microsoft.com/office/drawing/2014/main" id="{7A4F2FDB-74E0-4A4A-87A9-7E2C5F0899FC}"/>
                      </a:ext>
                    </a:extLst>
                  </p:cNvPr>
                  <p:cNvSpPr>
                    <a:spLocks/>
                  </p:cNvSpPr>
                  <p:nvPr/>
                </p:nvSpPr>
                <p:spPr bwMode="auto">
                  <a:xfrm>
                    <a:off x="4386"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2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85" name="Freeform 37">
                    <a:extLst>
                      <a:ext uri="{FF2B5EF4-FFF2-40B4-BE49-F238E27FC236}">
                        <a16:creationId xmlns:a16="http://schemas.microsoft.com/office/drawing/2014/main" id="{88CA7E00-9798-437E-A519-CB88A273A1A4}"/>
                      </a:ext>
                    </a:extLst>
                  </p:cNvPr>
                  <p:cNvSpPr>
                    <a:spLocks/>
                  </p:cNvSpPr>
                  <p:nvPr/>
                </p:nvSpPr>
                <p:spPr bwMode="auto">
                  <a:xfrm>
                    <a:off x="4396"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2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86" name="Freeform 38">
                    <a:extLst>
                      <a:ext uri="{FF2B5EF4-FFF2-40B4-BE49-F238E27FC236}">
                        <a16:creationId xmlns:a16="http://schemas.microsoft.com/office/drawing/2014/main" id="{8964F826-0A8E-4A63-9E92-BC613E8F5A1C}"/>
                      </a:ext>
                    </a:extLst>
                  </p:cNvPr>
                  <p:cNvSpPr>
                    <a:spLocks/>
                  </p:cNvSpPr>
                  <p:nvPr/>
                </p:nvSpPr>
                <p:spPr bwMode="auto">
                  <a:xfrm>
                    <a:off x="440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1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87" name="Freeform 39">
                    <a:extLst>
                      <a:ext uri="{FF2B5EF4-FFF2-40B4-BE49-F238E27FC236}">
                        <a16:creationId xmlns:a16="http://schemas.microsoft.com/office/drawing/2014/main" id="{855A54C8-1EDB-4F5E-8A96-FCE9479CCBC8}"/>
                      </a:ext>
                    </a:extLst>
                  </p:cNvPr>
                  <p:cNvSpPr>
                    <a:spLocks/>
                  </p:cNvSpPr>
                  <p:nvPr/>
                </p:nvSpPr>
                <p:spPr bwMode="auto">
                  <a:xfrm>
                    <a:off x="4415"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1DF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88" name="Freeform 40">
                    <a:extLst>
                      <a:ext uri="{FF2B5EF4-FFF2-40B4-BE49-F238E27FC236}">
                        <a16:creationId xmlns:a16="http://schemas.microsoft.com/office/drawing/2014/main" id="{3F363CA9-24C5-43CF-8460-45D984FC2451}"/>
                      </a:ext>
                    </a:extLst>
                  </p:cNvPr>
                  <p:cNvSpPr>
                    <a:spLocks/>
                  </p:cNvSpPr>
                  <p:nvPr/>
                </p:nvSpPr>
                <p:spPr bwMode="auto">
                  <a:xfrm>
                    <a:off x="442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1DF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89" name="Freeform 41">
                    <a:extLst>
                      <a:ext uri="{FF2B5EF4-FFF2-40B4-BE49-F238E27FC236}">
                        <a16:creationId xmlns:a16="http://schemas.microsoft.com/office/drawing/2014/main" id="{8907617E-C9AA-47C3-8A4B-31825AA61AF3}"/>
                      </a:ext>
                    </a:extLst>
                  </p:cNvPr>
                  <p:cNvSpPr>
                    <a:spLocks/>
                  </p:cNvSpPr>
                  <p:nvPr/>
                </p:nvSpPr>
                <p:spPr bwMode="auto">
                  <a:xfrm>
                    <a:off x="443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0D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0" name="Freeform 42">
                    <a:extLst>
                      <a:ext uri="{FF2B5EF4-FFF2-40B4-BE49-F238E27FC236}">
                        <a16:creationId xmlns:a16="http://schemas.microsoft.com/office/drawing/2014/main" id="{DA891C43-F316-4045-995B-B41C178BD014}"/>
                      </a:ext>
                    </a:extLst>
                  </p:cNvPr>
                  <p:cNvSpPr>
                    <a:spLocks/>
                  </p:cNvSpPr>
                  <p:nvPr/>
                </p:nvSpPr>
                <p:spPr bwMode="auto">
                  <a:xfrm>
                    <a:off x="4444"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0D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1" name="Freeform 43">
                    <a:extLst>
                      <a:ext uri="{FF2B5EF4-FFF2-40B4-BE49-F238E27FC236}">
                        <a16:creationId xmlns:a16="http://schemas.microsoft.com/office/drawing/2014/main" id="{E7449BB4-042A-43CC-B7AA-A829A0F9EE93}"/>
                      </a:ext>
                    </a:extLst>
                  </p:cNvPr>
                  <p:cNvSpPr>
                    <a:spLocks/>
                  </p:cNvSpPr>
                  <p:nvPr/>
                </p:nvSpPr>
                <p:spPr bwMode="auto">
                  <a:xfrm>
                    <a:off x="4453"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FD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2" name="Freeform 44">
                    <a:extLst>
                      <a:ext uri="{FF2B5EF4-FFF2-40B4-BE49-F238E27FC236}">
                        <a16:creationId xmlns:a16="http://schemas.microsoft.com/office/drawing/2014/main" id="{53323CA3-3A22-4D0C-B1AA-9643188D9EA2}"/>
                      </a:ext>
                    </a:extLst>
                  </p:cNvPr>
                  <p:cNvSpPr>
                    <a:spLocks/>
                  </p:cNvSpPr>
                  <p:nvPr/>
                </p:nvSpPr>
                <p:spPr bwMode="auto">
                  <a:xfrm>
                    <a:off x="4463"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FD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3" name="Freeform 45">
                    <a:extLst>
                      <a:ext uri="{FF2B5EF4-FFF2-40B4-BE49-F238E27FC236}">
                        <a16:creationId xmlns:a16="http://schemas.microsoft.com/office/drawing/2014/main" id="{D7D4AB4F-5B63-4A24-9FB0-DE023DEAC9BC}"/>
                      </a:ext>
                    </a:extLst>
                  </p:cNvPr>
                  <p:cNvSpPr>
                    <a:spLocks/>
                  </p:cNvSpPr>
                  <p:nvPr/>
                </p:nvSpPr>
                <p:spPr bwMode="auto">
                  <a:xfrm>
                    <a:off x="447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ED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4" name="Freeform 46">
                    <a:extLst>
                      <a:ext uri="{FF2B5EF4-FFF2-40B4-BE49-F238E27FC236}">
                        <a16:creationId xmlns:a16="http://schemas.microsoft.com/office/drawing/2014/main" id="{5C202E6C-85BD-43A8-BBB9-9FA4E6966931}"/>
                      </a:ext>
                    </a:extLst>
                  </p:cNvPr>
                  <p:cNvSpPr>
                    <a:spLocks/>
                  </p:cNvSpPr>
                  <p:nvPr/>
                </p:nvSpPr>
                <p:spPr bwMode="auto">
                  <a:xfrm>
                    <a:off x="4482"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ED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5" name="Freeform 47">
                    <a:extLst>
                      <a:ext uri="{FF2B5EF4-FFF2-40B4-BE49-F238E27FC236}">
                        <a16:creationId xmlns:a16="http://schemas.microsoft.com/office/drawing/2014/main" id="{1E510CED-F5EE-499C-B1C0-F3733A56824B}"/>
                      </a:ext>
                    </a:extLst>
                  </p:cNvPr>
                  <p:cNvSpPr>
                    <a:spLocks/>
                  </p:cNvSpPr>
                  <p:nvPr/>
                </p:nvSpPr>
                <p:spPr bwMode="auto">
                  <a:xfrm>
                    <a:off x="449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DD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6" name="Freeform 48">
                    <a:extLst>
                      <a:ext uri="{FF2B5EF4-FFF2-40B4-BE49-F238E27FC236}">
                        <a16:creationId xmlns:a16="http://schemas.microsoft.com/office/drawing/2014/main" id="{68699F81-7970-4B77-9C07-EE375843832F}"/>
                      </a:ext>
                    </a:extLst>
                  </p:cNvPr>
                  <p:cNvSpPr>
                    <a:spLocks/>
                  </p:cNvSpPr>
                  <p:nvPr/>
                </p:nvSpPr>
                <p:spPr bwMode="auto">
                  <a:xfrm>
                    <a:off x="450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DDD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7" name="Freeform 49">
                    <a:extLst>
                      <a:ext uri="{FF2B5EF4-FFF2-40B4-BE49-F238E27FC236}">
                        <a16:creationId xmlns:a16="http://schemas.microsoft.com/office/drawing/2014/main" id="{28636005-D119-42A2-900B-59016BA880B6}"/>
                      </a:ext>
                    </a:extLst>
                  </p:cNvPr>
                  <p:cNvSpPr>
                    <a:spLocks/>
                  </p:cNvSpPr>
                  <p:nvPr/>
                </p:nvSpPr>
                <p:spPr bwMode="auto">
                  <a:xfrm>
                    <a:off x="4511"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CDD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8" name="Freeform 50">
                    <a:extLst>
                      <a:ext uri="{FF2B5EF4-FFF2-40B4-BE49-F238E27FC236}">
                        <a16:creationId xmlns:a16="http://schemas.microsoft.com/office/drawing/2014/main" id="{61C5D8D5-53C4-48C6-A9CC-6A676C1386F3}"/>
                      </a:ext>
                    </a:extLst>
                  </p:cNvPr>
                  <p:cNvSpPr>
                    <a:spLocks/>
                  </p:cNvSpPr>
                  <p:nvPr/>
                </p:nvSpPr>
                <p:spPr bwMode="auto">
                  <a:xfrm>
                    <a:off x="452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BDD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9" name="Freeform 51">
                    <a:extLst>
                      <a:ext uri="{FF2B5EF4-FFF2-40B4-BE49-F238E27FC236}">
                        <a16:creationId xmlns:a16="http://schemas.microsoft.com/office/drawing/2014/main" id="{6A20623C-3EC1-4FEA-8665-EAB70D601086}"/>
                      </a:ext>
                    </a:extLst>
                  </p:cNvPr>
                  <p:cNvSpPr>
                    <a:spLocks/>
                  </p:cNvSpPr>
                  <p:nvPr/>
                </p:nvSpPr>
                <p:spPr bwMode="auto">
                  <a:xfrm>
                    <a:off x="4530"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AD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00" name="Freeform 52">
                    <a:extLst>
                      <a:ext uri="{FF2B5EF4-FFF2-40B4-BE49-F238E27FC236}">
                        <a16:creationId xmlns:a16="http://schemas.microsoft.com/office/drawing/2014/main" id="{AF99559C-4254-4C04-815D-88A7D8A4BA7F}"/>
                      </a:ext>
                    </a:extLst>
                  </p:cNvPr>
                  <p:cNvSpPr>
                    <a:spLocks/>
                  </p:cNvSpPr>
                  <p:nvPr/>
                </p:nvSpPr>
                <p:spPr bwMode="auto">
                  <a:xfrm>
                    <a:off x="4539"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ADC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01" name="Freeform 53">
                    <a:extLst>
                      <a:ext uri="{FF2B5EF4-FFF2-40B4-BE49-F238E27FC236}">
                        <a16:creationId xmlns:a16="http://schemas.microsoft.com/office/drawing/2014/main" id="{774D90D0-F414-433E-9192-D8ACD3910B2A}"/>
                      </a:ext>
                    </a:extLst>
                  </p:cNvPr>
                  <p:cNvSpPr>
                    <a:spLocks/>
                  </p:cNvSpPr>
                  <p:nvPr/>
                </p:nvSpPr>
                <p:spPr bwMode="auto">
                  <a:xfrm>
                    <a:off x="4549"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9DC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02" name="Freeform 54">
                    <a:extLst>
                      <a:ext uri="{FF2B5EF4-FFF2-40B4-BE49-F238E27FC236}">
                        <a16:creationId xmlns:a16="http://schemas.microsoft.com/office/drawing/2014/main" id="{E8E64D77-9693-4C7C-B83D-4234D8F9A688}"/>
                      </a:ext>
                    </a:extLst>
                  </p:cNvPr>
                  <p:cNvSpPr>
                    <a:spLocks/>
                  </p:cNvSpPr>
                  <p:nvPr/>
                </p:nvSpPr>
                <p:spPr bwMode="auto">
                  <a:xfrm>
                    <a:off x="455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8DC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03" name="Freeform 55">
                    <a:extLst>
                      <a:ext uri="{FF2B5EF4-FFF2-40B4-BE49-F238E27FC236}">
                        <a16:creationId xmlns:a16="http://schemas.microsoft.com/office/drawing/2014/main" id="{46EAC180-3837-4BBB-BDD6-A3F8289FEF7A}"/>
                      </a:ext>
                    </a:extLst>
                  </p:cNvPr>
                  <p:cNvSpPr>
                    <a:spLocks/>
                  </p:cNvSpPr>
                  <p:nvPr/>
                </p:nvSpPr>
                <p:spPr bwMode="auto">
                  <a:xfrm>
                    <a:off x="456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7DB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04" name="Freeform 56">
                    <a:extLst>
                      <a:ext uri="{FF2B5EF4-FFF2-40B4-BE49-F238E27FC236}">
                        <a16:creationId xmlns:a16="http://schemas.microsoft.com/office/drawing/2014/main" id="{5E12AF15-98D1-441A-BE1A-3E7CD16E0B4F}"/>
                      </a:ext>
                    </a:extLst>
                  </p:cNvPr>
                  <p:cNvSpPr>
                    <a:spLocks/>
                  </p:cNvSpPr>
                  <p:nvPr/>
                </p:nvSpPr>
                <p:spPr bwMode="auto">
                  <a:xfrm>
                    <a:off x="4578"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7DB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05" name="Freeform 57">
                    <a:extLst>
                      <a:ext uri="{FF2B5EF4-FFF2-40B4-BE49-F238E27FC236}">
                        <a16:creationId xmlns:a16="http://schemas.microsoft.com/office/drawing/2014/main" id="{D6B0B7AD-B7F3-406C-828D-DE54BAA18E05}"/>
                      </a:ext>
                    </a:extLst>
                  </p:cNvPr>
                  <p:cNvSpPr>
                    <a:spLocks/>
                  </p:cNvSpPr>
                  <p:nvPr/>
                </p:nvSpPr>
                <p:spPr bwMode="auto">
                  <a:xfrm>
                    <a:off x="458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6DB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06" name="Freeform 58">
                    <a:extLst>
                      <a:ext uri="{FF2B5EF4-FFF2-40B4-BE49-F238E27FC236}">
                        <a16:creationId xmlns:a16="http://schemas.microsoft.com/office/drawing/2014/main" id="{9CCF9CA2-C1B7-4F59-905C-130907D43902}"/>
                      </a:ext>
                    </a:extLst>
                  </p:cNvPr>
                  <p:cNvSpPr>
                    <a:spLocks/>
                  </p:cNvSpPr>
                  <p:nvPr/>
                </p:nvSpPr>
                <p:spPr bwMode="auto">
                  <a:xfrm>
                    <a:off x="4597"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5DA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07" name="Freeform 59">
                    <a:extLst>
                      <a:ext uri="{FF2B5EF4-FFF2-40B4-BE49-F238E27FC236}">
                        <a16:creationId xmlns:a16="http://schemas.microsoft.com/office/drawing/2014/main" id="{B9A77104-2F72-4F78-A210-8389777CDEB4}"/>
                      </a:ext>
                    </a:extLst>
                  </p:cNvPr>
                  <p:cNvSpPr>
                    <a:spLocks/>
                  </p:cNvSpPr>
                  <p:nvPr/>
                </p:nvSpPr>
                <p:spPr bwMode="auto">
                  <a:xfrm>
                    <a:off x="4606"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4DA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08" name="Freeform 60">
                    <a:extLst>
                      <a:ext uri="{FF2B5EF4-FFF2-40B4-BE49-F238E27FC236}">
                        <a16:creationId xmlns:a16="http://schemas.microsoft.com/office/drawing/2014/main" id="{790FD158-5EBD-4CED-8D90-0C191BCCEE0F}"/>
                      </a:ext>
                    </a:extLst>
                  </p:cNvPr>
                  <p:cNvSpPr>
                    <a:spLocks/>
                  </p:cNvSpPr>
                  <p:nvPr/>
                </p:nvSpPr>
                <p:spPr bwMode="auto">
                  <a:xfrm>
                    <a:off x="4616"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3DA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09" name="Freeform 61">
                    <a:extLst>
                      <a:ext uri="{FF2B5EF4-FFF2-40B4-BE49-F238E27FC236}">
                        <a16:creationId xmlns:a16="http://schemas.microsoft.com/office/drawing/2014/main" id="{68EA9395-C8DF-4745-B7FF-ACBD76184C98}"/>
                      </a:ext>
                    </a:extLst>
                  </p:cNvPr>
                  <p:cNvSpPr>
                    <a:spLocks/>
                  </p:cNvSpPr>
                  <p:nvPr/>
                </p:nvSpPr>
                <p:spPr bwMode="auto">
                  <a:xfrm>
                    <a:off x="462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2DA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0" name="Freeform 62">
                    <a:extLst>
                      <a:ext uri="{FF2B5EF4-FFF2-40B4-BE49-F238E27FC236}">
                        <a16:creationId xmlns:a16="http://schemas.microsoft.com/office/drawing/2014/main" id="{D6F7C82E-159A-4D75-933B-A9B376C0197B}"/>
                      </a:ext>
                    </a:extLst>
                  </p:cNvPr>
                  <p:cNvSpPr>
                    <a:spLocks/>
                  </p:cNvSpPr>
                  <p:nvPr/>
                </p:nvSpPr>
                <p:spPr bwMode="auto">
                  <a:xfrm>
                    <a:off x="463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1D9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1" name="Freeform 63">
                    <a:extLst>
                      <a:ext uri="{FF2B5EF4-FFF2-40B4-BE49-F238E27FC236}">
                        <a16:creationId xmlns:a16="http://schemas.microsoft.com/office/drawing/2014/main" id="{DF5223E6-8D1A-46CD-9C9A-711122450C52}"/>
                      </a:ext>
                    </a:extLst>
                  </p:cNvPr>
                  <p:cNvSpPr>
                    <a:spLocks/>
                  </p:cNvSpPr>
                  <p:nvPr/>
                </p:nvSpPr>
                <p:spPr bwMode="auto">
                  <a:xfrm>
                    <a:off x="4645"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0D9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2" name="Freeform 64">
                    <a:extLst>
                      <a:ext uri="{FF2B5EF4-FFF2-40B4-BE49-F238E27FC236}">
                        <a16:creationId xmlns:a16="http://schemas.microsoft.com/office/drawing/2014/main" id="{589AE82D-2996-4F1B-9931-5C634DF1BEBB}"/>
                      </a:ext>
                    </a:extLst>
                  </p:cNvPr>
                  <p:cNvSpPr>
                    <a:spLocks/>
                  </p:cNvSpPr>
                  <p:nvPr/>
                </p:nvSpPr>
                <p:spPr bwMode="auto">
                  <a:xfrm>
                    <a:off x="465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FD9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3" name="Freeform 65">
                    <a:extLst>
                      <a:ext uri="{FF2B5EF4-FFF2-40B4-BE49-F238E27FC236}">
                        <a16:creationId xmlns:a16="http://schemas.microsoft.com/office/drawing/2014/main" id="{1E76CBAA-A0AB-47D2-BD85-D3554059F483}"/>
                      </a:ext>
                    </a:extLst>
                  </p:cNvPr>
                  <p:cNvSpPr>
                    <a:spLocks/>
                  </p:cNvSpPr>
                  <p:nvPr/>
                </p:nvSpPr>
                <p:spPr bwMode="auto">
                  <a:xfrm>
                    <a:off x="4664"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ED8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4" name="Freeform 66">
                    <a:extLst>
                      <a:ext uri="{FF2B5EF4-FFF2-40B4-BE49-F238E27FC236}">
                        <a16:creationId xmlns:a16="http://schemas.microsoft.com/office/drawing/2014/main" id="{45BEE465-8887-49BA-8D9F-C482C1BC7C67}"/>
                      </a:ext>
                    </a:extLst>
                  </p:cNvPr>
                  <p:cNvSpPr>
                    <a:spLocks/>
                  </p:cNvSpPr>
                  <p:nvPr/>
                </p:nvSpPr>
                <p:spPr bwMode="auto">
                  <a:xfrm>
                    <a:off x="4673"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DD8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5" name="Freeform 67">
                    <a:extLst>
                      <a:ext uri="{FF2B5EF4-FFF2-40B4-BE49-F238E27FC236}">
                        <a16:creationId xmlns:a16="http://schemas.microsoft.com/office/drawing/2014/main" id="{EE4BA673-077E-4296-9606-E480E3322394}"/>
                      </a:ext>
                    </a:extLst>
                  </p:cNvPr>
                  <p:cNvSpPr>
                    <a:spLocks/>
                  </p:cNvSpPr>
                  <p:nvPr/>
                </p:nvSpPr>
                <p:spPr bwMode="auto">
                  <a:xfrm>
                    <a:off x="4683"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CD8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6" name="Freeform 68">
                    <a:extLst>
                      <a:ext uri="{FF2B5EF4-FFF2-40B4-BE49-F238E27FC236}">
                        <a16:creationId xmlns:a16="http://schemas.microsoft.com/office/drawing/2014/main" id="{6DC0433F-1CEF-491E-9CBF-4FF03DC96E50}"/>
                      </a:ext>
                    </a:extLst>
                  </p:cNvPr>
                  <p:cNvSpPr>
                    <a:spLocks/>
                  </p:cNvSpPr>
                  <p:nvPr/>
                </p:nvSpPr>
                <p:spPr bwMode="auto">
                  <a:xfrm>
                    <a:off x="469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BD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7" name="Freeform 69">
                    <a:extLst>
                      <a:ext uri="{FF2B5EF4-FFF2-40B4-BE49-F238E27FC236}">
                        <a16:creationId xmlns:a16="http://schemas.microsoft.com/office/drawing/2014/main" id="{08FEB69B-F5AD-47B7-B376-A634F358F046}"/>
                      </a:ext>
                    </a:extLst>
                  </p:cNvPr>
                  <p:cNvSpPr>
                    <a:spLocks/>
                  </p:cNvSpPr>
                  <p:nvPr/>
                </p:nvSpPr>
                <p:spPr bwMode="auto">
                  <a:xfrm>
                    <a:off x="470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AD7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8" name="Freeform 70">
                    <a:extLst>
                      <a:ext uri="{FF2B5EF4-FFF2-40B4-BE49-F238E27FC236}">
                        <a16:creationId xmlns:a16="http://schemas.microsoft.com/office/drawing/2014/main" id="{B7CC2E05-C8B1-4A06-BA73-FD0D9722DED1}"/>
                      </a:ext>
                    </a:extLst>
                  </p:cNvPr>
                  <p:cNvSpPr>
                    <a:spLocks/>
                  </p:cNvSpPr>
                  <p:nvPr/>
                </p:nvSpPr>
                <p:spPr bwMode="auto">
                  <a:xfrm>
                    <a:off x="4712"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9D7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9" name="Freeform 71">
                    <a:extLst>
                      <a:ext uri="{FF2B5EF4-FFF2-40B4-BE49-F238E27FC236}">
                        <a16:creationId xmlns:a16="http://schemas.microsoft.com/office/drawing/2014/main" id="{F6A59E45-9417-4CC8-ACE5-44BF9E35D0DA}"/>
                      </a:ext>
                    </a:extLst>
                  </p:cNvPr>
                  <p:cNvSpPr>
                    <a:spLocks/>
                  </p:cNvSpPr>
                  <p:nvPr/>
                </p:nvSpPr>
                <p:spPr bwMode="auto">
                  <a:xfrm>
                    <a:off x="472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7D6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20" name="Freeform 72">
                    <a:extLst>
                      <a:ext uri="{FF2B5EF4-FFF2-40B4-BE49-F238E27FC236}">
                        <a16:creationId xmlns:a16="http://schemas.microsoft.com/office/drawing/2014/main" id="{D040E65D-7C77-4722-BF81-4AD4EE19A3E4}"/>
                      </a:ext>
                    </a:extLst>
                  </p:cNvPr>
                  <p:cNvSpPr>
                    <a:spLocks/>
                  </p:cNvSpPr>
                  <p:nvPr/>
                </p:nvSpPr>
                <p:spPr bwMode="auto">
                  <a:xfrm>
                    <a:off x="4731"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6D6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21" name="Freeform 73">
                    <a:extLst>
                      <a:ext uri="{FF2B5EF4-FFF2-40B4-BE49-F238E27FC236}">
                        <a16:creationId xmlns:a16="http://schemas.microsoft.com/office/drawing/2014/main" id="{50712669-BD94-437C-AF19-683991263B9E}"/>
                      </a:ext>
                    </a:extLst>
                  </p:cNvPr>
                  <p:cNvSpPr>
                    <a:spLocks/>
                  </p:cNvSpPr>
                  <p:nvPr/>
                </p:nvSpPr>
                <p:spPr bwMode="auto">
                  <a:xfrm>
                    <a:off x="474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5D6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22" name="Freeform 74">
                    <a:extLst>
                      <a:ext uri="{FF2B5EF4-FFF2-40B4-BE49-F238E27FC236}">
                        <a16:creationId xmlns:a16="http://schemas.microsoft.com/office/drawing/2014/main" id="{D82B6B03-25D8-44E5-81DD-FA6A582B6ABB}"/>
                      </a:ext>
                    </a:extLst>
                  </p:cNvPr>
                  <p:cNvSpPr>
                    <a:spLocks/>
                  </p:cNvSpPr>
                  <p:nvPr/>
                </p:nvSpPr>
                <p:spPr bwMode="auto">
                  <a:xfrm>
                    <a:off x="475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4D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23" name="Freeform 75">
                    <a:extLst>
                      <a:ext uri="{FF2B5EF4-FFF2-40B4-BE49-F238E27FC236}">
                        <a16:creationId xmlns:a16="http://schemas.microsoft.com/office/drawing/2014/main" id="{F291EB36-6390-46DA-A0B7-8C4DED2DA8AC}"/>
                      </a:ext>
                    </a:extLst>
                  </p:cNvPr>
                  <p:cNvSpPr>
                    <a:spLocks/>
                  </p:cNvSpPr>
                  <p:nvPr/>
                </p:nvSpPr>
                <p:spPr bwMode="auto">
                  <a:xfrm>
                    <a:off x="4760"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3D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24" name="Freeform 76">
                    <a:extLst>
                      <a:ext uri="{FF2B5EF4-FFF2-40B4-BE49-F238E27FC236}">
                        <a16:creationId xmlns:a16="http://schemas.microsoft.com/office/drawing/2014/main" id="{A40E5E5F-4534-4DF6-9AD1-163B5D570D57}"/>
                      </a:ext>
                    </a:extLst>
                  </p:cNvPr>
                  <p:cNvSpPr>
                    <a:spLocks/>
                  </p:cNvSpPr>
                  <p:nvPr/>
                </p:nvSpPr>
                <p:spPr bwMode="auto">
                  <a:xfrm>
                    <a:off x="4769"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1D5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25" name="Freeform 77">
                    <a:extLst>
                      <a:ext uri="{FF2B5EF4-FFF2-40B4-BE49-F238E27FC236}">
                        <a16:creationId xmlns:a16="http://schemas.microsoft.com/office/drawing/2014/main" id="{6DD6E710-D7DE-4A62-BFDF-AA6274FDFAFC}"/>
                      </a:ext>
                    </a:extLst>
                  </p:cNvPr>
                  <p:cNvSpPr>
                    <a:spLocks/>
                  </p:cNvSpPr>
                  <p:nvPr/>
                </p:nvSpPr>
                <p:spPr bwMode="auto">
                  <a:xfrm>
                    <a:off x="4779"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0D4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26" name="Freeform 78">
                    <a:extLst>
                      <a:ext uri="{FF2B5EF4-FFF2-40B4-BE49-F238E27FC236}">
                        <a16:creationId xmlns:a16="http://schemas.microsoft.com/office/drawing/2014/main" id="{12AD3FF6-003D-4F88-B607-F6FB2936CB4A}"/>
                      </a:ext>
                    </a:extLst>
                  </p:cNvPr>
                  <p:cNvSpPr>
                    <a:spLocks/>
                  </p:cNvSpPr>
                  <p:nvPr/>
                </p:nvSpPr>
                <p:spPr bwMode="auto">
                  <a:xfrm>
                    <a:off x="478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FD4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27" name="Freeform 79">
                    <a:extLst>
                      <a:ext uri="{FF2B5EF4-FFF2-40B4-BE49-F238E27FC236}">
                        <a16:creationId xmlns:a16="http://schemas.microsoft.com/office/drawing/2014/main" id="{93CCEA0D-E055-40C3-BC5D-DCBFC0040868}"/>
                      </a:ext>
                    </a:extLst>
                  </p:cNvPr>
                  <p:cNvSpPr>
                    <a:spLocks/>
                  </p:cNvSpPr>
                  <p:nvPr/>
                </p:nvSpPr>
                <p:spPr bwMode="auto">
                  <a:xfrm>
                    <a:off x="4798"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3ED4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28" name="Freeform 80">
                    <a:extLst>
                      <a:ext uri="{FF2B5EF4-FFF2-40B4-BE49-F238E27FC236}">
                        <a16:creationId xmlns:a16="http://schemas.microsoft.com/office/drawing/2014/main" id="{28962490-8F21-483D-9A0D-704F6485C73D}"/>
                      </a:ext>
                    </a:extLst>
                  </p:cNvPr>
                  <p:cNvSpPr>
                    <a:spLocks/>
                  </p:cNvSpPr>
                  <p:nvPr/>
                </p:nvSpPr>
                <p:spPr bwMode="auto">
                  <a:xfrm>
                    <a:off x="480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CD3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29" name="Freeform 81">
                    <a:extLst>
                      <a:ext uri="{FF2B5EF4-FFF2-40B4-BE49-F238E27FC236}">
                        <a16:creationId xmlns:a16="http://schemas.microsoft.com/office/drawing/2014/main" id="{C2770270-3678-44E8-8CFD-8C234A860DE6}"/>
                      </a:ext>
                    </a:extLst>
                  </p:cNvPr>
                  <p:cNvSpPr>
                    <a:spLocks/>
                  </p:cNvSpPr>
                  <p:nvPr/>
                </p:nvSpPr>
                <p:spPr bwMode="auto">
                  <a:xfrm>
                    <a:off x="481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BD3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30" name="Freeform 82">
                    <a:extLst>
                      <a:ext uri="{FF2B5EF4-FFF2-40B4-BE49-F238E27FC236}">
                        <a16:creationId xmlns:a16="http://schemas.microsoft.com/office/drawing/2014/main" id="{AF27CD61-8E44-4ED9-8348-B4061D71AC7F}"/>
                      </a:ext>
                    </a:extLst>
                  </p:cNvPr>
                  <p:cNvSpPr>
                    <a:spLocks/>
                  </p:cNvSpPr>
                  <p:nvPr/>
                </p:nvSpPr>
                <p:spPr bwMode="auto">
                  <a:xfrm>
                    <a:off x="4827"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3AD3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31" name="Freeform 83">
                    <a:extLst>
                      <a:ext uri="{FF2B5EF4-FFF2-40B4-BE49-F238E27FC236}">
                        <a16:creationId xmlns:a16="http://schemas.microsoft.com/office/drawing/2014/main" id="{8E86F2F8-5D99-45FC-9D70-188F199D8DCB}"/>
                      </a:ext>
                    </a:extLst>
                  </p:cNvPr>
                  <p:cNvSpPr>
                    <a:spLocks/>
                  </p:cNvSpPr>
                  <p:nvPr/>
                </p:nvSpPr>
                <p:spPr bwMode="auto">
                  <a:xfrm>
                    <a:off x="4836"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9D2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32" name="Freeform 84">
                    <a:extLst>
                      <a:ext uri="{FF2B5EF4-FFF2-40B4-BE49-F238E27FC236}">
                        <a16:creationId xmlns:a16="http://schemas.microsoft.com/office/drawing/2014/main" id="{95066A64-C59E-4BE4-9792-A8639EC99B2F}"/>
                      </a:ext>
                    </a:extLst>
                  </p:cNvPr>
                  <p:cNvSpPr>
                    <a:spLocks/>
                  </p:cNvSpPr>
                  <p:nvPr/>
                </p:nvSpPr>
                <p:spPr bwMode="auto">
                  <a:xfrm>
                    <a:off x="4846"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37D2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33" name="Freeform 85">
                    <a:extLst>
                      <a:ext uri="{FF2B5EF4-FFF2-40B4-BE49-F238E27FC236}">
                        <a16:creationId xmlns:a16="http://schemas.microsoft.com/office/drawing/2014/main" id="{4971E7DF-9E06-42AA-B274-B68FED6649CC}"/>
                      </a:ext>
                    </a:extLst>
                  </p:cNvPr>
                  <p:cNvSpPr>
                    <a:spLocks/>
                  </p:cNvSpPr>
                  <p:nvPr/>
                </p:nvSpPr>
                <p:spPr bwMode="auto">
                  <a:xfrm>
                    <a:off x="485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6D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34" name="Freeform 86">
                    <a:extLst>
                      <a:ext uri="{FF2B5EF4-FFF2-40B4-BE49-F238E27FC236}">
                        <a16:creationId xmlns:a16="http://schemas.microsoft.com/office/drawing/2014/main" id="{D85A0C5B-CC98-4A42-903B-5AE2D9989F71}"/>
                      </a:ext>
                    </a:extLst>
                  </p:cNvPr>
                  <p:cNvSpPr>
                    <a:spLocks/>
                  </p:cNvSpPr>
                  <p:nvPr/>
                </p:nvSpPr>
                <p:spPr bwMode="auto">
                  <a:xfrm>
                    <a:off x="4865"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34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35" name="Freeform 87">
                    <a:extLst>
                      <a:ext uri="{FF2B5EF4-FFF2-40B4-BE49-F238E27FC236}">
                        <a16:creationId xmlns:a16="http://schemas.microsoft.com/office/drawing/2014/main" id="{AE06525F-A478-430D-9765-E75B6741700F}"/>
                      </a:ext>
                    </a:extLst>
                  </p:cNvPr>
                  <p:cNvSpPr>
                    <a:spLocks/>
                  </p:cNvSpPr>
                  <p:nvPr/>
                </p:nvSpPr>
                <p:spPr bwMode="auto">
                  <a:xfrm>
                    <a:off x="487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3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36" name="Freeform 88">
                    <a:extLst>
                      <a:ext uri="{FF2B5EF4-FFF2-40B4-BE49-F238E27FC236}">
                        <a16:creationId xmlns:a16="http://schemas.microsoft.com/office/drawing/2014/main" id="{ECBB06F1-9327-4219-AEB8-C06A713EAA80}"/>
                      </a:ext>
                    </a:extLst>
                  </p:cNvPr>
                  <p:cNvSpPr>
                    <a:spLocks/>
                  </p:cNvSpPr>
                  <p:nvPr/>
                </p:nvSpPr>
                <p:spPr bwMode="auto">
                  <a:xfrm>
                    <a:off x="488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2D1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37" name="Freeform 89">
                    <a:extLst>
                      <a:ext uri="{FF2B5EF4-FFF2-40B4-BE49-F238E27FC236}">
                        <a16:creationId xmlns:a16="http://schemas.microsoft.com/office/drawing/2014/main" id="{79F42D41-13B9-4EF7-870C-CB06470F15F4}"/>
                      </a:ext>
                    </a:extLst>
                  </p:cNvPr>
                  <p:cNvSpPr>
                    <a:spLocks/>
                  </p:cNvSpPr>
                  <p:nvPr/>
                </p:nvSpPr>
                <p:spPr bwMode="auto">
                  <a:xfrm>
                    <a:off x="4894"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30D1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38" name="Freeform 90">
                    <a:extLst>
                      <a:ext uri="{FF2B5EF4-FFF2-40B4-BE49-F238E27FC236}">
                        <a16:creationId xmlns:a16="http://schemas.microsoft.com/office/drawing/2014/main" id="{E8929893-1DB4-47B2-8517-FBB47B370DA1}"/>
                      </a:ext>
                    </a:extLst>
                  </p:cNvPr>
                  <p:cNvSpPr>
                    <a:spLocks/>
                  </p:cNvSpPr>
                  <p:nvPr/>
                </p:nvSpPr>
                <p:spPr bwMode="auto">
                  <a:xfrm>
                    <a:off x="4903"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FD0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39" name="Freeform 91">
                    <a:extLst>
                      <a:ext uri="{FF2B5EF4-FFF2-40B4-BE49-F238E27FC236}">
                        <a16:creationId xmlns:a16="http://schemas.microsoft.com/office/drawing/2014/main" id="{28FB94FE-4B94-421E-9295-F036336BCE53}"/>
                      </a:ext>
                    </a:extLst>
                  </p:cNvPr>
                  <p:cNvSpPr>
                    <a:spLocks/>
                  </p:cNvSpPr>
                  <p:nvPr/>
                </p:nvSpPr>
                <p:spPr bwMode="auto">
                  <a:xfrm>
                    <a:off x="4913"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2ED0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40" name="Freeform 92">
                    <a:extLst>
                      <a:ext uri="{FF2B5EF4-FFF2-40B4-BE49-F238E27FC236}">
                        <a16:creationId xmlns:a16="http://schemas.microsoft.com/office/drawing/2014/main" id="{461103AC-2529-4978-BCF5-2D604EEC474B}"/>
                      </a:ext>
                    </a:extLst>
                  </p:cNvPr>
                  <p:cNvSpPr>
                    <a:spLocks/>
                  </p:cNvSpPr>
                  <p:nvPr/>
                </p:nvSpPr>
                <p:spPr bwMode="auto">
                  <a:xfrm>
                    <a:off x="492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CD0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41" name="Freeform 93">
                    <a:extLst>
                      <a:ext uri="{FF2B5EF4-FFF2-40B4-BE49-F238E27FC236}">
                        <a16:creationId xmlns:a16="http://schemas.microsoft.com/office/drawing/2014/main" id="{B51F8EAC-0C3E-461B-9CB3-C9235A71627C}"/>
                      </a:ext>
                    </a:extLst>
                  </p:cNvPr>
                  <p:cNvSpPr>
                    <a:spLocks/>
                  </p:cNvSpPr>
                  <p:nvPr/>
                </p:nvSpPr>
                <p:spPr bwMode="auto">
                  <a:xfrm>
                    <a:off x="4932"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2BCF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42" name="Freeform 94">
                    <a:extLst>
                      <a:ext uri="{FF2B5EF4-FFF2-40B4-BE49-F238E27FC236}">
                        <a16:creationId xmlns:a16="http://schemas.microsoft.com/office/drawing/2014/main" id="{EAF217FB-4CC8-455B-A2AD-E032CA511C32}"/>
                      </a:ext>
                    </a:extLst>
                  </p:cNvPr>
                  <p:cNvSpPr>
                    <a:spLocks/>
                  </p:cNvSpPr>
                  <p:nvPr/>
                </p:nvSpPr>
                <p:spPr bwMode="auto">
                  <a:xfrm>
                    <a:off x="494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9CF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43" name="Freeform 95">
                    <a:extLst>
                      <a:ext uri="{FF2B5EF4-FFF2-40B4-BE49-F238E27FC236}">
                        <a16:creationId xmlns:a16="http://schemas.microsoft.com/office/drawing/2014/main" id="{038B4CC2-2D57-4265-8185-86A08FAA64B8}"/>
                      </a:ext>
                    </a:extLst>
                  </p:cNvPr>
                  <p:cNvSpPr>
                    <a:spLocks/>
                  </p:cNvSpPr>
                  <p:nvPr/>
                </p:nvSpPr>
                <p:spPr bwMode="auto">
                  <a:xfrm>
                    <a:off x="495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8CF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44" name="Freeform 96">
                    <a:extLst>
                      <a:ext uri="{FF2B5EF4-FFF2-40B4-BE49-F238E27FC236}">
                        <a16:creationId xmlns:a16="http://schemas.microsoft.com/office/drawing/2014/main" id="{51EB70EC-1F59-4FA7-A810-0643BDD95BE9}"/>
                      </a:ext>
                    </a:extLst>
                  </p:cNvPr>
                  <p:cNvSpPr>
                    <a:spLocks/>
                  </p:cNvSpPr>
                  <p:nvPr/>
                </p:nvSpPr>
                <p:spPr bwMode="auto">
                  <a:xfrm>
                    <a:off x="4961"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27C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45" name="Freeform 97">
                    <a:extLst>
                      <a:ext uri="{FF2B5EF4-FFF2-40B4-BE49-F238E27FC236}">
                        <a16:creationId xmlns:a16="http://schemas.microsoft.com/office/drawing/2014/main" id="{3560EDDE-C4AC-42C6-878D-4A72D6C428CB}"/>
                      </a:ext>
                    </a:extLst>
                  </p:cNvPr>
                  <p:cNvSpPr>
                    <a:spLocks/>
                  </p:cNvSpPr>
                  <p:nvPr/>
                </p:nvSpPr>
                <p:spPr bwMode="auto">
                  <a:xfrm>
                    <a:off x="497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6C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46" name="Freeform 98">
                    <a:extLst>
                      <a:ext uri="{FF2B5EF4-FFF2-40B4-BE49-F238E27FC236}">
                        <a16:creationId xmlns:a16="http://schemas.microsoft.com/office/drawing/2014/main" id="{0249CB9D-D8A9-44E3-BFF5-59BB74A7D9B7}"/>
                      </a:ext>
                    </a:extLst>
                  </p:cNvPr>
                  <p:cNvSpPr>
                    <a:spLocks/>
                  </p:cNvSpPr>
                  <p:nvPr/>
                </p:nvSpPr>
                <p:spPr bwMode="auto">
                  <a:xfrm>
                    <a:off x="4980"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24C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47" name="Freeform 99">
                    <a:extLst>
                      <a:ext uri="{FF2B5EF4-FFF2-40B4-BE49-F238E27FC236}">
                        <a16:creationId xmlns:a16="http://schemas.microsoft.com/office/drawing/2014/main" id="{0EE7F507-8C09-4466-8D63-4034654317B7}"/>
                      </a:ext>
                    </a:extLst>
                  </p:cNvPr>
                  <p:cNvSpPr>
                    <a:spLocks/>
                  </p:cNvSpPr>
                  <p:nvPr/>
                </p:nvSpPr>
                <p:spPr bwMode="auto">
                  <a:xfrm>
                    <a:off x="4989"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3C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48" name="Freeform 100">
                    <a:extLst>
                      <a:ext uri="{FF2B5EF4-FFF2-40B4-BE49-F238E27FC236}">
                        <a16:creationId xmlns:a16="http://schemas.microsoft.com/office/drawing/2014/main" id="{3C6F3730-B6E3-46A5-8307-B326491033B8}"/>
                      </a:ext>
                    </a:extLst>
                  </p:cNvPr>
                  <p:cNvSpPr>
                    <a:spLocks/>
                  </p:cNvSpPr>
                  <p:nvPr/>
                </p:nvSpPr>
                <p:spPr bwMode="auto">
                  <a:xfrm>
                    <a:off x="4999"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21C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49" name="Freeform 101">
                    <a:extLst>
                      <a:ext uri="{FF2B5EF4-FFF2-40B4-BE49-F238E27FC236}">
                        <a16:creationId xmlns:a16="http://schemas.microsoft.com/office/drawing/2014/main" id="{657728EA-C316-4580-AE35-3845D98AE091}"/>
                      </a:ext>
                    </a:extLst>
                  </p:cNvPr>
                  <p:cNvSpPr>
                    <a:spLocks/>
                  </p:cNvSpPr>
                  <p:nvPr/>
                </p:nvSpPr>
                <p:spPr bwMode="auto">
                  <a:xfrm>
                    <a:off x="500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0C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50" name="Freeform 102">
                    <a:extLst>
                      <a:ext uri="{FF2B5EF4-FFF2-40B4-BE49-F238E27FC236}">
                        <a16:creationId xmlns:a16="http://schemas.microsoft.com/office/drawing/2014/main" id="{C5DDB44E-06CC-4AE5-A0BA-0E71D5C06117}"/>
                      </a:ext>
                    </a:extLst>
                  </p:cNvPr>
                  <p:cNvSpPr>
                    <a:spLocks/>
                  </p:cNvSpPr>
                  <p:nvPr/>
                </p:nvSpPr>
                <p:spPr bwMode="auto">
                  <a:xfrm>
                    <a:off x="501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FC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51" name="Freeform 103">
                    <a:extLst>
                      <a:ext uri="{FF2B5EF4-FFF2-40B4-BE49-F238E27FC236}">
                        <a16:creationId xmlns:a16="http://schemas.microsoft.com/office/drawing/2014/main" id="{24709A5E-1E5B-47DB-8414-36B6B380C9D0}"/>
                      </a:ext>
                    </a:extLst>
                  </p:cNvPr>
                  <p:cNvSpPr>
                    <a:spLocks/>
                  </p:cNvSpPr>
                  <p:nvPr/>
                </p:nvSpPr>
                <p:spPr bwMode="auto">
                  <a:xfrm>
                    <a:off x="5028"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EC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52" name="Freeform 104">
                    <a:extLst>
                      <a:ext uri="{FF2B5EF4-FFF2-40B4-BE49-F238E27FC236}">
                        <a16:creationId xmlns:a16="http://schemas.microsoft.com/office/drawing/2014/main" id="{F34F942F-4BDA-429C-93BA-8A31866A9CED}"/>
                      </a:ext>
                    </a:extLst>
                  </p:cNvPr>
                  <p:cNvSpPr>
                    <a:spLocks/>
                  </p:cNvSpPr>
                  <p:nvPr/>
                </p:nvSpPr>
                <p:spPr bwMode="auto">
                  <a:xfrm>
                    <a:off x="503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CCD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53" name="Freeform 105">
                    <a:extLst>
                      <a:ext uri="{FF2B5EF4-FFF2-40B4-BE49-F238E27FC236}">
                        <a16:creationId xmlns:a16="http://schemas.microsoft.com/office/drawing/2014/main" id="{45F2EE22-38C8-423F-8B61-541EE816AA2A}"/>
                      </a:ext>
                    </a:extLst>
                  </p:cNvPr>
                  <p:cNvSpPr>
                    <a:spLocks/>
                  </p:cNvSpPr>
                  <p:nvPr/>
                </p:nvSpPr>
                <p:spPr bwMode="auto">
                  <a:xfrm>
                    <a:off x="5047"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BCD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54" name="Freeform 106">
                    <a:extLst>
                      <a:ext uri="{FF2B5EF4-FFF2-40B4-BE49-F238E27FC236}">
                        <a16:creationId xmlns:a16="http://schemas.microsoft.com/office/drawing/2014/main" id="{FA005C1E-5922-4331-97E2-8154B8EF2113}"/>
                      </a:ext>
                    </a:extLst>
                  </p:cNvPr>
                  <p:cNvSpPr>
                    <a:spLocks/>
                  </p:cNvSpPr>
                  <p:nvPr/>
                </p:nvSpPr>
                <p:spPr bwMode="auto">
                  <a:xfrm>
                    <a:off x="5056"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ACD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55" name="Freeform 107">
                    <a:extLst>
                      <a:ext uri="{FF2B5EF4-FFF2-40B4-BE49-F238E27FC236}">
                        <a16:creationId xmlns:a16="http://schemas.microsoft.com/office/drawing/2014/main" id="{D57D9769-6453-4467-B77F-497C9A1492CF}"/>
                      </a:ext>
                    </a:extLst>
                  </p:cNvPr>
                  <p:cNvSpPr>
                    <a:spLocks/>
                  </p:cNvSpPr>
                  <p:nvPr/>
                </p:nvSpPr>
                <p:spPr bwMode="auto">
                  <a:xfrm>
                    <a:off x="5066"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9CD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56" name="Freeform 108">
                    <a:extLst>
                      <a:ext uri="{FF2B5EF4-FFF2-40B4-BE49-F238E27FC236}">
                        <a16:creationId xmlns:a16="http://schemas.microsoft.com/office/drawing/2014/main" id="{9F4693AB-4D5E-473B-B89D-B79AF6C21A07}"/>
                      </a:ext>
                    </a:extLst>
                  </p:cNvPr>
                  <p:cNvSpPr>
                    <a:spLocks/>
                  </p:cNvSpPr>
                  <p:nvPr/>
                </p:nvSpPr>
                <p:spPr bwMode="auto">
                  <a:xfrm>
                    <a:off x="507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8CD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57" name="Freeform 109">
                    <a:extLst>
                      <a:ext uri="{FF2B5EF4-FFF2-40B4-BE49-F238E27FC236}">
                        <a16:creationId xmlns:a16="http://schemas.microsoft.com/office/drawing/2014/main" id="{2DFD23DA-9441-4F80-942C-8D12B488A528}"/>
                      </a:ext>
                    </a:extLst>
                  </p:cNvPr>
                  <p:cNvSpPr>
                    <a:spLocks/>
                  </p:cNvSpPr>
                  <p:nvPr/>
                </p:nvSpPr>
                <p:spPr bwMode="auto">
                  <a:xfrm>
                    <a:off x="508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6CD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58" name="Freeform 110">
                    <a:extLst>
                      <a:ext uri="{FF2B5EF4-FFF2-40B4-BE49-F238E27FC236}">
                        <a16:creationId xmlns:a16="http://schemas.microsoft.com/office/drawing/2014/main" id="{19E5315B-EC55-4496-9AA9-2A2FD24568F5}"/>
                      </a:ext>
                    </a:extLst>
                  </p:cNvPr>
                  <p:cNvSpPr>
                    <a:spLocks/>
                  </p:cNvSpPr>
                  <p:nvPr/>
                </p:nvSpPr>
                <p:spPr bwMode="auto">
                  <a:xfrm>
                    <a:off x="5095"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5C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59" name="Freeform 111">
                    <a:extLst>
                      <a:ext uri="{FF2B5EF4-FFF2-40B4-BE49-F238E27FC236}">
                        <a16:creationId xmlns:a16="http://schemas.microsoft.com/office/drawing/2014/main" id="{51BD2886-F023-468D-9465-1141CE3B58CB}"/>
                      </a:ext>
                    </a:extLst>
                  </p:cNvPr>
                  <p:cNvSpPr>
                    <a:spLocks/>
                  </p:cNvSpPr>
                  <p:nvPr/>
                </p:nvSpPr>
                <p:spPr bwMode="auto">
                  <a:xfrm>
                    <a:off x="510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3CC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60" name="Freeform 112">
                    <a:extLst>
                      <a:ext uri="{FF2B5EF4-FFF2-40B4-BE49-F238E27FC236}">
                        <a16:creationId xmlns:a16="http://schemas.microsoft.com/office/drawing/2014/main" id="{738CBC27-FB81-4EF1-8C27-DA8BFEE1AE8C}"/>
                      </a:ext>
                    </a:extLst>
                  </p:cNvPr>
                  <p:cNvSpPr>
                    <a:spLocks/>
                  </p:cNvSpPr>
                  <p:nvPr/>
                </p:nvSpPr>
                <p:spPr bwMode="auto">
                  <a:xfrm>
                    <a:off x="5114"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2CC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61" name="Freeform 113">
                    <a:extLst>
                      <a:ext uri="{FF2B5EF4-FFF2-40B4-BE49-F238E27FC236}">
                        <a16:creationId xmlns:a16="http://schemas.microsoft.com/office/drawing/2014/main" id="{0898050C-461D-4E6C-BEB4-3D772410FB23}"/>
                      </a:ext>
                    </a:extLst>
                  </p:cNvPr>
                  <p:cNvSpPr>
                    <a:spLocks/>
                  </p:cNvSpPr>
                  <p:nvPr/>
                </p:nvSpPr>
                <p:spPr bwMode="auto">
                  <a:xfrm>
                    <a:off x="5123"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1CC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62" name="Freeform 114">
                    <a:extLst>
                      <a:ext uri="{FF2B5EF4-FFF2-40B4-BE49-F238E27FC236}">
                        <a16:creationId xmlns:a16="http://schemas.microsoft.com/office/drawing/2014/main" id="{293E6600-3D71-4C51-BBCC-AE7D71EC36BE}"/>
                      </a:ext>
                    </a:extLst>
                  </p:cNvPr>
                  <p:cNvSpPr>
                    <a:spLocks/>
                  </p:cNvSpPr>
                  <p:nvPr/>
                </p:nvSpPr>
                <p:spPr bwMode="auto">
                  <a:xfrm>
                    <a:off x="5133"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0CC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63" name="Freeform 115">
                    <a:extLst>
                      <a:ext uri="{FF2B5EF4-FFF2-40B4-BE49-F238E27FC236}">
                        <a16:creationId xmlns:a16="http://schemas.microsoft.com/office/drawing/2014/main" id="{AD89BA84-1479-4B17-B0D1-5C3B84A07D4A}"/>
                      </a:ext>
                    </a:extLst>
                  </p:cNvPr>
                  <p:cNvSpPr>
                    <a:spLocks/>
                  </p:cNvSpPr>
                  <p:nvPr/>
                </p:nvSpPr>
                <p:spPr bwMode="auto">
                  <a:xfrm>
                    <a:off x="514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0E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64" name="Freeform 116">
                    <a:extLst>
                      <a:ext uri="{FF2B5EF4-FFF2-40B4-BE49-F238E27FC236}">
                        <a16:creationId xmlns:a16="http://schemas.microsoft.com/office/drawing/2014/main" id="{82F82D0F-8914-4C45-B536-437D2D44B590}"/>
                      </a:ext>
                    </a:extLst>
                  </p:cNvPr>
                  <p:cNvSpPr>
                    <a:spLocks/>
                  </p:cNvSpPr>
                  <p:nvPr/>
                </p:nvSpPr>
                <p:spPr bwMode="auto">
                  <a:xfrm>
                    <a:off x="515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0D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65" name="Freeform 117">
                    <a:extLst>
                      <a:ext uri="{FF2B5EF4-FFF2-40B4-BE49-F238E27FC236}">
                        <a16:creationId xmlns:a16="http://schemas.microsoft.com/office/drawing/2014/main" id="{C6BB383B-3586-4318-9687-38E2778F9EBD}"/>
                      </a:ext>
                    </a:extLst>
                  </p:cNvPr>
                  <p:cNvSpPr>
                    <a:spLocks/>
                  </p:cNvSpPr>
                  <p:nvPr/>
                </p:nvSpPr>
                <p:spPr bwMode="auto">
                  <a:xfrm>
                    <a:off x="5162"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0C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66" name="Freeform 118">
                    <a:extLst>
                      <a:ext uri="{FF2B5EF4-FFF2-40B4-BE49-F238E27FC236}">
                        <a16:creationId xmlns:a16="http://schemas.microsoft.com/office/drawing/2014/main" id="{8B16A6A3-74BA-4E14-BB59-5C7CF9C2E7C6}"/>
                      </a:ext>
                    </a:extLst>
                  </p:cNvPr>
                  <p:cNvSpPr>
                    <a:spLocks/>
                  </p:cNvSpPr>
                  <p:nvPr/>
                </p:nvSpPr>
                <p:spPr bwMode="auto">
                  <a:xfrm>
                    <a:off x="517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0A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67" name="Freeform 119">
                    <a:extLst>
                      <a:ext uri="{FF2B5EF4-FFF2-40B4-BE49-F238E27FC236}">
                        <a16:creationId xmlns:a16="http://schemas.microsoft.com/office/drawing/2014/main" id="{0918134B-3E63-4F61-ABDB-496BA85313C1}"/>
                      </a:ext>
                    </a:extLst>
                  </p:cNvPr>
                  <p:cNvSpPr>
                    <a:spLocks/>
                  </p:cNvSpPr>
                  <p:nvPr/>
                </p:nvSpPr>
                <p:spPr bwMode="auto">
                  <a:xfrm>
                    <a:off x="5181"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09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68" name="Freeform 120">
                    <a:extLst>
                      <a:ext uri="{FF2B5EF4-FFF2-40B4-BE49-F238E27FC236}">
                        <a16:creationId xmlns:a16="http://schemas.microsoft.com/office/drawing/2014/main" id="{FD5E5691-CD9D-4BB9-B68B-19DEA4C9A856}"/>
                      </a:ext>
                    </a:extLst>
                  </p:cNvPr>
                  <p:cNvSpPr>
                    <a:spLocks/>
                  </p:cNvSpPr>
                  <p:nvPr/>
                </p:nvSpPr>
                <p:spPr bwMode="auto">
                  <a:xfrm>
                    <a:off x="519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07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69" name="Freeform 121">
                    <a:extLst>
                      <a:ext uri="{FF2B5EF4-FFF2-40B4-BE49-F238E27FC236}">
                        <a16:creationId xmlns:a16="http://schemas.microsoft.com/office/drawing/2014/main" id="{1A70E910-CE7E-4E04-B059-82DE2DC99A95}"/>
                      </a:ext>
                    </a:extLst>
                  </p:cNvPr>
                  <p:cNvSpPr>
                    <a:spLocks/>
                  </p:cNvSpPr>
                  <p:nvPr/>
                </p:nvSpPr>
                <p:spPr bwMode="auto">
                  <a:xfrm>
                    <a:off x="5200"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05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70" name="Freeform 122">
                    <a:extLst>
                      <a:ext uri="{FF2B5EF4-FFF2-40B4-BE49-F238E27FC236}">
                        <a16:creationId xmlns:a16="http://schemas.microsoft.com/office/drawing/2014/main" id="{BCE4417C-6281-4BE7-90F4-5AA6DC95656A}"/>
                      </a:ext>
                    </a:extLst>
                  </p:cNvPr>
                  <p:cNvSpPr>
                    <a:spLocks/>
                  </p:cNvSpPr>
                  <p:nvPr/>
                </p:nvSpPr>
                <p:spPr bwMode="auto">
                  <a:xfrm>
                    <a:off x="5209"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71" name="Freeform 123">
                    <a:extLst>
                      <a:ext uri="{FF2B5EF4-FFF2-40B4-BE49-F238E27FC236}">
                        <a16:creationId xmlns:a16="http://schemas.microsoft.com/office/drawing/2014/main" id="{2D4D8DDC-E3EC-42EA-BE03-E3ADDB592178}"/>
                      </a:ext>
                    </a:extLst>
                  </p:cNvPr>
                  <p:cNvSpPr>
                    <a:spLocks/>
                  </p:cNvSpPr>
                  <p:nvPr/>
                </p:nvSpPr>
                <p:spPr bwMode="auto">
                  <a:xfrm>
                    <a:off x="5219" y="3117"/>
                    <a:ext cx="493" cy="594"/>
                  </a:xfrm>
                  <a:custGeom>
                    <a:avLst/>
                    <a:gdLst>
                      <a:gd name="T0" fmla="*/ 493 w 493"/>
                      <a:gd name="T1" fmla="*/ 0 h 594"/>
                      <a:gd name="T2" fmla="*/ 0 w 493"/>
                      <a:gd name="T3" fmla="*/ 594 h 594"/>
                      <a:gd name="T4" fmla="*/ 0 w 493"/>
                      <a:gd name="T5" fmla="*/ 594 h 594"/>
                      <a:gd name="T6" fmla="*/ 493 w 493"/>
                      <a:gd name="T7" fmla="*/ 0 h 594"/>
                    </a:gdLst>
                    <a:ahLst/>
                    <a:cxnLst>
                      <a:cxn ang="0">
                        <a:pos x="T0" y="T1"/>
                      </a:cxn>
                      <a:cxn ang="0">
                        <a:pos x="T2" y="T3"/>
                      </a:cxn>
                      <a:cxn ang="0">
                        <a:pos x="T4" y="T5"/>
                      </a:cxn>
                      <a:cxn ang="0">
                        <a:pos x="T6" y="T7"/>
                      </a:cxn>
                    </a:cxnLst>
                    <a:rect l="0" t="0" r="r" b="b"/>
                    <a:pathLst>
                      <a:path w="493" h="594">
                        <a:moveTo>
                          <a:pt x="493" y="0"/>
                        </a:moveTo>
                        <a:lnTo>
                          <a:pt x="0" y="594"/>
                        </a:lnTo>
                        <a:lnTo>
                          <a:pt x="0" y="594"/>
                        </a:lnTo>
                        <a:lnTo>
                          <a:pt x="493" y="0"/>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72" name="Freeform 124">
                    <a:extLst>
                      <a:ext uri="{FF2B5EF4-FFF2-40B4-BE49-F238E27FC236}">
                        <a16:creationId xmlns:a16="http://schemas.microsoft.com/office/drawing/2014/main" id="{6C3AF208-9C50-4F5D-B454-354BF579FDA4}"/>
                      </a:ext>
                    </a:extLst>
                  </p:cNvPr>
                  <p:cNvSpPr>
                    <a:spLocks/>
                  </p:cNvSpPr>
                  <p:nvPr/>
                </p:nvSpPr>
                <p:spPr bwMode="auto">
                  <a:xfrm>
                    <a:off x="4726" y="3118"/>
                    <a:ext cx="493" cy="590"/>
                  </a:xfrm>
                  <a:custGeom>
                    <a:avLst/>
                    <a:gdLst>
                      <a:gd name="T0" fmla="*/ 35 w 493"/>
                      <a:gd name="T1" fmla="*/ 31 h 590"/>
                      <a:gd name="T2" fmla="*/ 105 w 493"/>
                      <a:gd name="T3" fmla="*/ 11 h 590"/>
                      <a:gd name="T4" fmla="*/ 173 w 493"/>
                      <a:gd name="T5" fmla="*/ 2 h 590"/>
                      <a:gd name="T6" fmla="*/ 236 w 493"/>
                      <a:gd name="T7" fmla="*/ 1 h 590"/>
                      <a:gd name="T8" fmla="*/ 295 w 493"/>
                      <a:gd name="T9" fmla="*/ 10 h 590"/>
                      <a:gd name="T10" fmla="*/ 346 w 493"/>
                      <a:gd name="T11" fmla="*/ 29 h 590"/>
                      <a:gd name="T12" fmla="*/ 388 w 493"/>
                      <a:gd name="T13" fmla="*/ 56 h 590"/>
                      <a:gd name="T14" fmla="*/ 419 w 493"/>
                      <a:gd name="T15" fmla="*/ 91 h 590"/>
                      <a:gd name="T16" fmla="*/ 481 w 493"/>
                      <a:gd name="T17" fmla="*/ 233 h 590"/>
                      <a:gd name="T18" fmla="*/ 491 w 493"/>
                      <a:gd name="T19" fmla="*/ 268 h 590"/>
                      <a:gd name="T20" fmla="*/ 492 w 493"/>
                      <a:gd name="T21" fmla="*/ 305 h 590"/>
                      <a:gd name="T22" fmla="*/ 486 w 493"/>
                      <a:gd name="T23" fmla="*/ 343 h 590"/>
                      <a:gd name="T24" fmla="*/ 471 w 493"/>
                      <a:gd name="T25" fmla="*/ 382 h 590"/>
                      <a:gd name="T26" fmla="*/ 449 w 493"/>
                      <a:gd name="T27" fmla="*/ 420 h 590"/>
                      <a:gd name="T28" fmla="*/ 419 w 493"/>
                      <a:gd name="T29" fmla="*/ 458 h 590"/>
                      <a:gd name="T30" fmla="*/ 383 w 493"/>
                      <a:gd name="T31" fmla="*/ 495 h 590"/>
                      <a:gd name="T32" fmla="*/ 340 w 493"/>
                      <a:gd name="T33" fmla="*/ 529 h 590"/>
                      <a:gd name="T34" fmla="*/ 206 w 493"/>
                      <a:gd name="T35" fmla="*/ 529 h 590"/>
                      <a:gd name="T36" fmla="*/ 288 w 493"/>
                      <a:gd name="T37" fmla="*/ 408 h 590"/>
                      <a:gd name="T38" fmla="*/ 351 w 493"/>
                      <a:gd name="T39" fmla="*/ 355 h 590"/>
                      <a:gd name="T40" fmla="*/ 377 w 493"/>
                      <a:gd name="T41" fmla="*/ 327 h 590"/>
                      <a:gd name="T42" fmla="*/ 398 w 493"/>
                      <a:gd name="T43" fmla="*/ 298 h 590"/>
                      <a:gd name="T44" fmla="*/ 416 w 493"/>
                      <a:gd name="T45" fmla="*/ 268 h 590"/>
                      <a:gd name="T46" fmla="*/ 429 w 493"/>
                      <a:gd name="T47" fmla="*/ 238 h 590"/>
                      <a:gd name="T48" fmla="*/ 437 w 493"/>
                      <a:gd name="T49" fmla="*/ 209 h 590"/>
                      <a:gd name="T50" fmla="*/ 441 w 493"/>
                      <a:gd name="T51" fmla="*/ 179 h 590"/>
                      <a:gd name="T52" fmla="*/ 425 w 493"/>
                      <a:gd name="T53" fmla="*/ 165 h 590"/>
                      <a:gd name="T54" fmla="*/ 388 w 493"/>
                      <a:gd name="T55" fmla="*/ 145 h 590"/>
                      <a:gd name="T56" fmla="*/ 345 w 493"/>
                      <a:gd name="T57" fmla="*/ 131 h 590"/>
                      <a:gd name="T58" fmla="*/ 298 w 493"/>
                      <a:gd name="T59" fmla="*/ 123 h 590"/>
                      <a:gd name="T60" fmla="*/ 246 w 493"/>
                      <a:gd name="T61" fmla="*/ 121 h 590"/>
                      <a:gd name="T62" fmla="*/ 192 w 493"/>
                      <a:gd name="T63" fmla="*/ 126 h 590"/>
                      <a:gd name="T64" fmla="*/ 136 w 493"/>
                      <a:gd name="T65" fmla="*/ 137 h 590"/>
                      <a:gd name="T66" fmla="*/ 79 w 493"/>
                      <a:gd name="T67" fmla="*/ 155 h 590"/>
                      <a:gd name="T68" fmla="*/ 0 w 493"/>
                      <a:gd name="T69" fmla="*/ 45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3" h="590">
                        <a:moveTo>
                          <a:pt x="0" y="45"/>
                        </a:moveTo>
                        <a:lnTo>
                          <a:pt x="35" y="31"/>
                        </a:lnTo>
                        <a:lnTo>
                          <a:pt x="70" y="20"/>
                        </a:lnTo>
                        <a:lnTo>
                          <a:pt x="105" y="11"/>
                        </a:lnTo>
                        <a:lnTo>
                          <a:pt x="139" y="5"/>
                        </a:lnTo>
                        <a:lnTo>
                          <a:pt x="173" y="2"/>
                        </a:lnTo>
                        <a:lnTo>
                          <a:pt x="205" y="0"/>
                        </a:lnTo>
                        <a:lnTo>
                          <a:pt x="236" y="1"/>
                        </a:lnTo>
                        <a:lnTo>
                          <a:pt x="266" y="5"/>
                        </a:lnTo>
                        <a:lnTo>
                          <a:pt x="295" y="10"/>
                        </a:lnTo>
                        <a:lnTo>
                          <a:pt x="321" y="18"/>
                        </a:lnTo>
                        <a:lnTo>
                          <a:pt x="346" y="29"/>
                        </a:lnTo>
                        <a:lnTo>
                          <a:pt x="368" y="41"/>
                        </a:lnTo>
                        <a:lnTo>
                          <a:pt x="388" y="56"/>
                        </a:lnTo>
                        <a:lnTo>
                          <a:pt x="405" y="72"/>
                        </a:lnTo>
                        <a:lnTo>
                          <a:pt x="419" y="91"/>
                        </a:lnTo>
                        <a:lnTo>
                          <a:pt x="430" y="112"/>
                        </a:lnTo>
                        <a:lnTo>
                          <a:pt x="481" y="233"/>
                        </a:lnTo>
                        <a:lnTo>
                          <a:pt x="487" y="250"/>
                        </a:lnTo>
                        <a:lnTo>
                          <a:pt x="491" y="268"/>
                        </a:lnTo>
                        <a:lnTo>
                          <a:pt x="493" y="286"/>
                        </a:lnTo>
                        <a:lnTo>
                          <a:pt x="492" y="305"/>
                        </a:lnTo>
                        <a:lnTo>
                          <a:pt x="490" y="324"/>
                        </a:lnTo>
                        <a:lnTo>
                          <a:pt x="486" y="343"/>
                        </a:lnTo>
                        <a:lnTo>
                          <a:pt x="479" y="362"/>
                        </a:lnTo>
                        <a:lnTo>
                          <a:pt x="471" y="382"/>
                        </a:lnTo>
                        <a:lnTo>
                          <a:pt x="461" y="401"/>
                        </a:lnTo>
                        <a:lnTo>
                          <a:pt x="449" y="420"/>
                        </a:lnTo>
                        <a:lnTo>
                          <a:pt x="435" y="440"/>
                        </a:lnTo>
                        <a:lnTo>
                          <a:pt x="419" y="458"/>
                        </a:lnTo>
                        <a:lnTo>
                          <a:pt x="402" y="477"/>
                        </a:lnTo>
                        <a:lnTo>
                          <a:pt x="383" y="495"/>
                        </a:lnTo>
                        <a:lnTo>
                          <a:pt x="362" y="512"/>
                        </a:lnTo>
                        <a:lnTo>
                          <a:pt x="340" y="529"/>
                        </a:lnTo>
                        <a:lnTo>
                          <a:pt x="366" y="590"/>
                        </a:lnTo>
                        <a:lnTo>
                          <a:pt x="206" y="529"/>
                        </a:lnTo>
                        <a:lnTo>
                          <a:pt x="263" y="347"/>
                        </a:lnTo>
                        <a:lnTo>
                          <a:pt x="288" y="408"/>
                        </a:lnTo>
                        <a:lnTo>
                          <a:pt x="321" y="382"/>
                        </a:lnTo>
                        <a:lnTo>
                          <a:pt x="351" y="355"/>
                        </a:lnTo>
                        <a:lnTo>
                          <a:pt x="364" y="341"/>
                        </a:lnTo>
                        <a:lnTo>
                          <a:pt x="377" y="327"/>
                        </a:lnTo>
                        <a:lnTo>
                          <a:pt x="388" y="313"/>
                        </a:lnTo>
                        <a:lnTo>
                          <a:pt x="398" y="298"/>
                        </a:lnTo>
                        <a:lnTo>
                          <a:pt x="408" y="283"/>
                        </a:lnTo>
                        <a:lnTo>
                          <a:pt x="416" y="268"/>
                        </a:lnTo>
                        <a:lnTo>
                          <a:pt x="423" y="253"/>
                        </a:lnTo>
                        <a:lnTo>
                          <a:pt x="429" y="238"/>
                        </a:lnTo>
                        <a:lnTo>
                          <a:pt x="434" y="223"/>
                        </a:lnTo>
                        <a:lnTo>
                          <a:pt x="437" y="209"/>
                        </a:lnTo>
                        <a:lnTo>
                          <a:pt x="440" y="194"/>
                        </a:lnTo>
                        <a:lnTo>
                          <a:pt x="441" y="179"/>
                        </a:lnTo>
                        <a:lnTo>
                          <a:pt x="441" y="178"/>
                        </a:lnTo>
                        <a:lnTo>
                          <a:pt x="425" y="165"/>
                        </a:lnTo>
                        <a:lnTo>
                          <a:pt x="407" y="155"/>
                        </a:lnTo>
                        <a:lnTo>
                          <a:pt x="388" y="145"/>
                        </a:lnTo>
                        <a:lnTo>
                          <a:pt x="367" y="137"/>
                        </a:lnTo>
                        <a:lnTo>
                          <a:pt x="345" y="131"/>
                        </a:lnTo>
                        <a:lnTo>
                          <a:pt x="322" y="126"/>
                        </a:lnTo>
                        <a:lnTo>
                          <a:pt x="298" y="123"/>
                        </a:lnTo>
                        <a:lnTo>
                          <a:pt x="272" y="121"/>
                        </a:lnTo>
                        <a:lnTo>
                          <a:pt x="246" y="121"/>
                        </a:lnTo>
                        <a:lnTo>
                          <a:pt x="219" y="123"/>
                        </a:lnTo>
                        <a:lnTo>
                          <a:pt x="192" y="126"/>
                        </a:lnTo>
                        <a:lnTo>
                          <a:pt x="164" y="131"/>
                        </a:lnTo>
                        <a:lnTo>
                          <a:pt x="136" y="137"/>
                        </a:lnTo>
                        <a:lnTo>
                          <a:pt x="108" y="145"/>
                        </a:lnTo>
                        <a:lnTo>
                          <a:pt x="79" y="155"/>
                        </a:lnTo>
                        <a:lnTo>
                          <a:pt x="51" y="166"/>
                        </a:lnTo>
                        <a:lnTo>
                          <a:pt x="0" y="45"/>
                        </a:lnTo>
                        <a:close/>
                      </a:path>
                    </a:pathLst>
                  </a:custGeom>
                  <a:solidFill>
                    <a:srgbClr val="00CC99"/>
                  </a:solidFill>
                  <a:ln w="0">
                    <a:solidFill>
                      <a:srgbClr val="FFFFFF"/>
                    </a:solidFill>
                    <a:prstDash val="solid"/>
                    <a:round/>
                    <a:headEnd/>
                    <a:tailEnd/>
                  </a:ln>
                </p:spPr>
                <p:txBody>
                  <a:bodyPr/>
                  <a:lstStyle/>
                  <a:p>
                    <a:endParaRPr lang="zh-CN" altLang="en-US"/>
                  </a:p>
                </p:txBody>
              </p:sp>
              <p:sp>
                <p:nvSpPr>
                  <p:cNvPr id="78973" name="Freeform 125">
                    <a:extLst>
                      <a:ext uri="{FF2B5EF4-FFF2-40B4-BE49-F238E27FC236}">
                        <a16:creationId xmlns:a16="http://schemas.microsoft.com/office/drawing/2014/main" id="{2AC2C54A-A9B9-4604-8824-3636CF5ABEBB}"/>
                      </a:ext>
                    </a:extLst>
                  </p:cNvPr>
                  <p:cNvSpPr>
                    <a:spLocks/>
                  </p:cNvSpPr>
                  <p:nvPr/>
                </p:nvSpPr>
                <p:spPr bwMode="auto">
                  <a:xfrm>
                    <a:off x="4726" y="3118"/>
                    <a:ext cx="493" cy="590"/>
                  </a:xfrm>
                  <a:custGeom>
                    <a:avLst/>
                    <a:gdLst>
                      <a:gd name="T0" fmla="*/ 35 w 493"/>
                      <a:gd name="T1" fmla="*/ 31 h 590"/>
                      <a:gd name="T2" fmla="*/ 105 w 493"/>
                      <a:gd name="T3" fmla="*/ 11 h 590"/>
                      <a:gd name="T4" fmla="*/ 173 w 493"/>
                      <a:gd name="T5" fmla="*/ 2 h 590"/>
                      <a:gd name="T6" fmla="*/ 236 w 493"/>
                      <a:gd name="T7" fmla="*/ 1 h 590"/>
                      <a:gd name="T8" fmla="*/ 295 w 493"/>
                      <a:gd name="T9" fmla="*/ 10 h 590"/>
                      <a:gd name="T10" fmla="*/ 346 w 493"/>
                      <a:gd name="T11" fmla="*/ 29 h 590"/>
                      <a:gd name="T12" fmla="*/ 388 w 493"/>
                      <a:gd name="T13" fmla="*/ 56 h 590"/>
                      <a:gd name="T14" fmla="*/ 419 w 493"/>
                      <a:gd name="T15" fmla="*/ 91 h 590"/>
                      <a:gd name="T16" fmla="*/ 481 w 493"/>
                      <a:gd name="T17" fmla="*/ 233 h 590"/>
                      <a:gd name="T18" fmla="*/ 491 w 493"/>
                      <a:gd name="T19" fmla="*/ 268 h 590"/>
                      <a:gd name="T20" fmla="*/ 492 w 493"/>
                      <a:gd name="T21" fmla="*/ 305 h 590"/>
                      <a:gd name="T22" fmla="*/ 486 w 493"/>
                      <a:gd name="T23" fmla="*/ 343 h 590"/>
                      <a:gd name="T24" fmla="*/ 471 w 493"/>
                      <a:gd name="T25" fmla="*/ 382 h 590"/>
                      <a:gd name="T26" fmla="*/ 449 w 493"/>
                      <a:gd name="T27" fmla="*/ 420 h 590"/>
                      <a:gd name="T28" fmla="*/ 419 w 493"/>
                      <a:gd name="T29" fmla="*/ 458 h 590"/>
                      <a:gd name="T30" fmla="*/ 383 w 493"/>
                      <a:gd name="T31" fmla="*/ 495 h 590"/>
                      <a:gd name="T32" fmla="*/ 340 w 493"/>
                      <a:gd name="T33" fmla="*/ 529 h 590"/>
                      <a:gd name="T34" fmla="*/ 206 w 493"/>
                      <a:gd name="T35" fmla="*/ 529 h 590"/>
                      <a:gd name="T36" fmla="*/ 288 w 493"/>
                      <a:gd name="T37" fmla="*/ 408 h 590"/>
                      <a:gd name="T38" fmla="*/ 351 w 493"/>
                      <a:gd name="T39" fmla="*/ 355 h 590"/>
                      <a:gd name="T40" fmla="*/ 377 w 493"/>
                      <a:gd name="T41" fmla="*/ 327 h 590"/>
                      <a:gd name="T42" fmla="*/ 398 w 493"/>
                      <a:gd name="T43" fmla="*/ 298 h 590"/>
                      <a:gd name="T44" fmla="*/ 416 w 493"/>
                      <a:gd name="T45" fmla="*/ 268 h 590"/>
                      <a:gd name="T46" fmla="*/ 429 w 493"/>
                      <a:gd name="T47" fmla="*/ 238 h 590"/>
                      <a:gd name="T48" fmla="*/ 437 w 493"/>
                      <a:gd name="T49" fmla="*/ 209 h 590"/>
                      <a:gd name="T50" fmla="*/ 441 w 493"/>
                      <a:gd name="T51" fmla="*/ 179 h 590"/>
                      <a:gd name="T52" fmla="*/ 425 w 493"/>
                      <a:gd name="T53" fmla="*/ 165 h 590"/>
                      <a:gd name="T54" fmla="*/ 388 w 493"/>
                      <a:gd name="T55" fmla="*/ 145 h 590"/>
                      <a:gd name="T56" fmla="*/ 345 w 493"/>
                      <a:gd name="T57" fmla="*/ 131 h 590"/>
                      <a:gd name="T58" fmla="*/ 298 w 493"/>
                      <a:gd name="T59" fmla="*/ 123 h 590"/>
                      <a:gd name="T60" fmla="*/ 246 w 493"/>
                      <a:gd name="T61" fmla="*/ 121 h 590"/>
                      <a:gd name="T62" fmla="*/ 192 w 493"/>
                      <a:gd name="T63" fmla="*/ 126 h 590"/>
                      <a:gd name="T64" fmla="*/ 136 w 493"/>
                      <a:gd name="T65" fmla="*/ 137 h 590"/>
                      <a:gd name="T66" fmla="*/ 79 w 493"/>
                      <a:gd name="T67" fmla="*/ 155 h 590"/>
                      <a:gd name="T68" fmla="*/ 0 w 493"/>
                      <a:gd name="T69" fmla="*/ 45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3" h="590">
                        <a:moveTo>
                          <a:pt x="0" y="45"/>
                        </a:moveTo>
                        <a:lnTo>
                          <a:pt x="35" y="31"/>
                        </a:lnTo>
                        <a:lnTo>
                          <a:pt x="70" y="20"/>
                        </a:lnTo>
                        <a:lnTo>
                          <a:pt x="105" y="11"/>
                        </a:lnTo>
                        <a:lnTo>
                          <a:pt x="139" y="5"/>
                        </a:lnTo>
                        <a:lnTo>
                          <a:pt x="173" y="2"/>
                        </a:lnTo>
                        <a:lnTo>
                          <a:pt x="205" y="0"/>
                        </a:lnTo>
                        <a:lnTo>
                          <a:pt x="236" y="1"/>
                        </a:lnTo>
                        <a:lnTo>
                          <a:pt x="266" y="5"/>
                        </a:lnTo>
                        <a:lnTo>
                          <a:pt x="295" y="10"/>
                        </a:lnTo>
                        <a:lnTo>
                          <a:pt x="321" y="18"/>
                        </a:lnTo>
                        <a:lnTo>
                          <a:pt x="346" y="29"/>
                        </a:lnTo>
                        <a:lnTo>
                          <a:pt x="368" y="41"/>
                        </a:lnTo>
                        <a:lnTo>
                          <a:pt x="388" y="56"/>
                        </a:lnTo>
                        <a:lnTo>
                          <a:pt x="405" y="72"/>
                        </a:lnTo>
                        <a:lnTo>
                          <a:pt x="419" y="91"/>
                        </a:lnTo>
                        <a:lnTo>
                          <a:pt x="430" y="112"/>
                        </a:lnTo>
                        <a:lnTo>
                          <a:pt x="481" y="233"/>
                        </a:lnTo>
                        <a:lnTo>
                          <a:pt x="487" y="250"/>
                        </a:lnTo>
                        <a:lnTo>
                          <a:pt x="491" y="268"/>
                        </a:lnTo>
                        <a:lnTo>
                          <a:pt x="493" y="286"/>
                        </a:lnTo>
                        <a:lnTo>
                          <a:pt x="492" y="305"/>
                        </a:lnTo>
                        <a:lnTo>
                          <a:pt x="490" y="324"/>
                        </a:lnTo>
                        <a:lnTo>
                          <a:pt x="486" y="343"/>
                        </a:lnTo>
                        <a:lnTo>
                          <a:pt x="479" y="362"/>
                        </a:lnTo>
                        <a:lnTo>
                          <a:pt x="471" y="382"/>
                        </a:lnTo>
                        <a:lnTo>
                          <a:pt x="461" y="401"/>
                        </a:lnTo>
                        <a:lnTo>
                          <a:pt x="449" y="420"/>
                        </a:lnTo>
                        <a:lnTo>
                          <a:pt x="435" y="440"/>
                        </a:lnTo>
                        <a:lnTo>
                          <a:pt x="419" y="458"/>
                        </a:lnTo>
                        <a:lnTo>
                          <a:pt x="402" y="477"/>
                        </a:lnTo>
                        <a:lnTo>
                          <a:pt x="383" y="495"/>
                        </a:lnTo>
                        <a:lnTo>
                          <a:pt x="362" y="512"/>
                        </a:lnTo>
                        <a:lnTo>
                          <a:pt x="340" y="529"/>
                        </a:lnTo>
                        <a:lnTo>
                          <a:pt x="366" y="590"/>
                        </a:lnTo>
                        <a:lnTo>
                          <a:pt x="206" y="529"/>
                        </a:lnTo>
                        <a:lnTo>
                          <a:pt x="263" y="347"/>
                        </a:lnTo>
                        <a:lnTo>
                          <a:pt x="288" y="408"/>
                        </a:lnTo>
                        <a:lnTo>
                          <a:pt x="321" y="382"/>
                        </a:lnTo>
                        <a:lnTo>
                          <a:pt x="351" y="355"/>
                        </a:lnTo>
                        <a:lnTo>
                          <a:pt x="364" y="341"/>
                        </a:lnTo>
                        <a:lnTo>
                          <a:pt x="377" y="327"/>
                        </a:lnTo>
                        <a:lnTo>
                          <a:pt x="388" y="313"/>
                        </a:lnTo>
                        <a:lnTo>
                          <a:pt x="398" y="298"/>
                        </a:lnTo>
                        <a:lnTo>
                          <a:pt x="408" y="283"/>
                        </a:lnTo>
                        <a:lnTo>
                          <a:pt x="416" y="268"/>
                        </a:lnTo>
                        <a:lnTo>
                          <a:pt x="423" y="253"/>
                        </a:lnTo>
                        <a:lnTo>
                          <a:pt x="429" y="238"/>
                        </a:lnTo>
                        <a:lnTo>
                          <a:pt x="434" y="223"/>
                        </a:lnTo>
                        <a:lnTo>
                          <a:pt x="437" y="209"/>
                        </a:lnTo>
                        <a:lnTo>
                          <a:pt x="440" y="194"/>
                        </a:lnTo>
                        <a:lnTo>
                          <a:pt x="441" y="179"/>
                        </a:lnTo>
                        <a:lnTo>
                          <a:pt x="441" y="178"/>
                        </a:lnTo>
                        <a:lnTo>
                          <a:pt x="425" y="165"/>
                        </a:lnTo>
                        <a:lnTo>
                          <a:pt x="407" y="155"/>
                        </a:lnTo>
                        <a:lnTo>
                          <a:pt x="388" y="145"/>
                        </a:lnTo>
                        <a:lnTo>
                          <a:pt x="367" y="137"/>
                        </a:lnTo>
                        <a:lnTo>
                          <a:pt x="345" y="131"/>
                        </a:lnTo>
                        <a:lnTo>
                          <a:pt x="322" y="126"/>
                        </a:lnTo>
                        <a:lnTo>
                          <a:pt x="298" y="123"/>
                        </a:lnTo>
                        <a:lnTo>
                          <a:pt x="272" y="121"/>
                        </a:lnTo>
                        <a:lnTo>
                          <a:pt x="246" y="121"/>
                        </a:lnTo>
                        <a:lnTo>
                          <a:pt x="219" y="123"/>
                        </a:lnTo>
                        <a:lnTo>
                          <a:pt x="192" y="126"/>
                        </a:lnTo>
                        <a:lnTo>
                          <a:pt x="164" y="131"/>
                        </a:lnTo>
                        <a:lnTo>
                          <a:pt x="136" y="137"/>
                        </a:lnTo>
                        <a:lnTo>
                          <a:pt x="108" y="145"/>
                        </a:lnTo>
                        <a:lnTo>
                          <a:pt x="79" y="155"/>
                        </a:lnTo>
                        <a:lnTo>
                          <a:pt x="51" y="166"/>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74" name="Freeform 126">
                    <a:extLst>
                      <a:ext uri="{FF2B5EF4-FFF2-40B4-BE49-F238E27FC236}">
                        <a16:creationId xmlns:a16="http://schemas.microsoft.com/office/drawing/2014/main" id="{4B6A34EB-BF67-4BDF-A8CC-2901039B01F1}"/>
                      </a:ext>
                    </a:extLst>
                  </p:cNvPr>
                  <p:cNvSpPr>
                    <a:spLocks/>
                  </p:cNvSpPr>
                  <p:nvPr/>
                </p:nvSpPr>
                <p:spPr bwMode="auto">
                  <a:xfrm>
                    <a:off x="4233"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75" name="Freeform 127">
                    <a:extLst>
                      <a:ext uri="{FF2B5EF4-FFF2-40B4-BE49-F238E27FC236}">
                        <a16:creationId xmlns:a16="http://schemas.microsoft.com/office/drawing/2014/main" id="{F868A4E8-0E2C-4C26-B784-0883850C55E1}"/>
                      </a:ext>
                    </a:extLst>
                  </p:cNvPr>
                  <p:cNvSpPr>
                    <a:spLocks/>
                  </p:cNvSpPr>
                  <p:nvPr/>
                </p:nvSpPr>
                <p:spPr bwMode="auto">
                  <a:xfrm>
                    <a:off x="4243"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76" name="Freeform 128">
                    <a:extLst>
                      <a:ext uri="{FF2B5EF4-FFF2-40B4-BE49-F238E27FC236}">
                        <a16:creationId xmlns:a16="http://schemas.microsoft.com/office/drawing/2014/main" id="{053AFF9B-87DB-4412-86E1-F476251155CB}"/>
                      </a:ext>
                    </a:extLst>
                  </p:cNvPr>
                  <p:cNvSpPr>
                    <a:spLocks/>
                  </p:cNvSpPr>
                  <p:nvPr/>
                </p:nvSpPr>
                <p:spPr bwMode="auto">
                  <a:xfrm>
                    <a:off x="425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77" name="Freeform 129">
                    <a:extLst>
                      <a:ext uri="{FF2B5EF4-FFF2-40B4-BE49-F238E27FC236}">
                        <a16:creationId xmlns:a16="http://schemas.microsoft.com/office/drawing/2014/main" id="{6C078404-4BBB-472C-B1FD-C5388885683C}"/>
                      </a:ext>
                    </a:extLst>
                  </p:cNvPr>
                  <p:cNvSpPr>
                    <a:spLocks/>
                  </p:cNvSpPr>
                  <p:nvPr/>
                </p:nvSpPr>
                <p:spPr bwMode="auto">
                  <a:xfrm>
                    <a:off x="4262"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78" name="Freeform 130">
                    <a:extLst>
                      <a:ext uri="{FF2B5EF4-FFF2-40B4-BE49-F238E27FC236}">
                        <a16:creationId xmlns:a16="http://schemas.microsoft.com/office/drawing/2014/main" id="{14EFB86B-1C54-420F-A9C3-5068A1996D27}"/>
                      </a:ext>
                    </a:extLst>
                  </p:cNvPr>
                  <p:cNvSpPr>
                    <a:spLocks/>
                  </p:cNvSpPr>
                  <p:nvPr/>
                </p:nvSpPr>
                <p:spPr bwMode="auto">
                  <a:xfrm>
                    <a:off x="427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79" name="Freeform 131">
                    <a:extLst>
                      <a:ext uri="{FF2B5EF4-FFF2-40B4-BE49-F238E27FC236}">
                        <a16:creationId xmlns:a16="http://schemas.microsoft.com/office/drawing/2014/main" id="{A4D3DE6E-B5BE-4536-A871-D3E824414C1B}"/>
                      </a:ext>
                    </a:extLst>
                  </p:cNvPr>
                  <p:cNvSpPr>
                    <a:spLocks/>
                  </p:cNvSpPr>
                  <p:nvPr/>
                </p:nvSpPr>
                <p:spPr bwMode="auto">
                  <a:xfrm>
                    <a:off x="4281"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80" name="Freeform 132">
                    <a:extLst>
                      <a:ext uri="{FF2B5EF4-FFF2-40B4-BE49-F238E27FC236}">
                        <a16:creationId xmlns:a16="http://schemas.microsoft.com/office/drawing/2014/main" id="{ECD0C3E3-DEDA-41A0-8CE5-1E181CDA110D}"/>
                      </a:ext>
                    </a:extLst>
                  </p:cNvPr>
                  <p:cNvSpPr>
                    <a:spLocks/>
                  </p:cNvSpPr>
                  <p:nvPr/>
                </p:nvSpPr>
                <p:spPr bwMode="auto">
                  <a:xfrm>
                    <a:off x="429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5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81" name="Freeform 133">
                    <a:extLst>
                      <a:ext uri="{FF2B5EF4-FFF2-40B4-BE49-F238E27FC236}">
                        <a16:creationId xmlns:a16="http://schemas.microsoft.com/office/drawing/2014/main" id="{7F7B169F-654B-4FF2-85AC-7B5A29CDE857}"/>
                      </a:ext>
                    </a:extLst>
                  </p:cNvPr>
                  <p:cNvSpPr>
                    <a:spLocks/>
                  </p:cNvSpPr>
                  <p:nvPr/>
                </p:nvSpPr>
                <p:spPr bwMode="auto">
                  <a:xfrm>
                    <a:off x="430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4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82" name="Freeform 134">
                    <a:extLst>
                      <a:ext uri="{FF2B5EF4-FFF2-40B4-BE49-F238E27FC236}">
                        <a16:creationId xmlns:a16="http://schemas.microsoft.com/office/drawing/2014/main" id="{55DB4CF8-BD20-446D-B769-F8BEAEE1E105}"/>
                      </a:ext>
                    </a:extLst>
                  </p:cNvPr>
                  <p:cNvSpPr>
                    <a:spLocks/>
                  </p:cNvSpPr>
                  <p:nvPr/>
                </p:nvSpPr>
                <p:spPr bwMode="auto">
                  <a:xfrm>
                    <a:off x="4310"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4E0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83" name="Freeform 135">
                    <a:extLst>
                      <a:ext uri="{FF2B5EF4-FFF2-40B4-BE49-F238E27FC236}">
                        <a16:creationId xmlns:a16="http://schemas.microsoft.com/office/drawing/2014/main" id="{A061E1F9-5CCD-4FA6-B7B8-3A7738611009}"/>
                      </a:ext>
                    </a:extLst>
                  </p:cNvPr>
                  <p:cNvSpPr>
                    <a:spLocks/>
                  </p:cNvSpPr>
                  <p:nvPr/>
                </p:nvSpPr>
                <p:spPr bwMode="auto">
                  <a:xfrm>
                    <a:off x="4319"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4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84" name="Freeform 136">
                    <a:extLst>
                      <a:ext uri="{FF2B5EF4-FFF2-40B4-BE49-F238E27FC236}">
                        <a16:creationId xmlns:a16="http://schemas.microsoft.com/office/drawing/2014/main" id="{18A9B21A-E646-45FD-B39A-48D7F88AE249}"/>
                      </a:ext>
                    </a:extLst>
                  </p:cNvPr>
                  <p:cNvSpPr>
                    <a:spLocks/>
                  </p:cNvSpPr>
                  <p:nvPr/>
                </p:nvSpPr>
                <p:spPr bwMode="auto">
                  <a:xfrm>
                    <a:off x="4329"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4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85" name="Freeform 137">
                    <a:extLst>
                      <a:ext uri="{FF2B5EF4-FFF2-40B4-BE49-F238E27FC236}">
                        <a16:creationId xmlns:a16="http://schemas.microsoft.com/office/drawing/2014/main" id="{A0E484CE-EE9D-452D-A304-2712E5B65E90}"/>
                      </a:ext>
                    </a:extLst>
                  </p:cNvPr>
                  <p:cNvSpPr>
                    <a:spLocks/>
                  </p:cNvSpPr>
                  <p:nvPr/>
                </p:nvSpPr>
                <p:spPr bwMode="auto">
                  <a:xfrm>
                    <a:off x="433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4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86" name="Freeform 138">
                    <a:extLst>
                      <a:ext uri="{FF2B5EF4-FFF2-40B4-BE49-F238E27FC236}">
                        <a16:creationId xmlns:a16="http://schemas.microsoft.com/office/drawing/2014/main" id="{5D3266CA-D58B-464C-A1BD-776ADB22DD29}"/>
                      </a:ext>
                    </a:extLst>
                  </p:cNvPr>
                  <p:cNvSpPr>
                    <a:spLocks/>
                  </p:cNvSpPr>
                  <p:nvPr/>
                </p:nvSpPr>
                <p:spPr bwMode="auto">
                  <a:xfrm>
                    <a:off x="4348"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3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87" name="Freeform 139">
                    <a:extLst>
                      <a:ext uri="{FF2B5EF4-FFF2-40B4-BE49-F238E27FC236}">
                        <a16:creationId xmlns:a16="http://schemas.microsoft.com/office/drawing/2014/main" id="{2FF596C3-F3E7-4A5D-ACBA-54E0899D32DD}"/>
                      </a:ext>
                    </a:extLst>
                  </p:cNvPr>
                  <p:cNvSpPr>
                    <a:spLocks/>
                  </p:cNvSpPr>
                  <p:nvPr/>
                </p:nvSpPr>
                <p:spPr bwMode="auto">
                  <a:xfrm>
                    <a:off x="435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3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88" name="Freeform 140">
                    <a:extLst>
                      <a:ext uri="{FF2B5EF4-FFF2-40B4-BE49-F238E27FC236}">
                        <a16:creationId xmlns:a16="http://schemas.microsoft.com/office/drawing/2014/main" id="{CD3E14EC-2189-46A0-B54C-E92EE551FF48}"/>
                      </a:ext>
                    </a:extLst>
                  </p:cNvPr>
                  <p:cNvSpPr>
                    <a:spLocks/>
                  </p:cNvSpPr>
                  <p:nvPr/>
                </p:nvSpPr>
                <p:spPr bwMode="auto">
                  <a:xfrm>
                    <a:off x="436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3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89" name="Freeform 141">
                    <a:extLst>
                      <a:ext uri="{FF2B5EF4-FFF2-40B4-BE49-F238E27FC236}">
                        <a16:creationId xmlns:a16="http://schemas.microsoft.com/office/drawing/2014/main" id="{4E588B5C-1AEE-4676-8D22-6F872E0077E8}"/>
                      </a:ext>
                    </a:extLst>
                  </p:cNvPr>
                  <p:cNvSpPr>
                    <a:spLocks/>
                  </p:cNvSpPr>
                  <p:nvPr/>
                </p:nvSpPr>
                <p:spPr bwMode="auto">
                  <a:xfrm>
                    <a:off x="4377"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2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90" name="Freeform 142">
                    <a:extLst>
                      <a:ext uri="{FF2B5EF4-FFF2-40B4-BE49-F238E27FC236}">
                        <a16:creationId xmlns:a16="http://schemas.microsoft.com/office/drawing/2014/main" id="{7848D21C-2A2A-491C-9AFF-EA01DF8F53D9}"/>
                      </a:ext>
                    </a:extLst>
                  </p:cNvPr>
                  <p:cNvSpPr>
                    <a:spLocks/>
                  </p:cNvSpPr>
                  <p:nvPr/>
                </p:nvSpPr>
                <p:spPr bwMode="auto">
                  <a:xfrm>
                    <a:off x="4386"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2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91" name="Freeform 143">
                    <a:extLst>
                      <a:ext uri="{FF2B5EF4-FFF2-40B4-BE49-F238E27FC236}">
                        <a16:creationId xmlns:a16="http://schemas.microsoft.com/office/drawing/2014/main" id="{0F358A0E-B4D4-4904-9D29-805AF19FC319}"/>
                      </a:ext>
                    </a:extLst>
                  </p:cNvPr>
                  <p:cNvSpPr>
                    <a:spLocks/>
                  </p:cNvSpPr>
                  <p:nvPr/>
                </p:nvSpPr>
                <p:spPr bwMode="auto">
                  <a:xfrm>
                    <a:off x="4396"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2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92" name="Freeform 144">
                    <a:extLst>
                      <a:ext uri="{FF2B5EF4-FFF2-40B4-BE49-F238E27FC236}">
                        <a16:creationId xmlns:a16="http://schemas.microsoft.com/office/drawing/2014/main" id="{68095608-D61E-4039-A2DB-B572D54C8BAC}"/>
                      </a:ext>
                    </a:extLst>
                  </p:cNvPr>
                  <p:cNvSpPr>
                    <a:spLocks/>
                  </p:cNvSpPr>
                  <p:nvPr/>
                </p:nvSpPr>
                <p:spPr bwMode="auto">
                  <a:xfrm>
                    <a:off x="440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1D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93" name="Freeform 145">
                    <a:extLst>
                      <a:ext uri="{FF2B5EF4-FFF2-40B4-BE49-F238E27FC236}">
                        <a16:creationId xmlns:a16="http://schemas.microsoft.com/office/drawing/2014/main" id="{4F2FD2A8-1816-4550-8EB6-5EA44B2143FC}"/>
                      </a:ext>
                    </a:extLst>
                  </p:cNvPr>
                  <p:cNvSpPr>
                    <a:spLocks/>
                  </p:cNvSpPr>
                  <p:nvPr/>
                </p:nvSpPr>
                <p:spPr bwMode="auto">
                  <a:xfrm>
                    <a:off x="4415"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1DF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94" name="Freeform 146">
                    <a:extLst>
                      <a:ext uri="{FF2B5EF4-FFF2-40B4-BE49-F238E27FC236}">
                        <a16:creationId xmlns:a16="http://schemas.microsoft.com/office/drawing/2014/main" id="{581FD7D3-F76F-4C66-A9CE-D24890C4C8F5}"/>
                      </a:ext>
                    </a:extLst>
                  </p:cNvPr>
                  <p:cNvSpPr>
                    <a:spLocks/>
                  </p:cNvSpPr>
                  <p:nvPr/>
                </p:nvSpPr>
                <p:spPr bwMode="auto">
                  <a:xfrm>
                    <a:off x="442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1DF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95" name="Freeform 147">
                    <a:extLst>
                      <a:ext uri="{FF2B5EF4-FFF2-40B4-BE49-F238E27FC236}">
                        <a16:creationId xmlns:a16="http://schemas.microsoft.com/office/drawing/2014/main" id="{13A756FC-BC5F-4AA7-9A6D-E368AD8B1716}"/>
                      </a:ext>
                    </a:extLst>
                  </p:cNvPr>
                  <p:cNvSpPr>
                    <a:spLocks/>
                  </p:cNvSpPr>
                  <p:nvPr/>
                </p:nvSpPr>
                <p:spPr bwMode="auto">
                  <a:xfrm>
                    <a:off x="443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60D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96" name="Freeform 148">
                    <a:extLst>
                      <a:ext uri="{FF2B5EF4-FFF2-40B4-BE49-F238E27FC236}">
                        <a16:creationId xmlns:a16="http://schemas.microsoft.com/office/drawing/2014/main" id="{DF211B07-19DF-4CA3-AC7E-2B99FD47AC16}"/>
                      </a:ext>
                    </a:extLst>
                  </p:cNvPr>
                  <p:cNvSpPr>
                    <a:spLocks/>
                  </p:cNvSpPr>
                  <p:nvPr/>
                </p:nvSpPr>
                <p:spPr bwMode="auto">
                  <a:xfrm>
                    <a:off x="4444"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60D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97" name="Freeform 149">
                    <a:extLst>
                      <a:ext uri="{FF2B5EF4-FFF2-40B4-BE49-F238E27FC236}">
                        <a16:creationId xmlns:a16="http://schemas.microsoft.com/office/drawing/2014/main" id="{C053B0C4-3D1B-4CAA-810C-60129FB8272F}"/>
                      </a:ext>
                    </a:extLst>
                  </p:cNvPr>
                  <p:cNvSpPr>
                    <a:spLocks/>
                  </p:cNvSpPr>
                  <p:nvPr/>
                </p:nvSpPr>
                <p:spPr bwMode="auto">
                  <a:xfrm>
                    <a:off x="4453"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FD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98" name="Freeform 150">
                    <a:extLst>
                      <a:ext uri="{FF2B5EF4-FFF2-40B4-BE49-F238E27FC236}">
                        <a16:creationId xmlns:a16="http://schemas.microsoft.com/office/drawing/2014/main" id="{C4E2BA1F-1678-4C4B-9593-EEF98E37C308}"/>
                      </a:ext>
                    </a:extLst>
                  </p:cNvPr>
                  <p:cNvSpPr>
                    <a:spLocks/>
                  </p:cNvSpPr>
                  <p:nvPr/>
                </p:nvSpPr>
                <p:spPr bwMode="auto">
                  <a:xfrm>
                    <a:off x="4463"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FD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99" name="Freeform 151">
                    <a:extLst>
                      <a:ext uri="{FF2B5EF4-FFF2-40B4-BE49-F238E27FC236}">
                        <a16:creationId xmlns:a16="http://schemas.microsoft.com/office/drawing/2014/main" id="{43BF242F-2FAF-4CFA-B3F1-C02B70E3E4F9}"/>
                      </a:ext>
                    </a:extLst>
                  </p:cNvPr>
                  <p:cNvSpPr>
                    <a:spLocks/>
                  </p:cNvSpPr>
                  <p:nvPr/>
                </p:nvSpPr>
                <p:spPr bwMode="auto">
                  <a:xfrm>
                    <a:off x="447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ED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00" name="Freeform 152">
                    <a:extLst>
                      <a:ext uri="{FF2B5EF4-FFF2-40B4-BE49-F238E27FC236}">
                        <a16:creationId xmlns:a16="http://schemas.microsoft.com/office/drawing/2014/main" id="{69012B9C-AF27-4916-AFBF-A875FD262E82}"/>
                      </a:ext>
                    </a:extLst>
                  </p:cNvPr>
                  <p:cNvSpPr>
                    <a:spLocks/>
                  </p:cNvSpPr>
                  <p:nvPr/>
                </p:nvSpPr>
                <p:spPr bwMode="auto">
                  <a:xfrm>
                    <a:off x="4482"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ED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01" name="Freeform 153">
                    <a:extLst>
                      <a:ext uri="{FF2B5EF4-FFF2-40B4-BE49-F238E27FC236}">
                        <a16:creationId xmlns:a16="http://schemas.microsoft.com/office/drawing/2014/main" id="{BEF96C24-111E-4E76-AF21-B85885C550D1}"/>
                      </a:ext>
                    </a:extLst>
                  </p:cNvPr>
                  <p:cNvSpPr>
                    <a:spLocks/>
                  </p:cNvSpPr>
                  <p:nvPr/>
                </p:nvSpPr>
                <p:spPr bwMode="auto">
                  <a:xfrm>
                    <a:off x="449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DDD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02" name="Freeform 154">
                    <a:extLst>
                      <a:ext uri="{FF2B5EF4-FFF2-40B4-BE49-F238E27FC236}">
                        <a16:creationId xmlns:a16="http://schemas.microsoft.com/office/drawing/2014/main" id="{93B96423-416E-4B58-8EDB-B21D406DBF08}"/>
                      </a:ext>
                    </a:extLst>
                  </p:cNvPr>
                  <p:cNvSpPr>
                    <a:spLocks/>
                  </p:cNvSpPr>
                  <p:nvPr/>
                </p:nvSpPr>
                <p:spPr bwMode="auto">
                  <a:xfrm>
                    <a:off x="450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DDD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03" name="Freeform 155">
                    <a:extLst>
                      <a:ext uri="{FF2B5EF4-FFF2-40B4-BE49-F238E27FC236}">
                        <a16:creationId xmlns:a16="http://schemas.microsoft.com/office/drawing/2014/main" id="{8B9CBB4C-BBF4-445B-A8C4-CF8369899886}"/>
                      </a:ext>
                    </a:extLst>
                  </p:cNvPr>
                  <p:cNvSpPr>
                    <a:spLocks/>
                  </p:cNvSpPr>
                  <p:nvPr/>
                </p:nvSpPr>
                <p:spPr bwMode="auto">
                  <a:xfrm>
                    <a:off x="4511"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CDD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04" name="Freeform 156">
                    <a:extLst>
                      <a:ext uri="{FF2B5EF4-FFF2-40B4-BE49-F238E27FC236}">
                        <a16:creationId xmlns:a16="http://schemas.microsoft.com/office/drawing/2014/main" id="{35B1F2F5-E28B-4342-8392-94B89E4642E2}"/>
                      </a:ext>
                    </a:extLst>
                  </p:cNvPr>
                  <p:cNvSpPr>
                    <a:spLocks/>
                  </p:cNvSpPr>
                  <p:nvPr/>
                </p:nvSpPr>
                <p:spPr bwMode="auto">
                  <a:xfrm>
                    <a:off x="452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BDD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05" name="Freeform 157">
                    <a:extLst>
                      <a:ext uri="{FF2B5EF4-FFF2-40B4-BE49-F238E27FC236}">
                        <a16:creationId xmlns:a16="http://schemas.microsoft.com/office/drawing/2014/main" id="{568BF63B-2747-418E-940B-3D0CC6521207}"/>
                      </a:ext>
                    </a:extLst>
                  </p:cNvPr>
                  <p:cNvSpPr>
                    <a:spLocks/>
                  </p:cNvSpPr>
                  <p:nvPr/>
                </p:nvSpPr>
                <p:spPr bwMode="auto">
                  <a:xfrm>
                    <a:off x="4530"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AD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06" name="Freeform 158">
                    <a:extLst>
                      <a:ext uri="{FF2B5EF4-FFF2-40B4-BE49-F238E27FC236}">
                        <a16:creationId xmlns:a16="http://schemas.microsoft.com/office/drawing/2014/main" id="{B26D6A4B-60CF-4E8C-AA7C-E45EB688B63B}"/>
                      </a:ext>
                    </a:extLst>
                  </p:cNvPr>
                  <p:cNvSpPr>
                    <a:spLocks/>
                  </p:cNvSpPr>
                  <p:nvPr/>
                </p:nvSpPr>
                <p:spPr bwMode="auto">
                  <a:xfrm>
                    <a:off x="4539"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ADC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07" name="Freeform 159">
                    <a:extLst>
                      <a:ext uri="{FF2B5EF4-FFF2-40B4-BE49-F238E27FC236}">
                        <a16:creationId xmlns:a16="http://schemas.microsoft.com/office/drawing/2014/main" id="{4841827C-FA82-4822-9ED3-3B0047E7872B}"/>
                      </a:ext>
                    </a:extLst>
                  </p:cNvPr>
                  <p:cNvSpPr>
                    <a:spLocks/>
                  </p:cNvSpPr>
                  <p:nvPr/>
                </p:nvSpPr>
                <p:spPr bwMode="auto">
                  <a:xfrm>
                    <a:off x="4549"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9DC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08" name="Freeform 160">
                    <a:extLst>
                      <a:ext uri="{FF2B5EF4-FFF2-40B4-BE49-F238E27FC236}">
                        <a16:creationId xmlns:a16="http://schemas.microsoft.com/office/drawing/2014/main" id="{38C1FEE9-3FB9-4D23-8E6B-3F8B74C46CB7}"/>
                      </a:ext>
                    </a:extLst>
                  </p:cNvPr>
                  <p:cNvSpPr>
                    <a:spLocks/>
                  </p:cNvSpPr>
                  <p:nvPr/>
                </p:nvSpPr>
                <p:spPr bwMode="auto">
                  <a:xfrm>
                    <a:off x="455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8DC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09" name="Freeform 161">
                    <a:extLst>
                      <a:ext uri="{FF2B5EF4-FFF2-40B4-BE49-F238E27FC236}">
                        <a16:creationId xmlns:a16="http://schemas.microsoft.com/office/drawing/2014/main" id="{3A2E5A1E-04C0-4DB1-9829-04AB5DBFDFFD}"/>
                      </a:ext>
                    </a:extLst>
                  </p:cNvPr>
                  <p:cNvSpPr>
                    <a:spLocks/>
                  </p:cNvSpPr>
                  <p:nvPr/>
                </p:nvSpPr>
                <p:spPr bwMode="auto">
                  <a:xfrm>
                    <a:off x="456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7DB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10" name="Freeform 162">
                    <a:extLst>
                      <a:ext uri="{FF2B5EF4-FFF2-40B4-BE49-F238E27FC236}">
                        <a16:creationId xmlns:a16="http://schemas.microsoft.com/office/drawing/2014/main" id="{708A58A1-9F9C-4F66-BDDD-8906268C702C}"/>
                      </a:ext>
                    </a:extLst>
                  </p:cNvPr>
                  <p:cNvSpPr>
                    <a:spLocks/>
                  </p:cNvSpPr>
                  <p:nvPr/>
                </p:nvSpPr>
                <p:spPr bwMode="auto">
                  <a:xfrm>
                    <a:off x="4578"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7DB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11" name="Freeform 163">
                    <a:extLst>
                      <a:ext uri="{FF2B5EF4-FFF2-40B4-BE49-F238E27FC236}">
                        <a16:creationId xmlns:a16="http://schemas.microsoft.com/office/drawing/2014/main" id="{2627E7C8-5312-49A3-86EE-A11148C4550D}"/>
                      </a:ext>
                    </a:extLst>
                  </p:cNvPr>
                  <p:cNvSpPr>
                    <a:spLocks/>
                  </p:cNvSpPr>
                  <p:nvPr/>
                </p:nvSpPr>
                <p:spPr bwMode="auto">
                  <a:xfrm>
                    <a:off x="458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6DB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12" name="Freeform 164">
                    <a:extLst>
                      <a:ext uri="{FF2B5EF4-FFF2-40B4-BE49-F238E27FC236}">
                        <a16:creationId xmlns:a16="http://schemas.microsoft.com/office/drawing/2014/main" id="{DD9D0A73-5541-418E-81EC-49D0FA3B65FD}"/>
                      </a:ext>
                    </a:extLst>
                  </p:cNvPr>
                  <p:cNvSpPr>
                    <a:spLocks/>
                  </p:cNvSpPr>
                  <p:nvPr/>
                </p:nvSpPr>
                <p:spPr bwMode="auto">
                  <a:xfrm>
                    <a:off x="4597"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5DA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13" name="Freeform 165">
                    <a:extLst>
                      <a:ext uri="{FF2B5EF4-FFF2-40B4-BE49-F238E27FC236}">
                        <a16:creationId xmlns:a16="http://schemas.microsoft.com/office/drawing/2014/main" id="{68D76823-0C26-4837-87D9-EC1D908887DD}"/>
                      </a:ext>
                    </a:extLst>
                  </p:cNvPr>
                  <p:cNvSpPr>
                    <a:spLocks/>
                  </p:cNvSpPr>
                  <p:nvPr/>
                </p:nvSpPr>
                <p:spPr bwMode="auto">
                  <a:xfrm>
                    <a:off x="4606"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4DA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14" name="Freeform 166">
                    <a:extLst>
                      <a:ext uri="{FF2B5EF4-FFF2-40B4-BE49-F238E27FC236}">
                        <a16:creationId xmlns:a16="http://schemas.microsoft.com/office/drawing/2014/main" id="{06655BE5-E0A2-4353-BA80-54D16EADB561}"/>
                      </a:ext>
                    </a:extLst>
                  </p:cNvPr>
                  <p:cNvSpPr>
                    <a:spLocks/>
                  </p:cNvSpPr>
                  <p:nvPr/>
                </p:nvSpPr>
                <p:spPr bwMode="auto">
                  <a:xfrm>
                    <a:off x="4616"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3DA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15" name="Freeform 167">
                    <a:extLst>
                      <a:ext uri="{FF2B5EF4-FFF2-40B4-BE49-F238E27FC236}">
                        <a16:creationId xmlns:a16="http://schemas.microsoft.com/office/drawing/2014/main" id="{37040361-5322-44FA-9BC4-D035DD07079E}"/>
                      </a:ext>
                    </a:extLst>
                  </p:cNvPr>
                  <p:cNvSpPr>
                    <a:spLocks/>
                  </p:cNvSpPr>
                  <p:nvPr/>
                </p:nvSpPr>
                <p:spPr bwMode="auto">
                  <a:xfrm>
                    <a:off x="462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2DA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16" name="Freeform 168">
                    <a:extLst>
                      <a:ext uri="{FF2B5EF4-FFF2-40B4-BE49-F238E27FC236}">
                        <a16:creationId xmlns:a16="http://schemas.microsoft.com/office/drawing/2014/main" id="{E6935966-5737-442F-BC53-B0B1E0AD3B18}"/>
                      </a:ext>
                    </a:extLst>
                  </p:cNvPr>
                  <p:cNvSpPr>
                    <a:spLocks/>
                  </p:cNvSpPr>
                  <p:nvPr/>
                </p:nvSpPr>
                <p:spPr bwMode="auto">
                  <a:xfrm>
                    <a:off x="463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51D9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17" name="Freeform 169">
                    <a:extLst>
                      <a:ext uri="{FF2B5EF4-FFF2-40B4-BE49-F238E27FC236}">
                        <a16:creationId xmlns:a16="http://schemas.microsoft.com/office/drawing/2014/main" id="{F1DC8701-9A6A-4E41-BDF4-4108C5878400}"/>
                      </a:ext>
                    </a:extLst>
                  </p:cNvPr>
                  <p:cNvSpPr>
                    <a:spLocks/>
                  </p:cNvSpPr>
                  <p:nvPr/>
                </p:nvSpPr>
                <p:spPr bwMode="auto">
                  <a:xfrm>
                    <a:off x="4645"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50D9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18" name="Freeform 170">
                    <a:extLst>
                      <a:ext uri="{FF2B5EF4-FFF2-40B4-BE49-F238E27FC236}">
                        <a16:creationId xmlns:a16="http://schemas.microsoft.com/office/drawing/2014/main" id="{AA9D580D-B6F2-4BCF-89FB-EECC49B3F0D9}"/>
                      </a:ext>
                    </a:extLst>
                  </p:cNvPr>
                  <p:cNvSpPr>
                    <a:spLocks/>
                  </p:cNvSpPr>
                  <p:nvPr/>
                </p:nvSpPr>
                <p:spPr bwMode="auto">
                  <a:xfrm>
                    <a:off x="465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FD9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19" name="Freeform 171">
                    <a:extLst>
                      <a:ext uri="{FF2B5EF4-FFF2-40B4-BE49-F238E27FC236}">
                        <a16:creationId xmlns:a16="http://schemas.microsoft.com/office/drawing/2014/main" id="{68DBBB2F-88F0-4B6C-9020-82C5E6863701}"/>
                      </a:ext>
                    </a:extLst>
                  </p:cNvPr>
                  <p:cNvSpPr>
                    <a:spLocks/>
                  </p:cNvSpPr>
                  <p:nvPr/>
                </p:nvSpPr>
                <p:spPr bwMode="auto">
                  <a:xfrm>
                    <a:off x="4664"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ED8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20" name="Freeform 172">
                    <a:extLst>
                      <a:ext uri="{FF2B5EF4-FFF2-40B4-BE49-F238E27FC236}">
                        <a16:creationId xmlns:a16="http://schemas.microsoft.com/office/drawing/2014/main" id="{9FBF0742-F44D-454F-BC6A-10F3837A697A}"/>
                      </a:ext>
                    </a:extLst>
                  </p:cNvPr>
                  <p:cNvSpPr>
                    <a:spLocks/>
                  </p:cNvSpPr>
                  <p:nvPr/>
                </p:nvSpPr>
                <p:spPr bwMode="auto">
                  <a:xfrm>
                    <a:off x="4673"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DD8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21" name="Freeform 173">
                    <a:extLst>
                      <a:ext uri="{FF2B5EF4-FFF2-40B4-BE49-F238E27FC236}">
                        <a16:creationId xmlns:a16="http://schemas.microsoft.com/office/drawing/2014/main" id="{9CA503BD-9270-4229-B74F-800280D2FE79}"/>
                      </a:ext>
                    </a:extLst>
                  </p:cNvPr>
                  <p:cNvSpPr>
                    <a:spLocks/>
                  </p:cNvSpPr>
                  <p:nvPr/>
                </p:nvSpPr>
                <p:spPr bwMode="auto">
                  <a:xfrm>
                    <a:off x="4683"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CD8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22" name="Freeform 174">
                    <a:extLst>
                      <a:ext uri="{FF2B5EF4-FFF2-40B4-BE49-F238E27FC236}">
                        <a16:creationId xmlns:a16="http://schemas.microsoft.com/office/drawing/2014/main" id="{639978D6-F30C-42D4-A85F-A9BDA326219A}"/>
                      </a:ext>
                    </a:extLst>
                  </p:cNvPr>
                  <p:cNvSpPr>
                    <a:spLocks/>
                  </p:cNvSpPr>
                  <p:nvPr/>
                </p:nvSpPr>
                <p:spPr bwMode="auto">
                  <a:xfrm>
                    <a:off x="469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BD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23" name="Freeform 175">
                    <a:extLst>
                      <a:ext uri="{FF2B5EF4-FFF2-40B4-BE49-F238E27FC236}">
                        <a16:creationId xmlns:a16="http://schemas.microsoft.com/office/drawing/2014/main" id="{8690D21C-8212-4DC5-AD27-A00FB0FC7B18}"/>
                      </a:ext>
                    </a:extLst>
                  </p:cNvPr>
                  <p:cNvSpPr>
                    <a:spLocks/>
                  </p:cNvSpPr>
                  <p:nvPr/>
                </p:nvSpPr>
                <p:spPr bwMode="auto">
                  <a:xfrm>
                    <a:off x="470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AD7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24" name="Freeform 176">
                    <a:extLst>
                      <a:ext uri="{FF2B5EF4-FFF2-40B4-BE49-F238E27FC236}">
                        <a16:creationId xmlns:a16="http://schemas.microsoft.com/office/drawing/2014/main" id="{795F6DC9-7282-4B43-AB82-455BDA5B3A69}"/>
                      </a:ext>
                    </a:extLst>
                  </p:cNvPr>
                  <p:cNvSpPr>
                    <a:spLocks/>
                  </p:cNvSpPr>
                  <p:nvPr/>
                </p:nvSpPr>
                <p:spPr bwMode="auto">
                  <a:xfrm>
                    <a:off x="4712"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9D7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25" name="Freeform 177">
                    <a:extLst>
                      <a:ext uri="{FF2B5EF4-FFF2-40B4-BE49-F238E27FC236}">
                        <a16:creationId xmlns:a16="http://schemas.microsoft.com/office/drawing/2014/main" id="{703D3544-7BDF-416B-A966-2F4033DB3075}"/>
                      </a:ext>
                    </a:extLst>
                  </p:cNvPr>
                  <p:cNvSpPr>
                    <a:spLocks/>
                  </p:cNvSpPr>
                  <p:nvPr/>
                </p:nvSpPr>
                <p:spPr bwMode="auto">
                  <a:xfrm>
                    <a:off x="472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7D6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26" name="Freeform 178">
                    <a:extLst>
                      <a:ext uri="{FF2B5EF4-FFF2-40B4-BE49-F238E27FC236}">
                        <a16:creationId xmlns:a16="http://schemas.microsoft.com/office/drawing/2014/main" id="{7DB6CBE7-64B8-4328-9E9A-23A7B37D1297}"/>
                      </a:ext>
                    </a:extLst>
                  </p:cNvPr>
                  <p:cNvSpPr>
                    <a:spLocks/>
                  </p:cNvSpPr>
                  <p:nvPr/>
                </p:nvSpPr>
                <p:spPr bwMode="auto">
                  <a:xfrm>
                    <a:off x="4731"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6D6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27" name="Freeform 179">
                    <a:extLst>
                      <a:ext uri="{FF2B5EF4-FFF2-40B4-BE49-F238E27FC236}">
                        <a16:creationId xmlns:a16="http://schemas.microsoft.com/office/drawing/2014/main" id="{87CE6F02-4F3F-4375-AC98-0763EA42B620}"/>
                      </a:ext>
                    </a:extLst>
                  </p:cNvPr>
                  <p:cNvSpPr>
                    <a:spLocks/>
                  </p:cNvSpPr>
                  <p:nvPr/>
                </p:nvSpPr>
                <p:spPr bwMode="auto">
                  <a:xfrm>
                    <a:off x="474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5D6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28" name="Freeform 180">
                    <a:extLst>
                      <a:ext uri="{FF2B5EF4-FFF2-40B4-BE49-F238E27FC236}">
                        <a16:creationId xmlns:a16="http://schemas.microsoft.com/office/drawing/2014/main" id="{E85CA33A-BD4D-4D56-9B89-46494203513E}"/>
                      </a:ext>
                    </a:extLst>
                  </p:cNvPr>
                  <p:cNvSpPr>
                    <a:spLocks/>
                  </p:cNvSpPr>
                  <p:nvPr/>
                </p:nvSpPr>
                <p:spPr bwMode="auto">
                  <a:xfrm>
                    <a:off x="475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4D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29" name="Freeform 181">
                    <a:extLst>
                      <a:ext uri="{FF2B5EF4-FFF2-40B4-BE49-F238E27FC236}">
                        <a16:creationId xmlns:a16="http://schemas.microsoft.com/office/drawing/2014/main" id="{F4E85C55-2410-42BF-B4F2-88DA07C5B94B}"/>
                      </a:ext>
                    </a:extLst>
                  </p:cNvPr>
                  <p:cNvSpPr>
                    <a:spLocks/>
                  </p:cNvSpPr>
                  <p:nvPr/>
                </p:nvSpPr>
                <p:spPr bwMode="auto">
                  <a:xfrm>
                    <a:off x="4760"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3D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30" name="Freeform 182">
                    <a:extLst>
                      <a:ext uri="{FF2B5EF4-FFF2-40B4-BE49-F238E27FC236}">
                        <a16:creationId xmlns:a16="http://schemas.microsoft.com/office/drawing/2014/main" id="{8033E6C0-B9AF-4277-B649-56B8016AE4F1}"/>
                      </a:ext>
                    </a:extLst>
                  </p:cNvPr>
                  <p:cNvSpPr>
                    <a:spLocks/>
                  </p:cNvSpPr>
                  <p:nvPr/>
                </p:nvSpPr>
                <p:spPr bwMode="auto">
                  <a:xfrm>
                    <a:off x="4769"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41D5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31" name="Freeform 183">
                    <a:extLst>
                      <a:ext uri="{FF2B5EF4-FFF2-40B4-BE49-F238E27FC236}">
                        <a16:creationId xmlns:a16="http://schemas.microsoft.com/office/drawing/2014/main" id="{F16A025A-76CB-47EF-B8CC-29AEBD24513C}"/>
                      </a:ext>
                    </a:extLst>
                  </p:cNvPr>
                  <p:cNvSpPr>
                    <a:spLocks/>
                  </p:cNvSpPr>
                  <p:nvPr/>
                </p:nvSpPr>
                <p:spPr bwMode="auto">
                  <a:xfrm>
                    <a:off x="4779"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40D4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32" name="Freeform 184">
                    <a:extLst>
                      <a:ext uri="{FF2B5EF4-FFF2-40B4-BE49-F238E27FC236}">
                        <a16:creationId xmlns:a16="http://schemas.microsoft.com/office/drawing/2014/main" id="{E5B6EE18-48A0-40E4-A497-A590354729D5}"/>
                      </a:ext>
                    </a:extLst>
                  </p:cNvPr>
                  <p:cNvSpPr>
                    <a:spLocks/>
                  </p:cNvSpPr>
                  <p:nvPr/>
                </p:nvSpPr>
                <p:spPr bwMode="auto">
                  <a:xfrm>
                    <a:off x="478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FD4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33" name="Freeform 185">
                    <a:extLst>
                      <a:ext uri="{FF2B5EF4-FFF2-40B4-BE49-F238E27FC236}">
                        <a16:creationId xmlns:a16="http://schemas.microsoft.com/office/drawing/2014/main" id="{AD33DC93-D40B-478C-80B6-AC920976A048}"/>
                      </a:ext>
                    </a:extLst>
                  </p:cNvPr>
                  <p:cNvSpPr>
                    <a:spLocks/>
                  </p:cNvSpPr>
                  <p:nvPr/>
                </p:nvSpPr>
                <p:spPr bwMode="auto">
                  <a:xfrm>
                    <a:off x="4798"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3ED4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34" name="Freeform 186">
                    <a:extLst>
                      <a:ext uri="{FF2B5EF4-FFF2-40B4-BE49-F238E27FC236}">
                        <a16:creationId xmlns:a16="http://schemas.microsoft.com/office/drawing/2014/main" id="{F2EF3CEC-67C5-4EAD-95B8-0829BB88634A}"/>
                      </a:ext>
                    </a:extLst>
                  </p:cNvPr>
                  <p:cNvSpPr>
                    <a:spLocks/>
                  </p:cNvSpPr>
                  <p:nvPr/>
                </p:nvSpPr>
                <p:spPr bwMode="auto">
                  <a:xfrm>
                    <a:off x="480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CD3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35" name="Freeform 187">
                    <a:extLst>
                      <a:ext uri="{FF2B5EF4-FFF2-40B4-BE49-F238E27FC236}">
                        <a16:creationId xmlns:a16="http://schemas.microsoft.com/office/drawing/2014/main" id="{6C1C4B75-52E9-493B-9736-33E8FD2ADFB0}"/>
                      </a:ext>
                    </a:extLst>
                  </p:cNvPr>
                  <p:cNvSpPr>
                    <a:spLocks/>
                  </p:cNvSpPr>
                  <p:nvPr/>
                </p:nvSpPr>
                <p:spPr bwMode="auto">
                  <a:xfrm>
                    <a:off x="481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BD3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36" name="Freeform 188">
                    <a:extLst>
                      <a:ext uri="{FF2B5EF4-FFF2-40B4-BE49-F238E27FC236}">
                        <a16:creationId xmlns:a16="http://schemas.microsoft.com/office/drawing/2014/main" id="{47082D95-D7CF-4D55-8280-737525B3CCFA}"/>
                      </a:ext>
                    </a:extLst>
                  </p:cNvPr>
                  <p:cNvSpPr>
                    <a:spLocks/>
                  </p:cNvSpPr>
                  <p:nvPr/>
                </p:nvSpPr>
                <p:spPr bwMode="auto">
                  <a:xfrm>
                    <a:off x="4827"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3AD3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37" name="Freeform 189">
                    <a:extLst>
                      <a:ext uri="{FF2B5EF4-FFF2-40B4-BE49-F238E27FC236}">
                        <a16:creationId xmlns:a16="http://schemas.microsoft.com/office/drawing/2014/main" id="{C07E32FE-0E96-4A14-9B60-CA263B9738D7}"/>
                      </a:ext>
                    </a:extLst>
                  </p:cNvPr>
                  <p:cNvSpPr>
                    <a:spLocks/>
                  </p:cNvSpPr>
                  <p:nvPr/>
                </p:nvSpPr>
                <p:spPr bwMode="auto">
                  <a:xfrm>
                    <a:off x="4836"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9D2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38" name="Freeform 190">
                    <a:extLst>
                      <a:ext uri="{FF2B5EF4-FFF2-40B4-BE49-F238E27FC236}">
                        <a16:creationId xmlns:a16="http://schemas.microsoft.com/office/drawing/2014/main" id="{2AC9A675-DFEF-4C4A-BA09-7AFB16D13415}"/>
                      </a:ext>
                    </a:extLst>
                  </p:cNvPr>
                  <p:cNvSpPr>
                    <a:spLocks/>
                  </p:cNvSpPr>
                  <p:nvPr/>
                </p:nvSpPr>
                <p:spPr bwMode="auto">
                  <a:xfrm>
                    <a:off x="4846"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37D2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39" name="Freeform 191">
                    <a:extLst>
                      <a:ext uri="{FF2B5EF4-FFF2-40B4-BE49-F238E27FC236}">
                        <a16:creationId xmlns:a16="http://schemas.microsoft.com/office/drawing/2014/main" id="{DC27384A-C5D8-4FD1-9CB7-87C7327E2A10}"/>
                      </a:ext>
                    </a:extLst>
                  </p:cNvPr>
                  <p:cNvSpPr>
                    <a:spLocks/>
                  </p:cNvSpPr>
                  <p:nvPr/>
                </p:nvSpPr>
                <p:spPr bwMode="auto">
                  <a:xfrm>
                    <a:off x="485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6D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40" name="Freeform 192">
                    <a:extLst>
                      <a:ext uri="{FF2B5EF4-FFF2-40B4-BE49-F238E27FC236}">
                        <a16:creationId xmlns:a16="http://schemas.microsoft.com/office/drawing/2014/main" id="{CF7A20ED-CC7D-4C1E-852C-1BDB880B1B34}"/>
                      </a:ext>
                    </a:extLst>
                  </p:cNvPr>
                  <p:cNvSpPr>
                    <a:spLocks/>
                  </p:cNvSpPr>
                  <p:nvPr/>
                </p:nvSpPr>
                <p:spPr bwMode="auto">
                  <a:xfrm>
                    <a:off x="4865"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34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41" name="Freeform 193">
                    <a:extLst>
                      <a:ext uri="{FF2B5EF4-FFF2-40B4-BE49-F238E27FC236}">
                        <a16:creationId xmlns:a16="http://schemas.microsoft.com/office/drawing/2014/main" id="{86BB38E7-87CB-4404-A074-E22DF3E42B33}"/>
                      </a:ext>
                    </a:extLst>
                  </p:cNvPr>
                  <p:cNvSpPr>
                    <a:spLocks/>
                  </p:cNvSpPr>
                  <p:nvPr/>
                </p:nvSpPr>
                <p:spPr bwMode="auto">
                  <a:xfrm>
                    <a:off x="487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3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42" name="Freeform 194">
                    <a:extLst>
                      <a:ext uri="{FF2B5EF4-FFF2-40B4-BE49-F238E27FC236}">
                        <a16:creationId xmlns:a16="http://schemas.microsoft.com/office/drawing/2014/main" id="{86B33BAD-F548-44DF-8981-56A59A959124}"/>
                      </a:ext>
                    </a:extLst>
                  </p:cNvPr>
                  <p:cNvSpPr>
                    <a:spLocks/>
                  </p:cNvSpPr>
                  <p:nvPr/>
                </p:nvSpPr>
                <p:spPr bwMode="auto">
                  <a:xfrm>
                    <a:off x="488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32D1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43" name="Freeform 195">
                    <a:extLst>
                      <a:ext uri="{FF2B5EF4-FFF2-40B4-BE49-F238E27FC236}">
                        <a16:creationId xmlns:a16="http://schemas.microsoft.com/office/drawing/2014/main" id="{674F0C59-060A-423D-95DF-EA800A8AE9D6}"/>
                      </a:ext>
                    </a:extLst>
                  </p:cNvPr>
                  <p:cNvSpPr>
                    <a:spLocks/>
                  </p:cNvSpPr>
                  <p:nvPr/>
                </p:nvSpPr>
                <p:spPr bwMode="auto">
                  <a:xfrm>
                    <a:off x="4894"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30D1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44" name="Freeform 196">
                    <a:extLst>
                      <a:ext uri="{FF2B5EF4-FFF2-40B4-BE49-F238E27FC236}">
                        <a16:creationId xmlns:a16="http://schemas.microsoft.com/office/drawing/2014/main" id="{08A2DC5D-C6B7-47A0-8D15-E7515CD51B55}"/>
                      </a:ext>
                    </a:extLst>
                  </p:cNvPr>
                  <p:cNvSpPr>
                    <a:spLocks/>
                  </p:cNvSpPr>
                  <p:nvPr/>
                </p:nvSpPr>
                <p:spPr bwMode="auto">
                  <a:xfrm>
                    <a:off x="4903"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FD0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45" name="Freeform 197">
                    <a:extLst>
                      <a:ext uri="{FF2B5EF4-FFF2-40B4-BE49-F238E27FC236}">
                        <a16:creationId xmlns:a16="http://schemas.microsoft.com/office/drawing/2014/main" id="{C0D7D687-771A-4F5A-BB80-CE5595DB4AC8}"/>
                      </a:ext>
                    </a:extLst>
                  </p:cNvPr>
                  <p:cNvSpPr>
                    <a:spLocks/>
                  </p:cNvSpPr>
                  <p:nvPr/>
                </p:nvSpPr>
                <p:spPr bwMode="auto">
                  <a:xfrm>
                    <a:off x="4913"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2ED0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46" name="Freeform 198">
                    <a:extLst>
                      <a:ext uri="{FF2B5EF4-FFF2-40B4-BE49-F238E27FC236}">
                        <a16:creationId xmlns:a16="http://schemas.microsoft.com/office/drawing/2014/main" id="{C369FE50-DC75-4BDA-B98C-D9FCDA68EBE6}"/>
                      </a:ext>
                    </a:extLst>
                  </p:cNvPr>
                  <p:cNvSpPr>
                    <a:spLocks/>
                  </p:cNvSpPr>
                  <p:nvPr/>
                </p:nvSpPr>
                <p:spPr bwMode="auto">
                  <a:xfrm>
                    <a:off x="492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CD0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47" name="Freeform 199">
                    <a:extLst>
                      <a:ext uri="{FF2B5EF4-FFF2-40B4-BE49-F238E27FC236}">
                        <a16:creationId xmlns:a16="http://schemas.microsoft.com/office/drawing/2014/main" id="{0AE85BED-E750-4A56-8F60-0307F2094D40}"/>
                      </a:ext>
                    </a:extLst>
                  </p:cNvPr>
                  <p:cNvSpPr>
                    <a:spLocks/>
                  </p:cNvSpPr>
                  <p:nvPr/>
                </p:nvSpPr>
                <p:spPr bwMode="auto">
                  <a:xfrm>
                    <a:off x="4932"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2BCF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48" name="Freeform 200">
                    <a:extLst>
                      <a:ext uri="{FF2B5EF4-FFF2-40B4-BE49-F238E27FC236}">
                        <a16:creationId xmlns:a16="http://schemas.microsoft.com/office/drawing/2014/main" id="{6EE2DC12-2AF0-41F2-94F0-A5CC74240170}"/>
                      </a:ext>
                    </a:extLst>
                  </p:cNvPr>
                  <p:cNvSpPr>
                    <a:spLocks/>
                  </p:cNvSpPr>
                  <p:nvPr/>
                </p:nvSpPr>
                <p:spPr bwMode="auto">
                  <a:xfrm>
                    <a:off x="494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9CF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49" name="Freeform 201">
                    <a:extLst>
                      <a:ext uri="{FF2B5EF4-FFF2-40B4-BE49-F238E27FC236}">
                        <a16:creationId xmlns:a16="http://schemas.microsoft.com/office/drawing/2014/main" id="{5AB79121-166B-43C2-8FBB-8624F0E1BB6A}"/>
                      </a:ext>
                    </a:extLst>
                  </p:cNvPr>
                  <p:cNvSpPr>
                    <a:spLocks/>
                  </p:cNvSpPr>
                  <p:nvPr/>
                </p:nvSpPr>
                <p:spPr bwMode="auto">
                  <a:xfrm>
                    <a:off x="495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8CF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50" name="Freeform 202">
                    <a:extLst>
                      <a:ext uri="{FF2B5EF4-FFF2-40B4-BE49-F238E27FC236}">
                        <a16:creationId xmlns:a16="http://schemas.microsoft.com/office/drawing/2014/main" id="{321F1B0E-4631-40D4-8AFF-A352E07CBB24}"/>
                      </a:ext>
                    </a:extLst>
                  </p:cNvPr>
                  <p:cNvSpPr>
                    <a:spLocks/>
                  </p:cNvSpPr>
                  <p:nvPr/>
                </p:nvSpPr>
                <p:spPr bwMode="auto">
                  <a:xfrm>
                    <a:off x="4961"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27C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51" name="Freeform 203">
                    <a:extLst>
                      <a:ext uri="{FF2B5EF4-FFF2-40B4-BE49-F238E27FC236}">
                        <a16:creationId xmlns:a16="http://schemas.microsoft.com/office/drawing/2014/main" id="{78BCD9ED-431F-4E39-9786-E62F96081D12}"/>
                      </a:ext>
                    </a:extLst>
                  </p:cNvPr>
                  <p:cNvSpPr>
                    <a:spLocks/>
                  </p:cNvSpPr>
                  <p:nvPr/>
                </p:nvSpPr>
                <p:spPr bwMode="auto">
                  <a:xfrm>
                    <a:off x="497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6C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52" name="Freeform 204">
                    <a:extLst>
                      <a:ext uri="{FF2B5EF4-FFF2-40B4-BE49-F238E27FC236}">
                        <a16:creationId xmlns:a16="http://schemas.microsoft.com/office/drawing/2014/main" id="{7FB04363-40DE-4C40-8C4A-307888B52993}"/>
                      </a:ext>
                    </a:extLst>
                  </p:cNvPr>
                  <p:cNvSpPr>
                    <a:spLocks/>
                  </p:cNvSpPr>
                  <p:nvPr/>
                </p:nvSpPr>
                <p:spPr bwMode="auto">
                  <a:xfrm>
                    <a:off x="4980"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24C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53" name="Freeform 205">
                    <a:extLst>
                      <a:ext uri="{FF2B5EF4-FFF2-40B4-BE49-F238E27FC236}">
                        <a16:creationId xmlns:a16="http://schemas.microsoft.com/office/drawing/2014/main" id="{4E972E4A-D0C7-472E-BEE3-A75B97DAA9C4}"/>
                      </a:ext>
                    </a:extLst>
                  </p:cNvPr>
                  <p:cNvSpPr>
                    <a:spLocks/>
                  </p:cNvSpPr>
                  <p:nvPr/>
                </p:nvSpPr>
                <p:spPr bwMode="auto">
                  <a:xfrm>
                    <a:off x="4989"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3C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54" name="Freeform 206">
                    <a:extLst>
                      <a:ext uri="{FF2B5EF4-FFF2-40B4-BE49-F238E27FC236}">
                        <a16:creationId xmlns:a16="http://schemas.microsoft.com/office/drawing/2014/main" id="{55C5FA38-2C6F-433D-A329-E9E1CAB1DE3C}"/>
                      </a:ext>
                    </a:extLst>
                  </p:cNvPr>
                  <p:cNvSpPr>
                    <a:spLocks/>
                  </p:cNvSpPr>
                  <p:nvPr/>
                </p:nvSpPr>
                <p:spPr bwMode="auto">
                  <a:xfrm>
                    <a:off x="4999"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21C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55" name="Freeform 207">
                    <a:extLst>
                      <a:ext uri="{FF2B5EF4-FFF2-40B4-BE49-F238E27FC236}">
                        <a16:creationId xmlns:a16="http://schemas.microsoft.com/office/drawing/2014/main" id="{04892BCE-2F79-44A1-951D-B3356DB91F89}"/>
                      </a:ext>
                    </a:extLst>
                  </p:cNvPr>
                  <p:cNvSpPr>
                    <a:spLocks/>
                  </p:cNvSpPr>
                  <p:nvPr/>
                </p:nvSpPr>
                <p:spPr bwMode="auto">
                  <a:xfrm>
                    <a:off x="500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20C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56" name="Freeform 208">
                    <a:extLst>
                      <a:ext uri="{FF2B5EF4-FFF2-40B4-BE49-F238E27FC236}">
                        <a16:creationId xmlns:a16="http://schemas.microsoft.com/office/drawing/2014/main" id="{26A034D9-1F1E-4FD8-8314-C3822033F275}"/>
                      </a:ext>
                    </a:extLst>
                  </p:cNvPr>
                  <p:cNvSpPr>
                    <a:spLocks/>
                  </p:cNvSpPr>
                  <p:nvPr/>
                </p:nvSpPr>
                <p:spPr bwMode="auto">
                  <a:xfrm>
                    <a:off x="5018"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FC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57" name="Freeform 209">
                    <a:extLst>
                      <a:ext uri="{FF2B5EF4-FFF2-40B4-BE49-F238E27FC236}">
                        <a16:creationId xmlns:a16="http://schemas.microsoft.com/office/drawing/2014/main" id="{2CBF8A2F-B96C-4546-96B2-B98A5C29C5A9}"/>
                      </a:ext>
                    </a:extLst>
                  </p:cNvPr>
                  <p:cNvSpPr>
                    <a:spLocks/>
                  </p:cNvSpPr>
                  <p:nvPr/>
                </p:nvSpPr>
                <p:spPr bwMode="auto">
                  <a:xfrm>
                    <a:off x="5028"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ECD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58" name="Freeform 210">
                    <a:extLst>
                      <a:ext uri="{FF2B5EF4-FFF2-40B4-BE49-F238E27FC236}">
                        <a16:creationId xmlns:a16="http://schemas.microsoft.com/office/drawing/2014/main" id="{2E6ADE56-76F6-4C01-8E77-826E195189A6}"/>
                      </a:ext>
                    </a:extLst>
                  </p:cNvPr>
                  <p:cNvSpPr>
                    <a:spLocks/>
                  </p:cNvSpPr>
                  <p:nvPr/>
                </p:nvSpPr>
                <p:spPr bwMode="auto">
                  <a:xfrm>
                    <a:off x="5037"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CCD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59" name="Freeform 211">
                    <a:extLst>
                      <a:ext uri="{FF2B5EF4-FFF2-40B4-BE49-F238E27FC236}">
                        <a16:creationId xmlns:a16="http://schemas.microsoft.com/office/drawing/2014/main" id="{7A9619DD-445D-42DD-9ADE-B9BA4A7921E9}"/>
                      </a:ext>
                    </a:extLst>
                  </p:cNvPr>
                  <p:cNvSpPr>
                    <a:spLocks/>
                  </p:cNvSpPr>
                  <p:nvPr/>
                </p:nvSpPr>
                <p:spPr bwMode="auto">
                  <a:xfrm>
                    <a:off x="5047"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BCD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60" name="Freeform 212">
                    <a:extLst>
                      <a:ext uri="{FF2B5EF4-FFF2-40B4-BE49-F238E27FC236}">
                        <a16:creationId xmlns:a16="http://schemas.microsoft.com/office/drawing/2014/main" id="{128752BB-DE55-433A-84FC-A06ABCCDDF40}"/>
                      </a:ext>
                    </a:extLst>
                  </p:cNvPr>
                  <p:cNvSpPr>
                    <a:spLocks/>
                  </p:cNvSpPr>
                  <p:nvPr/>
                </p:nvSpPr>
                <p:spPr bwMode="auto">
                  <a:xfrm>
                    <a:off x="5056"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ACD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61" name="Freeform 213">
                    <a:extLst>
                      <a:ext uri="{FF2B5EF4-FFF2-40B4-BE49-F238E27FC236}">
                        <a16:creationId xmlns:a16="http://schemas.microsoft.com/office/drawing/2014/main" id="{A80F28F4-5A02-4BEF-8188-0D5BB1EE581F}"/>
                      </a:ext>
                    </a:extLst>
                  </p:cNvPr>
                  <p:cNvSpPr>
                    <a:spLocks/>
                  </p:cNvSpPr>
                  <p:nvPr/>
                </p:nvSpPr>
                <p:spPr bwMode="auto">
                  <a:xfrm>
                    <a:off x="5066"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9CD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62" name="Freeform 214">
                    <a:extLst>
                      <a:ext uri="{FF2B5EF4-FFF2-40B4-BE49-F238E27FC236}">
                        <a16:creationId xmlns:a16="http://schemas.microsoft.com/office/drawing/2014/main" id="{DB936E04-F656-46AB-9C8E-BF989F165DE9}"/>
                      </a:ext>
                    </a:extLst>
                  </p:cNvPr>
                  <p:cNvSpPr>
                    <a:spLocks/>
                  </p:cNvSpPr>
                  <p:nvPr/>
                </p:nvSpPr>
                <p:spPr bwMode="auto">
                  <a:xfrm>
                    <a:off x="507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8CD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63" name="Freeform 215">
                    <a:extLst>
                      <a:ext uri="{FF2B5EF4-FFF2-40B4-BE49-F238E27FC236}">
                        <a16:creationId xmlns:a16="http://schemas.microsoft.com/office/drawing/2014/main" id="{C82FA9C5-D9CD-4AA8-A03B-492FD086276E}"/>
                      </a:ext>
                    </a:extLst>
                  </p:cNvPr>
                  <p:cNvSpPr>
                    <a:spLocks/>
                  </p:cNvSpPr>
                  <p:nvPr/>
                </p:nvSpPr>
                <p:spPr bwMode="auto">
                  <a:xfrm>
                    <a:off x="5085"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6CD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64" name="Freeform 216">
                    <a:extLst>
                      <a:ext uri="{FF2B5EF4-FFF2-40B4-BE49-F238E27FC236}">
                        <a16:creationId xmlns:a16="http://schemas.microsoft.com/office/drawing/2014/main" id="{6F4982D0-B487-4D12-9FB1-FC33B3493B61}"/>
                      </a:ext>
                    </a:extLst>
                  </p:cNvPr>
                  <p:cNvSpPr>
                    <a:spLocks/>
                  </p:cNvSpPr>
                  <p:nvPr/>
                </p:nvSpPr>
                <p:spPr bwMode="auto">
                  <a:xfrm>
                    <a:off x="5095"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5C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65" name="Freeform 217">
                    <a:extLst>
                      <a:ext uri="{FF2B5EF4-FFF2-40B4-BE49-F238E27FC236}">
                        <a16:creationId xmlns:a16="http://schemas.microsoft.com/office/drawing/2014/main" id="{62AD6B4F-5590-4E5B-BDFB-F13BEA592571}"/>
                      </a:ext>
                    </a:extLst>
                  </p:cNvPr>
                  <p:cNvSpPr>
                    <a:spLocks/>
                  </p:cNvSpPr>
                  <p:nvPr/>
                </p:nvSpPr>
                <p:spPr bwMode="auto">
                  <a:xfrm>
                    <a:off x="5104"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3CC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66" name="Freeform 218">
                    <a:extLst>
                      <a:ext uri="{FF2B5EF4-FFF2-40B4-BE49-F238E27FC236}">
                        <a16:creationId xmlns:a16="http://schemas.microsoft.com/office/drawing/2014/main" id="{AE34EE41-5DEA-4909-A3C6-FECA5CEB6941}"/>
                      </a:ext>
                    </a:extLst>
                  </p:cNvPr>
                  <p:cNvSpPr>
                    <a:spLocks/>
                  </p:cNvSpPr>
                  <p:nvPr/>
                </p:nvSpPr>
                <p:spPr bwMode="auto">
                  <a:xfrm>
                    <a:off x="5114"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2CC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67" name="Freeform 219">
                    <a:extLst>
                      <a:ext uri="{FF2B5EF4-FFF2-40B4-BE49-F238E27FC236}">
                        <a16:creationId xmlns:a16="http://schemas.microsoft.com/office/drawing/2014/main" id="{BB2FBB1A-8148-4A82-AD3B-E21A350FC18F}"/>
                      </a:ext>
                    </a:extLst>
                  </p:cNvPr>
                  <p:cNvSpPr>
                    <a:spLocks/>
                  </p:cNvSpPr>
                  <p:nvPr/>
                </p:nvSpPr>
                <p:spPr bwMode="auto">
                  <a:xfrm>
                    <a:off x="5123"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11CC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9069" name="Freeform 221">
                  <a:extLst>
                    <a:ext uri="{FF2B5EF4-FFF2-40B4-BE49-F238E27FC236}">
                      <a16:creationId xmlns:a16="http://schemas.microsoft.com/office/drawing/2014/main" id="{AD3E781F-C19E-4B99-811A-08C0B1197064}"/>
                    </a:ext>
                  </a:extLst>
                </p:cNvPr>
                <p:cNvSpPr>
                  <a:spLocks/>
                </p:cNvSpPr>
                <p:nvPr/>
              </p:nvSpPr>
              <p:spPr bwMode="auto">
                <a:xfrm>
                  <a:off x="5133"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10CC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70" name="Freeform 222">
                  <a:extLst>
                    <a:ext uri="{FF2B5EF4-FFF2-40B4-BE49-F238E27FC236}">
                      <a16:creationId xmlns:a16="http://schemas.microsoft.com/office/drawing/2014/main" id="{5538ECD7-5264-42AA-A32B-55E038294494}"/>
                    </a:ext>
                  </a:extLst>
                </p:cNvPr>
                <p:cNvSpPr>
                  <a:spLocks/>
                </p:cNvSpPr>
                <p:nvPr/>
              </p:nvSpPr>
              <p:spPr bwMode="auto">
                <a:xfrm>
                  <a:off x="514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0E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71" name="Freeform 223">
                  <a:extLst>
                    <a:ext uri="{FF2B5EF4-FFF2-40B4-BE49-F238E27FC236}">
                      <a16:creationId xmlns:a16="http://schemas.microsoft.com/office/drawing/2014/main" id="{EF0D8E18-9BD6-417B-AFF5-27EFBE17A8EA}"/>
                    </a:ext>
                  </a:extLst>
                </p:cNvPr>
                <p:cNvSpPr>
                  <a:spLocks/>
                </p:cNvSpPr>
                <p:nvPr/>
              </p:nvSpPr>
              <p:spPr bwMode="auto">
                <a:xfrm>
                  <a:off x="5152"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0D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72" name="Freeform 224">
                  <a:extLst>
                    <a:ext uri="{FF2B5EF4-FFF2-40B4-BE49-F238E27FC236}">
                      <a16:creationId xmlns:a16="http://schemas.microsoft.com/office/drawing/2014/main" id="{E74EE256-8CFC-4E49-845F-4E739B7D2E30}"/>
                    </a:ext>
                  </a:extLst>
                </p:cNvPr>
                <p:cNvSpPr>
                  <a:spLocks/>
                </p:cNvSpPr>
                <p:nvPr/>
              </p:nvSpPr>
              <p:spPr bwMode="auto">
                <a:xfrm>
                  <a:off x="5162"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0C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73" name="Freeform 225">
                  <a:extLst>
                    <a:ext uri="{FF2B5EF4-FFF2-40B4-BE49-F238E27FC236}">
                      <a16:creationId xmlns:a16="http://schemas.microsoft.com/office/drawing/2014/main" id="{112E99FB-850A-45E3-9680-EDB7F3774EF4}"/>
                    </a:ext>
                  </a:extLst>
                </p:cNvPr>
                <p:cNvSpPr>
                  <a:spLocks/>
                </p:cNvSpPr>
                <p:nvPr/>
              </p:nvSpPr>
              <p:spPr bwMode="auto">
                <a:xfrm>
                  <a:off x="5171"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0A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74" name="Freeform 226">
                  <a:extLst>
                    <a:ext uri="{FF2B5EF4-FFF2-40B4-BE49-F238E27FC236}">
                      <a16:creationId xmlns:a16="http://schemas.microsoft.com/office/drawing/2014/main" id="{8FFC9238-28D5-4933-9C1D-538B23A73EE5}"/>
                    </a:ext>
                  </a:extLst>
                </p:cNvPr>
                <p:cNvSpPr>
                  <a:spLocks/>
                </p:cNvSpPr>
                <p:nvPr/>
              </p:nvSpPr>
              <p:spPr bwMode="auto">
                <a:xfrm>
                  <a:off x="5181"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09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75" name="Freeform 227">
                  <a:extLst>
                    <a:ext uri="{FF2B5EF4-FFF2-40B4-BE49-F238E27FC236}">
                      <a16:creationId xmlns:a16="http://schemas.microsoft.com/office/drawing/2014/main" id="{932857EB-3B48-4625-A911-425E709F7AFD}"/>
                    </a:ext>
                  </a:extLst>
                </p:cNvPr>
                <p:cNvSpPr>
                  <a:spLocks/>
                </p:cNvSpPr>
                <p:nvPr/>
              </p:nvSpPr>
              <p:spPr bwMode="auto">
                <a:xfrm>
                  <a:off x="5190"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07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76" name="Freeform 228">
                  <a:extLst>
                    <a:ext uri="{FF2B5EF4-FFF2-40B4-BE49-F238E27FC236}">
                      <a16:creationId xmlns:a16="http://schemas.microsoft.com/office/drawing/2014/main" id="{2E06D75B-5CC4-4194-B762-C27CBDF26151}"/>
                    </a:ext>
                  </a:extLst>
                </p:cNvPr>
                <p:cNvSpPr>
                  <a:spLocks/>
                </p:cNvSpPr>
                <p:nvPr/>
              </p:nvSpPr>
              <p:spPr bwMode="auto">
                <a:xfrm>
                  <a:off x="5200" y="3117"/>
                  <a:ext cx="502" cy="594"/>
                </a:xfrm>
                <a:custGeom>
                  <a:avLst/>
                  <a:gdLst>
                    <a:gd name="T0" fmla="*/ 493 w 502"/>
                    <a:gd name="T1" fmla="*/ 0 h 594"/>
                    <a:gd name="T2" fmla="*/ 0 w 502"/>
                    <a:gd name="T3" fmla="*/ 594 h 594"/>
                    <a:gd name="T4" fmla="*/ 9 w 502"/>
                    <a:gd name="T5" fmla="*/ 594 h 594"/>
                    <a:gd name="T6" fmla="*/ 502 w 502"/>
                    <a:gd name="T7" fmla="*/ 0 h 594"/>
                    <a:gd name="T8" fmla="*/ 493 w 502"/>
                    <a:gd name="T9" fmla="*/ 0 h 594"/>
                  </a:gdLst>
                  <a:ahLst/>
                  <a:cxnLst>
                    <a:cxn ang="0">
                      <a:pos x="T0" y="T1"/>
                    </a:cxn>
                    <a:cxn ang="0">
                      <a:pos x="T2" y="T3"/>
                    </a:cxn>
                    <a:cxn ang="0">
                      <a:pos x="T4" y="T5"/>
                    </a:cxn>
                    <a:cxn ang="0">
                      <a:pos x="T6" y="T7"/>
                    </a:cxn>
                    <a:cxn ang="0">
                      <a:pos x="T8" y="T9"/>
                    </a:cxn>
                  </a:cxnLst>
                  <a:rect l="0" t="0" r="r" b="b"/>
                  <a:pathLst>
                    <a:path w="502" h="594">
                      <a:moveTo>
                        <a:pt x="493" y="0"/>
                      </a:moveTo>
                      <a:lnTo>
                        <a:pt x="0" y="594"/>
                      </a:lnTo>
                      <a:lnTo>
                        <a:pt x="9" y="594"/>
                      </a:lnTo>
                      <a:lnTo>
                        <a:pt x="502" y="0"/>
                      </a:lnTo>
                      <a:lnTo>
                        <a:pt x="493" y="0"/>
                      </a:lnTo>
                      <a:close/>
                    </a:path>
                  </a:pathLst>
                </a:custGeom>
                <a:solidFill>
                  <a:srgbClr val="05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77" name="Freeform 229">
                  <a:extLst>
                    <a:ext uri="{FF2B5EF4-FFF2-40B4-BE49-F238E27FC236}">
                      <a16:creationId xmlns:a16="http://schemas.microsoft.com/office/drawing/2014/main" id="{B47171C6-8496-4CEE-B5AA-F48694F103DE}"/>
                    </a:ext>
                  </a:extLst>
                </p:cNvPr>
                <p:cNvSpPr>
                  <a:spLocks/>
                </p:cNvSpPr>
                <p:nvPr/>
              </p:nvSpPr>
              <p:spPr bwMode="auto">
                <a:xfrm>
                  <a:off x="5209" y="3117"/>
                  <a:ext cx="503" cy="594"/>
                </a:xfrm>
                <a:custGeom>
                  <a:avLst/>
                  <a:gdLst>
                    <a:gd name="T0" fmla="*/ 493 w 503"/>
                    <a:gd name="T1" fmla="*/ 0 h 594"/>
                    <a:gd name="T2" fmla="*/ 0 w 503"/>
                    <a:gd name="T3" fmla="*/ 594 h 594"/>
                    <a:gd name="T4" fmla="*/ 10 w 503"/>
                    <a:gd name="T5" fmla="*/ 594 h 594"/>
                    <a:gd name="T6" fmla="*/ 503 w 503"/>
                    <a:gd name="T7" fmla="*/ 0 h 594"/>
                    <a:gd name="T8" fmla="*/ 493 w 503"/>
                    <a:gd name="T9" fmla="*/ 0 h 594"/>
                  </a:gdLst>
                  <a:ahLst/>
                  <a:cxnLst>
                    <a:cxn ang="0">
                      <a:pos x="T0" y="T1"/>
                    </a:cxn>
                    <a:cxn ang="0">
                      <a:pos x="T2" y="T3"/>
                    </a:cxn>
                    <a:cxn ang="0">
                      <a:pos x="T4" y="T5"/>
                    </a:cxn>
                    <a:cxn ang="0">
                      <a:pos x="T6" y="T7"/>
                    </a:cxn>
                    <a:cxn ang="0">
                      <a:pos x="T8" y="T9"/>
                    </a:cxn>
                  </a:cxnLst>
                  <a:rect l="0" t="0" r="r" b="b"/>
                  <a:pathLst>
                    <a:path w="503" h="594">
                      <a:moveTo>
                        <a:pt x="493" y="0"/>
                      </a:moveTo>
                      <a:lnTo>
                        <a:pt x="0" y="594"/>
                      </a:lnTo>
                      <a:lnTo>
                        <a:pt x="10" y="594"/>
                      </a:lnTo>
                      <a:lnTo>
                        <a:pt x="503" y="0"/>
                      </a:lnTo>
                      <a:lnTo>
                        <a:pt x="493" y="0"/>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78" name="Freeform 230">
                  <a:extLst>
                    <a:ext uri="{FF2B5EF4-FFF2-40B4-BE49-F238E27FC236}">
                      <a16:creationId xmlns:a16="http://schemas.microsoft.com/office/drawing/2014/main" id="{C07D724B-76CE-4F82-9406-EE52D727150B}"/>
                    </a:ext>
                  </a:extLst>
                </p:cNvPr>
                <p:cNvSpPr>
                  <a:spLocks/>
                </p:cNvSpPr>
                <p:nvPr/>
              </p:nvSpPr>
              <p:spPr bwMode="auto">
                <a:xfrm>
                  <a:off x="5219" y="3117"/>
                  <a:ext cx="493" cy="594"/>
                </a:xfrm>
                <a:custGeom>
                  <a:avLst/>
                  <a:gdLst>
                    <a:gd name="T0" fmla="*/ 493 w 493"/>
                    <a:gd name="T1" fmla="*/ 0 h 594"/>
                    <a:gd name="T2" fmla="*/ 0 w 493"/>
                    <a:gd name="T3" fmla="*/ 594 h 594"/>
                    <a:gd name="T4" fmla="*/ 0 w 493"/>
                    <a:gd name="T5" fmla="*/ 594 h 594"/>
                    <a:gd name="T6" fmla="*/ 493 w 493"/>
                    <a:gd name="T7" fmla="*/ 0 h 594"/>
                  </a:gdLst>
                  <a:ahLst/>
                  <a:cxnLst>
                    <a:cxn ang="0">
                      <a:pos x="T0" y="T1"/>
                    </a:cxn>
                    <a:cxn ang="0">
                      <a:pos x="T2" y="T3"/>
                    </a:cxn>
                    <a:cxn ang="0">
                      <a:pos x="T4" y="T5"/>
                    </a:cxn>
                    <a:cxn ang="0">
                      <a:pos x="T6" y="T7"/>
                    </a:cxn>
                  </a:cxnLst>
                  <a:rect l="0" t="0" r="r" b="b"/>
                  <a:pathLst>
                    <a:path w="493" h="594">
                      <a:moveTo>
                        <a:pt x="493" y="0"/>
                      </a:moveTo>
                      <a:lnTo>
                        <a:pt x="0" y="594"/>
                      </a:lnTo>
                      <a:lnTo>
                        <a:pt x="0" y="594"/>
                      </a:lnTo>
                      <a:lnTo>
                        <a:pt x="493" y="0"/>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9080" name="Freeform 232">
                <a:extLst>
                  <a:ext uri="{FF2B5EF4-FFF2-40B4-BE49-F238E27FC236}">
                    <a16:creationId xmlns:a16="http://schemas.microsoft.com/office/drawing/2014/main" id="{43AD5254-214A-4EFD-840C-199EB5801DDE}"/>
                  </a:ext>
                </a:extLst>
              </p:cNvPr>
              <p:cNvSpPr>
                <a:spLocks/>
              </p:cNvSpPr>
              <p:nvPr/>
            </p:nvSpPr>
            <p:spPr bwMode="auto">
              <a:xfrm>
                <a:off x="4726" y="3118"/>
                <a:ext cx="481" cy="233"/>
              </a:xfrm>
              <a:custGeom>
                <a:avLst/>
                <a:gdLst>
                  <a:gd name="T0" fmla="*/ 0 w 481"/>
                  <a:gd name="T1" fmla="*/ 45 h 233"/>
                  <a:gd name="T2" fmla="*/ 35 w 481"/>
                  <a:gd name="T3" fmla="*/ 31 h 233"/>
                  <a:gd name="T4" fmla="*/ 70 w 481"/>
                  <a:gd name="T5" fmla="*/ 20 h 233"/>
                  <a:gd name="T6" fmla="*/ 105 w 481"/>
                  <a:gd name="T7" fmla="*/ 11 h 233"/>
                  <a:gd name="T8" fmla="*/ 139 w 481"/>
                  <a:gd name="T9" fmla="*/ 5 h 233"/>
                  <a:gd name="T10" fmla="*/ 173 w 481"/>
                  <a:gd name="T11" fmla="*/ 2 h 233"/>
                  <a:gd name="T12" fmla="*/ 205 w 481"/>
                  <a:gd name="T13" fmla="*/ 0 h 233"/>
                  <a:gd name="T14" fmla="*/ 236 w 481"/>
                  <a:gd name="T15" fmla="*/ 1 h 233"/>
                  <a:gd name="T16" fmla="*/ 266 w 481"/>
                  <a:gd name="T17" fmla="*/ 5 h 233"/>
                  <a:gd name="T18" fmla="*/ 295 w 481"/>
                  <a:gd name="T19" fmla="*/ 10 h 233"/>
                  <a:gd name="T20" fmla="*/ 321 w 481"/>
                  <a:gd name="T21" fmla="*/ 18 h 233"/>
                  <a:gd name="T22" fmla="*/ 346 w 481"/>
                  <a:gd name="T23" fmla="*/ 29 h 233"/>
                  <a:gd name="T24" fmla="*/ 368 w 481"/>
                  <a:gd name="T25" fmla="*/ 41 h 233"/>
                  <a:gd name="T26" fmla="*/ 388 w 481"/>
                  <a:gd name="T27" fmla="*/ 56 h 233"/>
                  <a:gd name="T28" fmla="*/ 405 w 481"/>
                  <a:gd name="T29" fmla="*/ 72 h 233"/>
                  <a:gd name="T30" fmla="*/ 419 w 481"/>
                  <a:gd name="T31" fmla="*/ 91 h 233"/>
                  <a:gd name="T32" fmla="*/ 430 w 481"/>
                  <a:gd name="T33" fmla="*/ 112 h 233"/>
                  <a:gd name="T34" fmla="*/ 481 w 481"/>
                  <a:gd name="T35" fmla="*/ 233 h 233"/>
                  <a:gd name="T36" fmla="*/ 470 w 481"/>
                  <a:gd name="T37" fmla="*/ 212 h 233"/>
                  <a:gd name="T38" fmla="*/ 456 w 481"/>
                  <a:gd name="T39" fmla="*/ 193 h 233"/>
                  <a:gd name="T40" fmla="*/ 439 w 481"/>
                  <a:gd name="T41" fmla="*/ 177 h 233"/>
                  <a:gd name="T42" fmla="*/ 419 w 481"/>
                  <a:gd name="T43" fmla="*/ 162 h 233"/>
                  <a:gd name="T44" fmla="*/ 397 w 481"/>
                  <a:gd name="T45" fmla="*/ 150 h 233"/>
                  <a:gd name="T46" fmla="*/ 373 w 481"/>
                  <a:gd name="T47" fmla="*/ 139 h 233"/>
                  <a:gd name="T48" fmla="*/ 346 w 481"/>
                  <a:gd name="T49" fmla="*/ 131 h 233"/>
                  <a:gd name="T50" fmla="*/ 318 w 481"/>
                  <a:gd name="T51" fmla="*/ 126 h 233"/>
                  <a:gd name="T52" fmla="*/ 288 w 481"/>
                  <a:gd name="T53" fmla="*/ 122 h 233"/>
                  <a:gd name="T54" fmla="*/ 257 w 481"/>
                  <a:gd name="T55" fmla="*/ 121 h 233"/>
                  <a:gd name="T56" fmla="*/ 224 w 481"/>
                  <a:gd name="T57" fmla="*/ 123 h 233"/>
                  <a:gd name="T58" fmla="*/ 191 w 481"/>
                  <a:gd name="T59" fmla="*/ 126 h 233"/>
                  <a:gd name="T60" fmla="*/ 156 w 481"/>
                  <a:gd name="T61" fmla="*/ 132 h 233"/>
                  <a:gd name="T62" fmla="*/ 121 w 481"/>
                  <a:gd name="T63" fmla="*/ 141 h 233"/>
                  <a:gd name="T64" fmla="*/ 86 w 481"/>
                  <a:gd name="T65" fmla="*/ 152 h 233"/>
                  <a:gd name="T66" fmla="*/ 51 w 481"/>
                  <a:gd name="T67" fmla="*/ 166 h 233"/>
                  <a:gd name="T68" fmla="*/ 0 w 481"/>
                  <a:gd name="T69" fmla="*/ 4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1" h="233">
                    <a:moveTo>
                      <a:pt x="0" y="45"/>
                    </a:moveTo>
                    <a:lnTo>
                      <a:pt x="35" y="31"/>
                    </a:lnTo>
                    <a:lnTo>
                      <a:pt x="70" y="20"/>
                    </a:lnTo>
                    <a:lnTo>
                      <a:pt x="105" y="11"/>
                    </a:lnTo>
                    <a:lnTo>
                      <a:pt x="139" y="5"/>
                    </a:lnTo>
                    <a:lnTo>
                      <a:pt x="173" y="2"/>
                    </a:lnTo>
                    <a:lnTo>
                      <a:pt x="205" y="0"/>
                    </a:lnTo>
                    <a:lnTo>
                      <a:pt x="236" y="1"/>
                    </a:lnTo>
                    <a:lnTo>
                      <a:pt x="266" y="5"/>
                    </a:lnTo>
                    <a:lnTo>
                      <a:pt x="295" y="10"/>
                    </a:lnTo>
                    <a:lnTo>
                      <a:pt x="321" y="18"/>
                    </a:lnTo>
                    <a:lnTo>
                      <a:pt x="346" y="29"/>
                    </a:lnTo>
                    <a:lnTo>
                      <a:pt x="368" y="41"/>
                    </a:lnTo>
                    <a:lnTo>
                      <a:pt x="388" y="56"/>
                    </a:lnTo>
                    <a:lnTo>
                      <a:pt x="405" y="72"/>
                    </a:lnTo>
                    <a:lnTo>
                      <a:pt x="419" y="91"/>
                    </a:lnTo>
                    <a:lnTo>
                      <a:pt x="430" y="112"/>
                    </a:lnTo>
                    <a:lnTo>
                      <a:pt x="481" y="233"/>
                    </a:lnTo>
                    <a:lnTo>
                      <a:pt x="470" y="212"/>
                    </a:lnTo>
                    <a:lnTo>
                      <a:pt x="456" y="193"/>
                    </a:lnTo>
                    <a:lnTo>
                      <a:pt x="439" y="177"/>
                    </a:lnTo>
                    <a:lnTo>
                      <a:pt x="419" y="162"/>
                    </a:lnTo>
                    <a:lnTo>
                      <a:pt x="397" y="150"/>
                    </a:lnTo>
                    <a:lnTo>
                      <a:pt x="373" y="139"/>
                    </a:lnTo>
                    <a:lnTo>
                      <a:pt x="346" y="131"/>
                    </a:lnTo>
                    <a:lnTo>
                      <a:pt x="318" y="126"/>
                    </a:lnTo>
                    <a:lnTo>
                      <a:pt x="288" y="122"/>
                    </a:lnTo>
                    <a:lnTo>
                      <a:pt x="257" y="121"/>
                    </a:lnTo>
                    <a:lnTo>
                      <a:pt x="224" y="123"/>
                    </a:lnTo>
                    <a:lnTo>
                      <a:pt x="191" y="126"/>
                    </a:lnTo>
                    <a:lnTo>
                      <a:pt x="156" y="132"/>
                    </a:lnTo>
                    <a:lnTo>
                      <a:pt x="121" y="141"/>
                    </a:lnTo>
                    <a:lnTo>
                      <a:pt x="86" y="152"/>
                    </a:lnTo>
                    <a:lnTo>
                      <a:pt x="51" y="166"/>
                    </a:lnTo>
                    <a:lnTo>
                      <a:pt x="0" y="45"/>
                    </a:lnTo>
                    <a:close/>
                  </a:path>
                </a:pathLst>
              </a:custGeom>
              <a:solidFill>
                <a:srgbClr val="00A4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081" name="Freeform 233">
                <a:extLst>
                  <a:ext uri="{FF2B5EF4-FFF2-40B4-BE49-F238E27FC236}">
                    <a16:creationId xmlns:a16="http://schemas.microsoft.com/office/drawing/2014/main" id="{C6674176-D1B3-4A6D-B37F-244C74F2998C}"/>
                  </a:ext>
                </a:extLst>
              </p:cNvPr>
              <p:cNvSpPr>
                <a:spLocks/>
              </p:cNvSpPr>
              <p:nvPr/>
            </p:nvSpPr>
            <p:spPr bwMode="auto">
              <a:xfrm>
                <a:off x="4726" y="3118"/>
                <a:ext cx="493" cy="590"/>
              </a:xfrm>
              <a:custGeom>
                <a:avLst/>
                <a:gdLst>
                  <a:gd name="T0" fmla="*/ 35 w 493"/>
                  <a:gd name="T1" fmla="*/ 31 h 590"/>
                  <a:gd name="T2" fmla="*/ 105 w 493"/>
                  <a:gd name="T3" fmla="*/ 11 h 590"/>
                  <a:gd name="T4" fmla="*/ 173 w 493"/>
                  <a:gd name="T5" fmla="*/ 2 h 590"/>
                  <a:gd name="T6" fmla="*/ 236 w 493"/>
                  <a:gd name="T7" fmla="*/ 1 h 590"/>
                  <a:gd name="T8" fmla="*/ 295 w 493"/>
                  <a:gd name="T9" fmla="*/ 10 h 590"/>
                  <a:gd name="T10" fmla="*/ 346 w 493"/>
                  <a:gd name="T11" fmla="*/ 29 h 590"/>
                  <a:gd name="T12" fmla="*/ 388 w 493"/>
                  <a:gd name="T13" fmla="*/ 56 h 590"/>
                  <a:gd name="T14" fmla="*/ 419 w 493"/>
                  <a:gd name="T15" fmla="*/ 91 h 590"/>
                  <a:gd name="T16" fmla="*/ 481 w 493"/>
                  <a:gd name="T17" fmla="*/ 233 h 590"/>
                  <a:gd name="T18" fmla="*/ 491 w 493"/>
                  <a:gd name="T19" fmla="*/ 268 h 590"/>
                  <a:gd name="T20" fmla="*/ 492 w 493"/>
                  <a:gd name="T21" fmla="*/ 305 h 590"/>
                  <a:gd name="T22" fmla="*/ 486 w 493"/>
                  <a:gd name="T23" fmla="*/ 343 h 590"/>
                  <a:gd name="T24" fmla="*/ 471 w 493"/>
                  <a:gd name="T25" fmla="*/ 382 h 590"/>
                  <a:gd name="T26" fmla="*/ 449 w 493"/>
                  <a:gd name="T27" fmla="*/ 420 h 590"/>
                  <a:gd name="T28" fmla="*/ 419 w 493"/>
                  <a:gd name="T29" fmla="*/ 458 h 590"/>
                  <a:gd name="T30" fmla="*/ 383 w 493"/>
                  <a:gd name="T31" fmla="*/ 495 h 590"/>
                  <a:gd name="T32" fmla="*/ 340 w 493"/>
                  <a:gd name="T33" fmla="*/ 529 h 590"/>
                  <a:gd name="T34" fmla="*/ 206 w 493"/>
                  <a:gd name="T35" fmla="*/ 529 h 590"/>
                  <a:gd name="T36" fmla="*/ 288 w 493"/>
                  <a:gd name="T37" fmla="*/ 408 h 590"/>
                  <a:gd name="T38" fmla="*/ 351 w 493"/>
                  <a:gd name="T39" fmla="*/ 355 h 590"/>
                  <a:gd name="T40" fmla="*/ 377 w 493"/>
                  <a:gd name="T41" fmla="*/ 327 h 590"/>
                  <a:gd name="T42" fmla="*/ 398 w 493"/>
                  <a:gd name="T43" fmla="*/ 298 h 590"/>
                  <a:gd name="T44" fmla="*/ 416 w 493"/>
                  <a:gd name="T45" fmla="*/ 268 h 590"/>
                  <a:gd name="T46" fmla="*/ 429 w 493"/>
                  <a:gd name="T47" fmla="*/ 238 h 590"/>
                  <a:gd name="T48" fmla="*/ 437 w 493"/>
                  <a:gd name="T49" fmla="*/ 209 h 590"/>
                  <a:gd name="T50" fmla="*/ 441 w 493"/>
                  <a:gd name="T51" fmla="*/ 179 h 590"/>
                  <a:gd name="T52" fmla="*/ 425 w 493"/>
                  <a:gd name="T53" fmla="*/ 165 h 590"/>
                  <a:gd name="T54" fmla="*/ 388 w 493"/>
                  <a:gd name="T55" fmla="*/ 145 h 590"/>
                  <a:gd name="T56" fmla="*/ 345 w 493"/>
                  <a:gd name="T57" fmla="*/ 131 h 590"/>
                  <a:gd name="T58" fmla="*/ 298 w 493"/>
                  <a:gd name="T59" fmla="*/ 123 h 590"/>
                  <a:gd name="T60" fmla="*/ 246 w 493"/>
                  <a:gd name="T61" fmla="*/ 121 h 590"/>
                  <a:gd name="T62" fmla="*/ 192 w 493"/>
                  <a:gd name="T63" fmla="*/ 126 h 590"/>
                  <a:gd name="T64" fmla="*/ 136 w 493"/>
                  <a:gd name="T65" fmla="*/ 137 h 590"/>
                  <a:gd name="T66" fmla="*/ 79 w 493"/>
                  <a:gd name="T67" fmla="*/ 155 h 590"/>
                  <a:gd name="T68" fmla="*/ 0 w 493"/>
                  <a:gd name="T69" fmla="*/ 45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3" h="590">
                    <a:moveTo>
                      <a:pt x="0" y="45"/>
                    </a:moveTo>
                    <a:lnTo>
                      <a:pt x="35" y="31"/>
                    </a:lnTo>
                    <a:lnTo>
                      <a:pt x="70" y="20"/>
                    </a:lnTo>
                    <a:lnTo>
                      <a:pt x="105" y="11"/>
                    </a:lnTo>
                    <a:lnTo>
                      <a:pt x="139" y="5"/>
                    </a:lnTo>
                    <a:lnTo>
                      <a:pt x="173" y="2"/>
                    </a:lnTo>
                    <a:lnTo>
                      <a:pt x="205" y="0"/>
                    </a:lnTo>
                    <a:lnTo>
                      <a:pt x="236" y="1"/>
                    </a:lnTo>
                    <a:lnTo>
                      <a:pt x="266" y="5"/>
                    </a:lnTo>
                    <a:lnTo>
                      <a:pt x="295" y="10"/>
                    </a:lnTo>
                    <a:lnTo>
                      <a:pt x="321" y="18"/>
                    </a:lnTo>
                    <a:lnTo>
                      <a:pt x="346" y="29"/>
                    </a:lnTo>
                    <a:lnTo>
                      <a:pt x="368" y="41"/>
                    </a:lnTo>
                    <a:lnTo>
                      <a:pt x="388" y="56"/>
                    </a:lnTo>
                    <a:lnTo>
                      <a:pt x="405" y="72"/>
                    </a:lnTo>
                    <a:lnTo>
                      <a:pt x="419" y="91"/>
                    </a:lnTo>
                    <a:lnTo>
                      <a:pt x="430" y="112"/>
                    </a:lnTo>
                    <a:lnTo>
                      <a:pt x="481" y="233"/>
                    </a:lnTo>
                    <a:lnTo>
                      <a:pt x="487" y="250"/>
                    </a:lnTo>
                    <a:lnTo>
                      <a:pt x="491" y="268"/>
                    </a:lnTo>
                    <a:lnTo>
                      <a:pt x="493" y="286"/>
                    </a:lnTo>
                    <a:lnTo>
                      <a:pt x="492" y="305"/>
                    </a:lnTo>
                    <a:lnTo>
                      <a:pt x="490" y="324"/>
                    </a:lnTo>
                    <a:lnTo>
                      <a:pt x="486" y="343"/>
                    </a:lnTo>
                    <a:lnTo>
                      <a:pt x="479" y="362"/>
                    </a:lnTo>
                    <a:lnTo>
                      <a:pt x="471" y="382"/>
                    </a:lnTo>
                    <a:lnTo>
                      <a:pt x="461" y="401"/>
                    </a:lnTo>
                    <a:lnTo>
                      <a:pt x="449" y="420"/>
                    </a:lnTo>
                    <a:lnTo>
                      <a:pt x="435" y="440"/>
                    </a:lnTo>
                    <a:lnTo>
                      <a:pt x="419" y="458"/>
                    </a:lnTo>
                    <a:lnTo>
                      <a:pt x="402" y="477"/>
                    </a:lnTo>
                    <a:lnTo>
                      <a:pt x="383" y="495"/>
                    </a:lnTo>
                    <a:lnTo>
                      <a:pt x="362" y="512"/>
                    </a:lnTo>
                    <a:lnTo>
                      <a:pt x="340" y="529"/>
                    </a:lnTo>
                    <a:lnTo>
                      <a:pt x="366" y="590"/>
                    </a:lnTo>
                    <a:lnTo>
                      <a:pt x="206" y="529"/>
                    </a:lnTo>
                    <a:lnTo>
                      <a:pt x="263" y="347"/>
                    </a:lnTo>
                    <a:lnTo>
                      <a:pt x="288" y="408"/>
                    </a:lnTo>
                    <a:lnTo>
                      <a:pt x="321" y="382"/>
                    </a:lnTo>
                    <a:lnTo>
                      <a:pt x="351" y="355"/>
                    </a:lnTo>
                    <a:lnTo>
                      <a:pt x="364" y="341"/>
                    </a:lnTo>
                    <a:lnTo>
                      <a:pt x="377" y="327"/>
                    </a:lnTo>
                    <a:lnTo>
                      <a:pt x="388" y="313"/>
                    </a:lnTo>
                    <a:lnTo>
                      <a:pt x="398" y="298"/>
                    </a:lnTo>
                    <a:lnTo>
                      <a:pt x="408" y="283"/>
                    </a:lnTo>
                    <a:lnTo>
                      <a:pt x="416" y="268"/>
                    </a:lnTo>
                    <a:lnTo>
                      <a:pt x="423" y="253"/>
                    </a:lnTo>
                    <a:lnTo>
                      <a:pt x="429" y="238"/>
                    </a:lnTo>
                    <a:lnTo>
                      <a:pt x="434" y="223"/>
                    </a:lnTo>
                    <a:lnTo>
                      <a:pt x="437" y="209"/>
                    </a:lnTo>
                    <a:lnTo>
                      <a:pt x="440" y="194"/>
                    </a:lnTo>
                    <a:lnTo>
                      <a:pt x="441" y="179"/>
                    </a:lnTo>
                    <a:lnTo>
                      <a:pt x="441" y="178"/>
                    </a:lnTo>
                    <a:lnTo>
                      <a:pt x="425" y="165"/>
                    </a:lnTo>
                    <a:lnTo>
                      <a:pt x="407" y="155"/>
                    </a:lnTo>
                    <a:lnTo>
                      <a:pt x="388" y="145"/>
                    </a:lnTo>
                    <a:lnTo>
                      <a:pt x="367" y="137"/>
                    </a:lnTo>
                    <a:lnTo>
                      <a:pt x="345" y="131"/>
                    </a:lnTo>
                    <a:lnTo>
                      <a:pt x="322" y="126"/>
                    </a:lnTo>
                    <a:lnTo>
                      <a:pt x="298" y="123"/>
                    </a:lnTo>
                    <a:lnTo>
                      <a:pt x="272" y="121"/>
                    </a:lnTo>
                    <a:lnTo>
                      <a:pt x="246" y="121"/>
                    </a:lnTo>
                    <a:lnTo>
                      <a:pt x="219" y="123"/>
                    </a:lnTo>
                    <a:lnTo>
                      <a:pt x="192" y="126"/>
                    </a:lnTo>
                    <a:lnTo>
                      <a:pt x="164" y="131"/>
                    </a:lnTo>
                    <a:lnTo>
                      <a:pt x="136" y="137"/>
                    </a:lnTo>
                    <a:lnTo>
                      <a:pt x="108" y="145"/>
                    </a:lnTo>
                    <a:lnTo>
                      <a:pt x="79" y="155"/>
                    </a:lnTo>
                    <a:lnTo>
                      <a:pt x="51" y="166"/>
                    </a:lnTo>
                    <a:lnTo>
                      <a:pt x="0" y="45"/>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82" name="Freeform 234">
                <a:extLst>
                  <a:ext uri="{FF2B5EF4-FFF2-40B4-BE49-F238E27FC236}">
                    <a16:creationId xmlns:a16="http://schemas.microsoft.com/office/drawing/2014/main" id="{199E1062-C237-4A12-8612-58183FDEC982}"/>
                  </a:ext>
                </a:extLst>
              </p:cNvPr>
              <p:cNvSpPr>
                <a:spLocks/>
              </p:cNvSpPr>
              <p:nvPr/>
            </p:nvSpPr>
            <p:spPr bwMode="auto">
              <a:xfrm>
                <a:off x="5167" y="3296"/>
                <a:ext cx="40" cy="55"/>
              </a:xfrm>
              <a:custGeom>
                <a:avLst/>
                <a:gdLst>
                  <a:gd name="T0" fmla="*/ 40 w 40"/>
                  <a:gd name="T1" fmla="*/ 55 h 55"/>
                  <a:gd name="T2" fmla="*/ 33 w 40"/>
                  <a:gd name="T3" fmla="*/ 40 h 55"/>
                  <a:gd name="T4" fmla="*/ 23 w 40"/>
                  <a:gd name="T5" fmla="*/ 26 h 55"/>
                  <a:gd name="T6" fmla="*/ 13 w 40"/>
                  <a:gd name="T7" fmla="*/ 13 h 55"/>
                  <a:gd name="T8" fmla="*/ 0 w 40"/>
                  <a:gd name="T9" fmla="*/ 0 h 55"/>
                </a:gdLst>
                <a:ahLst/>
                <a:cxnLst>
                  <a:cxn ang="0">
                    <a:pos x="T0" y="T1"/>
                  </a:cxn>
                  <a:cxn ang="0">
                    <a:pos x="T2" y="T3"/>
                  </a:cxn>
                  <a:cxn ang="0">
                    <a:pos x="T4" y="T5"/>
                  </a:cxn>
                  <a:cxn ang="0">
                    <a:pos x="T6" y="T7"/>
                  </a:cxn>
                  <a:cxn ang="0">
                    <a:pos x="T8" y="T9"/>
                  </a:cxn>
                </a:cxnLst>
                <a:rect l="0" t="0" r="r" b="b"/>
                <a:pathLst>
                  <a:path w="40" h="55">
                    <a:moveTo>
                      <a:pt x="40" y="55"/>
                    </a:moveTo>
                    <a:lnTo>
                      <a:pt x="33" y="40"/>
                    </a:lnTo>
                    <a:lnTo>
                      <a:pt x="23" y="26"/>
                    </a:lnTo>
                    <a:lnTo>
                      <a:pt x="13" y="13"/>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9084" name="Rectangle 236">
              <a:extLst>
                <a:ext uri="{FF2B5EF4-FFF2-40B4-BE49-F238E27FC236}">
                  <a16:creationId xmlns:a16="http://schemas.microsoft.com/office/drawing/2014/main" id="{CD5F596A-AA82-4403-8E1E-D23F248A4D32}"/>
                </a:ext>
              </a:extLst>
            </p:cNvPr>
            <p:cNvSpPr>
              <a:spLocks noChangeArrowheads="1"/>
            </p:cNvSpPr>
            <p:nvPr/>
          </p:nvSpPr>
          <p:spPr bwMode="auto">
            <a:xfrm rot="20220000">
              <a:off x="4671" y="3215"/>
              <a:ext cx="78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rgbClr val="FF6699"/>
                  </a:solidFill>
                  <a:latin typeface="隶书" panose="02010509060101010101" pitchFamily="49" charset="-122"/>
                  <a:ea typeface="隶书" panose="02010509060101010101" pitchFamily="49" charset="-122"/>
                </a:rPr>
                <a:t>源程序</a:t>
              </a:r>
              <a:endParaRPr lang="zh-CN" altLang="en-US"/>
            </a:p>
          </p:txBody>
        </p:sp>
      </p:gr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a:extLst>
              <a:ext uri="{FF2B5EF4-FFF2-40B4-BE49-F238E27FC236}">
                <a16:creationId xmlns:a16="http://schemas.microsoft.com/office/drawing/2014/main" id="{774D7E59-2E4E-4C93-AEE1-F8F451281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0988"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a:extLst>
              <a:ext uri="{FF2B5EF4-FFF2-40B4-BE49-F238E27FC236}">
                <a16:creationId xmlns:a16="http://schemas.microsoft.com/office/drawing/2014/main" id="{CE0EAC70-3F80-4BFD-9877-65B1B80F8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0988"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D46AC4C-0642-48A5-8415-11A442601F94}"/>
              </a:ext>
            </a:extLst>
          </p:cNvPr>
          <p:cNvSpPr>
            <a:spLocks noGrp="1" noChangeArrowheads="1"/>
          </p:cNvSpPr>
          <p:nvPr>
            <p:ph type="title"/>
          </p:nvPr>
        </p:nvSpPr>
        <p:spPr>
          <a:xfrm>
            <a:off x="4103688" y="188913"/>
            <a:ext cx="5040312" cy="579437"/>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nchor="t">
            <a:spAutoFit/>
          </a:bodyPr>
          <a:lstStyle/>
          <a:p>
            <a:r>
              <a:rPr lang="zh-CN" altLang="en-US" sz="3200">
                <a:solidFill>
                  <a:srgbClr val="CC0000"/>
                </a:solidFill>
                <a:latin typeface="Times New Roman" panose="02020603050405020304" pitchFamily="18" charset="0"/>
              </a:rPr>
              <a:t>结构体的解决方法</a:t>
            </a:r>
            <a:endParaRPr lang="en-US" altLang="zh-CN" sz="3200">
              <a:solidFill>
                <a:srgbClr val="CC0000"/>
              </a:solidFill>
              <a:latin typeface="Times New Roman" panose="02020603050405020304" pitchFamily="18" charset="0"/>
            </a:endParaRPr>
          </a:p>
        </p:txBody>
      </p:sp>
      <p:sp>
        <p:nvSpPr>
          <p:cNvPr id="104451" name="Rectangle 3">
            <a:extLst>
              <a:ext uri="{FF2B5EF4-FFF2-40B4-BE49-F238E27FC236}">
                <a16:creationId xmlns:a16="http://schemas.microsoft.com/office/drawing/2014/main" id="{E028AFCD-3246-447B-9413-73B5D36A5A96}"/>
              </a:ext>
            </a:extLst>
          </p:cNvPr>
          <p:cNvSpPr>
            <a:spLocks noGrp="1" noChangeArrowheads="1"/>
          </p:cNvSpPr>
          <p:nvPr>
            <p:ph type="body" idx="1"/>
          </p:nvPr>
        </p:nvSpPr>
        <p:spPr>
          <a:xfrm>
            <a:off x="179388" y="188913"/>
            <a:ext cx="8639175" cy="5976937"/>
          </a:xfrm>
        </p:spPr>
        <p:txBody>
          <a:bodyPr/>
          <a:lstStyle/>
          <a:p>
            <a:pPr>
              <a:lnSpc>
                <a:spcPct val="85000"/>
              </a:lnSpc>
              <a:buFontTx/>
              <a:buNone/>
            </a:pPr>
            <a:r>
              <a:rPr lang="en-US" altLang="zh-CN" sz="2800" b="1">
                <a:solidFill>
                  <a:srgbClr val="0000CC"/>
                </a:solidFill>
                <a:latin typeface="Times New Roman" panose="02020603050405020304" pitchFamily="18" charset="0"/>
                <a:ea typeface="黑体" panose="02010609060101010101" pitchFamily="49" charset="-122"/>
              </a:rPr>
              <a:t>    struct</a:t>
            </a:r>
            <a:r>
              <a:rPr lang="en-US" altLang="zh-CN" sz="2800" b="1">
                <a:latin typeface="Times New Roman" panose="02020603050405020304" pitchFamily="18" charset="0"/>
                <a:ea typeface="黑体" panose="02010609060101010101" pitchFamily="49" charset="-122"/>
              </a:rPr>
              <a:t>  STUDENT </a:t>
            </a:r>
            <a:br>
              <a:rPr lang="en-US" altLang="zh-CN" sz="2800" b="1">
                <a:solidFill>
                  <a:srgbClr val="000000"/>
                </a:solidFill>
                <a:latin typeface="Times New Roman" panose="02020603050405020304" pitchFamily="18" charset="0"/>
                <a:ea typeface="黑体" panose="02010609060101010101" pitchFamily="49" charset="-122"/>
              </a:rPr>
            </a:br>
            <a:r>
              <a:rPr lang="en-US" altLang="zh-CN" sz="2800" b="1">
                <a:solidFill>
                  <a:srgbClr val="000000"/>
                </a:solidFill>
                <a:latin typeface="Times New Roman" panose="02020603050405020304" pitchFamily="18" charset="0"/>
                <a:ea typeface="黑体" panose="02010609060101010101" pitchFamily="49" charset="-122"/>
              </a:rPr>
              <a:t>{</a:t>
            </a:r>
            <a:br>
              <a:rPr lang="en-US" altLang="zh-CN" sz="2800" b="1">
                <a:solidFill>
                  <a:srgbClr val="000000"/>
                </a:solidFill>
                <a:latin typeface="Times New Roman" panose="02020603050405020304" pitchFamily="18" charset="0"/>
                <a:ea typeface="黑体" panose="02010609060101010101" pitchFamily="49" charset="-122"/>
              </a:rPr>
            </a:br>
            <a:r>
              <a:rPr lang="en-US" altLang="zh-CN" sz="2800" b="1">
                <a:solidFill>
                  <a:srgbClr val="000000"/>
                </a:solidFill>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int</a:t>
            </a:r>
            <a:r>
              <a:rPr lang="en-US" altLang="zh-CN" sz="2800" b="1">
                <a:latin typeface="Times New Roman" panose="02020603050405020304" pitchFamily="18" charset="0"/>
                <a:ea typeface="黑体" panose="02010609060101010101" pitchFamily="49" charset="-122"/>
              </a:rPr>
              <a:t>     studentID;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每个学生的序号*</a:t>
            </a:r>
            <a:r>
              <a:rPr lang="en-US" altLang="zh-CN" sz="2800" b="1">
                <a:solidFill>
                  <a:srgbClr val="006600"/>
                </a:solidFill>
                <a:latin typeface="Times New Roman" panose="02020603050405020304" pitchFamily="18" charset="0"/>
                <a:ea typeface="黑体" panose="02010609060101010101" pitchFamily="49" charset="-122"/>
              </a:rPr>
              <a:t>/  </a:t>
            </a:r>
          </a:p>
          <a:p>
            <a:pPr>
              <a:lnSpc>
                <a:spcPct val="85000"/>
              </a:lnSpc>
              <a:buFontTx/>
              <a:buNone/>
            </a:pPr>
            <a:r>
              <a:rPr lang="en-US" altLang="zh-CN" sz="2800" b="1">
                <a:solidFill>
                  <a:srgbClr val="000000"/>
                </a:solidFill>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char </a:t>
            </a:r>
            <a:r>
              <a:rPr lang="en-US" altLang="zh-CN" sz="2800" b="1">
                <a:latin typeface="Times New Roman" panose="02020603050405020304" pitchFamily="18" charset="0"/>
                <a:ea typeface="黑体" panose="02010609060101010101" pitchFamily="49" charset="-122"/>
              </a:rPr>
              <a:t> studentName[10];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每个学生的姓名*</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char  </a:t>
            </a:r>
            <a:r>
              <a:rPr lang="en-US" altLang="zh-CN" sz="2800" b="1">
                <a:latin typeface="Times New Roman" panose="02020603050405020304" pitchFamily="18" charset="0"/>
                <a:ea typeface="黑体" panose="02010609060101010101" pitchFamily="49" charset="-122"/>
              </a:rPr>
              <a:t>studentSex[4];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每个学生的性别*</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solidFill>
                  <a:srgbClr val="0000CC"/>
                </a:solidFill>
                <a:latin typeface="Times New Roman" panose="02020603050405020304" pitchFamily="18" charset="0"/>
                <a:ea typeface="黑体" panose="02010609060101010101" pitchFamily="49" charset="-122"/>
              </a:rPr>
              <a:t>	    int</a:t>
            </a:r>
            <a:r>
              <a:rPr lang="en-US" altLang="zh-CN" sz="2800" b="1">
                <a:latin typeface="Times New Roman" panose="02020603050405020304" pitchFamily="18" charset="0"/>
                <a:ea typeface="黑体" panose="02010609060101010101" pitchFamily="49" charset="-122"/>
              </a:rPr>
              <a:t>     timeOfEnter;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每个学生的入学时间*</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solidFill>
                  <a:srgbClr val="0000CC"/>
                </a:solidFill>
                <a:latin typeface="Times New Roman" panose="02020603050405020304" pitchFamily="18" charset="0"/>
                <a:ea typeface="黑体" panose="02010609060101010101" pitchFamily="49" charset="-122"/>
              </a:rPr>
              <a:t>	    int</a:t>
            </a:r>
            <a:r>
              <a:rPr lang="en-US" altLang="zh-CN" sz="2800" b="1">
                <a:latin typeface="Times New Roman" panose="02020603050405020304" pitchFamily="18" charset="0"/>
                <a:ea typeface="黑体" panose="02010609060101010101" pitchFamily="49" charset="-122"/>
              </a:rPr>
              <a:t>     scoreComputer; </a:t>
            </a:r>
          </a:p>
          <a:p>
            <a:pPr>
              <a:lnSpc>
                <a:spcPct val="85000"/>
              </a:lnSpc>
              <a:buFontTx/>
              <a:buNone/>
            </a:pPr>
            <a:r>
              <a:rPr lang="en-US" altLang="zh-CN" sz="2800" b="1">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int</a:t>
            </a:r>
            <a:r>
              <a:rPr lang="en-US" altLang="zh-CN" sz="2800" b="1">
                <a:latin typeface="Times New Roman" panose="02020603050405020304" pitchFamily="18" charset="0"/>
                <a:ea typeface="黑体" panose="02010609060101010101" pitchFamily="49" charset="-122"/>
              </a:rPr>
              <a:t>     scoreEnglish;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每个学生的英语成绩*</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int</a:t>
            </a:r>
            <a:r>
              <a:rPr lang="en-US" altLang="zh-CN" sz="2800" b="1">
                <a:latin typeface="Times New Roman" panose="02020603050405020304" pitchFamily="18" charset="0"/>
                <a:ea typeface="黑体" panose="02010609060101010101" pitchFamily="49" charset="-122"/>
              </a:rPr>
              <a:t>     scoreMath;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每个学生的数学成绩*</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p>
          <a:p>
            <a:pPr>
              <a:lnSpc>
                <a:spcPct val="85000"/>
              </a:lnSpc>
              <a:buFontTx/>
              <a:buNone/>
            </a:pPr>
            <a:r>
              <a:rPr lang="en-US" altLang="zh-CN" sz="2800" b="1">
                <a:latin typeface="Times New Roman" panose="02020603050405020304" pitchFamily="18" charset="0"/>
                <a:ea typeface="黑体" panose="02010609060101010101" pitchFamily="49" charset="-122"/>
              </a:rPr>
              <a:t>	   </a:t>
            </a:r>
            <a:r>
              <a:rPr lang="en-US" altLang="zh-CN" sz="2800" b="1">
                <a:solidFill>
                  <a:srgbClr val="0000CC"/>
                </a:solidFill>
                <a:latin typeface="Times New Roman" panose="02020603050405020304" pitchFamily="18" charset="0"/>
                <a:ea typeface="黑体" panose="02010609060101010101" pitchFamily="49" charset="-122"/>
              </a:rPr>
              <a:t> int</a:t>
            </a:r>
            <a:r>
              <a:rPr lang="en-US" altLang="zh-CN" sz="2800" b="1">
                <a:latin typeface="Times New Roman" panose="02020603050405020304" pitchFamily="18" charset="0"/>
                <a:ea typeface="黑体" panose="02010609060101010101" pitchFamily="49" charset="-122"/>
              </a:rPr>
              <a:t>     scoreMusic;           </a:t>
            </a:r>
            <a:r>
              <a:rPr lang="en-US" altLang="zh-CN" sz="2800" b="1">
                <a:solidFill>
                  <a:srgbClr val="006600"/>
                </a:solidFill>
                <a:latin typeface="Times New Roman" panose="02020603050405020304" pitchFamily="18" charset="0"/>
                <a:ea typeface="黑体" panose="02010609060101010101" pitchFamily="49" charset="-122"/>
              </a:rPr>
              <a:t>/*</a:t>
            </a:r>
            <a:r>
              <a:rPr lang="zh-CN" altLang="en-US" sz="2800" b="1">
                <a:solidFill>
                  <a:srgbClr val="006600"/>
                </a:solidFill>
                <a:latin typeface="Times New Roman" panose="02020603050405020304" pitchFamily="18" charset="0"/>
                <a:ea typeface="黑体" panose="02010609060101010101" pitchFamily="49" charset="-122"/>
              </a:rPr>
              <a:t>每个学生的音乐成绩*</a:t>
            </a:r>
            <a:r>
              <a:rPr lang="en-US" altLang="zh-CN" sz="2800" b="1">
                <a:solidFill>
                  <a:srgbClr val="006600"/>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a:t>
            </a:r>
            <a:br>
              <a:rPr lang="en-US" altLang="zh-CN" sz="2800" b="1">
                <a:solidFill>
                  <a:srgbClr val="000000"/>
                </a:solidFill>
                <a:latin typeface="Times New Roman" panose="02020603050405020304" pitchFamily="18" charset="0"/>
                <a:ea typeface="黑体" panose="02010609060101010101" pitchFamily="49" charset="-122"/>
              </a:rPr>
            </a:br>
            <a:r>
              <a:rPr lang="en-US" altLang="zh-CN" sz="2800" b="1">
                <a:solidFill>
                  <a:srgbClr val="000000"/>
                </a:solidFill>
                <a:latin typeface="Times New Roman" panose="02020603050405020304" pitchFamily="18" charset="0"/>
                <a:ea typeface="黑体" panose="02010609060101010101" pitchFamily="49" charset="-122"/>
              </a:rPr>
              <a:t>}</a:t>
            </a:r>
            <a:r>
              <a:rPr lang="en-US" altLang="zh-CN" sz="2800" b="1">
                <a:solidFill>
                  <a:srgbClr val="CC0000"/>
                </a:solidFill>
                <a:latin typeface="Times New Roman" panose="02020603050405020304" pitchFamily="18" charset="0"/>
                <a:ea typeface="黑体" panose="02010609060101010101" pitchFamily="49" charset="-122"/>
              </a:rPr>
              <a:t>;</a:t>
            </a:r>
          </a:p>
          <a:p>
            <a:pPr lvl="1">
              <a:lnSpc>
                <a:spcPct val="85000"/>
              </a:lnSpc>
            </a:pPr>
            <a:r>
              <a:rPr lang="en-US" altLang="zh-CN" b="1">
                <a:solidFill>
                  <a:srgbClr val="0000CC"/>
                </a:solidFill>
                <a:latin typeface="Times New Roman" panose="02020603050405020304" pitchFamily="18" charset="0"/>
                <a:ea typeface="黑体" panose="02010609060101010101" pitchFamily="49" charset="-122"/>
              </a:rPr>
              <a:t>struct </a:t>
            </a:r>
            <a:r>
              <a:rPr lang="en-US" altLang="zh-CN" b="1">
                <a:latin typeface="Times New Roman" panose="02020603050405020304" pitchFamily="18" charset="0"/>
                <a:ea typeface="黑体" panose="02010609060101010101" pitchFamily="49" charset="-122"/>
              </a:rPr>
              <a:t>STUDENT</a:t>
            </a:r>
            <a:r>
              <a:rPr lang="zh-CN" altLang="en-US" b="1">
                <a:latin typeface="Times New Roman" panose="02020603050405020304" pitchFamily="18" charset="0"/>
                <a:ea typeface="黑体" panose="02010609060101010101" pitchFamily="49" charset="-122"/>
              </a:rPr>
              <a:t>是一个类型</a:t>
            </a:r>
            <a:endParaRPr lang="en-US" altLang="zh-CN" b="1">
              <a:solidFill>
                <a:srgbClr val="000000"/>
              </a:solidFill>
              <a:latin typeface="Times New Roman" panose="02020603050405020304" pitchFamily="18" charset="0"/>
              <a:ea typeface="黑体" panose="02010609060101010101" pitchFamily="49" charset="-122"/>
            </a:endParaRPr>
          </a:p>
          <a:p>
            <a:pPr>
              <a:lnSpc>
                <a:spcPct val="85000"/>
              </a:lnSpc>
            </a:pPr>
            <a:r>
              <a:rPr lang="en-US" altLang="zh-CN" sz="2800" b="1">
                <a:solidFill>
                  <a:srgbClr val="0000FF"/>
                </a:solidFill>
                <a:latin typeface="Times New Roman" panose="02020603050405020304" pitchFamily="18" charset="0"/>
                <a:ea typeface="黑体" panose="02010609060101010101" pitchFamily="49" charset="-122"/>
              </a:rPr>
              <a:t>struct</a:t>
            </a:r>
            <a:r>
              <a:rPr lang="en-US" altLang="zh-CN" sz="2800" b="1">
                <a:solidFill>
                  <a:srgbClr val="000000"/>
                </a:solidFill>
                <a:latin typeface="Times New Roman" panose="02020603050405020304" pitchFamily="18" charset="0"/>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STUDENT </a:t>
            </a:r>
            <a:r>
              <a:rPr lang="en-US" altLang="zh-CN" sz="2800" b="1">
                <a:solidFill>
                  <a:srgbClr val="000000"/>
                </a:solidFill>
                <a:latin typeface="Times New Roman" panose="02020603050405020304" pitchFamily="18" charset="0"/>
                <a:ea typeface="黑体" panose="02010609060101010101" pitchFamily="49" charset="-122"/>
              </a:rPr>
              <a:t>students[4];</a:t>
            </a:r>
          </a:p>
          <a:p>
            <a:pPr>
              <a:lnSpc>
                <a:spcPct val="85000"/>
              </a:lnSpc>
            </a:pPr>
            <a:r>
              <a:rPr lang="en-US" altLang="zh-CN" sz="2800" b="1">
                <a:solidFill>
                  <a:srgbClr val="000000"/>
                </a:solidFill>
                <a:latin typeface="Times New Roman" panose="02020603050405020304" pitchFamily="18" charset="0"/>
                <a:ea typeface="黑体" panose="02010609060101010101" pitchFamily="49" charset="-122"/>
              </a:rPr>
              <a:t>students[0].</a:t>
            </a:r>
            <a:r>
              <a:rPr lang="en-US" altLang="zh-CN" sz="2800" b="1">
                <a:latin typeface="Times New Roman" panose="02020603050405020304" pitchFamily="18" charset="0"/>
                <a:ea typeface="黑体" panose="02010609060101010101" pitchFamily="49" charset="-122"/>
              </a:rPr>
              <a:t>studentName</a:t>
            </a:r>
            <a:br>
              <a:rPr lang="en-US" altLang="zh-CN" sz="2800" b="1">
                <a:solidFill>
                  <a:srgbClr val="000000"/>
                </a:solidFill>
                <a:latin typeface="Times New Roman" panose="02020603050405020304" pitchFamily="18" charset="0"/>
                <a:ea typeface="黑体" panose="02010609060101010101" pitchFamily="49" charset="-122"/>
              </a:rPr>
            </a:br>
            <a:r>
              <a:rPr lang="en-US" altLang="zh-CN" sz="2800" b="1">
                <a:solidFill>
                  <a:srgbClr val="000000"/>
                </a:solidFill>
                <a:latin typeface="Times New Roman" panose="02020603050405020304" pitchFamily="18" charset="0"/>
                <a:ea typeface="黑体" panose="02010609060101010101" pitchFamily="49" charset="-122"/>
              </a:rPr>
              <a:t>students[0].Sex</a:t>
            </a:r>
          </a:p>
          <a:p>
            <a:pPr>
              <a:lnSpc>
                <a:spcPct val="85000"/>
              </a:lnSpc>
            </a:pPr>
            <a:r>
              <a:rPr lang="zh-CN" altLang="en-US" sz="2800" b="1">
                <a:latin typeface="Times New Roman" panose="02020603050405020304" pitchFamily="18" charset="0"/>
                <a:ea typeface="黑体" panose="02010609060101010101" pitchFamily="49" charset="-122"/>
              </a:rPr>
              <a:t>它们都是变量，一般称为结构的成员变量</a:t>
            </a:r>
            <a:endParaRPr lang="en-US" altLang="zh-CN" sz="2800" b="1">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wipe(left)">
                                      <p:cBhvr>
                                        <p:cTn id="7" dur="500"/>
                                        <p:tgtEl>
                                          <p:spTgt spid="10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wipe(left)">
                                      <p:cBhvr>
                                        <p:cTn id="12" dur="500"/>
                                        <p:tgtEl>
                                          <p:spTgt spid="104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wipe(left)">
                                      <p:cBhvr>
                                        <p:cTn id="17" dur="500"/>
                                        <p:tgtEl>
                                          <p:spTgt spid="104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451">
                                            <p:txEl>
                                              <p:pRg st="3" end="3"/>
                                            </p:txEl>
                                          </p:spTgt>
                                        </p:tgtEl>
                                        <p:attrNameLst>
                                          <p:attrName>style.visibility</p:attrName>
                                        </p:attrNameLst>
                                      </p:cBhvr>
                                      <p:to>
                                        <p:strVal val="visible"/>
                                      </p:to>
                                    </p:set>
                                    <p:animEffect transition="in" filter="wipe(left)">
                                      <p:cBhvr>
                                        <p:cTn id="22" dur="500"/>
                                        <p:tgtEl>
                                          <p:spTgt spid="104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Effect transition="in" filter="wipe(left)">
                                      <p:cBhvr>
                                        <p:cTn id="27" dur="500"/>
                                        <p:tgtEl>
                                          <p:spTgt spid="1044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4451">
                                            <p:txEl>
                                              <p:pRg st="5" end="5"/>
                                            </p:txEl>
                                          </p:spTgt>
                                        </p:tgtEl>
                                        <p:attrNameLst>
                                          <p:attrName>style.visibility</p:attrName>
                                        </p:attrNameLst>
                                      </p:cBhvr>
                                      <p:to>
                                        <p:strVal val="visible"/>
                                      </p:to>
                                    </p:set>
                                    <p:animEffect transition="in" filter="wipe(left)">
                                      <p:cBhvr>
                                        <p:cTn id="32" dur="500"/>
                                        <p:tgtEl>
                                          <p:spTgt spid="1044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4451">
                                            <p:txEl>
                                              <p:pRg st="6" end="6"/>
                                            </p:txEl>
                                          </p:spTgt>
                                        </p:tgtEl>
                                        <p:attrNameLst>
                                          <p:attrName>style.visibility</p:attrName>
                                        </p:attrNameLst>
                                      </p:cBhvr>
                                      <p:to>
                                        <p:strVal val="visible"/>
                                      </p:to>
                                    </p:set>
                                    <p:animEffect transition="in" filter="wipe(left)">
                                      <p:cBhvr>
                                        <p:cTn id="37" dur="500"/>
                                        <p:tgtEl>
                                          <p:spTgt spid="1044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4451">
                                            <p:txEl>
                                              <p:pRg st="7" end="7"/>
                                            </p:txEl>
                                          </p:spTgt>
                                        </p:tgtEl>
                                        <p:attrNameLst>
                                          <p:attrName>style.visibility</p:attrName>
                                        </p:attrNameLst>
                                      </p:cBhvr>
                                      <p:to>
                                        <p:strVal val="visible"/>
                                      </p:to>
                                    </p:set>
                                    <p:animEffect transition="in" filter="wipe(left)">
                                      <p:cBhvr>
                                        <p:cTn id="42" dur="500"/>
                                        <p:tgtEl>
                                          <p:spTgt spid="104451">
                                            <p:txEl>
                                              <p:pRg st="7" end="7"/>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4451">
                                            <p:txEl>
                                              <p:pRg st="8" end="8"/>
                                            </p:txEl>
                                          </p:spTgt>
                                        </p:tgtEl>
                                        <p:attrNameLst>
                                          <p:attrName>style.visibility</p:attrName>
                                        </p:attrNameLst>
                                      </p:cBhvr>
                                      <p:to>
                                        <p:strVal val="visible"/>
                                      </p:to>
                                    </p:set>
                                    <p:animEffect transition="in" filter="wipe(left)">
                                      <p:cBhvr>
                                        <p:cTn id="45" dur="500"/>
                                        <p:tgtEl>
                                          <p:spTgt spid="10445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4451">
                                            <p:txEl>
                                              <p:pRg st="9" end="9"/>
                                            </p:txEl>
                                          </p:spTgt>
                                        </p:tgtEl>
                                        <p:attrNameLst>
                                          <p:attrName>style.visibility</p:attrName>
                                        </p:attrNameLst>
                                      </p:cBhvr>
                                      <p:to>
                                        <p:strVal val="visible"/>
                                      </p:to>
                                    </p:set>
                                    <p:animEffect transition="in" filter="wipe(left)">
                                      <p:cBhvr>
                                        <p:cTn id="50" dur="500"/>
                                        <p:tgtEl>
                                          <p:spTgt spid="104451">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4451">
                                            <p:txEl>
                                              <p:pRg st="10" end="10"/>
                                            </p:txEl>
                                          </p:spTgt>
                                        </p:tgtEl>
                                        <p:attrNameLst>
                                          <p:attrName>style.visibility</p:attrName>
                                        </p:attrNameLst>
                                      </p:cBhvr>
                                      <p:to>
                                        <p:strVal val="visible"/>
                                      </p:to>
                                    </p:set>
                                    <p:animEffect transition="in" filter="wipe(left)">
                                      <p:cBhvr>
                                        <p:cTn id="55" dur="500"/>
                                        <p:tgtEl>
                                          <p:spTgt spid="104451">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4451">
                                            <p:txEl>
                                              <p:pRg st="11" end="11"/>
                                            </p:txEl>
                                          </p:spTgt>
                                        </p:tgtEl>
                                        <p:attrNameLst>
                                          <p:attrName>style.visibility</p:attrName>
                                        </p:attrNameLst>
                                      </p:cBhvr>
                                      <p:to>
                                        <p:strVal val="visible"/>
                                      </p:to>
                                    </p:set>
                                    <p:animEffect transition="in" filter="wipe(left)">
                                      <p:cBhvr>
                                        <p:cTn id="60" dur="500"/>
                                        <p:tgtEl>
                                          <p:spTgt spid="1044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F148D3C7-9A4E-4218-AF6B-5A93AFD83FC4}"/>
              </a:ext>
            </a:extLst>
          </p:cNvPr>
          <p:cNvSpPr>
            <a:spLocks noGrp="1" noChangeArrowheads="1"/>
          </p:cNvSpPr>
          <p:nvPr>
            <p:ph type="title"/>
          </p:nvPr>
        </p:nvSpPr>
        <p:spPr>
          <a:xfrm>
            <a:off x="1260475" y="44450"/>
            <a:ext cx="5832475" cy="927100"/>
          </a:xfrm>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sz="2400">
                <a:solidFill>
                  <a:schemeClr val="accent2"/>
                </a:solidFill>
                <a:ea typeface="隶书" panose="02010509060101010101" pitchFamily="49" charset="-122"/>
              </a:rPr>
              <a:t>结构体编程练习</a:t>
            </a:r>
            <a:br>
              <a:rPr lang="zh-CN" altLang="en-US" sz="2400">
                <a:solidFill>
                  <a:schemeClr val="accent2"/>
                </a:solidFill>
                <a:ea typeface="隶书" panose="02010509060101010101" pitchFamily="49" charset="-122"/>
              </a:rPr>
            </a:br>
            <a:r>
              <a:rPr lang="zh-CN" altLang="en-US" sz="2400">
                <a:solidFill>
                  <a:schemeClr val="accent2"/>
                </a:solidFill>
                <a:ea typeface="隶书" panose="02010509060101010101" pitchFamily="49" charset="-122"/>
              </a:rPr>
              <a:t>在屏幕上模拟显示一个数字式时钟</a:t>
            </a:r>
            <a:r>
              <a:rPr lang="zh-CN" altLang="en-US" sz="2400"/>
              <a:t>  </a:t>
            </a:r>
          </a:p>
        </p:txBody>
      </p:sp>
      <p:sp>
        <p:nvSpPr>
          <p:cNvPr id="151555" name="Rectangle 3">
            <a:extLst>
              <a:ext uri="{FF2B5EF4-FFF2-40B4-BE49-F238E27FC236}">
                <a16:creationId xmlns:a16="http://schemas.microsoft.com/office/drawing/2014/main" id="{8E36881C-2309-4A9C-AADF-5C280D425054}"/>
              </a:ext>
            </a:extLst>
          </p:cNvPr>
          <p:cNvSpPr>
            <a:spLocks noChangeArrowheads="1"/>
          </p:cNvSpPr>
          <p:nvPr/>
        </p:nvSpPr>
        <p:spPr bwMode="auto">
          <a:xfrm>
            <a:off x="1042988" y="1644650"/>
            <a:ext cx="5380037"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0">
                <a:latin typeface="Courier New" panose="02070309020205020404" pitchFamily="49" charset="0"/>
                <a:ea typeface="隶书" panose="02010509060101010101" pitchFamily="49" charset="-122"/>
              </a:rPr>
              <a:t>定义一个时钟结构体类型：</a:t>
            </a:r>
          </a:p>
          <a:p>
            <a:pPr eaLnBrk="0" hangingPunct="0"/>
            <a:r>
              <a:rPr lang="en-US" altLang="zh-CN">
                <a:solidFill>
                  <a:schemeClr val="accent2"/>
                </a:solidFill>
                <a:latin typeface="Courier New" panose="02070309020205020404" pitchFamily="49" charset="0"/>
              </a:rPr>
              <a:t>struct</a:t>
            </a:r>
            <a:r>
              <a:rPr lang="en-US" altLang="zh-CN">
                <a:latin typeface="Courier New" panose="02070309020205020404" pitchFamily="49" charset="0"/>
              </a:rPr>
              <a:t> clock</a:t>
            </a:r>
          </a:p>
          <a:p>
            <a:pPr eaLnBrk="0" hangingPunct="0"/>
            <a:r>
              <a:rPr lang="en-US" altLang="zh-CN">
                <a:latin typeface="Courier New" panose="02070309020205020404" pitchFamily="49" charset="0"/>
              </a:rPr>
              <a:t>{</a:t>
            </a:r>
          </a:p>
          <a:p>
            <a:pPr eaLnBrk="0" hangingPunct="0"/>
            <a:r>
              <a:rPr lang="en-US" altLang="zh-CN">
                <a:latin typeface="Courier New" panose="02070309020205020404" pitchFamily="49" charset="0"/>
              </a:rPr>
              <a:t>    </a:t>
            </a:r>
            <a:r>
              <a:rPr lang="en-US" altLang="zh-CN">
                <a:solidFill>
                  <a:schemeClr val="accent2"/>
                </a:solidFill>
                <a:latin typeface="Courier New" panose="02070309020205020404" pitchFamily="49" charset="0"/>
              </a:rPr>
              <a:t>int</a:t>
            </a:r>
            <a:r>
              <a:rPr lang="en-US" altLang="zh-CN">
                <a:latin typeface="Courier New" panose="02070309020205020404" pitchFamily="49" charset="0"/>
              </a:rPr>
              <a:t> hour;</a:t>
            </a:r>
          </a:p>
          <a:p>
            <a:pPr eaLnBrk="0" hangingPunct="0"/>
            <a:r>
              <a:rPr lang="en-US" altLang="zh-CN">
                <a:latin typeface="Courier New" panose="02070309020205020404" pitchFamily="49" charset="0"/>
              </a:rPr>
              <a:t>    </a:t>
            </a:r>
            <a:r>
              <a:rPr lang="en-US" altLang="zh-CN">
                <a:solidFill>
                  <a:schemeClr val="accent2"/>
                </a:solidFill>
                <a:latin typeface="Courier New" panose="02070309020205020404" pitchFamily="49" charset="0"/>
              </a:rPr>
              <a:t>int</a:t>
            </a:r>
            <a:r>
              <a:rPr lang="en-US" altLang="zh-CN">
                <a:latin typeface="Courier New" panose="02070309020205020404" pitchFamily="49" charset="0"/>
              </a:rPr>
              <a:t> minute;</a:t>
            </a:r>
          </a:p>
          <a:p>
            <a:pPr eaLnBrk="0" hangingPunct="0"/>
            <a:r>
              <a:rPr lang="en-US" altLang="zh-CN">
                <a:latin typeface="Courier New" panose="02070309020205020404" pitchFamily="49" charset="0"/>
              </a:rPr>
              <a:t>    </a:t>
            </a:r>
            <a:r>
              <a:rPr lang="en-US" altLang="zh-CN">
                <a:solidFill>
                  <a:schemeClr val="accent2"/>
                </a:solidFill>
                <a:latin typeface="Courier New" panose="02070309020205020404" pitchFamily="49" charset="0"/>
              </a:rPr>
              <a:t>int</a:t>
            </a:r>
            <a:r>
              <a:rPr lang="en-US" altLang="zh-CN">
                <a:latin typeface="Courier New" panose="02070309020205020404" pitchFamily="49" charset="0"/>
              </a:rPr>
              <a:t> second;</a:t>
            </a:r>
          </a:p>
          <a:p>
            <a:pPr eaLnBrk="0" hangingPunct="0"/>
            <a:r>
              <a:rPr lang="en-US" altLang="zh-CN">
                <a:latin typeface="Courier New" panose="02070309020205020404" pitchFamily="49" charset="0"/>
              </a:rPr>
              <a:t>};</a:t>
            </a:r>
          </a:p>
          <a:p>
            <a:pPr eaLnBrk="0" hangingPunct="0"/>
            <a:endParaRPr lang="en-US" altLang="zh-CN">
              <a:latin typeface="Courier New" panose="02070309020205020404" pitchFamily="49" charset="0"/>
            </a:endParaRPr>
          </a:p>
          <a:p>
            <a:pPr eaLnBrk="0" hangingPunct="0"/>
            <a:r>
              <a:rPr lang="en-US" altLang="zh-CN">
                <a:solidFill>
                  <a:schemeClr val="accent2"/>
                </a:solidFill>
                <a:latin typeface="Courier New" panose="02070309020205020404" pitchFamily="49" charset="0"/>
              </a:rPr>
              <a:t>typedef</a:t>
            </a:r>
            <a:r>
              <a:rPr lang="en-US" altLang="zh-CN">
                <a:latin typeface="Courier New" panose="02070309020205020404" pitchFamily="49" charset="0"/>
              </a:rPr>
              <a:t> </a:t>
            </a:r>
            <a:r>
              <a:rPr lang="en-US" altLang="zh-CN">
                <a:solidFill>
                  <a:schemeClr val="accent2"/>
                </a:solidFill>
                <a:latin typeface="Courier New" panose="02070309020205020404" pitchFamily="49" charset="0"/>
              </a:rPr>
              <a:t>struct</a:t>
            </a:r>
            <a:r>
              <a:rPr lang="en-US" altLang="zh-CN">
                <a:latin typeface="Courier New" panose="02070309020205020404" pitchFamily="49" charset="0"/>
              </a:rPr>
              <a:t> clock CLOCK;</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BFD459A7-2A94-40FD-B5DA-0E0480ECE354}"/>
              </a:ext>
            </a:extLst>
          </p:cNvPr>
          <p:cNvSpPr>
            <a:spLocks noChangeArrowheads="1"/>
          </p:cNvSpPr>
          <p:nvPr/>
        </p:nvSpPr>
        <p:spPr bwMode="auto">
          <a:xfrm>
            <a:off x="-1588" y="1268413"/>
            <a:ext cx="3997326"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7975"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chemeClr val="accent2"/>
                </a:solidFill>
                <a:effectLst>
                  <a:outerShdw blurRad="38100" dist="38100" dir="2700000" algn="tl">
                    <a:srgbClr val="C0C0C0"/>
                  </a:outerShdw>
                </a:effectLst>
                <a:latin typeface="Courier New" panose="02070309020205020404" pitchFamily="49" charset="0"/>
              </a:rPr>
              <a:t>void</a:t>
            </a:r>
            <a:r>
              <a:rPr lang="en-US" altLang="zh-CN" sz="2000">
                <a:effectLst>
                  <a:outerShdw blurRad="38100" dist="38100" dir="2700000" algn="tl">
                    <a:srgbClr val="C0C0C0"/>
                  </a:outerShdw>
                </a:effectLst>
                <a:latin typeface="Courier New" panose="02070309020205020404" pitchFamily="49" charset="0"/>
              </a:rPr>
              <a:t> update(CLOCK *t) </a:t>
            </a:r>
          </a:p>
          <a:p>
            <a:pPr eaLnBrk="0" hangingPunct="0"/>
            <a:r>
              <a:rPr lang="en-US" altLang="zh-CN" sz="2000">
                <a:effectLst>
                  <a:outerShdw blurRad="38100" dist="38100" dir="2700000" algn="tl">
                    <a:srgbClr val="C0C0C0"/>
                  </a:outerShdw>
                </a:effectLst>
                <a:latin typeface="Courier New" panose="02070309020205020404" pitchFamily="49" charset="0"/>
              </a:rPr>
              <a:t>{</a:t>
            </a:r>
          </a:p>
          <a:p>
            <a:pPr eaLnBrk="0" hangingPunct="0"/>
            <a:r>
              <a:rPr lang="en-US" altLang="zh-CN" sz="2000">
                <a:effectLst>
                  <a:outerShdw blurRad="38100" dist="38100" dir="2700000" algn="tl">
                    <a:srgbClr val="C0C0C0"/>
                  </a:outerShdw>
                </a:effectLst>
                <a:latin typeface="Courier New" panose="02070309020205020404" pitchFamily="49" charset="0"/>
              </a:rPr>
              <a:t>   t-&gt;second++;</a:t>
            </a:r>
          </a:p>
          <a:p>
            <a:pPr eaLnBrk="0" hangingPunct="0"/>
            <a:r>
              <a:rPr lang="en-US" altLang="zh-CN" sz="2000">
                <a:effectLst>
                  <a:outerShdw blurRad="38100" dist="38100" dir="2700000" algn="tl">
                    <a:srgbClr val="C0C0C0"/>
                  </a:outerShdw>
                </a:effectLst>
                <a:latin typeface="Courier New" panose="02070309020205020404" pitchFamily="49" charset="0"/>
              </a:rPr>
              <a:t>   </a:t>
            </a:r>
            <a:r>
              <a:rPr lang="en-US" altLang="zh-CN" sz="2000">
                <a:solidFill>
                  <a:schemeClr val="accent2"/>
                </a:solidFill>
                <a:effectLst>
                  <a:outerShdw blurRad="38100" dist="38100" dir="2700000" algn="tl">
                    <a:srgbClr val="C0C0C0"/>
                  </a:outerShdw>
                </a:effectLst>
                <a:latin typeface="Courier New" panose="02070309020205020404" pitchFamily="49" charset="0"/>
              </a:rPr>
              <a:t>if</a:t>
            </a:r>
            <a:r>
              <a:rPr lang="en-US" altLang="zh-CN" sz="2000">
                <a:effectLst>
                  <a:outerShdw blurRad="38100" dist="38100" dir="2700000" algn="tl">
                    <a:srgbClr val="C0C0C0"/>
                  </a:outerShdw>
                </a:effectLst>
                <a:latin typeface="Courier New" panose="02070309020205020404" pitchFamily="49" charset="0"/>
              </a:rPr>
              <a:t> (t-&gt;second==60)</a:t>
            </a:r>
          </a:p>
          <a:p>
            <a:pPr eaLnBrk="0" hangingPunct="0"/>
            <a:r>
              <a:rPr lang="en-US" altLang="zh-CN" sz="2000">
                <a:effectLst>
                  <a:outerShdw blurRad="38100" dist="38100" dir="2700000" algn="tl">
                    <a:srgbClr val="C0C0C0"/>
                  </a:outerShdw>
                </a:effectLst>
                <a:latin typeface="Courier New" panose="02070309020205020404" pitchFamily="49" charset="0"/>
              </a:rPr>
              <a:t>   { </a:t>
            </a:r>
          </a:p>
          <a:p>
            <a:pPr eaLnBrk="0" hangingPunct="0"/>
            <a:r>
              <a:rPr lang="en-US" altLang="zh-CN" sz="2000">
                <a:effectLst>
                  <a:outerShdw blurRad="38100" dist="38100" dir="2700000" algn="tl">
                    <a:srgbClr val="C0C0C0"/>
                  </a:outerShdw>
                </a:effectLst>
                <a:latin typeface="Courier New" panose="02070309020205020404" pitchFamily="49" charset="0"/>
              </a:rPr>
              <a:t>        t-&gt;second=0;</a:t>
            </a:r>
          </a:p>
          <a:p>
            <a:pPr eaLnBrk="0" hangingPunct="0"/>
            <a:r>
              <a:rPr lang="en-US" altLang="zh-CN" sz="2000">
                <a:effectLst>
                  <a:outerShdw blurRad="38100" dist="38100" dir="2700000" algn="tl">
                    <a:srgbClr val="C0C0C0"/>
                  </a:outerShdw>
                </a:effectLst>
                <a:latin typeface="Courier New" panose="02070309020205020404" pitchFamily="49" charset="0"/>
              </a:rPr>
              <a:t>        t-&gt;minute++;</a:t>
            </a:r>
          </a:p>
          <a:p>
            <a:pPr eaLnBrk="0" hangingPunct="0"/>
            <a:r>
              <a:rPr lang="en-US" altLang="zh-CN" sz="2000">
                <a:effectLst>
                  <a:outerShdw blurRad="38100" dist="38100" dir="2700000" algn="tl">
                    <a:srgbClr val="C0C0C0"/>
                  </a:outerShdw>
                </a:effectLst>
                <a:latin typeface="Courier New" panose="02070309020205020404" pitchFamily="49" charset="0"/>
              </a:rPr>
              <a:t>    } </a:t>
            </a:r>
          </a:p>
          <a:p>
            <a:pPr eaLnBrk="0" hangingPunct="0"/>
            <a:r>
              <a:rPr lang="en-US" altLang="zh-CN" sz="2000">
                <a:effectLst>
                  <a:outerShdw blurRad="38100" dist="38100" dir="2700000" algn="tl">
                    <a:srgbClr val="C0C0C0"/>
                  </a:outerShdw>
                </a:effectLst>
                <a:latin typeface="Courier New" panose="02070309020205020404" pitchFamily="49" charset="0"/>
              </a:rPr>
              <a:t> </a:t>
            </a:r>
          </a:p>
          <a:p>
            <a:pPr eaLnBrk="0" hangingPunct="0"/>
            <a:r>
              <a:rPr lang="en-US" altLang="zh-CN" sz="2000">
                <a:effectLst>
                  <a:outerShdw blurRad="38100" dist="38100" dir="2700000" algn="tl">
                    <a:srgbClr val="C0C0C0"/>
                  </a:outerShdw>
                </a:effectLst>
                <a:latin typeface="Courier New" panose="02070309020205020404" pitchFamily="49" charset="0"/>
              </a:rPr>
              <a:t>   </a:t>
            </a:r>
            <a:r>
              <a:rPr lang="en-US" altLang="zh-CN" sz="2000">
                <a:solidFill>
                  <a:schemeClr val="accent2"/>
                </a:solidFill>
                <a:effectLst>
                  <a:outerShdw blurRad="38100" dist="38100" dir="2700000" algn="tl">
                    <a:srgbClr val="C0C0C0"/>
                  </a:outerShdw>
                </a:effectLst>
                <a:latin typeface="Courier New" panose="02070309020205020404" pitchFamily="49" charset="0"/>
              </a:rPr>
              <a:t>if</a:t>
            </a:r>
            <a:r>
              <a:rPr lang="en-US" altLang="zh-CN" sz="2000">
                <a:effectLst>
                  <a:outerShdw blurRad="38100" dist="38100" dir="2700000" algn="tl">
                    <a:srgbClr val="C0C0C0"/>
                  </a:outerShdw>
                </a:effectLst>
                <a:latin typeface="Courier New" panose="02070309020205020404" pitchFamily="49" charset="0"/>
              </a:rPr>
              <a:t> (t-&gt;minute==60) </a:t>
            </a:r>
          </a:p>
          <a:p>
            <a:pPr eaLnBrk="0" hangingPunct="0"/>
            <a:r>
              <a:rPr lang="en-US" altLang="zh-CN" sz="2000">
                <a:effectLst>
                  <a:outerShdw blurRad="38100" dist="38100" dir="2700000" algn="tl">
                    <a:srgbClr val="C0C0C0"/>
                  </a:outerShdw>
                </a:effectLst>
                <a:latin typeface="Courier New" panose="02070309020205020404" pitchFamily="49" charset="0"/>
              </a:rPr>
              <a:t>   {</a:t>
            </a:r>
          </a:p>
          <a:p>
            <a:pPr eaLnBrk="0" hangingPunct="0"/>
            <a:r>
              <a:rPr lang="en-US" altLang="zh-CN" sz="2000">
                <a:effectLst>
                  <a:outerShdw blurRad="38100" dist="38100" dir="2700000" algn="tl">
                    <a:srgbClr val="C0C0C0"/>
                  </a:outerShdw>
                </a:effectLst>
                <a:latin typeface="Courier New" panose="02070309020205020404" pitchFamily="49" charset="0"/>
              </a:rPr>
              <a:t>       t-&gt;minute =0;</a:t>
            </a:r>
          </a:p>
          <a:p>
            <a:pPr eaLnBrk="0" hangingPunct="0"/>
            <a:r>
              <a:rPr lang="en-US" altLang="zh-CN" sz="2000">
                <a:effectLst>
                  <a:outerShdw blurRad="38100" dist="38100" dir="2700000" algn="tl">
                    <a:srgbClr val="C0C0C0"/>
                  </a:outerShdw>
                </a:effectLst>
                <a:latin typeface="Courier New" panose="02070309020205020404" pitchFamily="49" charset="0"/>
              </a:rPr>
              <a:t>       t-&gt;hour++;</a:t>
            </a:r>
          </a:p>
          <a:p>
            <a:pPr eaLnBrk="0" hangingPunct="0"/>
            <a:r>
              <a:rPr lang="en-US" altLang="zh-CN" sz="2000">
                <a:effectLst>
                  <a:outerShdw blurRad="38100" dist="38100" dir="2700000" algn="tl">
                    <a:srgbClr val="C0C0C0"/>
                  </a:outerShdw>
                </a:effectLst>
                <a:latin typeface="Courier New" panose="02070309020205020404" pitchFamily="49" charset="0"/>
              </a:rPr>
              <a:t>   }</a:t>
            </a:r>
          </a:p>
          <a:p>
            <a:pPr eaLnBrk="0" hangingPunct="0"/>
            <a:endParaRPr lang="en-US" altLang="zh-CN" sz="2000">
              <a:effectLst>
                <a:outerShdw blurRad="38100" dist="38100" dir="2700000" algn="tl">
                  <a:srgbClr val="C0C0C0"/>
                </a:outerShdw>
              </a:effectLst>
              <a:latin typeface="Courier New" panose="02070309020205020404" pitchFamily="49" charset="0"/>
            </a:endParaRPr>
          </a:p>
          <a:p>
            <a:pPr eaLnBrk="0" hangingPunct="0"/>
            <a:r>
              <a:rPr lang="en-US" altLang="zh-CN" sz="2000">
                <a:effectLst>
                  <a:outerShdw blurRad="38100" dist="38100" dir="2700000" algn="tl">
                    <a:srgbClr val="C0C0C0"/>
                  </a:outerShdw>
                </a:effectLst>
                <a:latin typeface="Courier New" panose="02070309020205020404" pitchFamily="49" charset="0"/>
              </a:rPr>
              <a:t>   </a:t>
            </a:r>
            <a:r>
              <a:rPr lang="en-US" altLang="zh-CN" sz="2000">
                <a:solidFill>
                  <a:schemeClr val="accent2"/>
                </a:solidFill>
                <a:effectLst>
                  <a:outerShdw blurRad="38100" dist="38100" dir="2700000" algn="tl">
                    <a:srgbClr val="C0C0C0"/>
                  </a:outerShdw>
                </a:effectLst>
                <a:latin typeface="Courier New" panose="02070309020205020404" pitchFamily="49" charset="0"/>
              </a:rPr>
              <a:t>if</a:t>
            </a:r>
            <a:r>
              <a:rPr lang="en-US" altLang="zh-CN" sz="2000">
                <a:effectLst>
                  <a:outerShdw blurRad="38100" dist="38100" dir="2700000" algn="tl">
                    <a:srgbClr val="C0C0C0"/>
                  </a:outerShdw>
                </a:effectLst>
                <a:latin typeface="Courier New" panose="02070309020205020404" pitchFamily="49" charset="0"/>
              </a:rPr>
              <a:t> (t-&gt;hour==24) </a:t>
            </a:r>
          </a:p>
          <a:p>
            <a:pPr eaLnBrk="0" hangingPunct="0"/>
            <a:r>
              <a:rPr lang="en-US" altLang="zh-CN" sz="2000">
                <a:effectLst>
                  <a:outerShdw blurRad="38100" dist="38100" dir="2700000" algn="tl">
                    <a:srgbClr val="C0C0C0"/>
                  </a:outerShdw>
                </a:effectLst>
                <a:latin typeface="Courier New" panose="02070309020205020404" pitchFamily="49" charset="0"/>
              </a:rPr>
              <a:t>       t-&gt;hour=0;</a:t>
            </a:r>
          </a:p>
          <a:p>
            <a:pPr eaLnBrk="0" hangingPunct="0"/>
            <a:r>
              <a:rPr lang="en-US" altLang="zh-CN" sz="2000">
                <a:effectLst>
                  <a:outerShdw blurRad="38100" dist="38100" dir="2700000" algn="tl">
                    <a:srgbClr val="C0C0C0"/>
                  </a:outerShdw>
                </a:effectLst>
                <a:latin typeface="Courier New" panose="02070309020205020404" pitchFamily="49" charset="0"/>
              </a:rPr>
              <a:t>}</a:t>
            </a:r>
          </a:p>
        </p:txBody>
      </p:sp>
      <p:sp>
        <p:nvSpPr>
          <p:cNvPr id="152579" name="Rectangle 3">
            <a:extLst>
              <a:ext uri="{FF2B5EF4-FFF2-40B4-BE49-F238E27FC236}">
                <a16:creationId xmlns:a16="http://schemas.microsoft.com/office/drawing/2014/main" id="{1957EBBB-5793-4921-B155-1324B71DFE1E}"/>
              </a:ext>
            </a:extLst>
          </p:cNvPr>
          <p:cNvSpPr>
            <a:spLocks noChangeArrowheads="1"/>
          </p:cNvSpPr>
          <p:nvPr/>
        </p:nvSpPr>
        <p:spPr bwMode="auto">
          <a:xfrm>
            <a:off x="4067175" y="2476500"/>
            <a:ext cx="47529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7145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a:solidFill>
                  <a:schemeClr val="accent2"/>
                </a:solidFill>
                <a:effectLst>
                  <a:outerShdw blurRad="38100" dist="38100" dir="2700000" algn="tl">
                    <a:srgbClr val="C0C0C0"/>
                  </a:outerShdw>
                </a:effectLst>
                <a:latin typeface="Courier New" panose="02070309020205020404" pitchFamily="49" charset="0"/>
              </a:rPr>
              <a:t>void</a:t>
            </a:r>
            <a:r>
              <a:rPr lang="en-US" altLang="zh-CN" sz="2000">
                <a:effectLst>
                  <a:outerShdw blurRad="38100" dist="38100" dir="2700000" algn="tl">
                    <a:srgbClr val="C0C0C0"/>
                  </a:outerShdw>
                </a:effectLst>
                <a:latin typeface="Courier New" panose="02070309020205020404" pitchFamily="49" charset="0"/>
              </a:rPr>
              <a:t> display(CLOCK *t)                     </a:t>
            </a:r>
          </a:p>
          <a:p>
            <a:pPr eaLnBrk="0" hangingPunct="0"/>
            <a:r>
              <a:rPr lang="en-US" altLang="zh-CN" sz="2000">
                <a:effectLst>
                  <a:outerShdw blurRad="38100" dist="38100" dir="2700000" algn="tl">
                    <a:srgbClr val="C0C0C0"/>
                  </a:outerShdw>
                </a:effectLst>
                <a:latin typeface="Courier New" panose="02070309020205020404" pitchFamily="49" charset="0"/>
              </a:rPr>
              <a:t>{</a:t>
            </a:r>
          </a:p>
          <a:p>
            <a:pPr eaLnBrk="0" hangingPunct="0"/>
            <a:r>
              <a:rPr lang="en-US" altLang="zh-CN" sz="2000">
                <a:effectLst>
                  <a:outerShdw blurRad="38100" dist="38100" dir="2700000" algn="tl">
                    <a:srgbClr val="C0C0C0"/>
                  </a:outerShdw>
                </a:effectLst>
                <a:latin typeface="Courier New" panose="02070309020205020404" pitchFamily="49" charset="0"/>
              </a:rPr>
              <a:t>     printf("%2d:%2d:%2d\r",</a:t>
            </a:r>
          </a:p>
          <a:p>
            <a:pPr eaLnBrk="0" hangingPunct="0"/>
            <a:r>
              <a:rPr lang="en-US" altLang="zh-CN" sz="2000">
                <a:effectLst>
                  <a:outerShdw blurRad="38100" dist="38100" dir="2700000" algn="tl">
                    <a:srgbClr val="C0C0C0"/>
                  </a:outerShdw>
                </a:effectLst>
                <a:latin typeface="Courier New" panose="02070309020205020404" pitchFamily="49" charset="0"/>
              </a:rPr>
              <a:t>             t-&gt;hour, </a:t>
            </a:r>
          </a:p>
          <a:p>
            <a:pPr eaLnBrk="0" hangingPunct="0"/>
            <a:r>
              <a:rPr lang="en-US" altLang="zh-CN" sz="2000">
                <a:effectLst>
                  <a:outerShdw blurRad="38100" dist="38100" dir="2700000" algn="tl">
                    <a:srgbClr val="C0C0C0"/>
                  </a:outerShdw>
                </a:effectLst>
                <a:latin typeface="Courier New" panose="02070309020205020404" pitchFamily="49" charset="0"/>
              </a:rPr>
              <a:t>		  t-&gt;minute, </a:t>
            </a:r>
          </a:p>
          <a:p>
            <a:pPr eaLnBrk="0" hangingPunct="0"/>
            <a:r>
              <a:rPr lang="en-US" altLang="zh-CN" sz="2000">
                <a:effectLst>
                  <a:outerShdw blurRad="38100" dist="38100" dir="2700000" algn="tl">
                    <a:srgbClr val="C0C0C0"/>
                  </a:outerShdw>
                </a:effectLst>
                <a:latin typeface="Courier New" panose="02070309020205020404" pitchFamily="49" charset="0"/>
              </a:rPr>
              <a:t>		  t-&gt;second);</a:t>
            </a:r>
          </a:p>
          <a:p>
            <a:pPr eaLnBrk="0" hangingPunct="0"/>
            <a:r>
              <a:rPr lang="en-US" altLang="zh-CN" sz="2000">
                <a:effectLst>
                  <a:outerShdw blurRad="38100" dist="38100" dir="2700000" algn="tl">
                    <a:srgbClr val="C0C0C0"/>
                  </a:outerShdw>
                </a:effectLst>
                <a:latin typeface="Courier New" panose="02070309020205020404" pitchFamily="49" charset="0"/>
              </a:rPr>
              <a:t>}</a:t>
            </a:r>
          </a:p>
        </p:txBody>
      </p:sp>
      <p:sp>
        <p:nvSpPr>
          <p:cNvPr id="152580" name="Rectangle 4">
            <a:extLst>
              <a:ext uri="{FF2B5EF4-FFF2-40B4-BE49-F238E27FC236}">
                <a16:creationId xmlns:a16="http://schemas.microsoft.com/office/drawing/2014/main" id="{3D2C0EE6-5A87-4DF5-BE44-56C5429525EC}"/>
              </a:ext>
            </a:extLst>
          </p:cNvPr>
          <p:cNvSpPr>
            <a:spLocks noChangeArrowheads="1"/>
          </p:cNvSpPr>
          <p:nvPr/>
        </p:nvSpPr>
        <p:spPr bwMode="auto">
          <a:xfrm>
            <a:off x="3995738" y="692150"/>
            <a:ext cx="79375" cy="5665788"/>
          </a:xfrm>
          <a:prstGeom prst="rect">
            <a:avLst/>
          </a:prstGeom>
          <a:gradFill rotWithShape="0">
            <a:gsLst>
              <a:gs pos="0">
                <a:schemeClr val="bg1"/>
              </a:gs>
              <a:gs pos="50000">
                <a:schemeClr val="tx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1" name="Rectangle 5">
            <a:extLst>
              <a:ext uri="{FF2B5EF4-FFF2-40B4-BE49-F238E27FC236}">
                <a16:creationId xmlns:a16="http://schemas.microsoft.com/office/drawing/2014/main" id="{829B1C77-4829-4994-9B52-3849C838BC42}"/>
              </a:ext>
            </a:extLst>
          </p:cNvPr>
          <p:cNvSpPr>
            <a:spLocks noGrp="1" noChangeArrowheads="1"/>
          </p:cNvSpPr>
          <p:nvPr>
            <p:ph type="title"/>
          </p:nvPr>
        </p:nvSpPr>
        <p:spPr>
          <a:xfrm>
            <a:off x="1260475" y="44450"/>
            <a:ext cx="5832475" cy="9271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2400">
                <a:solidFill>
                  <a:schemeClr val="accent2"/>
                </a:solidFill>
                <a:ea typeface="隶书" panose="02010509060101010101" pitchFamily="49" charset="-122"/>
              </a:rPr>
              <a:t>结构体编程练习</a:t>
            </a:r>
            <a:br>
              <a:rPr lang="zh-CN" altLang="en-US" sz="2400">
                <a:solidFill>
                  <a:schemeClr val="accent2"/>
                </a:solidFill>
                <a:ea typeface="隶书" panose="02010509060101010101" pitchFamily="49" charset="-122"/>
              </a:rPr>
            </a:br>
            <a:r>
              <a:rPr lang="zh-CN" altLang="en-US" sz="2400">
                <a:solidFill>
                  <a:schemeClr val="accent2"/>
                </a:solidFill>
                <a:ea typeface="隶书" panose="02010509060101010101" pitchFamily="49" charset="-122"/>
              </a:rPr>
              <a:t>在屏幕上模拟显示一个数字式时钟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BA58F5C5-A59C-424B-8019-FB95623C7B78}"/>
              </a:ext>
            </a:extLst>
          </p:cNvPr>
          <p:cNvSpPr>
            <a:spLocks noGrp="1" noChangeArrowheads="1"/>
          </p:cNvSpPr>
          <p:nvPr>
            <p:ph type="body" idx="1"/>
          </p:nvPr>
        </p:nvSpPr>
        <p:spPr>
          <a:xfrm>
            <a:off x="323850" y="1196975"/>
            <a:ext cx="8610600" cy="1223963"/>
          </a:xfrm>
        </p:spPr>
        <p:txBody>
          <a:bodyPr/>
          <a:lstStyle/>
          <a:p>
            <a:pPr>
              <a:buFontTx/>
              <a:buNone/>
            </a:pPr>
            <a:r>
              <a:rPr lang="en-US" altLang="zh-CN" b="1">
                <a:solidFill>
                  <a:srgbClr val="CC0000"/>
                </a:solidFill>
                <a:latin typeface="Times New Roman" panose="02020603050405020304" pitchFamily="18" charset="0"/>
                <a:ea typeface="黑体" panose="02010609060101010101" pitchFamily="49" charset="-122"/>
              </a:rPr>
              <a:t>11.7.1 </a:t>
            </a:r>
            <a:r>
              <a:rPr lang="zh-CN" altLang="en-US" b="1">
                <a:solidFill>
                  <a:srgbClr val="CC0000"/>
                </a:solidFill>
                <a:latin typeface="Times New Roman" panose="02020603050405020304" pitchFamily="18" charset="0"/>
                <a:ea typeface="黑体" panose="02010609060101010101" pitchFamily="49" charset="-122"/>
              </a:rPr>
              <a:t>链表概述</a:t>
            </a:r>
          </a:p>
          <a:p>
            <a:pPr lvl="1">
              <a:buFontTx/>
              <a:buNone/>
            </a:pPr>
            <a:r>
              <a:rPr lang="zh-CN" altLang="en-US" b="1">
                <a:solidFill>
                  <a:srgbClr val="0000CC"/>
                </a:solidFill>
                <a:latin typeface="Times New Roman" panose="02020603050405020304" pitchFamily="18" charset="0"/>
                <a:ea typeface="黑体" panose="02010609060101010101" pitchFamily="49" charset="-122"/>
              </a:rPr>
              <a:t>链表：能够实现动态存储分配的数据结构</a:t>
            </a:r>
            <a:endParaRPr lang="zh-CN" altLang="en-US" sz="2400" b="1">
              <a:latin typeface="Times New Roman" panose="02020603050405020304" pitchFamily="18" charset="0"/>
              <a:ea typeface="黑体" panose="02010609060101010101" pitchFamily="49" charset="-122"/>
            </a:endParaRPr>
          </a:p>
        </p:txBody>
      </p:sp>
      <p:grpSp>
        <p:nvGrpSpPr>
          <p:cNvPr id="153603" name="Group 3">
            <a:extLst>
              <a:ext uri="{FF2B5EF4-FFF2-40B4-BE49-F238E27FC236}">
                <a16:creationId xmlns:a16="http://schemas.microsoft.com/office/drawing/2014/main" id="{BDDAC2DA-B6BD-4B07-A542-B9C726F6EB45}"/>
              </a:ext>
            </a:extLst>
          </p:cNvPr>
          <p:cNvGrpSpPr>
            <a:grpSpLocks/>
          </p:cNvGrpSpPr>
          <p:nvPr/>
        </p:nvGrpSpPr>
        <p:grpSpPr bwMode="auto">
          <a:xfrm>
            <a:off x="395288" y="2205038"/>
            <a:ext cx="8424862" cy="2447925"/>
            <a:chOff x="0" y="0"/>
            <a:chExt cx="4080" cy="848"/>
          </a:xfrm>
        </p:grpSpPr>
        <p:sp>
          <p:nvSpPr>
            <p:cNvPr id="153604" name="Text Box 4">
              <a:extLst>
                <a:ext uri="{FF2B5EF4-FFF2-40B4-BE49-F238E27FC236}">
                  <a16:creationId xmlns:a16="http://schemas.microsoft.com/office/drawing/2014/main" id="{40D239E3-DC75-43A9-A530-24CD5CB736F8}"/>
                </a:ext>
              </a:extLst>
            </p:cNvPr>
            <p:cNvSpPr txBox="1">
              <a:spLocks noChangeArrowheads="1"/>
            </p:cNvSpPr>
            <p:nvPr/>
          </p:nvSpPr>
          <p:spPr bwMode="auto">
            <a:xfrm>
              <a:off x="0" y="0"/>
              <a:ext cx="5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head</a:t>
              </a:r>
            </a:p>
          </p:txBody>
        </p:sp>
        <p:sp>
          <p:nvSpPr>
            <p:cNvPr id="153605" name="Text Box 5">
              <a:extLst>
                <a:ext uri="{FF2B5EF4-FFF2-40B4-BE49-F238E27FC236}">
                  <a16:creationId xmlns:a16="http://schemas.microsoft.com/office/drawing/2014/main" id="{FD5DF8D1-0FD8-42F6-B604-A43E4BC6595B}"/>
                </a:ext>
              </a:extLst>
            </p:cNvPr>
            <p:cNvSpPr txBox="1">
              <a:spLocks noChangeArrowheads="1"/>
            </p:cNvSpPr>
            <p:nvPr/>
          </p:nvSpPr>
          <p:spPr bwMode="auto">
            <a:xfrm>
              <a:off x="864" y="38"/>
              <a:ext cx="5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1249</a:t>
              </a:r>
            </a:p>
          </p:txBody>
        </p:sp>
        <p:sp>
          <p:nvSpPr>
            <p:cNvPr id="153606" name="Text Box 6">
              <a:extLst>
                <a:ext uri="{FF2B5EF4-FFF2-40B4-BE49-F238E27FC236}">
                  <a16:creationId xmlns:a16="http://schemas.microsoft.com/office/drawing/2014/main" id="{37ABE53D-E526-46E5-8195-44223319D32C}"/>
                </a:ext>
              </a:extLst>
            </p:cNvPr>
            <p:cNvSpPr txBox="1">
              <a:spLocks noChangeArrowheads="1"/>
            </p:cNvSpPr>
            <p:nvPr/>
          </p:nvSpPr>
          <p:spPr bwMode="auto">
            <a:xfrm>
              <a:off x="1776" y="38"/>
              <a:ext cx="5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1356</a:t>
              </a:r>
            </a:p>
          </p:txBody>
        </p:sp>
        <p:sp>
          <p:nvSpPr>
            <p:cNvPr id="153607" name="Text Box 7">
              <a:extLst>
                <a:ext uri="{FF2B5EF4-FFF2-40B4-BE49-F238E27FC236}">
                  <a16:creationId xmlns:a16="http://schemas.microsoft.com/office/drawing/2014/main" id="{6F812633-F078-4BB4-B8F3-8A360704ED29}"/>
                </a:ext>
              </a:extLst>
            </p:cNvPr>
            <p:cNvSpPr txBox="1">
              <a:spLocks noChangeArrowheads="1"/>
            </p:cNvSpPr>
            <p:nvPr/>
          </p:nvSpPr>
          <p:spPr bwMode="auto">
            <a:xfrm>
              <a:off x="2640" y="38"/>
              <a:ext cx="5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1475</a:t>
              </a:r>
            </a:p>
          </p:txBody>
        </p:sp>
        <p:sp>
          <p:nvSpPr>
            <p:cNvPr id="153608" name="Text Box 8">
              <a:extLst>
                <a:ext uri="{FF2B5EF4-FFF2-40B4-BE49-F238E27FC236}">
                  <a16:creationId xmlns:a16="http://schemas.microsoft.com/office/drawing/2014/main" id="{250F1126-2F17-44D2-BDFC-827B96C09097}"/>
                </a:ext>
              </a:extLst>
            </p:cNvPr>
            <p:cNvSpPr txBox="1">
              <a:spLocks noChangeArrowheads="1"/>
            </p:cNvSpPr>
            <p:nvPr/>
          </p:nvSpPr>
          <p:spPr bwMode="auto">
            <a:xfrm>
              <a:off x="3504" y="0"/>
              <a:ext cx="5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1021</a:t>
              </a:r>
            </a:p>
          </p:txBody>
        </p:sp>
        <p:grpSp>
          <p:nvGrpSpPr>
            <p:cNvPr id="153609" name="Group 9">
              <a:extLst>
                <a:ext uri="{FF2B5EF4-FFF2-40B4-BE49-F238E27FC236}">
                  <a16:creationId xmlns:a16="http://schemas.microsoft.com/office/drawing/2014/main" id="{4B21109B-2725-4732-88A8-4DCD09DF1802}"/>
                </a:ext>
              </a:extLst>
            </p:cNvPr>
            <p:cNvGrpSpPr>
              <a:grpSpLocks/>
            </p:cNvGrpSpPr>
            <p:nvPr/>
          </p:nvGrpSpPr>
          <p:grpSpPr bwMode="auto">
            <a:xfrm>
              <a:off x="0" y="240"/>
              <a:ext cx="3984" cy="608"/>
              <a:chOff x="0" y="0"/>
              <a:chExt cx="3984" cy="608"/>
            </a:xfrm>
          </p:grpSpPr>
          <p:sp>
            <p:nvSpPr>
              <p:cNvPr id="153610" name="Rectangle 10">
                <a:extLst>
                  <a:ext uri="{FF2B5EF4-FFF2-40B4-BE49-F238E27FC236}">
                    <a16:creationId xmlns:a16="http://schemas.microsoft.com/office/drawing/2014/main" id="{FBAFA107-9B9B-4003-B7CA-629D110FD927}"/>
                  </a:ext>
                </a:extLst>
              </p:cNvPr>
              <p:cNvSpPr>
                <a:spLocks noChangeArrowheads="1"/>
              </p:cNvSpPr>
              <p:nvPr/>
            </p:nvSpPr>
            <p:spPr bwMode="auto">
              <a:xfrm>
                <a:off x="3541" y="280"/>
                <a:ext cx="44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Null</a:t>
                </a:r>
              </a:p>
            </p:txBody>
          </p:sp>
          <p:sp>
            <p:nvSpPr>
              <p:cNvPr id="153611" name="Rectangle 11">
                <a:extLst>
                  <a:ext uri="{FF2B5EF4-FFF2-40B4-BE49-F238E27FC236}">
                    <a16:creationId xmlns:a16="http://schemas.microsoft.com/office/drawing/2014/main" id="{ED80D292-86D8-4371-A03D-1B33417F9F43}"/>
                  </a:ext>
                </a:extLst>
              </p:cNvPr>
              <p:cNvSpPr>
                <a:spLocks noChangeArrowheads="1"/>
              </p:cNvSpPr>
              <p:nvPr/>
            </p:nvSpPr>
            <p:spPr bwMode="auto">
              <a:xfrm>
                <a:off x="3099" y="280"/>
                <a:ext cx="44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3612" name="Rectangle 12">
                <a:extLst>
                  <a:ext uri="{FF2B5EF4-FFF2-40B4-BE49-F238E27FC236}">
                    <a16:creationId xmlns:a16="http://schemas.microsoft.com/office/drawing/2014/main" id="{260346AD-5CA1-4A6D-BAB9-7D2A8DDECD15}"/>
                  </a:ext>
                </a:extLst>
              </p:cNvPr>
              <p:cNvSpPr>
                <a:spLocks noChangeArrowheads="1"/>
              </p:cNvSpPr>
              <p:nvPr/>
            </p:nvSpPr>
            <p:spPr bwMode="auto">
              <a:xfrm>
                <a:off x="2656" y="280"/>
                <a:ext cx="44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1021</a:t>
                </a:r>
              </a:p>
            </p:txBody>
          </p:sp>
          <p:sp>
            <p:nvSpPr>
              <p:cNvPr id="153613" name="Rectangle 13">
                <a:extLst>
                  <a:ext uri="{FF2B5EF4-FFF2-40B4-BE49-F238E27FC236}">
                    <a16:creationId xmlns:a16="http://schemas.microsoft.com/office/drawing/2014/main" id="{1ADC1BB9-0608-420E-803A-7C5F9C34F57B}"/>
                  </a:ext>
                </a:extLst>
              </p:cNvPr>
              <p:cNvSpPr>
                <a:spLocks noChangeArrowheads="1"/>
              </p:cNvSpPr>
              <p:nvPr/>
            </p:nvSpPr>
            <p:spPr bwMode="auto">
              <a:xfrm>
                <a:off x="2213" y="280"/>
                <a:ext cx="44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3614" name="Rectangle 14">
                <a:extLst>
                  <a:ext uri="{FF2B5EF4-FFF2-40B4-BE49-F238E27FC236}">
                    <a16:creationId xmlns:a16="http://schemas.microsoft.com/office/drawing/2014/main" id="{E913B427-AA49-40EB-9DCC-8838E7C32BF5}"/>
                  </a:ext>
                </a:extLst>
              </p:cNvPr>
              <p:cNvSpPr>
                <a:spLocks noChangeArrowheads="1"/>
              </p:cNvSpPr>
              <p:nvPr/>
            </p:nvSpPr>
            <p:spPr bwMode="auto">
              <a:xfrm>
                <a:off x="1771" y="280"/>
                <a:ext cx="44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1475</a:t>
                </a:r>
              </a:p>
            </p:txBody>
          </p:sp>
          <p:sp>
            <p:nvSpPr>
              <p:cNvPr id="153615" name="Rectangle 15">
                <a:extLst>
                  <a:ext uri="{FF2B5EF4-FFF2-40B4-BE49-F238E27FC236}">
                    <a16:creationId xmlns:a16="http://schemas.microsoft.com/office/drawing/2014/main" id="{3B57A1E3-AB59-497E-BE41-33EAAA45C237}"/>
                  </a:ext>
                </a:extLst>
              </p:cNvPr>
              <p:cNvSpPr>
                <a:spLocks noChangeArrowheads="1"/>
              </p:cNvSpPr>
              <p:nvPr/>
            </p:nvSpPr>
            <p:spPr bwMode="auto">
              <a:xfrm>
                <a:off x="1328" y="280"/>
                <a:ext cx="44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3616" name="Rectangle 16">
                <a:extLst>
                  <a:ext uri="{FF2B5EF4-FFF2-40B4-BE49-F238E27FC236}">
                    <a16:creationId xmlns:a16="http://schemas.microsoft.com/office/drawing/2014/main" id="{1B078DEF-DE64-4E7C-982F-630996DDEC46}"/>
                  </a:ext>
                </a:extLst>
              </p:cNvPr>
              <p:cNvSpPr>
                <a:spLocks noChangeArrowheads="1"/>
              </p:cNvSpPr>
              <p:nvPr/>
            </p:nvSpPr>
            <p:spPr bwMode="auto">
              <a:xfrm>
                <a:off x="885" y="280"/>
                <a:ext cx="44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1356</a:t>
                </a:r>
              </a:p>
            </p:txBody>
          </p:sp>
          <p:sp>
            <p:nvSpPr>
              <p:cNvPr id="153617" name="Rectangle 17">
                <a:extLst>
                  <a:ext uri="{FF2B5EF4-FFF2-40B4-BE49-F238E27FC236}">
                    <a16:creationId xmlns:a16="http://schemas.microsoft.com/office/drawing/2014/main" id="{30B755D1-C832-4BB9-B5A6-E561F436E17A}"/>
                  </a:ext>
                </a:extLst>
              </p:cNvPr>
              <p:cNvSpPr>
                <a:spLocks noChangeArrowheads="1"/>
              </p:cNvSpPr>
              <p:nvPr/>
            </p:nvSpPr>
            <p:spPr bwMode="auto">
              <a:xfrm>
                <a:off x="443" y="280"/>
                <a:ext cx="44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3618" name="Rectangle 18">
                <a:extLst>
                  <a:ext uri="{FF2B5EF4-FFF2-40B4-BE49-F238E27FC236}">
                    <a16:creationId xmlns:a16="http://schemas.microsoft.com/office/drawing/2014/main" id="{95EB6409-5A16-44D1-8673-37C3F2510A46}"/>
                  </a:ext>
                </a:extLst>
              </p:cNvPr>
              <p:cNvSpPr>
                <a:spLocks noChangeArrowheads="1"/>
              </p:cNvSpPr>
              <p:nvPr/>
            </p:nvSpPr>
            <p:spPr bwMode="auto">
              <a:xfrm>
                <a:off x="3541" y="0"/>
                <a:ext cx="44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D</a:t>
                </a:r>
              </a:p>
            </p:txBody>
          </p:sp>
          <p:sp>
            <p:nvSpPr>
              <p:cNvPr id="153619" name="Rectangle 19">
                <a:extLst>
                  <a:ext uri="{FF2B5EF4-FFF2-40B4-BE49-F238E27FC236}">
                    <a16:creationId xmlns:a16="http://schemas.microsoft.com/office/drawing/2014/main" id="{5793D6C5-8366-4322-8246-08AF4D12AA01}"/>
                  </a:ext>
                </a:extLst>
              </p:cNvPr>
              <p:cNvSpPr>
                <a:spLocks noChangeArrowheads="1"/>
              </p:cNvSpPr>
              <p:nvPr/>
            </p:nvSpPr>
            <p:spPr bwMode="auto">
              <a:xfrm>
                <a:off x="3099" y="0"/>
                <a:ext cx="44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3620" name="Rectangle 20">
                <a:extLst>
                  <a:ext uri="{FF2B5EF4-FFF2-40B4-BE49-F238E27FC236}">
                    <a16:creationId xmlns:a16="http://schemas.microsoft.com/office/drawing/2014/main" id="{D2087C43-82BF-4827-A3D7-6F45A3967E5D}"/>
                  </a:ext>
                </a:extLst>
              </p:cNvPr>
              <p:cNvSpPr>
                <a:spLocks noChangeArrowheads="1"/>
              </p:cNvSpPr>
              <p:nvPr/>
            </p:nvSpPr>
            <p:spPr bwMode="auto">
              <a:xfrm>
                <a:off x="2656" y="0"/>
                <a:ext cx="44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C</a:t>
                </a:r>
              </a:p>
            </p:txBody>
          </p:sp>
          <p:sp>
            <p:nvSpPr>
              <p:cNvPr id="153621" name="Rectangle 21">
                <a:extLst>
                  <a:ext uri="{FF2B5EF4-FFF2-40B4-BE49-F238E27FC236}">
                    <a16:creationId xmlns:a16="http://schemas.microsoft.com/office/drawing/2014/main" id="{A6734DF7-7BA3-43BD-9E7F-CF4C3DFAC6A1}"/>
                  </a:ext>
                </a:extLst>
              </p:cNvPr>
              <p:cNvSpPr>
                <a:spLocks noChangeArrowheads="1"/>
              </p:cNvSpPr>
              <p:nvPr/>
            </p:nvSpPr>
            <p:spPr bwMode="auto">
              <a:xfrm>
                <a:off x="2213" y="0"/>
                <a:ext cx="44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3622" name="Rectangle 22">
                <a:extLst>
                  <a:ext uri="{FF2B5EF4-FFF2-40B4-BE49-F238E27FC236}">
                    <a16:creationId xmlns:a16="http://schemas.microsoft.com/office/drawing/2014/main" id="{09FEE922-A30B-4708-B57C-1F151F10AC98}"/>
                  </a:ext>
                </a:extLst>
              </p:cNvPr>
              <p:cNvSpPr>
                <a:spLocks noChangeArrowheads="1"/>
              </p:cNvSpPr>
              <p:nvPr/>
            </p:nvSpPr>
            <p:spPr bwMode="auto">
              <a:xfrm>
                <a:off x="1771" y="0"/>
                <a:ext cx="44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B</a:t>
                </a:r>
              </a:p>
            </p:txBody>
          </p:sp>
          <p:sp>
            <p:nvSpPr>
              <p:cNvPr id="153623" name="Rectangle 23">
                <a:extLst>
                  <a:ext uri="{FF2B5EF4-FFF2-40B4-BE49-F238E27FC236}">
                    <a16:creationId xmlns:a16="http://schemas.microsoft.com/office/drawing/2014/main" id="{C24939BC-5EB2-4DC6-9B1E-4197E795B355}"/>
                  </a:ext>
                </a:extLst>
              </p:cNvPr>
              <p:cNvSpPr>
                <a:spLocks noChangeArrowheads="1"/>
              </p:cNvSpPr>
              <p:nvPr/>
            </p:nvSpPr>
            <p:spPr bwMode="auto">
              <a:xfrm>
                <a:off x="1328" y="0"/>
                <a:ext cx="44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3624" name="Rectangle 24">
                <a:extLst>
                  <a:ext uri="{FF2B5EF4-FFF2-40B4-BE49-F238E27FC236}">
                    <a16:creationId xmlns:a16="http://schemas.microsoft.com/office/drawing/2014/main" id="{2C23744D-98F9-4B08-9C3B-2B18BE1DAFF3}"/>
                  </a:ext>
                </a:extLst>
              </p:cNvPr>
              <p:cNvSpPr>
                <a:spLocks noChangeArrowheads="1"/>
              </p:cNvSpPr>
              <p:nvPr/>
            </p:nvSpPr>
            <p:spPr bwMode="auto">
              <a:xfrm>
                <a:off x="885" y="0"/>
                <a:ext cx="44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A</a:t>
                </a:r>
              </a:p>
            </p:txBody>
          </p:sp>
          <p:sp>
            <p:nvSpPr>
              <p:cNvPr id="153625" name="Rectangle 25">
                <a:extLst>
                  <a:ext uri="{FF2B5EF4-FFF2-40B4-BE49-F238E27FC236}">
                    <a16:creationId xmlns:a16="http://schemas.microsoft.com/office/drawing/2014/main" id="{FD54F52E-1177-4A10-AD3E-78178BCF8BA6}"/>
                  </a:ext>
                </a:extLst>
              </p:cNvPr>
              <p:cNvSpPr>
                <a:spLocks noChangeArrowheads="1"/>
              </p:cNvSpPr>
              <p:nvPr/>
            </p:nvSpPr>
            <p:spPr bwMode="auto">
              <a:xfrm>
                <a:off x="443" y="0"/>
                <a:ext cx="44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3626" name="Rectangle 26">
                <a:extLst>
                  <a:ext uri="{FF2B5EF4-FFF2-40B4-BE49-F238E27FC236}">
                    <a16:creationId xmlns:a16="http://schemas.microsoft.com/office/drawing/2014/main" id="{56AD30D2-9A75-4315-AE01-3EB18B198ED1}"/>
                  </a:ext>
                </a:extLst>
              </p:cNvPr>
              <p:cNvSpPr>
                <a:spLocks noChangeArrowheads="1"/>
              </p:cNvSpPr>
              <p:nvPr/>
            </p:nvSpPr>
            <p:spPr bwMode="auto">
              <a:xfrm>
                <a:off x="0" y="0"/>
                <a:ext cx="443"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1249</a:t>
                </a:r>
              </a:p>
            </p:txBody>
          </p:sp>
          <p:sp>
            <p:nvSpPr>
              <p:cNvPr id="153627" name="Line 27">
                <a:extLst>
                  <a:ext uri="{FF2B5EF4-FFF2-40B4-BE49-F238E27FC236}">
                    <a16:creationId xmlns:a16="http://schemas.microsoft.com/office/drawing/2014/main" id="{0C94A760-8F46-4210-875A-2E86E4F271A4}"/>
                  </a:ext>
                </a:extLst>
              </p:cNvPr>
              <p:cNvSpPr>
                <a:spLocks noChangeShapeType="1"/>
              </p:cNvSpPr>
              <p:nvPr/>
            </p:nvSpPr>
            <p:spPr bwMode="auto">
              <a:xfrm>
                <a:off x="0" y="0"/>
                <a:ext cx="0" cy="6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28" name="Line 28">
                <a:extLst>
                  <a:ext uri="{FF2B5EF4-FFF2-40B4-BE49-F238E27FC236}">
                    <a16:creationId xmlns:a16="http://schemas.microsoft.com/office/drawing/2014/main" id="{81FE1B3E-FD6B-4B83-B290-9FCB2BD1644B}"/>
                  </a:ext>
                </a:extLst>
              </p:cNvPr>
              <p:cNvSpPr>
                <a:spLocks noChangeShapeType="1"/>
              </p:cNvSpPr>
              <p:nvPr/>
            </p:nvSpPr>
            <p:spPr bwMode="auto">
              <a:xfrm>
                <a:off x="443"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29" name="Line 29">
                <a:extLst>
                  <a:ext uri="{FF2B5EF4-FFF2-40B4-BE49-F238E27FC236}">
                    <a16:creationId xmlns:a16="http://schemas.microsoft.com/office/drawing/2014/main" id="{62EA9DBA-5870-43A0-BFE5-F04A9EC701A4}"/>
                  </a:ext>
                </a:extLst>
              </p:cNvPr>
              <p:cNvSpPr>
                <a:spLocks noChangeShapeType="1"/>
              </p:cNvSpPr>
              <p:nvPr/>
            </p:nvSpPr>
            <p:spPr bwMode="auto">
              <a:xfrm>
                <a:off x="885"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0" name="Line 30">
                <a:extLst>
                  <a:ext uri="{FF2B5EF4-FFF2-40B4-BE49-F238E27FC236}">
                    <a16:creationId xmlns:a16="http://schemas.microsoft.com/office/drawing/2014/main" id="{625F7F23-F562-436E-8839-8846DD607E10}"/>
                  </a:ext>
                </a:extLst>
              </p:cNvPr>
              <p:cNvSpPr>
                <a:spLocks noChangeShapeType="1"/>
              </p:cNvSpPr>
              <p:nvPr/>
            </p:nvSpPr>
            <p:spPr bwMode="auto">
              <a:xfrm>
                <a:off x="1328"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1" name="Line 31">
                <a:extLst>
                  <a:ext uri="{FF2B5EF4-FFF2-40B4-BE49-F238E27FC236}">
                    <a16:creationId xmlns:a16="http://schemas.microsoft.com/office/drawing/2014/main" id="{02DF9D13-B00E-45C9-A602-AEFDE8D8ACBF}"/>
                  </a:ext>
                </a:extLst>
              </p:cNvPr>
              <p:cNvSpPr>
                <a:spLocks noChangeShapeType="1"/>
              </p:cNvSpPr>
              <p:nvPr/>
            </p:nvSpPr>
            <p:spPr bwMode="auto">
              <a:xfrm>
                <a:off x="1771"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2" name="Line 32">
                <a:extLst>
                  <a:ext uri="{FF2B5EF4-FFF2-40B4-BE49-F238E27FC236}">
                    <a16:creationId xmlns:a16="http://schemas.microsoft.com/office/drawing/2014/main" id="{8589E7AB-6782-488A-8FF2-32FE6A19082F}"/>
                  </a:ext>
                </a:extLst>
              </p:cNvPr>
              <p:cNvSpPr>
                <a:spLocks noChangeShapeType="1"/>
              </p:cNvSpPr>
              <p:nvPr/>
            </p:nvSpPr>
            <p:spPr bwMode="auto">
              <a:xfrm>
                <a:off x="2213"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3" name="Line 33">
                <a:extLst>
                  <a:ext uri="{FF2B5EF4-FFF2-40B4-BE49-F238E27FC236}">
                    <a16:creationId xmlns:a16="http://schemas.microsoft.com/office/drawing/2014/main" id="{7019167D-2A5A-4285-96CC-7B7AF2FC0C95}"/>
                  </a:ext>
                </a:extLst>
              </p:cNvPr>
              <p:cNvSpPr>
                <a:spLocks noChangeShapeType="1"/>
              </p:cNvSpPr>
              <p:nvPr/>
            </p:nvSpPr>
            <p:spPr bwMode="auto">
              <a:xfrm>
                <a:off x="2656"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4" name="Line 34">
                <a:extLst>
                  <a:ext uri="{FF2B5EF4-FFF2-40B4-BE49-F238E27FC236}">
                    <a16:creationId xmlns:a16="http://schemas.microsoft.com/office/drawing/2014/main" id="{F99A350D-5D09-4F6E-968B-52E778C82932}"/>
                  </a:ext>
                </a:extLst>
              </p:cNvPr>
              <p:cNvSpPr>
                <a:spLocks noChangeShapeType="1"/>
              </p:cNvSpPr>
              <p:nvPr/>
            </p:nvSpPr>
            <p:spPr bwMode="auto">
              <a:xfrm>
                <a:off x="3099"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5" name="Line 35">
                <a:extLst>
                  <a:ext uri="{FF2B5EF4-FFF2-40B4-BE49-F238E27FC236}">
                    <a16:creationId xmlns:a16="http://schemas.microsoft.com/office/drawing/2014/main" id="{906C3E93-3780-496E-B774-C6AC9A087FB6}"/>
                  </a:ext>
                </a:extLst>
              </p:cNvPr>
              <p:cNvSpPr>
                <a:spLocks noChangeShapeType="1"/>
              </p:cNvSpPr>
              <p:nvPr/>
            </p:nvSpPr>
            <p:spPr bwMode="auto">
              <a:xfrm>
                <a:off x="3541"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6" name="Line 36">
                <a:extLst>
                  <a:ext uri="{FF2B5EF4-FFF2-40B4-BE49-F238E27FC236}">
                    <a16:creationId xmlns:a16="http://schemas.microsoft.com/office/drawing/2014/main" id="{C37017BB-7894-4F67-9DFF-A3F0610EFEB3}"/>
                  </a:ext>
                </a:extLst>
              </p:cNvPr>
              <p:cNvSpPr>
                <a:spLocks noChangeShapeType="1"/>
              </p:cNvSpPr>
              <p:nvPr/>
            </p:nvSpPr>
            <p:spPr bwMode="auto">
              <a:xfrm>
                <a:off x="3984" y="0"/>
                <a:ext cx="0" cy="6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7" name="Line 37">
                <a:extLst>
                  <a:ext uri="{FF2B5EF4-FFF2-40B4-BE49-F238E27FC236}">
                    <a16:creationId xmlns:a16="http://schemas.microsoft.com/office/drawing/2014/main" id="{1FEF15A1-57AD-465E-9FBB-5DD840D9B289}"/>
                  </a:ext>
                </a:extLst>
              </p:cNvPr>
              <p:cNvSpPr>
                <a:spLocks noChangeShapeType="1"/>
              </p:cNvSpPr>
              <p:nvPr/>
            </p:nvSpPr>
            <p:spPr bwMode="auto">
              <a:xfrm>
                <a:off x="443" y="608"/>
                <a:ext cx="44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8" name="Line 38">
                <a:extLst>
                  <a:ext uri="{FF2B5EF4-FFF2-40B4-BE49-F238E27FC236}">
                    <a16:creationId xmlns:a16="http://schemas.microsoft.com/office/drawing/2014/main" id="{B5DDDA10-33B9-455C-9D4F-6E9ADE3F1D39}"/>
                  </a:ext>
                </a:extLst>
              </p:cNvPr>
              <p:cNvSpPr>
                <a:spLocks noChangeShapeType="1"/>
              </p:cNvSpPr>
              <p:nvPr/>
            </p:nvSpPr>
            <p:spPr bwMode="auto">
              <a:xfrm>
                <a:off x="0" y="608"/>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39" name="Line 39">
                <a:extLst>
                  <a:ext uri="{FF2B5EF4-FFF2-40B4-BE49-F238E27FC236}">
                    <a16:creationId xmlns:a16="http://schemas.microsoft.com/office/drawing/2014/main" id="{5EDD9AC8-6DF5-4E97-A0A2-2374809A94C4}"/>
                  </a:ext>
                </a:extLst>
              </p:cNvPr>
              <p:cNvSpPr>
                <a:spLocks noChangeShapeType="1"/>
              </p:cNvSpPr>
              <p:nvPr/>
            </p:nvSpPr>
            <p:spPr bwMode="auto">
              <a:xfrm>
                <a:off x="443" y="0"/>
                <a:ext cx="44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0" name="Line 40">
                <a:extLst>
                  <a:ext uri="{FF2B5EF4-FFF2-40B4-BE49-F238E27FC236}">
                    <a16:creationId xmlns:a16="http://schemas.microsoft.com/office/drawing/2014/main" id="{D306119B-0372-4F8F-A121-A6B68E3AC85C}"/>
                  </a:ext>
                </a:extLst>
              </p:cNvPr>
              <p:cNvSpPr>
                <a:spLocks noChangeShapeType="1"/>
              </p:cNvSpPr>
              <p:nvPr/>
            </p:nvSpPr>
            <p:spPr bwMode="auto">
              <a:xfrm>
                <a:off x="0" y="0"/>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1" name="Line 41">
                <a:extLst>
                  <a:ext uri="{FF2B5EF4-FFF2-40B4-BE49-F238E27FC236}">
                    <a16:creationId xmlns:a16="http://schemas.microsoft.com/office/drawing/2014/main" id="{8700E14D-3D7F-427D-A2BE-EC1D610802D6}"/>
                  </a:ext>
                </a:extLst>
              </p:cNvPr>
              <p:cNvSpPr>
                <a:spLocks noChangeShapeType="1"/>
              </p:cNvSpPr>
              <p:nvPr/>
            </p:nvSpPr>
            <p:spPr bwMode="auto">
              <a:xfrm>
                <a:off x="885" y="280"/>
                <a:ext cx="4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2" name="Line 42">
                <a:extLst>
                  <a:ext uri="{FF2B5EF4-FFF2-40B4-BE49-F238E27FC236}">
                    <a16:creationId xmlns:a16="http://schemas.microsoft.com/office/drawing/2014/main" id="{D1274670-92FF-4E1A-AD2A-0C499B5C9368}"/>
                  </a:ext>
                </a:extLst>
              </p:cNvPr>
              <p:cNvSpPr>
                <a:spLocks noChangeShapeType="1"/>
              </p:cNvSpPr>
              <p:nvPr/>
            </p:nvSpPr>
            <p:spPr bwMode="auto">
              <a:xfrm>
                <a:off x="1771" y="280"/>
                <a:ext cx="44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3" name="Line 43">
                <a:extLst>
                  <a:ext uri="{FF2B5EF4-FFF2-40B4-BE49-F238E27FC236}">
                    <a16:creationId xmlns:a16="http://schemas.microsoft.com/office/drawing/2014/main" id="{447E23E2-4CD5-4385-84F8-2FF5603534DE}"/>
                  </a:ext>
                </a:extLst>
              </p:cNvPr>
              <p:cNvSpPr>
                <a:spLocks noChangeShapeType="1"/>
              </p:cNvSpPr>
              <p:nvPr/>
            </p:nvSpPr>
            <p:spPr bwMode="auto">
              <a:xfrm>
                <a:off x="1328" y="608"/>
                <a:ext cx="44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4" name="Line 44">
                <a:extLst>
                  <a:ext uri="{FF2B5EF4-FFF2-40B4-BE49-F238E27FC236}">
                    <a16:creationId xmlns:a16="http://schemas.microsoft.com/office/drawing/2014/main" id="{9A7E9081-18CE-4D2C-8EFA-04F26243B656}"/>
                  </a:ext>
                </a:extLst>
              </p:cNvPr>
              <p:cNvSpPr>
                <a:spLocks noChangeShapeType="1"/>
              </p:cNvSpPr>
              <p:nvPr/>
            </p:nvSpPr>
            <p:spPr bwMode="auto">
              <a:xfrm>
                <a:off x="885" y="608"/>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5" name="Line 45">
                <a:extLst>
                  <a:ext uri="{FF2B5EF4-FFF2-40B4-BE49-F238E27FC236}">
                    <a16:creationId xmlns:a16="http://schemas.microsoft.com/office/drawing/2014/main" id="{6842A4E8-04FB-4D2F-9711-A2EA251AC8F6}"/>
                  </a:ext>
                </a:extLst>
              </p:cNvPr>
              <p:cNvSpPr>
                <a:spLocks noChangeShapeType="1"/>
              </p:cNvSpPr>
              <p:nvPr/>
            </p:nvSpPr>
            <p:spPr bwMode="auto">
              <a:xfrm>
                <a:off x="1328" y="0"/>
                <a:ext cx="44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6" name="Line 46">
                <a:extLst>
                  <a:ext uri="{FF2B5EF4-FFF2-40B4-BE49-F238E27FC236}">
                    <a16:creationId xmlns:a16="http://schemas.microsoft.com/office/drawing/2014/main" id="{922C749C-EA30-42FD-89C8-BCB6B5495171}"/>
                  </a:ext>
                </a:extLst>
              </p:cNvPr>
              <p:cNvSpPr>
                <a:spLocks noChangeShapeType="1"/>
              </p:cNvSpPr>
              <p:nvPr/>
            </p:nvSpPr>
            <p:spPr bwMode="auto">
              <a:xfrm>
                <a:off x="885" y="0"/>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7" name="Line 47">
                <a:extLst>
                  <a:ext uri="{FF2B5EF4-FFF2-40B4-BE49-F238E27FC236}">
                    <a16:creationId xmlns:a16="http://schemas.microsoft.com/office/drawing/2014/main" id="{12282072-10BB-4F1F-BE21-148BF8DE40E8}"/>
                  </a:ext>
                </a:extLst>
              </p:cNvPr>
              <p:cNvSpPr>
                <a:spLocks noChangeShapeType="1"/>
              </p:cNvSpPr>
              <p:nvPr/>
            </p:nvSpPr>
            <p:spPr bwMode="auto">
              <a:xfrm>
                <a:off x="2213" y="0"/>
                <a:ext cx="44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8" name="Line 48">
                <a:extLst>
                  <a:ext uri="{FF2B5EF4-FFF2-40B4-BE49-F238E27FC236}">
                    <a16:creationId xmlns:a16="http://schemas.microsoft.com/office/drawing/2014/main" id="{DA7413B8-79E6-4278-BBD4-C4B55E1FC6B3}"/>
                  </a:ext>
                </a:extLst>
              </p:cNvPr>
              <p:cNvSpPr>
                <a:spLocks noChangeShapeType="1"/>
              </p:cNvSpPr>
              <p:nvPr/>
            </p:nvSpPr>
            <p:spPr bwMode="auto">
              <a:xfrm>
                <a:off x="1771" y="0"/>
                <a:ext cx="44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49" name="Line 49">
                <a:extLst>
                  <a:ext uri="{FF2B5EF4-FFF2-40B4-BE49-F238E27FC236}">
                    <a16:creationId xmlns:a16="http://schemas.microsoft.com/office/drawing/2014/main" id="{685CF546-7D63-4537-9A65-3B9647484353}"/>
                  </a:ext>
                </a:extLst>
              </p:cNvPr>
              <p:cNvSpPr>
                <a:spLocks noChangeShapeType="1"/>
              </p:cNvSpPr>
              <p:nvPr/>
            </p:nvSpPr>
            <p:spPr bwMode="auto">
              <a:xfrm>
                <a:off x="2213" y="608"/>
                <a:ext cx="44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50" name="Line 50">
                <a:extLst>
                  <a:ext uri="{FF2B5EF4-FFF2-40B4-BE49-F238E27FC236}">
                    <a16:creationId xmlns:a16="http://schemas.microsoft.com/office/drawing/2014/main" id="{E7B9254E-0B47-49B4-8F16-DF9F1177FEFC}"/>
                  </a:ext>
                </a:extLst>
              </p:cNvPr>
              <p:cNvSpPr>
                <a:spLocks noChangeShapeType="1"/>
              </p:cNvSpPr>
              <p:nvPr/>
            </p:nvSpPr>
            <p:spPr bwMode="auto">
              <a:xfrm>
                <a:off x="1771" y="608"/>
                <a:ext cx="44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51" name="Line 51">
                <a:extLst>
                  <a:ext uri="{FF2B5EF4-FFF2-40B4-BE49-F238E27FC236}">
                    <a16:creationId xmlns:a16="http://schemas.microsoft.com/office/drawing/2014/main" id="{3F0E50DE-D322-42E3-A21C-C24DE5526BC5}"/>
                  </a:ext>
                </a:extLst>
              </p:cNvPr>
              <p:cNvSpPr>
                <a:spLocks noChangeShapeType="1"/>
              </p:cNvSpPr>
              <p:nvPr/>
            </p:nvSpPr>
            <p:spPr bwMode="auto">
              <a:xfrm>
                <a:off x="3541" y="280"/>
                <a:ext cx="4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52" name="Line 52">
                <a:extLst>
                  <a:ext uri="{FF2B5EF4-FFF2-40B4-BE49-F238E27FC236}">
                    <a16:creationId xmlns:a16="http://schemas.microsoft.com/office/drawing/2014/main" id="{51627838-7FDD-43D9-A888-0B6B61DF6807}"/>
                  </a:ext>
                </a:extLst>
              </p:cNvPr>
              <p:cNvSpPr>
                <a:spLocks noChangeShapeType="1"/>
              </p:cNvSpPr>
              <p:nvPr/>
            </p:nvSpPr>
            <p:spPr bwMode="auto">
              <a:xfrm>
                <a:off x="3099" y="0"/>
                <a:ext cx="44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53" name="Line 53">
                <a:extLst>
                  <a:ext uri="{FF2B5EF4-FFF2-40B4-BE49-F238E27FC236}">
                    <a16:creationId xmlns:a16="http://schemas.microsoft.com/office/drawing/2014/main" id="{17B1864D-3994-4FFF-82EB-957407C18562}"/>
                  </a:ext>
                </a:extLst>
              </p:cNvPr>
              <p:cNvSpPr>
                <a:spLocks noChangeShapeType="1"/>
              </p:cNvSpPr>
              <p:nvPr/>
            </p:nvSpPr>
            <p:spPr bwMode="auto">
              <a:xfrm>
                <a:off x="2656" y="0"/>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54" name="Line 54">
                <a:extLst>
                  <a:ext uri="{FF2B5EF4-FFF2-40B4-BE49-F238E27FC236}">
                    <a16:creationId xmlns:a16="http://schemas.microsoft.com/office/drawing/2014/main" id="{716DBF4D-BEE4-4398-B88B-F608B23DE4D0}"/>
                  </a:ext>
                </a:extLst>
              </p:cNvPr>
              <p:cNvSpPr>
                <a:spLocks noChangeShapeType="1"/>
              </p:cNvSpPr>
              <p:nvPr/>
            </p:nvSpPr>
            <p:spPr bwMode="auto">
              <a:xfrm>
                <a:off x="3541" y="0"/>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55" name="Line 55">
                <a:extLst>
                  <a:ext uri="{FF2B5EF4-FFF2-40B4-BE49-F238E27FC236}">
                    <a16:creationId xmlns:a16="http://schemas.microsoft.com/office/drawing/2014/main" id="{A47D2FD5-FF01-45AE-BAB7-65D2083E80EA}"/>
                  </a:ext>
                </a:extLst>
              </p:cNvPr>
              <p:cNvSpPr>
                <a:spLocks noChangeShapeType="1"/>
              </p:cNvSpPr>
              <p:nvPr/>
            </p:nvSpPr>
            <p:spPr bwMode="auto">
              <a:xfrm>
                <a:off x="3099" y="608"/>
                <a:ext cx="44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56" name="Line 56">
                <a:extLst>
                  <a:ext uri="{FF2B5EF4-FFF2-40B4-BE49-F238E27FC236}">
                    <a16:creationId xmlns:a16="http://schemas.microsoft.com/office/drawing/2014/main" id="{D367DF42-6225-446F-8D44-C5F8151947CD}"/>
                  </a:ext>
                </a:extLst>
              </p:cNvPr>
              <p:cNvSpPr>
                <a:spLocks noChangeShapeType="1"/>
              </p:cNvSpPr>
              <p:nvPr/>
            </p:nvSpPr>
            <p:spPr bwMode="auto">
              <a:xfrm>
                <a:off x="2656" y="608"/>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57" name="Line 57">
                <a:extLst>
                  <a:ext uri="{FF2B5EF4-FFF2-40B4-BE49-F238E27FC236}">
                    <a16:creationId xmlns:a16="http://schemas.microsoft.com/office/drawing/2014/main" id="{F0598BBC-5A1B-4BC4-A1E6-949331DF9C49}"/>
                  </a:ext>
                </a:extLst>
              </p:cNvPr>
              <p:cNvSpPr>
                <a:spLocks noChangeShapeType="1"/>
              </p:cNvSpPr>
              <p:nvPr/>
            </p:nvSpPr>
            <p:spPr bwMode="auto">
              <a:xfrm>
                <a:off x="3541" y="608"/>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58" name="Line 58">
                <a:extLst>
                  <a:ext uri="{FF2B5EF4-FFF2-40B4-BE49-F238E27FC236}">
                    <a16:creationId xmlns:a16="http://schemas.microsoft.com/office/drawing/2014/main" id="{67E2F767-A573-46F0-A7DA-04E587E7ED4A}"/>
                  </a:ext>
                </a:extLst>
              </p:cNvPr>
              <p:cNvSpPr>
                <a:spLocks noChangeShapeType="1"/>
              </p:cNvSpPr>
              <p:nvPr/>
            </p:nvSpPr>
            <p:spPr bwMode="auto">
              <a:xfrm>
                <a:off x="2656" y="280"/>
                <a:ext cx="4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59" name="Line 59">
                <a:extLst>
                  <a:ext uri="{FF2B5EF4-FFF2-40B4-BE49-F238E27FC236}">
                    <a16:creationId xmlns:a16="http://schemas.microsoft.com/office/drawing/2014/main" id="{637B0B8B-233B-4F68-A7AA-D12CDC08319C}"/>
                  </a:ext>
                </a:extLst>
              </p:cNvPr>
              <p:cNvSpPr>
                <a:spLocks noChangeShapeType="1"/>
              </p:cNvSpPr>
              <p:nvPr/>
            </p:nvSpPr>
            <p:spPr bwMode="auto">
              <a:xfrm>
                <a:off x="432" y="96"/>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60" name="Line 60">
                <a:extLst>
                  <a:ext uri="{FF2B5EF4-FFF2-40B4-BE49-F238E27FC236}">
                    <a16:creationId xmlns:a16="http://schemas.microsoft.com/office/drawing/2014/main" id="{47422163-E4C6-4ACF-8FD4-B2897A30A239}"/>
                  </a:ext>
                </a:extLst>
              </p:cNvPr>
              <p:cNvSpPr>
                <a:spLocks noChangeShapeType="1"/>
              </p:cNvSpPr>
              <p:nvPr/>
            </p:nvSpPr>
            <p:spPr bwMode="auto">
              <a:xfrm>
                <a:off x="1344" y="43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61" name="Line 61">
                <a:extLst>
                  <a:ext uri="{FF2B5EF4-FFF2-40B4-BE49-F238E27FC236}">
                    <a16:creationId xmlns:a16="http://schemas.microsoft.com/office/drawing/2014/main" id="{6EEB25A7-F360-443A-81A4-D8F398BF8022}"/>
                  </a:ext>
                </a:extLst>
              </p:cNvPr>
              <p:cNvSpPr>
                <a:spLocks noChangeShapeType="1"/>
              </p:cNvSpPr>
              <p:nvPr/>
            </p:nvSpPr>
            <p:spPr bwMode="auto">
              <a:xfrm flipV="1">
                <a:off x="1488" y="1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62" name="Line 62">
                <a:extLst>
                  <a:ext uri="{FF2B5EF4-FFF2-40B4-BE49-F238E27FC236}">
                    <a16:creationId xmlns:a16="http://schemas.microsoft.com/office/drawing/2014/main" id="{B751E596-F4DD-40BC-A667-21F197341BD5}"/>
                  </a:ext>
                </a:extLst>
              </p:cNvPr>
              <p:cNvSpPr>
                <a:spLocks noChangeShapeType="1"/>
              </p:cNvSpPr>
              <p:nvPr/>
            </p:nvSpPr>
            <p:spPr bwMode="auto">
              <a:xfrm>
                <a:off x="1488" y="14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63" name="Line 63">
                <a:extLst>
                  <a:ext uri="{FF2B5EF4-FFF2-40B4-BE49-F238E27FC236}">
                    <a16:creationId xmlns:a16="http://schemas.microsoft.com/office/drawing/2014/main" id="{B09D21DD-D322-45A0-A193-38864F6FD0DD}"/>
                  </a:ext>
                </a:extLst>
              </p:cNvPr>
              <p:cNvSpPr>
                <a:spLocks noChangeShapeType="1"/>
              </p:cNvSpPr>
              <p:nvPr/>
            </p:nvSpPr>
            <p:spPr bwMode="auto">
              <a:xfrm>
                <a:off x="2256" y="43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64" name="Line 64">
                <a:extLst>
                  <a:ext uri="{FF2B5EF4-FFF2-40B4-BE49-F238E27FC236}">
                    <a16:creationId xmlns:a16="http://schemas.microsoft.com/office/drawing/2014/main" id="{24E1F601-9673-4FC7-A4E1-0F7988E32E22}"/>
                  </a:ext>
                </a:extLst>
              </p:cNvPr>
              <p:cNvSpPr>
                <a:spLocks noChangeShapeType="1"/>
              </p:cNvSpPr>
              <p:nvPr/>
            </p:nvSpPr>
            <p:spPr bwMode="auto">
              <a:xfrm flipV="1">
                <a:off x="2400" y="1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65" name="Line 65">
                <a:extLst>
                  <a:ext uri="{FF2B5EF4-FFF2-40B4-BE49-F238E27FC236}">
                    <a16:creationId xmlns:a16="http://schemas.microsoft.com/office/drawing/2014/main" id="{3047F7D2-6BC8-4CE8-B1E5-41D3F3D6AF1F}"/>
                  </a:ext>
                </a:extLst>
              </p:cNvPr>
              <p:cNvSpPr>
                <a:spLocks noChangeShapeType="1"/>
              </p:cNvSpPr>
              <p:nvPr/>
            </p:nvSpPr>
            <p:spPr bwMode="auto">
              <a:xfrm>
                <a:off x="2400" y="14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66" name="Line 66">
                <a:extLst>
                  <a:ext uri="{FF2B5EF4-FFF2-40B4-BE49-F238E27FC236}">
                    <a16:creationId xmlns:a16="http://schemas.microsoft.com/office/drawing/2014/main" id="{B1058F9F-5F76-497E-851F-A50B6FF91D02}"/>
                  </a:ext>
                </a:extLst>
              </p:cNvPr>
              <p:cNvSpPr>
                <a:spLocks noChangeShapeType="1"/>
              </p:cNvSpPr>
              <p:nvPr/>
            </p:nvSpPr>
            <p:spPr bwMode="auto">
              <a:xfrm>
                <a:off x="3120" y="3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67" name="Line 67">
                <a:extLst>
                  <a:ext uri="{FF2B5EF4-FFF2-40B4-BE49-F238E27FC236}">
                    <a16:creationId xmlns:a16="http://schemas.microsoft.com/office/drawing/2014/main" id="{5E9AAF4D-3269-47E7-9E37-6CC781BC01F5}"/>
                  </a:ext>
                </a:extLst>
              </p:cNvPr>
              <p:cNvSpPr>
                <a:spLocks noChangeShapeType="1"/>
              </p:cNvSpPr>
              <p:nvPr/>
            </p:nvSpPr>
            <p:spPr bwMode="auto">
              <a:xfrm flipV="1">
                <a:off x="3264" y="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668" name="Line 68">
                <a:extLst>
                  <a:ext uri="{FF2B5EF4-FFF2-40B4-BE49-F238E27FC236}">
                    <a16:creationId xmlns:a16="http://schemas.microsoft.com/office/drawing/2014/main" id="{2559C5E7-9E8A-462E-829C-6C0D4D99B824}"/>
                  </a:ext>
                </a:extLst>
              </p:cNvPr>
              <p:cNvSpPr>
                <a:spLocks noChangeShapeType="1"/>
              </p:cNvSpPr>
              <p:nvPr/>
            </p:nvSpPr>
            <p:spPr bwMode="auto">
              <a:xfrm>
                <a:off x="3264" y="9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53669" name="Rectangle 69">
            <a:extLst>
              <a:ext uri="{FF2B5EF4-FFF2-40B4-BE49-F238E27FC236}">
                <a16:creationId xmlns:a16="http://schemas.microsoft.com/office/drawing/2014/main" id="{D37FFD11-22F4-423D-910E-3C6D96768756}"/>
              </a:ext>
            </a:extLst>
          </p:cNvPr>
          <p:cNvSpPr>
            <a:spLocks noChangeArrowheads="1"/>
          </p:cNvSpPr>
          <p:nvPr/>
        </p:nvSpPr>
        <p:spPr bwMode="auto">
          <a:xfrm>
            <a:off x="1835150" y="4552950"/>
            <a:ext cx="4897438" cy="1108075"/>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800">
                <a:solidFill>
                  <a:srgbClr val="CC0000"/>
                </a:solidFill>
              </a:rPr>
              <a:t>图</a:t>
            </a:r>
            <a:r>
              <a:rPr lang="en-US" altLang="zh-CN" sz="2800">
                <a:solidFill>
                  <a:srgbClr val="CC0000"/>
                </a:solidFill>
              </a:rPr>
              <a:t>11-10 </a:t>
            </a:r>
            <a:r>
              <a:rPr lang="zh-CN" altLang="en-US" sz="2800">
                <a:solidFill>
                  <a:srgbClr val="CC0000"/>
                </a:solidFill>
              </a:rPr>
              <a:t>单向链表结构</a:t>
            </a:r>
          </a:p>
        </p:txBody>
      </p:sp>
      <p:sp>
        <p:nvSpPr>
          <p:cNvPr id="153670" name="Text Box 70">
            <a:extLst>
              <a:ext uri="{FF2B5EF4-FFF2-40B4-BE49-F238E27FC236}">
                <a16:creationId xmlns:a16="http://schemas.microsoft.com/office/drawing/2014/main" id="{4F3BD570-C6A1-433F-8E4E-446DFC5DB908}"/>
              </a:ext>
            </a:extLst>
          </p:cNvPr>
          <p:cNvSpPr txBox="1">
            <a:spLocks noChangeArrowheads="1"/>
          </p:cNvSpPr>
          <p:nvPr/>
        </p:nvSpPr>
        <p:spPr bwMode="auto">
          <a:xfrm>
            <a:off x="1619250" y="260350"/>
            <a:ext cx="4700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3600">
                <a:solidFill>
                  <a:srgbClr val="CC0000"/>
                </a:solidFill>
                <a:ea typeface="黑体" panose="02010609060101010101" pitchFamily="49" charset="-122"/>
              </a:rPr>
              <a:t>11.7 </a:t>
            </a:r>
            <a:r>
              <a:rPr lang="zh-CN" altLang="en-US" sz="3600">
                <a:solidFill>
                  <a:srgbClr val="CC0000"/>
                </a:solidFill>
                <a:ea typeface="黑体" panose="02010609060101010101" pitchFamily="49" charset="-122"/>
              </a:rPr>
              <a:t>用指针处理链表</a:t>
            </a:r>
          </a:p>
        </p:txBody>
      </p:sp>
      <p:sp>
        <p:nvSpPr>
          <p:cNvPr id="153671" name="Rectangle 71">
            <a:extLst>
              <a:ext uri="{FF2B5EF4-FFF2-40B4-BE49-F238E27FC236}">
                <a16:creationId xmlns:a16="http://schemas.microsoft.com/office/drawing/2014/main" id="{7405697F-6C0C-44AA-91E9-E6D33B5E2292}"/>
              </a:ext>
            </a:extLst>
          </p:cNvPr>
          <p:cNvSpPr>
            <a:spLocks noChangeArrowheads="1"/>
          </p:cNvSpPr>
          <p:nvPr/>
        </p:nvSpPr>
        <p:spPr bwMode="auto">
          <a:xfrm>
            <a:off x="900113" y="5445125"/>
            <a:ext cx="5995987" cy="5794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l"/>
            <a:r>
              <a:rPr lang="zh-CN" altLang="en-US">
                <a:solidFill>
                  <a:srgbClr val="0000CC"/>
                </a:solidFill>
              </a:rPr>
              <a:t>链表的结构：头指针  结点  表尾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0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03"/>
                                        </p:tgtEl>
                                        <p:attrNameLst>
                                          <p:attrName>style.visibility</p:attrName>
                                        </p:attrNameLst>
                                      </p:cBhvr>
                                      <p:to>
                                        <p:strVal val="visible"/>
                                      </p:to>
                                    </p:set>
                                  </p:childTnLst>
                                </p:cTn>
                              </p:par>
                            </p:childTnLst>
                          </p:cTn>
                        </p:par>
                        <p:par>
                          <p:cTn id="11" fill="hold" nodeType="afterGroup">
                            <p:stCondLst>
                              <p:cond delay="1"/>
                            </p:stCondLst>
                            <p:childTnLst>
                              <p:par>
                                <p:cTn id="12" presetID="1" presetClass="entr" presetSubtype="0" fill="hold" grpId="0" nodeType="afterEffect">
                                  <p:stCondLst>
                                    <p:cond delay="0"/>
                                  </p:stCondLst>
                                  <p:childTnLst>
                                    <p:set>
                                      <p:cBhvr>
                                        <p:cTn id="13" dur="1" fill="hold">
                                          <p:stCondLst>
                                            <p:cond delay="0"/>
                                          </p:stCondLst>
                                        </p:cTn>
                                        <p:tgtEl>
                                          <p:spTgt spid="15366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9" grpId="0" autoUpdateAnimBg="0"/>
      <p:bldP spid="15367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38A759E-E3F8-4870-A076-A907DF24EA0A}"/>
              </a:ext>
            </a:extLst>
          </p:cNvPr>
          <p:cNvSpPr>
            <a:spLocks noGrp="1" noChangeArrowheads="1"/>
          </p:cNvSpPr>
          <p:nvPr>
            <p:ph type="title"/>
          </p:nvPr>
        </p:nvSpPr>
        <p:spPr>
          <a:xfrm>
            <a:off x="611188" y="260350"/>
            <a:ext cx="6335712" cy="579438"/>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nchor="t">
            <a:spAutoFit/>
          </a:bodyPr>
          <a:lstStyle/>
          <a:p>
            <a:r>
              <a:rPr lang="zh-CN" altLang="en-US" sz="3200">
                <a:solidFill>
                  <a:srgbClr val="CC0000"/>
                </a:solidFill>
                <a:latin typeface="Times New Roman" panose="02020603050405020304" pitchFamily="18" charset="0"/>
              </a:rPr>
              <a:t>希望的内存分配图 </a:t>
            </a:r>
          </a:p>
        </p:txBody>
      </p:sp>
      <p:grpSp>
        <p:nvGrpSpPr>
          <p:cNvPr id="87043" name="Group 3">
            <a:extLst>
              <a:ext uri="{FF2B5EF4-FFF2-40B4-BE49-F238E27FC236}">
                <a16:creationId xmlns:a16="http://schemas.microsoft.com/office/drawing/2014/main" id="{788B098E-3519-47B2-A156-F1A540FA2BF6}"/>
              </a:ext>
            </a:extLst>
          </p:cNvPr>
          <p:cNvGrpSpPr>
            <a:grpSpLocks/>
          </p:cNvGrpSpPr>
          <p:nvPr/>
        </p:nvGrpSpPr>
        <p:grpSpPr bwMode="auto">
          <a:xfrm>
            <a:off x="755650" y="1341438"/>
            <a:ext cx="7488238" cy="3816350"/>
            <a:chOff x="2739" y="1596"/>
            <a:chExt cx="6261" cy="3160"/>
          </a:xfrm>
        </p:grpSpPr>
        <p:grpSp>
          <p:nvGrpSpPr>
            <p:cNvPr id="87044" name="Group 4">
              <a:extLst>
                <a:ext uri="{FF2B5EF4-FFF2-40B4-BE49-F238E27FC236}">
                  <a16:creationId xmlns:a16="http://schemas.microsoft.com/office/drawing/2014/main" id="{76734AE0-F54F-4068-85E2-820D49A4609B}"/>
                </a:ext>
              </a:extLst>
            </p:cNvPr>
            <p:cNvGrpSpPr>
              <a:grpSpLocks/>
            </p:cNvGrpSpPr>
            <p:nvPr/>
          </p:nvGrpSpPr>
          <p:grpSpPr bwMode="auto">
            <a:xfrm>
              <a:off x="2739" y="1596"/>
              <a:ext cx="1137" cy="3160"/>
              <a:chOff x="2739" y="1596"/>
              <a:chExt cx="1137" cy="3160"/>
            </a:xfrm>
          </p:grpSpPr>
          <p:sp>
            <p:nvSpPr>
              <p:cNvPr id="87045" name="Text Box 5">
                <a:extLst>
                  <a:ext uri="{FF2B5EF4-FFF2-40B4-BE49-F238E27FC236}">
                    <a16:creationId xmlns:a16="http://schemas.microsoft.com/office/drawing/2014/main" id="{43A36111-8A0F-4D86-BC5A-6A97C4CC3BFB}"/>
                  </a:ext>
                </a:extLst>
              </p:cNvPr>
              <p:cNvSpPr txBox="1">
                <a:spLocks noChangeArrowheads="1"/>
              </p:cNvSpPr>
              <p:nvPr/>
            </p:nvSpPr>
            <p:spPr bwMode="auto">
              <a:xfrm>
                <a:off x="2739" y="1596"/>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1</a:t>
                </a:r>
                <a:endParaRPr lang="en-US" altLang="zh-CN" sz="2800">
                  <a:effectLst>
                    <a:outerShdw blurRad="38100" dist="38100" dir="2700000" algn="tl">
                      <a:srgbClr val="C0C0C0"/>
                    </a:outerShdw>
                  </a:effectLst>
                </a:endParaRPr>
              </a:p>
            </p:txBody>
          </p:sp>
          <p:sp>
            <p:nvSpPr>
              <p:cNvPr id="87046" name="Text Box 6">
                <a:extLst>
                  <a:ext uri="{FF2B5EF4-FFF2-40B4-BE49-F238E27FC236}">
                    <a16:creationId xmlns:a16="http://schemas.microsoft.com/office/drawing/2014/main" id="{00B88130-04D7-42CA-8574-7F1EA6B4CDCF}"/>
                  </a:ext>
                </a:extLst>
              </p:cNvPr>
              <p:cNvSpPr txBox="1">
                <a:spLocks noChangeArrowheads="1"/>
              </p:cNvSpPr>
              <p:nvPr/>
            </p:nvSpPr>
            <p:spPr bwMode="auto">
              <a:xfrm>
                <a:off x="2739" y="1991"/>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zh-CN" altLang="en-US" sz="2800"/>
                  <a:t>令狐冲</a:t>
                </a:r>
                <a:endParaRPr lang="zh-CN" altLang="en-US" sz="2800">
                  <a:effectLst>
                    <a:outerShdw blurRad="38100" dist="38100" dir="2700000" algn="tl">
                      <a:srgbClr val="C0C0C0"/>
                    </a:outerShdw>
                  </a:effectLst>
                </a:endParaRPr>
              </a:p>
            </p:txBody>
          </p:sp>
          <p:sp>
            <p:nvSpPr>
              <p:cNvPr id="87047" name="Text Box 7">
                <a:extLst>
                  <a:ext uri="{FF2B5EF4-FFF2-40B4-BE49-F238E27FC236}">
                    <a16:creationId xmlns:a16="http://schemas.microsoft.com/office/drawing/2014/main" id="{29A74485-45B9-44B2-8A7F-B272E93D972C}"/>
                  </a:ext>
                </a:extLst>
              </p:cNvPr>
              <p:cNvSpPr txBox="1">
                <a:spLocks noChangeArrowheads="1"/>
              </p:cNvSpPr>
              <p:nvPr/>
            </p:nvSpPr>
            <p:spPr bwMode="auto">
              <a:xfrm>
                <a:off x="2739" y="2386"/>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zh-CN" altLang="en-US" sz="2800"/>
                  <a:t>男</a:t>
                </a:r>
                <a:endParaRPr lang="zh-CN" altLang="en-US" sz="2800">
                  <a:effectLst>
                    <a:outerShdw blurRad="38100" dist="38100" dir="2700000" algn="tl">
                      <a:srgbClr val="C0C0C0"/>
                    </a:outerShdw>
                  </a:effectLst>
                </a:endParaRPr>
              </a:p>
            </p:txBody>
          </p:sp>
          <p:sp>
            <p:nvSpPr>
              <p:cNvPr id="87048" name="Text Box 8">
                <a:extLst>
                  <a:ext uri="{FF2B5EF4-FFF2-40B4-BE49-F238E27FC236}">
                    <a16:creationId xmlns:a16="http://schemas.microsoft.com/office/drawing/2014/main" id="{C0E375EC-478E-4FD0-B6C2-BB7DC627F0E1}"/>
                  </a:ext>
                </a:extLst>
              </p:cNvPr>
              <p:cNvSpPr txBox="1">
                <a:spLocks noChangeArrowheads="1"/>
              </p:cNvSpPr>
              <p:nvPr/>
            </p:nvSpPr>
            <p:spPr bwMode="auto">
              <a:xfrm>
                <a:off x="2739" y="2781"/>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1999</a:t>
                </a:r>
                <a:endParaRPr lang="en-US" altLang="zh-CN" sz="2800">
                  <a:effectLst>
                    <a:outerShdw blurRad="38100" dist="38100" dir="2700000" algn="tl">
                      <a:srgbClr val="C0C0C0"/>
                    </a:outerShdw>
                  </a:effectLst>
                </a:endParaRPr>
              </a:p>
            </p:txBody>
          </p:sp>
          <p:sp>
            <p:nvSpPr>
              <p:cNvPr id="87049" name="Text Box 9">
                <a:extLst>
                  <a:ext uri="{FF2B5EF4-FFF2-40B4-BE49-F238E27FC236}">
                    <a16:creationId xmlns:a16="http://schemas.microsoft.com/office/drawing/2014/main" id="{F7ADA165-0805-46CD-988B-B222FF27173D}"/>
                  </a:ext>
                </a:extLst>
              </p:cNvPr>
              <p:cNvSpPr txBox="1">
                <a:spLocks noChangeArrowheads="1"/>
              </p:cNvSpPr>
              <p:nvPr/>
            </p:nvSpPr>
            <p:spPr bwMode="auto">
              <a:xfrm>
                <a:off x="2739" y="3175"/>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90</a:t>
                </a:r>
                <a:endParaRPr lang="en-US" altLang="zh-CN" sz="2800">
                  <a:effectLst>
                    <a:outerShdw blurRad="38100" dist="38100" dir="2700000" algn="tl">
                      <a:srgbClr val="C0C0C0"/>
                    </a:outerShdw>
                  </a:effectLst>
                </a:endParaRPr>
              </a:p>
            </p:txBody>
          </p:sp>
          <p:sp>
            <p:nvSpPr>
              <p:cNvPr id="87050" name="Text Box 10">
                <a:extLst>
                  <a:ext uri="{FF2B5EF4-FFF2-40B4-BE49-F238E27FC236}">
                    <a16:creationId xmlns:a16="http://schemas.microsoft.com/office/drawing/2014/main" id="{69793C9D-620B-495F-AC06-8443695FE11F}"/>
                  </a:ext>
                </a:extLst>
              </p:cNvPr>
              <p:cNvSpPr txBox="1">
                <a:spLocks noChangeArrowheads="1"/>
              </p:cNvSpPr>
              <p:nvPr/>
            </p:nvSpPr>
            <p:spPr bwMode="auto">
              <a:xfrm>
                <a:off x="2739" y="3570"/>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83</a:t>
                </a:r>
                <a:endParaRPr lang="en-US" altLang="zh-CN" sz="2800">
                  <a:effectLst>
                    <a:outerShdw blurRad="38100" dist="38100" dir="2700000" algn="tl">
                      <a:srgbClr val="C0C0C0"/>
                    </a:outerShdw>
                  </a:effectLst>
                </a:endParaRPr>
              </a:p>
            </p:txBody>
          </p:sp>
          <p:sp>
            <p:nvSpPr>
              <p:cNvPr id="87051" name="Text Box 11">
                <a:extLst>
                  <a:ext uri="{FF2B5EF4-FFF2-40B4-BE49-F238E27FC236}">
                    <a16:creationId xmlns:a16="http://schemas.microsoft.com/office/drawing/2014/main" id="{B039960B-8A4C-4619-86EB-EC9C5F0F0242}"/>
                  </a:ext>
                </a:extLst>
              </p:cNvPr>
              <p:cNvSpPr txBox="1">
                <a:spLocks noChangeArrowheads="1"/>
              </p:cNvSpPr>
              <p:nvPr/>
            </p:nvSpPr>
            <p:spPr bwMode="auto">
              <a:xfrm>
                <a:off x="2739" y="3965"/>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72</a:t>
                </a:r>
                <a:endParaRPr lang="en-US" altLang="zh-CN" sz="2800">
                  <a:effectLst>
                    <a:outerShdw blurRad="38100" dist="38100" dir="2700000" algn="tl">
                      <a:srgbClr val="C0C0C0"/>
                    </a:outerShdw>
                  </a:effectLst>
                </a:endParaRPr>
              </a:p>
            </p:txBody>
          </p:sp>
          <p:sp>
            <p:nvSpPr>
              <p:cNvPr id="87052" name="Text Box 12">
                <a:extLst>
                  <a:ext uri="{FF2B5EF4-FFF2-40B4-BE49-F238E27FC236}">
                    <a16:creationId xmlns:a16="http://schemas.microsoft.com/office/drawing/2014/main" id="{4DB66207-3BCB-43B5-8713-10AC26B23139}"/>
                  </a:ext>
                </a:extLst>
              </p:cNvPr>
              <p:cNvSpPr txBox="1">
                <a:spLocks noChangeArrowheads="1"/>
              </p:cNvSpPr>
              <p:nvPr/>
            </p:nvSpPr>
            <p:spPr bwMode="auto">
              <a:xfrm>
                <a:off x="2742" y="4359"/>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82</a:t>
                </a:r>
                <a:endParaRPr lang="en-US" altLang="zh-CN" sz="2800">
                  <a:effectLst>
                    <a:outerShdw blurRad="38100" dist="38100" dir="2700000" algn="tl">
                      <a:srgbClr val="C0C0C0"/>
                    </a:outerShdw>
                  </a:effectLst>
                </a:endParaRPr>
              </a:p>
            </p:txBody>
          </p:sp>
        </p:grpSp>
        <p:grpSp>
          <p:nvGrpSpPr>
            <p:cNvPr id="87053" name="Group 13">
              <a:extLst>
                <a:ext uri="{FF2B5EF4-FFF2-40B4-BE49-F238E27FC236}">
                  <a16:creationId xmlns:a16="http://schemas.microsoft.com/office/drawing/2014/main" id="{37D5993C-660F-4BB7-B494-6226D196FBD2}"/>
                </a:ext>
              </a:extLst>
            </p:cNvPr>
            <p:cNvGrpSpPr>
              <a:grpSpLocks/>
            </p:cNvGrpSpPr>
            <p:nvPr/>
          </p:nvGrpSpPr>
          <p:grpSpPr bwMode="auto">
            <a:xfrm>
              <a:off x="4450" y="1596"/>
              <a:ext cx="1134" cy="3120"/>
              <a:chOff x="4356" y="1596"/>
              <a:chExt cx="1134" cy="3120"/>
            </a:xfrm>
          </p:grpSpPr>
          <p:sp>
            <p:nvSpPr>
              <p:cNvPr id="87054" name="Text Box 14">
                <a:extLst>
                  <a:ext uri="{FF2B5EF4-FFF2-40B4-BE49-F238E27FC236}">
                    <a16:creationId xmlns:a16="http://schemas.microsoft.com/office/drawing/2014/main" id="{67AA83A3-608E-4E6B-947D-93E12480D5DE}"/>
                  </a:ext>
                </a:extLst>
              </p:cNvPr>
              <p:cNvSpPr txBox="1">
                <a:spLocks noChangeArrowheads="1"/>
              </p:cNvSpPr>
              <p:nvPr/>
            </p:nvSpPr>
            <p:spPr bwMode="auto">
              <a:xfrm>
                <a:off x="4356" y="1596"/>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2</a:t>
                </a:r>
                <a:endParaRPr lang="en-US" altLang="zh-CN" sz="2800">
                  <a:effectLst>
                    <a:outerShdw blurRad="38100" dist="38100" dir="2700000" algn="tl">
                      <a:srgbClr val="C0C0C0"/>
                    </a:outerShdw>
                  </a:effectLst>
                </a:endParaRPr>
              </a:p>
            </p:txBody>
          </p:sp>
          <p:sp>
            <p:nvSpPr>
              <p:cNvPr id="87055" name="Text Box 15">
                <a:extLst>
                  <a:ext uri="{FF2B5EF4-FFF2-40B4-BE49-F238E27FC236}">
                    <a16:creationId xmlns:a16="http://schemas.microsoft.com/office/drawing/2014/main" id="{3C9D8031-BA04-4512-9414-E19E79B4AD23}"/>
                  </a:ext>
                </a:extLst>
              </p:cNvPr>
              <p:cNvSpPr txBox="1">
                <a:spLocks noChangeArrowheads="1"/>
              </p:cNvSpPr>
              <p:nvPr/>
            </p:nvSpPr>
            <p:spPr bwMode="auto">
              <a:xfrm>
                <a:off x="4356" y="1985"/>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zh-CN" altLang="en-US" sz="2800"/>
                  <a:t>林平之</a:t>
                </a:r>
                <a:endParaRPr lang="zh-CN" altLang="en-US" sz="2800">
                  <a:effectLst>
                    <a:outerShdw blurRad="38100" dist="38100" dir="2700000" algn="tl">
                      <a:srgbClr val="C0C0C0"/>
                    </a:outerShdw>
                  </a:effectLst>
                </a:endParaRPr>
              </a:p>
            </p:txBody>
          </p:sp>
          <p:sp>
            <p:nvSpPr>
              <p:cNvPr id="87056" name="Text Box 16">
                <a:extLst>
                  <a:ext uri="{FF2B5EF4-FFF2-40B4-BE49-F238E27FC236}">
                    <a16:creationId xmlns:a16="http://schemas.microsoft.com/office/drawing/2014/main" id="{96821B11-9846-4407-84BA-1AD74009237B}"/>
                  </a:ext>
                </a:extLst>
              </p:cNvPr>
              <p:cNvSpPr txBox="1">
                <a:spLocks noChangeArrowheads="1"/>
              </p:cNvSpPr>
              <p:nvPr/>
            </p:nvSpPr>
            <p:spPr bwMode="auto">
              <a:xfrm>
                <a:off x="4356" y="2374"/>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zh-CN" altLang="en-US" sz="2800"/>
                  <a:t>男</a:t>
                </a:r>
                <a:endParaRPr lang="zh-CN" altLang="en-US" sz="2800">
                  <a:effectLst>
                    <a:outerShdw blurRad="38100" dist="38100" dir="2700000" algn="tl">
                      <a:srgbClr val="C0C0C0"/>
                    </a:outerShdw>
                  </a:effectLst>
                </a:endParaRPr>
              </a:p>
            </p:txBody>
          </p:sp>
          <p:sp>
            <p:nvSpPr>
              <p:cNvPr id="87057" name="Text Box 17">
                <a:extLst>
                  <a:ext uri="{FF2B5EF4-FFF2-40B4-BE49-F238E27FC236}">
                    <a16:creationId xmlns:a16="http://schemas.microsoft.com/office/drawing/2014/main" id="{2AAA6653-F6AF-445A-8430-49C6D7C3C80F}"/>
                  </a:ext>
                </a:extLst>
              </p:cNvPr>
              <p:cNvSpPr txBox="1">
                <a:spLocks noChangeArrowheads="1"/>
              </p:cNvSpPr>
              <p:nvPr/>
            </p:nvSpPr>
            <p:spPr bwMode="auto">
              <a:xfrm>
                <a:off x="4356" y="2763"/>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1999</a:t>
                </a:r>
                <a:endParaRPr lang="en-US" altLang="zh-CN" sz="2800">
                  <a:effectLst>
                    <a:outerShdw blurRad="38100" dist="38100" dir="2700000" algn="tl">
                      <a:srgbClr val="C0C0C0"/>
                    </a:outerShdw>
                  </a:effectLst>
                </a:endParaRPr>
              </a:p>
            </p:txBody>
          </p:sp>
          <p:sp>
            <p:nvSpPr>
              <p:cNvPr id="87058" name="Text Box 18">
                <a:extLst>
                  <a:ext uri="{FF2B5EF4-FFF2-40B4-BE49-F238E27FC236}">
                    <a16:creationId xmlns:a16="http://schemas.microsoft.com/office/drawing/2014/main" id="{7C549B90-0E13-4570-85F3-8C45BC18B922}"/>
                  </a:ext>
                </a:extLst>
              </p:cNvPr>
              <p:cNvSpPr txBox="1">
                <a:spLocks noChangeArrowheads="1"/>
              </p:cNvSpPr>
              <p:nvPr/>
            </p:nvSpPr>
            <p:spPr bwMode="auto">
              <a:xfrm>
                <a:off x="4356" y="3152"/>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78</a:t>
                </a:r>
              </a:p>
              <a:p>
                <a:pPr eaLnBrk="0" hangingPunct="0"/>
                <a:endParaRPr lang="en-US" altLang="zh-CN" sz="2800">
                  <a:effectLst>
                    <a:outerShdw blurRad="38100" dist="38100" dir="2700000" algn="tl">
                      <a:srgbClr val="C0C0C0"/>
                    </a:outerShdw>
                  </a:effectLst>
                </a:endParaRPr>
              </a:p>
            </p:txBody>
          </p:sp>
          <p:sp>
            <p:nvSpPr>
              <p:cNvPr id="87059" name="Text Box 19">
                <a:extLst>
                  <a:ext uri="{FF2B5EF4-FFF2-40B4-BE49-F238E27FC236}">
                    <a16:creationId xmlns:a16="http://schemas.microsoft.com/office/drawing/2014/main" id="{1AAA8019-79D7-4A8B-9684-68C9C948B5E7}"/>
                  </a:ext>
                </a:extLst>
              </p:cNvPr>
              <p:cNvSpPr txBox="1">
                <a:spLocks noChangeArrowheads="1"/>
              </p:cNvSpPr>
              <p:nvPr/>
            </p:nvSpPr>
            <p:spPr bwMode="auto">
              <a:xfrm>
                <a:off x="4356" y="3541"/>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92</a:t>
                </a:r>
                <a:endParaRPr lang="en-US" altLang="zh-CN" sz="2800">
                  <a:effectLst>
                    <a:outerShdw blurRad="38100" dist="38100" dir="2700000" algn="tl">
                      <a:srgbClr val="C0C0C0"/>
                    </a:outerShdw>
                  </a:effectLst>
                </a:endParaRPr>
              </a:p>
            </p:txBody>
          </p:sp>
          <p:sp>
            <p:nvSpPr>
              <p:cNvPr id="87060" name="Text Box 20">
                <a:extLst>
                  <a:ext uri="{FF2B5EF4-FFF2-40B4-BE49-F238E27FC236}">
                    <a16:creationId xmlns:a16="http://schemas.microsoft.com/office/drawing/2014/main" id="{4281D617-F3AF-4763-8BEB-F02C4BF0FA2D}"/>
                  </a:ext>
                </a:extLst>
              </p:cNvPr>
              <p:cNvSpPr txBox="1">
                <a:spLocks noChangeArrowheads="1"/>
              </p:cNvSpPr>
              <p:nvPr/>
            </p:nvSpPr>
            <p:spPr bwMode="auto">
              <a:xfrm>
                <a:off x="4356" y="3930"/>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88</a:t>
                </a:r>
              </a:p>
              <a:p>
                <a:pPr eaLnBrk="0" hangingPunct="0"/>
                <a:endParaRPr lang="en-US" altLang="zh-CN" sz="2800">
                  <a:effectLst>
                    <a:outerShdw blurRad="38100" dist="38100" dir="2700000" algn="tl">
                      <a:srgbClr val="C0C0C0"/>
                    </a:outerShdw>
                  </a:effectLst>
                </a:endParaRPr>
              </a:p>
            </p:txBody>
          </p:sp>
          <p:sp>
            <p:nvSpPr>
              <p:cNvPr id="87061" name="Text Box 21">
                <a:extLst>
                  <a:ext uri="{FF2B5EF4-FFF2-40B4-BE49-F238E27FC236}">
                    <a16:creationId xmlns:a16="http://schemas.microsoft.com/office/drawing/2014/main" id="{CBBF504A-1E6B-460C-B96E-16613545721D}"/>
                  </a:ext>
                </a:extLst>
              </p:cNvPr>
              <p:cNvSpPr txBox="1">
                <a:spLocks noChangeArrowheads="1"/>
              </p:cNvSpPr>
              <p:nvPr/>
            </p:nvSpPr>
            <p:spPr bwMode="auto">
              <a:xfrm>
                <a:off x="4356" y="4319"/>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78</a:t>
                </a:r>
                <a:endParaRPr lang="en-US" altLang="zh-CN" sz="2800">
                  <a:effectLst>
                    <a:outerShdw blurRad="38100" dist="38100" dir="2700000" algn="tl">
                      <a:srgbClr val="C0C0C0"/>
                    </a:outerShdw>
                  </a:effectLst>
                </a:endParaRPr>
              </a:p>
            </p:txBody>
          </p:sp>
        </p:grpSp>
        <p:grpSp>
          <p:nvGrpSpPr>
            <p:cNvPr id="87062" name="Group 22">
              <a:extLst>
                <a:ext uri="{FF2B5EF4-FFF2-40B4-BE49-F238E27FC236}">
                  <a16:creationId xmlns:a16="http://schemas.microsoft.com/office/drawing/2014/main" id="{8776ED99-B992-4575-8224-1909AB71EF5C}"/>
                </a:ext>
              </a:extLst>
            </p:cNvPr>
            <p:cNvGrpSpPr>
              <a:grpSpLocks/>
            </p:cNvGrpSpPr>
            <p:nvPr/>
          </p:nvGrpSpPr>
          <p:grpSpPr bwMode="auto">
            <a:xfrm>
              <a:off x="6158" y="1596"/>
              <a:ext cx="1134" cy="3120"/>
              <a:chOff x="6081" y="1596"/>
              <a:chExt cx="1134" cy="3120"/>
            </a:xfrm>
          </p:grpSpPr>
          <p:sp>
            <p:nvSpPr>
              <p:cNvPr id="87063" name="Text Box 23">
                <a:extLst>
                  <a:ext uri="{FF2B5EF4-FFF2-40B4-BE49-F238E27FC236}">
                    <a16:creationId xmlns:a16="http://schemas.microsoft.com/office/drawing/2014/main" id="{1D31A6DD-47C3-45E9-A3E7-05EDB4088628}"/>
                  </a:ext>
                </a:extLst>
              </p:cNvPr>
              <p:cNvSpPr txBox="1">
                <a:spLocks noChangeArrowheads="1"/>
              </p:cNvSpPr>
              <p:nvPr/>
            </p:nvSpPr>
            <p:spPr bwMode="auto">
              <a:xfrm>
                <a:off x="6081" y="1596"/>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3</a:t>
                </a:r>
                <a:endParaRPr lang="en-US" altLang="zh-CN" sz="2800">
                  <a:effectLst>
                    <a:outerShdw blurRad="38100" dist="38100" dir="2700000" algn="tl">
                      <a:srgbClr val="C0C0C0"/>
                    </a:outerShdw>
                  </a:effectLst>
                </a:endParaRPr>
              </a:p>
            </p:txBody>
          </p:sp>
          <p:sp>
            <p:nvSpPr>
              <p:cNvPr id="87064" name="Text Box 24">
                <a:extLst>
                  <a:ext uri="{FF2B5EF4-FFF2-40B4-BE49-F238E27FC236}">
                    <a16:creationId xmlns:a16="http://schemas.microsoft.com/office/drawing/2014/main" id="{C98ADFCB-9C2E-49AD-9323-9EC7BD52AF23}"/>
                  </a:ext>
                </a:extLst>
              </p:cNvPr>
              <p:cNvSpPr txBox="1">
                <a:spLocks noChangeArrowheads="1"/>
              </p:cNvSpPr>
              <p:nvPr/>
            </p:nvSpPr>
            <p:spPr bwMode="auto">
              <a:xfrm>
                <a:off x="6081" y="1985"/>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zh-CN" altLang="en-US" sz="2800"/>
                  <a:t>岳灵珊</a:t>
                </a:r>
                <a:endParaRPr lang="zh-CN" altLang="en-US" sz="2800">
                  <a:effectLst>
                    <a:outerShdw blurRad="38100" dist="38100" dir="2700000" algn="tl">
                      <a:srgbClr val="C0C0C0"/>
                    </a:outerShdw>
                  </a:effectLst>
                </a:endParaRPr>
              </a:p>
            </p:txBody>
          </p:sp>
          <p:sp>
            <p:nvSpPr>
              <p:cNvPr id="87065" name="Text Box 25">
                <a:extLst>
                  <a:ext uri="{FF2B5EF4-FFF2-40B4-BE49-F238E27FC236}">
                    <a16:creationId xmlns:a16="http://schemas.microsoft.com/office/drawing/2014/main" id="{C8EB8EA0-D71E-4B31-B703-9C70227AD063}"/>
                  </a:ext>
                </a:extLst>
              </p:cNvPr>
              <p:cNvSpPr txBox="1">
                <a:spLocks noChangeArrowheads="1"/>
              </p:cNvSpPr>
              <p:nvPr/>
            </p:nvSpPr>
            <p:spPr bwMode="auto">
              <a:xfrm>
                <a:off x="6081" y="2374"/>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zh-CN" altLang="en-US" sz="2800"/>
                  <a:t>女</a:t>
                </a:r>
                <a:endParaRPr lang="zh-CN" altLang="en-US" sz="2800">
                  <a:effectLst>
                    <a:outerShdw blurRad="38100" dist="38100" dir="2700000" algn="tl">
                      <a:srgbClr val="C0C0C0"/>
                    </a:outerShdw>
                  </a:effectLst>
                </a:endParaRPr>
              </a:p>
            </p:txBody>
          </p:sp>
          <p:sp>
            <p:nvSpPr>
              <p:cNvPr id="87066" name="Text Box 26">
                <a:extLst>
                  <a:ext uri="{FF2B5EF4-FFF2-40B4-BE49-F238E27FC236}">
                    <a16:creationId xmlns:a16="http://schemas.microsoft.com/office/drawing/2014/main" id="{117D8DAF-FC9D-4875-8186-CE924EE49332}"/>
                  </a:ext>
                </a:extLst>
              </p:cNvPr>
              <p:cNvSpPr txBox="1">
                <a:spLocks noChangeArrowheads="1"/>
              </p:cNvSpPr>
              <p:nvPr/>
            </p:nvSpPr>
            <p:spPr bwMode="auto">
              <a:xfrm>
                <a:off x="6081" y="2763"/>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1999</a:t>
                </a:r>
                <a:endParaRPr lang="en-US" altLang="zh-CN" sz="2800">
                  <a:effectLst>
                    <a:outerShdw blurRad="38100" dist="38100" dir="2700000" algn="tl">
                      <a:srgbClr val="C0C0C0"/>
                    </a:outerShdw>
                  </a:effectLst>
                </a:endParaRPr>
              </a:p>
            </p:txBody>
          </p:sp>
          <p:sp>
            <p:nvSpPr>
              <p:cNvPr id="87067" name="Text Box 27">
                <a:extLst>
                  <a:ext uri="{FF2B5EF4-FFF2-40B4-BE49-F238E27FC236}">
                    <a16:creationId xmlns:a16="http://schemas.microsoft.com/office/drawing/2014/main" id="{64CD93BE-5D6A-4480-830A-48DE210BC8BE}"/>
                  </a:ext>
                </a:extLst>
              </p:cNvPr>
              <p:cNvSpPr txBox="1">
                <a:spLocks noChangeArrowheads="1"/>
              </p:cNvSpPr>
              <p:nvPr/>
            </p:nvSpPr>
            <p:spPr bwMode="auto">
              <a:xfrm>
                <a:off x="6081" y="3152"/>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89</a:t>
                </a:r>
                <a:endParaRPr lang="en-US" altLang="zh-CN" sz="2800">
                  <a:effectLst>
                    <a:outerShdw blurRad="38100" dist="38100" dir="2700000" algn="tl">
                      <a:srgbClr val="C0C0C0"/>
                    </a:outerShdw>
                  </a:effectLst>
                </a:endParaRPr>
              </a:p>
            </p:txBody>
          </p:sp>
          <p:sp>
            <p:nvSpPr>
              <p:cNvPr id="87068" name="Text Box 28">
                <a:extLst>
                  <a:ext uri="{FF2B5EF4-FFF2-40B4-BE49-F238E27FC236}">
                    <a16:creationId xmlns:a16="http://schemas.microsoft.com/office/drawing/2014/main" id="{E01895A3-5D02-401E-BC9A-61F33C163D82}"/>
                  </a:ext>
                </a:extLst>
              </p:cNvPr>
              <p:cNvSpPr txBox="1">
                <a:spLocks noChangeArrowheads="1"/>
              </p:cNvSpPr>
              <p:nvPr/>
            </p:nvSpPr>
            <p:spPr bwMode="auto">
              <a:xfrm>
                <a:off x="6081" y="3541"/>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72</a:t>
                </a:r>
                <a:endParaRPr lang="en-US" altLang="zh-CN" sz="2800">
                  <a:effectLst>
                    <a:outerShdw blurRad="38100" dist="38100" dir="2700000" algn="tl">
                      <a:srgbClr val="C0C0C0"/>
                    </a:outerShdw>
                  </a:effectLst>
                </a:endParaRPr>
              </a:p>
            </p:txBody>
          </p:sp>
          <p:sp>
            <p:nvSpPr>
              <p:cNvPr id="87069" name="Text Box 29">
                <a:extLst>
                  <a:ext uri="{FF2B5EF4-FFF2-40B4-BE49-F238E27FC236}">
                    <a16:creationId xmlns:a16="http://schemas.microsoft.com/office/drawing/2014/main" id="{4C785EA0-2B20-4843-9F6E-0F790396E460}"/>
                  </a:ext>
                </a:extLst>
              </p:cNvPr>
              <p:cNvSpPr txBox="1">
                <a:spLocks noChangeArrowheads="1"/>
              </p:cNvSpPr>
              <p:nvPr/>
            </p:nvSpPr>
            <p:spPr bwMode="auto">
              <a:xfrm>
                <a:off x="6081" y="3930"/>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98</a:t>
                </a:r>
                <a:endParaRPr lang="en-US" altLang="zh-CN" sz="2800">
                  <a:effectLst>
                    <a:outerShdw blurRad="38100" dist="38100" dir="2700000" algn="tl">
                      <a:srgbClr val="C0C0C0"/>
                    </a:outerShdw>
                  </a:effectLst>
                </a:endParaRPr>
              </a:p>
            </p:txBody>
          </p:sp>
          <p:sp>
            <p:nvSpPr>
              <p:cNvPr id="87070" name="Text Box 30">
                <a:extLst>
                  <a:ext uri="{FF2B5EF4-FFF2-40B4-BE49-F238E27FC236}">
                    <a16:creationId xmlns:a16="http://schemas.microsoft.com/office/drawing/2014/main" id="{9F847BF2-785D-418A-8D11-C0D3A1615408}"/>
                  </a:ext>
                </a:extLst>
              </p:cNvPr>
              <p:cNvSpPr txBox="1">
                <a:spLocks noChangeArrowheads="1"/>
              </p:cNvSpPr>
              <p:nvPr/>
            </p:nvSpPr>
            <p:spPr bwMode="auto">
              <a:xfrm>
                <a:off x="6081" y="4319"/>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66</a:t>
                </a:r>
                <a:endParaRPr lang="en-US" altLang="zh-CN" sz="2800">
                  <a:effectLst>
                    <a:outerShdw blurRad="38100" dist="38100" dir="2700000" algn="tl">
                      <a:srgbClr val="C0C0C0"/>
                    </a:outerShdw>
                  </a:effectLst>
                </a:endParaRPr>
              </a:p>
            </p:txBody>
          </p:sp>
        </p:grpSp>
        <p:grpSp>
          <p:nvGrpSpPr>
            <p:cNvPr id="87071" name="Group 31">
              <a:extLst>
                <a:ext uri="{FF2B5EF4-FFF2-40B4-BE49-F238E27FC236}">
                  <a16:creationId xmlns:a16="http://schemas.microsoft.com/office/drawing/2014/main" id="{1861544E-601D-4569-89DD-457F6937D1FF}"/>
                </a:ext>
              </a:extLst>
            </p:cNvPr>
            <p:cNvGrpSpPr>
              <a:grpSpLocks/>
            </p:cNvGrpSpPr>
            <p:nvPr/>
          </p:nvGrpSpPr>
          <p:grpSpPr bwMode="auto">
            <a:xfrm>
              <a:off x="7866" y="1596"/>
              <a:ext cx="1134" cy="3124"/>
              <a:chOff x="7866" y="1596"/>
              <a:chExt cx="1134" cy="3124"/>
            </a:xfrm>
          </p:grpSpPr>
          <p:sp>
            <p:nvSpPr>
              <p:cNvPr id="87072" name="Text Box 32">
                <a:extLst>
                  <a:ext uri="{FF2B5EF4-FFF2-40B4-BE49-F238E27FC236}">
                    <a16:creationId xmlns:a16="http://schemas.microsoft.com/office/drawing/2014/main" id="{61A1F5D9-0D89-4C9A-922F-B64EFB397CC1}"/>
                  </a:ext>
                </a:extLst>
              </p:cNvPr>
              <p:cNvSpPr txBox="1">
                <a:spLocks noChangeArrowheads="1"/>
              </p:cNvSpPr>
              <p:nvPr/>
            </p:nvSpPr>
            <p:spPr bwMode="auto">
              <a:xfrm>
                <a:off x="7866" y="1596"/>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4</a:t>
                </a:r>
                <a:endParaRPr lang="en-US" altLang="zh-CN" sz="2800">
                  <a:effectLst>
                    <a:outerShdw blurRad="38100" dist="38100" dir="2700000" algn="tl">
                      <a:srgbClr val="C0C0C0"/>
                    </a:outerShdw>
                  </a:effectLst>
                </a:endParaRPr>
              </a:p>
            </p:txBody>
          </p:sp>
          <p:sp>
            <p:nvSpPr>
              <p:cNvPr id="87073" name="Text Box 33">
                <a:extLst>
                  <a:ext uri="{FF2B5EF4-FFF2-40B4-BE49-F238E27FC236}">
                    <a16:creationId xmlns:a16="http://schemas.microsoft.com/office/drawing/2014/main" id="{00768032-9184-48DC-A86F-A18123024092}"/>
                  </a:ext>
                </a:extLst>
              </p:cNvPr>
              <p:cNvSpPr txBox="1">
                <a:spLocks noChangeArrowheads="1"/>
              </p:cNvSpPr>
              <p:nvPr/>
            </p:nvSpPr>
            <p:spPr bwMode="auto">
              <a:xfrm>
                <a:off x="7866" y="1986"/>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zh-CN" altLang="en-US" sz="2800"/>
                  <a:t>任莹莹</a:t>
                </a:r>
                <a:endParaRPr lang="zh-CN" altLang="en-US" sz="2800">
                  <a:effectLst>
                    <a:outerShdw blurRad="38100" dist="38100" dir="2700000" algn="tl">
                      <a:srgbClr val="C0C0C0"/>
                    </a:outerShdw>
                  </a:effectLst>
                </a:endParaRPr>
              </a:p>
            </p:txBody>
          </p:sp>
          <p:sp>
            <p:nvSpPr>
              <p:cNvPr id="87074" name="Text Box 34">
                <a:extLst>
                  <a:ext uri="{FF2B5EF4-FFF2-40B4-BE49-F238E27FC236}">
                    <a16:creationId xmlns:a16="http://schemas.microsoft.com/office/drawing/2014/main" id="{DD6B948A-B100-4B4B-B694-95E821580F1F}"/>
                  </a:ext>
                </a:extLst>
              </p:cNvPr>
              <p:cNvSpPr txBox="1">
                <a:spLocks noChangeArrowheads="1"/>
              </p:cNvSpPr>
              <p:nvPr/>
            </p:nvSpPr>
            <p:spPr bwMode="auto">
              <a:xfrm>
                <a:off x="7866" y="2376"/>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zh-CN" altLang="en-US" sz="2800"/>
                  <a:t>女</a:t>
                </a:r>
                <a:endParaRPr lang="zh-CN" altLang="en-US" sz="2800">
                  <a:effectLst>
                    <a:outerShdw blurRad="38100" dist="38100" dir="2700000" algn="tl">
                      <a:srgbClr val="C0C0C0"/>
                    </a:outerShdw>
                  </a:effectLst>
                </a:endParaRPr>
              </a:p>
            </p:txBody>
          </p:sp>
          <p:sp>
            <p:nvSpPr>
              <p:cNvPr id="87075" name="Text Box 35">
                <a:extLst>
                  <a:ext uri="{FF2B5EF4-FFF2-40B4-BE49-F238E27FC236}">
                    <a16:creationId xmlns:a16="http://schemas.microsoft.com/office/drawing/2014/main" id="{53C95AA7-D9C0-458C-9923-0A9C855CE943}"/>
                  </a:ext>
                </a:extLst>
              </p:cNvPr>
              <p:cNvSpPr txBox="1">
                <a:spLocks noChangeArrowheads="1"/>
              </p:cNvSpPr>
              <p:nvPr/>
            </p:nvSpPr>
            <p:spPr bwMode="auto">
              <a:xfrm>
                <a:off x="7866" y="2765"/>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1999</a:t>
                </a:r>
                <a:endParaRPr lang="en-US" altLang="zh-CN" sz="2800">
                  <a:effectLst>
                    <a:outerShdw blurRad="38100" dist="38100" dir="2700000" algn="tl">
                      <a:srgbClr val="C0C0C0"/>
                    </a:outerShdw>
                  </a:effectLst>
                </a:endParaRPr>
              </a:p>
            </p:txBody>
          </p:sp>
          <p:sp>
            <p:nvSpPr>
              <p:cNvPr id="87076" name="Text Box 36">
                <a:extLst>
                  <a:ext uri="{FF2B5EF4-FFF2-40B4-BE49-F238E27FC236}">
                    <a16:creationId xmlns:a16="http://schemas.microsoft.com/office/drawing/2014/main" id="{1FC327B8-6882-44D2-8C4E-9014457C3536}"/>
                  </a:ext>
                </a:extLst>
              </p:cNvPr>
              <p:cNvSpPr txBox="1">
                <a:spLocks noChangeArrowheads="1"/>
              </p:cNvSpPr>
              <p:nvPr/>
            </p:nvSpPr>
            <p:spPr bwMode="auto">
              <a:xfrm>
                <a:off x="7866" y="3155"/>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78</a:t>
                </a:r>
                <a:endParaRPr lang="en-US" altLang="zh-CN" sz="2800">
                  <a:effectLst>
                    <a:outerShdw blurRad="38100" dist="38100" dir="2700000" algn="tl">
                      <a:srgbClr val="C0C0C0"/>
                    </a:outerShdw>
                  </a:effectLst>
                </a:endParaRPr>
              </a:p>
            </p:txBody>
          </p:sp>
          <p:sp>
            <p:nvSpPr>
              <p:cNvPr id="87077" name="Text Box 37">
                <a:extLst>
                  <a:ext uri="{FF2B5EF4-FFF2-40B4-BE49-F238E27FC236}">
                    <a16:creationId xmlns:a16="http://schemas.microsoft.com/office/drawing/2014/main" id="{23792E1F-C666-4D3F-8AA8-7F6FF4EA3632}"/>
                  </a:ext>
                </a:extLst>
              </p:cNvPr>
              <p:cNvSpPr txBox="1">
                <a:spLocks noChangeArrowheads="1"/>
              </p:cNvSpPr>
              <p:nvPr/>
            </p:nvSpPr>
            <p:spPr bwMode="auto">
              <a:xfrm>
                <a:off x="7866" y="3544"/>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95</a:t>
                </a:r>
                <a:endParaRPr lang="en-US" altLang="zh-CN" sz="2800">
                  <a:effectLst>
                    <a:outerShdw blurRad="38100" dist="38100" dir="2700000" algn="tl">
                      <a:srgbClr val="C0C0C0"/>
                    </a:outerShdw>
                  </a:effectLst>
                </a:endParaRPr>
              </a:p>
            </p:txBody>
          </p:sp>
          <p:sp>
            <p:nvSpPr>
              <p:cNvPr id="87078" name="Text Box 38">
                <a:extLst>
                  <a:ext uri="{FF2B5EF4-FFF2-40B4-BE49-F238E27FC236}">
                    <a16:creationId xmlns:a16="http://schemas.microsoft.com/office/drawing/2014/main" id="{CEFB7072-8AAF-4427-8F33-C19CB9C23085}"/>
                  </a:ext>
                </a:extLst>
              </p:cNvPr>
              <p:cNvSpPr txBox="1">
                <a:spLocks noChangeArrowheads="1"/>
              </p:cNvSpPr>
              <p:nvPr/>
            </p:nvSpPr>
            <p:spPr bwMode="auto">
              <a:xfrm>
                <a:off x="7866" y="3934"/>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87</a:t>
                </a:r>
                <a:endParaRPr lang="en-US" altLang="zh-CN" sz="2800">
                  <a:effectLst>
                    <a:outerShdw blurRad="38100" dist="38100" dir="2700000" algn="tl">
                      <a:srgbClr val="C0C0C0"/>
                    </a:outerShdw>
                  </a:effectLst>
                </a:endParaRPr>
              </a:p>
            </p:txBody>
          </p:sp>
          <p:sp>
            <p:nvSpPr>
              <p:cNvPr id="87079" name="Text Box 39">
                <a:extLst>
                  <a:ext uri="{FF2B5EF4-FFF2-40B4-BE49-F238E27FC236}">
                    <a16:creationId xmlns:a16="http://schemas.microsoft.com/office/drawing/2014/main" id="{1092B1A7-A13F-49DB-A6B1-7DF78780E59C}"/>
                  </a:ext>
                </a:extLst>
              </p:cNvPr>
              <p:cNvSpPr txBox="1">
                <a:spLocks noChangeArrowheads="1"/>
              </p:cNvSpPr>
              <p:nvPr/>
            </p:nvSpPr>
            <p:spPr bwMode="auto">
              <a:xfrm>
                <a:off x="7866" y="4323"/>
                <a:ext cx="1134" cy="397"/>
              </a:xfrm>
              <a:prstGeom prst="rect">
                <a:avLst/>
              </a:prstGeom>
              <a:solidFill>
                <a:srgbClr val="FFFFFF"/>
              </a:solidFill>
              <a:ln w="9525">
                <a:solidFill>
                  <a:srgbClr val="000000"/>
                </a:solidFill>
                <a:miter lim="800000"/>
                <a:headEnd/>
                <a:tailEnd/>
              </a:ln>
            </p:spPr>
            <p:txBody>
              <a:bodyPr tIns="36000" bIns="0"/>
              <a:lstStyle/>
              <a:p>
                <a:pPr eaLnBrk="0" hangingPunct="0"/>
                <a:r>
                  <a:rPr lang="en-US" altLang="zh-CN" sz="2800"/>
                  <a:t>90</a:t>
                </a:r>
                <a:endParaRPr lang="en-US" altLang="zh-CN" sz="2800">
                  <a:effectLst>
                    <a:outerShdw blurRad="38100" dist="38100" dir="2700000" algn="tl">
                      <a:srgbClr val="C0C0C0"/>
                    </a:outerShdw>
                  </a:effectLst>
                </a:endParaRPr>
              </a:p>
            </p:txBody>
          </p:sp>
        </p:gr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CD42835C-45A7-48FA-98E3-67878D5C3A6B}"/>
              </a:ext>
            </a:extLst>
          </p:cNvPr>
          <p:cNvSpPr>
            <a:spLocks noChangeArrowheads="1"/>
          </p:cNvSpPr>
          <p:nvPr/>
        </p:nvSpPr>
        <p:spPr bwMode="auto">
          <a:xfrm>
            <a:off x="1835150" y="4481513"/>
            <a:ext cx="4897438" cy="1108075"/>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800">
                <a:solidFill>
                  <a:srgbClr val="CC0000"/>
                </a:solidFill>
              </a:rPr>
              <a:t>图</a:t>
            </a:r>
            <a:r>
              <a:rPr lang="en-US" altLang="zh-CN" sz="2800">
                <a:solidFill>
                  <a:srgbClr val="CC0000"/>
                </a:solidFill>
              </a:rPr>
              <a:t>11-10 </a:t>
            </a:r>
            <a:r>
              <a:rPr lang="zh-CN" altLang="en-US" sz="2800">
                <a:solidFill>
                  <a:srgbClr val="CC0000"/>
                </a:solidFill>
              </a:rPr>
              <a:t>单向链表结构</a:t>
            </a:r>
          </a:p>
        </p:txBody>
      </p:sp>
      <p:sp>
        <p:nvSpPr>
          <p:cNvPr id="154627" name="Rectangle 3">
            <a:extLst>
              <a:ext uri="{FF2B5EF4-FFF2-40B4-BE49-F238E27FC236}">
                <a16:creationId xmlns:a16="http://schemas.microsoft.com/office/drawing/2014/main" id="{25506E5A-0AC9-46A7-B064-CF078470A9FF}"/>
              </a:ext>
            </a:extLst>
          </p:cNvPr>
          <p:cNvSpPr>
            <a:spLocks noGrp="1" noChangeArrowheads="1"/>
          </p:cNvSpPr>
          <p:nvPr>
            <p:ph type="body" idx="1"/>
          </p:nvPr>
        </p:nvSpPr>
        <p:spPr>
          <a:xfrm>
            <a:off x="1042988" y="1341438"/>
            <a:ext cx="3024187" cy="719137"/>
          </a:xfrm>
        </p:spPr>
        <p:txBody>
          <a:bodyPr/>
          <a:lstStyle/>
          <a:p>
            <a:pPr>
              <a:buFontTx/>
              <a:buNone/>
            </a:pPr>
            <a:r>
              <a:rPr lang="en-US" altLang="zh-CN" b="1">
                <a:solidFill>
                  <a:srgbClr val="CC0000"/>
                </a:solidFill>
                <a:latin typeface="Times New Roman" panose="02020603050405020304" pitchFamily="18" charset="0"/>
                <a:ea typeface="黑体" panose="02010609060101010101" pitchFamily="49" charset="-122"/>
              </a:rPr>
              <a:t>11.7.1 </a:t>
            </a:r>
            <a:r>
              <a:rPr lang="zh-CN" altLang="en-US" b="1">
                <a:solidFill>
                  <a:srgbClr val="CC0000"/>
                </a:solidFill>
                <a:latin typeface="Times New Roman" panose="02020603050405020304" pitchFamily="18" charset="0"/>
                <a:ea typeface="黑体" panose="02010609060101010101" pitchFamily="49" charset="-122"/>
              </a:rPr>
              <a:t>链表概述</a:t>
            </a:r>
          </a:p>
        </p:txBody>
      </p:sp>
      <p:grpSp>
        <p:nvGrpSpPr>
          <p:cNvPr id="154628" name="Group 4">
            <a:extLst>
              <a:ext uri="{FF2B5EF4-FFF2-40B4-BE49-F238E27FC236}">
                <a16:creationId xmlns:a16="http://schemas.microsoft.com/office/drawing/2014/main" id="{0FBD8C6D-71EF-44F1-B993-CC8EDC56FBC1}"/>
              </a:ext>
            </a:extLst>
          </p:cNvPr>
          <p:cNvGrpSpPr>
            <a:grpSpLocks/>
          </p:cNvGrpSpPr>
          <p:nvPr/>
        </p:nvGrpSpPr>
        <p:grpSpPr bwMode="auto">
          <a:xfrm>
            <a:off x="395288" y="2205038"/>
            <a:ext cx="8424862" cy="2447925"/>
            <a:chOff x="0" y="0"/>
            <a:chExt cx="4080" cy="848"/>
          </a:xfrm>
        </p:grpSpPr>
        <p:sp>
          <p:nvSpPr>
            <p:cNvPr id="154629" name="Text Box 5">
              <a:extLst>
                <a:ext uri="{FF2B5EF4-FFF2-40B4-BE49-F238E27FC236}">
                  <a16:creationId xmlns:a16="http://schemas.microsoft.com/office/drawing/2014/main" id="{50E99A81-AA44-4431-A099-4F6797CADA67}"/>
                </a:ext>
              </a:extLst>
            </p:cNvPr>
            <p:cNvSpPr txBox="1">
              <a:spLocks noChangeArrowheads="1"/>
            </p:cNvSpPr>
            <p:nvPr/>
          </p:nvSpPr>
          <p:spPr bwMode="auto">
            <a:xfrm>
              <a:off x="0" y="0"/>
              <a:ext cx="5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head</a:t>
              </a:r>
            </a:p>
          </p:txBody>
        </p:sp>
        <p:sp>
          <p:nvSpPr>
            <p:cNvPr id="154630" name="Text Box 6">
              <a:extLst>
                <a:ext uri="{FF2B5EF4-FFF2-40B4-BE49-F238E27FC236}">
                  <a16:creationId xmlns:a16="http://schemas.microsoft.com/office/drawing/2014/main" id="{2EBD3892-BDAC-4C54-8D18-CA95EACA725D}"/>
                </a:ext>
              </a:extLst>
            </p:cNvPr>
            <p:cNvSpPr txBox="1">
              <a:spLocks noChangeArrowheads="1"/>
            </p:cNvSpPr>
            <p:nvPr/>
          </p:nvSpPr>
          <p:spPr bwMode="auto">
            <a:xfrm>
              <a:off x="864" y="38"/>
              <a:ext cx="5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1249</a:t>
              </a:r>
            </a:p>
          </p:txBody>
        </p:sp>
        <p:sp>
          <p:nvSpPr>
            <p:cNvPr id="154631" name="Text Box 7">
              <a:extLst>
                <a:ext uri="{FF2B5EF4-FFF2-40B4-BE49-F238E27FC236}">
                  <a16:creationId xmlns:a16="http://schemas.microsoft.com/office/drawing/2014/main" id="{D1BC3B9F-C52C-40A4-9DCE-4F6C5D73435E}"/>
                </a:ext>
              </a:extLst>
            </p:cNvPr>
            <p:cNvSpPr txBox="1">
              <a:spLocks noChangeArrowheads="1"/>
            </p:cNvSpPr>
            <p:nvPr/>
          </p:nvSpPr>
          <p:spPr bwMode="auto">
            <a:xfrm>
              <a:off x="1776" y="38"/>
              <a:ext cx="5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1356</a:t>
              </a:r>
            </a:p>
          </p:txBody>
        </p:sp>
        <p:sp>
          <p:nvSpPr>
            <p:cNvPr id="154632" name="Text Box 8">
              <a:extLst>
                <a:ext uri="{FF2B5EF4-FFF2-40B4-BE49-F238E27FC236}">
                  <a16:creationId xmlns:a16="http://schemas.microsoft.com/office/drawing/2014/main" id="{FB702C64-A724-4C78-8A07-EC3000922CA8}"/>
                </a:ext>
              </a:extLst>
            </p:cNvPr>
            <p:cNvSpPr txBox="1">
              <a:spLocks noChangeArrowheads="1"/>
            </p:cNvSpPr>
            <p:nvPr/>
          </p:nvSpPr>
          <p:spPr bwMode="auto">
            <a:xfrm>
              <a:off x="2640" y="38"/>
              <a:ext cx="5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1475</a:t>
              </a:r>
            </a:p>
          </p:txBody>
        </p:sp>
        <p:sp>
          <p:nvSpPr>
            <p:cNvPr id="154633" name="Text Box 9">
              <a:extLst>
                <a:ext uri="{FF2B5EF4-FFF2-40B4-BE49-F238E27FC236}">
                  <a16:creationId xmlns:a16="http://schemas.microsoft.com/office/drawing/2014/main" id="{5363829B-5DF3-43EA-8F45-17D9179DBE94}"/>
                </a:ext>
              </a:extLst>
            </p:cNvPr>
            <p:cNvSpPr txBox="1">
              <a:spLocks noChangeArrowheads="1"/>
            </p:cNvSpPr>
            <p:nvPr/>
          </p:nvSpPr>
          <p:spPr bwMode="auto">
            <a:xfrm>
              <a:off x="3504" y="0"/>
              <a:ext cx="5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1021</a:t>
              </a:r>
            </a:p>
          </p:txBody>
        </p:sp>
        <p:grpSp>
          <p:nvGrpSpPr>
            <p:cNvPr id="154634" name="Group 10">
              <a:extLst>
                <a:ext uri="{FF2B5EF4-FFF2-40B4-BE49-F238E27FC236}">
                  <a16:creationId xmlns:a16="http://schemas.microsoft.com/office/drawing/2014/main" id="{AA21773B-980C-4F96-8C01-67D09B56441D}"/>
                </a:ext>
              </a:extLst>
            </p:cNvPr>
            <p:cNvGrpSpPr>
              <a:grpSpLocks/>
            </p:cNvGrpSpPr>
            <p:nvPr/>
          </p:nvGrpSpPr>
          <p:grpSpPr bwMode="auto">
            <a:xfrm>
              <a:off x="0" y="240"/>
              <a:ext cx="3984" cy="608"/>
              <a:chOff x="0" y="0"/>
              <a:chExt cx="3984" cy="608"/>
            </a:xfrm>
          </p:grpSpPr>
          <p:sp>
            <p:nvSpPr>
              <p:cNvPr id="154635" name="Rectangle 11">
                <a:extLst>
                  <a:ext uri="{FF2B5EF4-FFF2-40B4-BE49-F238E27FC236}">
                    <a16:creationId xmlns:a16="http://schemas.microsoft.com/office/drawing/2014/main" id="{01328DEE-6CDC-4E7F-80C1-8A57064ACC57}"/>
                  </a:ext>
                </a:extLst>
              </p:cNvPr>
              <p:cNvSpPr>
                <a:spLocks noChangeArrowheads="1"/>
              </p:cNvSpPr>
              <p:nvPr/>
            </p:nvSpPr>
            <p:spPr bwMode="auto">
              <a:xfrm>
                <a:off x="3541" y="280"/>
                <a:ext cx="44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Null</a:t>
                </a:r>
              </a:p>
            </p:txBody>
          </p:sp>
          <p:sp>
            <p:nvSpPr>
              <p:cNvPr id="154636" name="Rectangle 12">
                <a:extLst>
                  <a:ext uri="{FF2B5EF4-FFF2-40B4-BE49-F238E27FC236}">
                    <a16:creationId xmlns:a16="http://schemas.microsoft.com/office/drawing/2014/main" id="{08FAFFFF-75C1-4F72-91F0-3E5377A5EDD8}"/>
                  </a:ext>
                </a:extLst>
              </p:cNvPr>
              <p:cNvSpPr>
                <a:spLocks noChangeArrowheads="1"/>
              </p:cNvSpPr>
              <p:nvPr/>
            </p:nvSpPr>
            <p:spPr bwMode="auto">
              <a:xfrm>
                <a:off x="3099" y="280"/>
                <a:ext cx="44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4637" name="Rectangle 13">
                <a:extLst>
                  <a:ext uri="{FF2B5EF4-FFF2-40B4-BE49-F238E27FC236}">
                    <a16:creationId xmlns:a16="http://schemas.microsoft.com/office/drawing/2014/main" id="{D33F6E11-BA88-4989-92EB-522E1FF9AE14}"/>
                  </a:ext>
                </a:extLst>
              </p:cNvPr>
              <p:cNvSpPr>
                <a:spLocks noChangeArrowheads="1"/>
              </p:cNvSpPr>
              <p:nvPr/>
            </p:nvSpPr>
            <p:spPr bwMode="auto">
              <a:xfrm>
                <a:off x="2656" y="280"/>
                <a:ext cx="44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1021</a:t>
                </a:r>
              </a:p>
            </p:txBody>
          </p:sp>
          <p:sp>
            <p:nvSpPr>
              <p:cNvPr id="154638" name="Rectangle 14">
                <a:extLst>
                  <a:ext uri="{FF2B5EF4-FFF2-40B4-BE49-F238E27FC236}">
                    <a16:creationId xmlns:a16="http://schemas.microsoft.com/office/drawing/2014/main" id="{B6682334-E17C-43BD-A123-8CB630B0F30F}"/>
                  </a:ext>
                </a:extLst>
              </p:cNvPr>
              <p:cNvSpPr>
                <a:spLocks noChangeArrowheads="1"/>
              </p:cNvSpPr>
              <p:nvPr/>
            </p:nvSpPr>
            <p:spPr bwMode="auto">
              <a:xfrm>
                <a:off x="2213" y="280"/>
                <a:ext cx="44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4639" name="Rectangle 15">
                <a:extLst>
                  <a:ext uri="{FF2B5EF4-FFF2-40B4-BE49-F238E27FC236}">
                    <a16:creationId xmlns:a16="http://schemas.microsoft.com/office/drawing/2014/main" id="{AED7D3D9-A508-495A-B8AC-1BF47DC865C0}"/>
                  </a:ext>
                </a:extLst>
              </p:cNvPr>
              <p:cNvSpPr>
                <a:spLocks noChangeArrowheads="1"/>
              </p:cNvSpPr>
              <p:nvPr/>
            </p:nvSpPr>
            <p:spPr bwMode="auto">
              <a:xfrm>
                <a:off x="1771" y="280"/>
                <a:ext cx="44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1475</a:t>
                </a:r>
              </a:p>
            </p:txBody>
          </p:sp>
          <p:sp>
            <p:nvSpPr>
              <p:cNvPr id="154640" name="Rectangle 16">
                <a:extLst>
                  <a:ext uri="{FF2B5EF4-FFF2-40B4-BE49-F238E27FC236}">
                    <a16:creationId xmlns:a16="http://schemas.microsoft.com/office/drawing/2014/main" id="{D7D74DEA-0D20-44DA-9D56-8E5A80599737}"/>
                  </a:ext>
                </a:extLst>
              </p:cNvPr>
              <p:cNvSpPr>
                <a:spLocks noChangeArrowheads="1"/>
              </p:cNvSpPr>
              <p:nvPr/>
            </p:nvSpPr>
            <p:spPr bwMode="auto">
              <a:xfrm>
                <a:off x="1328" y="280"/>
                <a:ext cx="44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4641" name="Rectangle 17">
                <a:extLst>
                  <a:ext uri="{FF2B5EF4-FFF2-40B4-BE49-F238E27FC236}">
                    <a16:creationId xmlns:a16="http://schemas.microsoft.com/office/drawing/2014/main" id="{330D2793-E5CA-492D-B72F-9E5B42DB8BA0}"/>
                  </a:ext>
                </a:extLst>
              </p:cNvPr>
              <p:cNvSpPr>
                <a:spLocks noChangeArrowheads="1"/>
              </p:cNvSpPr>
              <p:nvPr/>
            </p:nvSpPr>
            <p:spPr bwMode="auto">
              <a:xfrm>
                <a:off x="885" y="280"/>
                <a:ext cx="44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1356</a:t>
                </a:r>
              </a:p>
            </p:txBody>
          </p:sp>
          <p:sp>
            <p:nvSpPr>
              <p:cNvPr id="154642" name="Rectangle 18">
                <a:extLst>
                  <a:ext uri="{FF2B5EF4-FFF2-40B4-BE49-F238E27FC236}">
                    <a16:creationId xmlns:a16="http://schemas.microsoft.com/office/drawing/2014/main" id="{09C5A7EF-B935-4805-82EA-4474A21E1897}"/>
                  </a:ext>
                </a:extLst>
              </p:cNvPr>
              <p:cNvSpPr>
                <a:spLocks noChangeArrowheads="1"/>
              </p:cNvSpPr>
              <p:nvPr/>
            </p:nvSpPr>
            <p:spPr bwMode="auto">
              <a:xfrm>
                <a:off x="443" y="280"/>
                <a:ext cx="44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4643" name="Rectangle 19">
                <a:extLst>
                  <a:ext uri="{FF2B5EF4-FFF2-40B4-BE49-F238E27FC236}">
                    <a16:creationId xmlns:a16="http://schemas.microsoft.com/office/drawing/2014/main" id="{D0645C52-1AE0-4F9E-AEE9-C498A5E47190}"/>
                  </a:ext>
                </a:extLst>
              </p:cNvPr>
              <p:cNvSpPr>
                <a:spLocks noChangeArrowheads="1"/>
              </p:cNvSpPr>
              <p:nvPr/>
            </p:nvSpPr>
            <p:spPr bwMode="auto">
              <a:xfrm>
                <a:off x="3541" y="0"/>
                <a:ext cx="44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D</a:t>
                </a:r>
              </a:p>
            </p:txBody>
          </p:sp>
          <p:sp>
            <p:nvSpPr>
              <p:cNvPr id="154644" name="Rectangle 20">
                <a:extLst>
                  <a:ext uri="{FF2B5EF4-FFF2-40B4-BE49-F238E27FC236}">
                    <a16:creationId xmlns:a16="http://schemas.microsoft.com/office/drawing/2014/main" id="{966336F9-7794-46DA-A872-A6A2BF8234B6}"/>
                  </a:ext>
                </a:extLst>
              </p:cNvPr>
              <p:cNvSpPr>
                <a:spLocks noChangeArrowheads="1"/>
              </p:cNvSpPr>
              <p:nvPr/>
            </p:nvSpPr>
            <p:spPr bwMode="auto">
              <a:xfrm>
                <a:off x="3099" y="0"/>
                <a:ext cx="44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4645" name="Rectangle 21">
                <a:extLst>
                  <a:ext uri="{FF2B5EF4-FFF2-40B4-BE49-F238E27FC236}">
                    <a16:creationId xmlns:a16="http://schemas.microsoft.com/office/drawing/2014/main" id="{1D0EDC6F-15BF-4A62-9D9D-9CA6398B8EE8}"/>
                  </a:ext>
                </a:extLst>
              </p:cNvPr>
              <p:cNvSpPr>
                <a:spLocks noChangeArrowheads="1"/>
              </p:cNvSpPr>
              <p:nvPr/>
            </p:nvSpPr>
            <p:spPr bwMode="auto">
              <a:xfrm>
                <a:off x="2656" y="0"/>
                <a:ext cx="44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C</a:t>
                </a:r>
              </a:p>
            </p:txBody>
          </p:sp>
          <p:sp>
            <p:nvSpPr>
              <p:cNvPr id="154646" name="Rectangle 22">
                <a:extLst>
                  <a:ext uri="{FF2B5EF4-FFF2-40B4-BE49-F238E27FC236}">
                    <a16:creationId xmlns:a16="http://schemas.microsoft.com/office/drawing/2014/main" id="{3BB43CBF-1AE0-4AE9-B956-66AA9165E03C}"/>
                  </a:ext>
                </a:extLst>
              </p:cNvPr>
              <p:cNvSpPr>
                <a:spLocks noChangeArrowheads="1"/>
              </p:cNvSpPr>
              <p:nvPr/>
            </p:nvSpPr>
            <p:spPr bwMode="auto">
              <a:xfrm>
                <a:off x="2213" y="0"/>
                <a:ext cx="44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4647" name="Rectangle 23">
                <a:extLst>
                  <a:ext uri="{FF2B5EF4-FFF2-40B4-BE49-F238E27FC236}">
                    <a16:creationId xmlns:a16="http://schemas.microsoft.com/office/drawing/2014/main" id="{F9D919BA-60A0-4AB8-9727-6969502D094A}"/>
                  </a:ext>
                </a:extLst>
              </p:cNvPr>
              <p:cNvSpPr>
                <a:spLocks noChangeArrowheads="1"/>
              </p:cNvSpPr>
              <p:nvPr/>
            </p:nvSpPr>
            <p:spPr bwMode="auto">
              <a:xfrm>
                <a:off x="1771" y="0"/>
                <a:ext cx="44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B</a:t>
                </a:r>
              </a:p>
            </p:txBody>
          </p:sp>
          <p:sp>
            <p:nvSpPr>
              <p:cNvPr id="154648" name="Rectangle 24">
                <a:extLst>
                  <a:ext uri="{FF2B5EF4-FFF2-40B4-BE49-F238E27FC236}">
                    <a16:creationId xmlns:a16="http://schemas.microsoft.com/office/drawing/2014/main" id="{4616537C-6280-4B93-B797-0D22D2D430EB}"/>
                  </a:ext>
                </a:extLst>
              </p:cNvPr>
              <p:cNvSpPr>
                <a:spLocks noChangeArrowheads="1"/>
              </p:cNvSpPr>
              <p:nvPr/>
            </p:nvSpPr>
            <p:spPr bwMode="auto">
              <a:xfrm>
                <a:off x="1328" y="0"/>
                <a:ext cx="44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4649" name="Rectangle 25">
                <a:extLst>
                  <a:ext uri="{FF2B5EF4-FFF2-40B4-BE49-F238E27FC236}">
                    <a16:creationId xmlns:a16="http://schemas.microsoft.com/office/drawing/2014/main" id="{77C986BF-002A-414D-9B1F-2F882BA03229}"/>
                  </a:ext>
                </a:extLst>
              </p:cNvPr>
              <p:cNvSpPr>
                <a:spLocks noChangeArrowheads="1"/>
              </p:cNvSpPr>
              <p:nvPr/>
            </p:nvSpPr>
            <p:spPr bwMode="auto">
              <a:xfrm>
                <a:off x="885" y="0"/>
                <a:ext cx="44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A</a:t>
                </a:r>
              </a:p>
            </p:txBody>
          </p:sp>
          <p:sp>
            <p:nvSpPr>
              <p:cNvPr id="154650" name="Rectangle 26">
                <a:extLst>
                  <a:ext uri="{FF2B5EF4-FFF2-40B4-BE49-F238E27FC236}">
                    <a16:creationId xmlns:a16="http://schemas.microsoft.com/office/drawing/2014/main" id="{68A86967-7ADC-4468-9834-E264E3450C72}"/>
                  </a:ext>
                </a:extLst>
              </p:cNvPr>
              <p:cNvSpPr>
                <a:spLocks noChangeArrowheads="1"/>
              </p:cNvSpPr>
              <p:nvPr/>
            </p:nvSpPr>
            <p:spPr bwMode="auto">
              <a:xfrm>
                <a:off x="443" y="0"/>
                <a:ext cx="44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endParaRPr lang="zh-CN" altLang="en-US" b="0">
                  <a:latin typeface="Times New Roman" panose="02020603050405020304" pitchFamily="18" charset="0"/>
                  <a:ea typeface="黑体" panose="02010609060101010101" pitchFamily="49" charset="-122"/>
                </a:endParaRPr>
              </a:p>
            </p:txBody>
          </p:sp>
          <p:sp>
            <p:nvSpPr>
              <p:cNvPr id="154651" name="Rectangle 27">
                <a:extLst>
                  <a:ext uri="{FF2B5EF4-FFF2-40B4-BE49-F238E27FC236}">
                    <a16:creationId xmlns:a16="http://schemas.microsoft.com/office/drawing/2014/main" id="{BC30E8A4-6F21-4C6E-BD1F-2A05EE693EFD}"/>
                  </a:ext>
                </a:extLst>
              </p:cNvPr>
              <p:cNvSpPr>
                <a:spLocks noChangeArrowheads="1"/>
              </p:cNvSpPr>
              <p:nvPr/>
            </p:nvSpPr>
            <p:spPr bwMode="auto">
              <a:xfrm>
                <a:off x="0" y="0"/>
                <a:ext cx="443"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Char char="•"/>
                  <a:defRPr sz="2800">
                    <a:solidFill>
                      <a:schemeClr val="tx1"/>
                    </a:solidFill>
                    <a:latin typeface="Arial" panose="020B0604020202020204" pitchFamily="34" charset="0"/>
                    <a:ea typeface="宋体" panose="02010600030101010101" pitchFamily="2" charset="-122"/>
                  </a:defRPr>
                </a:lvl1pPr>
                <a:lvl2pPr algn="l">
                  <a:spcBef>
                    <a:spcPct val="20000"/>
                  </a:spcBef>
                  <a:buChar char="–"/>
                  <a:defRPr sz="2400">
                    <a:solidFill>
                      <a:schemeClr val="tx1"/>
                    </a:solidFill>
                    <a:latin typeface="Arial" panose="020B0604020202020204" pitchFamily="34" charset="0"/>
                    <a:ea typeface="宋体" panose="02010600030101010101" pitchFamily="2" charset="-122"/>
                  </a:defRPr>
                </a:lvl2pPr>
                <a:lvl3pPr algn="l">
                  <a:spcBef>
                    <a:spcPct val="20000"/>
                  </a:spcBef>
                  <a:buChar char="•"/>
                  <a:defRPr sz="2000">
                    <a:solidFill>
                      <a:schemeClr val="tx1"/>
                    </a:solidFill>
                    <a:latin typeface="Arial" panose="020B0604020202020204" pitchFamily="34" charset="0"/>
                    <a:ea typeface="宋体" panose="02010600030101010101" pitchFamily="2" charset="-122"/>
                  </a:defRPr>
                </a:lvl3pPr>
                <a:lvl4pPr algn="l">
                  <a:spcBef>
                    <a:spcPct val="20000"/>
                  </a:spcBef>
                  <a:buChar char="–"/>
                  <a:defRPr>
                    <a:solidFill>
                      <a:schemeClr val="tx1"/>
                    </a:solidFill>
                    <a:latin typeface="Arial" panose="020B0604020202020204" pitchFamily="34" charset="0"/>
                    <a:ea typeface="宋体" panose="02010600030101010101" pitchFamily="2" charset="-122"/>
                  </a:defRPr>
                </a:lvl4pPr>
                <a:lvl5pPr algn="l">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gn="ctr">
                  <a:buFontTx/>
                  <a:buNone/>
                </a:pPr>
                <a:r>
                  <a:rPr lang="en-US" altLang="zh-CN">
                    <a:latin typeface="Times New Roman" panose="02020603050405020304" pitchFamily="18" charset="0"/>
                    <a:ea typeface="黑体" panose="02010609060101010101" pitchFamily="49" charset="-122"/>
                  </a:rPr>
                  <a:t>1249</a:t>
                </a:r>
              </a:p>
            </p:txBody>
          </p:sp>
          <p:sp>
            <p:nvSpPr>
              <p:cNvPr id="154652" name="Line 28">
                <a:extLst>
                  <a:ext uri="{FF2B5EF4-FFF2-40B4-BE49-F238E27FC236}">
                    <a16:creationId xmlns:a16="http://schemas.microsoft.com/office/drawing/2014/main" id="{B833A29B-8482-4023-B383-330C425A34AC}"/>
                  </a:ext>
                </a:extLst>
              </p:cNvPr>
              <p:cNvSpPr>
                <a:spLocks noChangeShapeType="1"/>
              </p:cNvSpPr>
              <p:nvPr/>
            </p:nvSpPr>
            <p:spPr bwMode="auto">
              <a:xfrm>
                <a:off x="0" y="0"/>
                <a:ext cx="0" cy="6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3" name="Line 29">
                <a:extLst>
                  <a:ext uri="{FF2B5EF4-FFF2-40B4-BE49-F238E27FC236}">
                    <a16:creationId xmlns:a16="http://schemas.microsoft.com/office/drawing/2014/main" id="{7A2AB726-237D-4E75-9C30-F19BE2B06407}"/>
                  </a:ext>
                </a:extLst>
              </p:cNvPr>
              <p:cNvSpPr>
                <a:spLocks noChangeShapeType="1"/>
              </p:cNvSpPr>
              <p:nvPr/>
            </p:nvSpPr>
            <p:spPr bwMode="auto">
              <a:xfrm>
                <a:off x="443"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4" name="Line 30">
                <a:extLst>
                  <a:ext uri="{FF2B5EF4-FFF2-40B4-BE49-F238E27FC236}">
                    <a16:creationId xmlns:a16="http://schemas.microsoft.com/office/drawing/2014/main" id="{76E785C4-8666-4E3B-95A9-3801F33E9408}"/>
                  </a:ext>
                </a:extLst>
              </p:cNvPr>
              <p:cNvSpPr>
                <a:spLocks noChangeShapeType="1"/>
              </p:cNvSpPr>
              <p:nvPr/>
            </p:nvSpPr>
            <p:spPr bwMode="auto">
              <a:xfrm>
                <a:off x="885"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5" name="Line 31">
                <a:extLst>
                  <a:ext uri="{FF2B5EF4-FFF2-40B4-BE49-F238E27FC236}">
                    <a16:creationId xmlns:a16="http://schemas.microsoft.com/office/drawing/2014/main" id="{17BDCD4C-18D7-4B41-B78E-BBD0DA12AEC6}"/>
                  </a:ext>
                </a:extLst>
              </p:cNvPr>
              <p:cNvSpPr>
                <a:spLocks noChangeShapeType="1"/>
              </p:cNvSpPr>
              <p:nvPr/>
            </p:nvSpPr>
            <p:spPr bwMode="auto">
              <a:xfrm>
                <a:off x="1328"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6" name="Line 32">
                <a:extLst>
                  <a:ext uri="{FF2B5EF4-FFF2-40B4-BE49-F238E27FC236}">
                    <a16:creationId xmlns:a16="http://schemas.microsoft.com/office/drawing/2014/main" id="{3622CC3F-7735-4A8D-9ABD-54CD2A4FB40A}"/>
                  </a:ext>
                </a:extLst>
              </p:cNvPr>
              <p:cNvSpPr>
                <a:spLocks noChangeShapeType="1"/>
              </p:cNvSpPr>
              <p:nvPr/>
            </p:nvSpPr>
            <p:spPr bwMode="auto">
              <a:xfrm>
                <a:off x="1771"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7" name="Line 33">
                <a:extLst>
                  <a:ext uri="{FF2B5EF4-FFF2-40B4-BE49-F238E27FC236}">
                    <a16:creationId xmlns:a16="http://schemas.microsoft.com/office/drawing/2014/main" id="{0349B4CC-6753-475D-B90D-F5AA3D42DDA2}"/>
                  </a:ext>
                </a:extLst>
              </p:cNvPr>
              <p:cNvSpPr>
                <a:spLocks noChangeShapeType="1"/>
              </p:cNvSpPr>
              <p:nvPr/>
            </p:nvSpPr>
            <p:spPr bwMode="auto">
              <a:xfrm>
                <a:off x="2213"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8" name="Line 34">
                <a:extLst>
                  <a:ext uri="{FF2B5EF4-FFF2-40B4-BE49-F238E27FC236}">
                    <a16:creationId xmlns:a16="http://schemas.microsoft.com/office/drawing/2014/main" id="{E26CB207-D9F6-40F1-9511-F27DE7C6B347}"/>
                  </a:ext>
                </a:extLst>
              </p:cNvPr>
              <p:cNvSpPr>
                <a:spLocks noChangeShapeType="1"/>
              </p:cNvSpPr>
              <p:nvPr/>
            </p:nvSpPr>
            <p:spPr bwMode="auto">
              <a:xfrm>
                <a:off x="2656"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9" name="Line 35">
                <a:extLst>
                  <a:ext uri="{FF2B5EF4-FFF2-40B4-BE49-F238E27FC236}">
                    <a16:creationId xmlns:a16="http://schemas.microsoft.com/office/drawing/2014/main" id="{C1BBD533-1948-4AD6-9454-0A11C8FD649A}"/>
                  </a:ext>
                </a:extLst>
              </p:cNvPr>
              <p:cNvSpPr>
                <a:spLocks noChangeShapeType="1"/>
              </p:cNvSpPr>
              <p:nvPr/>
            </p:nvSpPr>
            <p:spPr bwMode="auto">
              <a:xfrm>
                <a:off x="3099"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0" name="Line 36">
                <a:extLst>
                  <a:ext uri="{FF2B5EF4-FFF2-40B4-BE49-F238E27FC236}">
                    <a16:creationId xmlns:a16="http://schemas.microsoft.com/office/drawing/2014/main" id="{A1D2F545-255D-47E7-BED4-FD4753B5752A}"/>
                  </a:ext>
                </a:extLst>
              </p:cNvPr>
              <p:cNvSpPr>
                <a:spLocks noChangeShapeType="1"/>
              </p:cNvSpPr>
              <p:nvPr/>
            </p:nvSpPr>
            <p:spPr bwMode="auto">
              <a:xfrm>
                <a:off x="3541" y="0"/>
                <a:ext cx="0" cy="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1" name="Line 37">
                <a:extLst>
                  <a:ext uri="{FF2B5EF4-FFF2-40B4-BE49-F238E27FC236}">
                    <a16:creationId xmlns:a16="http://schemas.microsoft.com/office/drawing/2014/main" id="{ED2BAC98-7322-4DEF-AB3F-BE138799ABAC}"/>
                  </a:ext>
                </a:extLst>
              </p:cNvPr>
              <p:cNvSpPr>
                <a:spLocks noChangeShapeType="1"/>
              </p:cNvSpPr>
              <p:nvPr/>
            </p:nvSpPr>
            <p:spPr bwMode="auto">
              <a:xfrm>
                <a:off x="3984" y="0"/>
                <a:ext cx="0" cy="6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2" name="Line 38">
                <a:extLst>
                  <a:ext uri="{FF2B5EF4-FFF2-40B4-BE49-F238E27FC236}">
                    <a16:creationId xmlns:a16="http://schemas.microsoft.com/office/drawing/2014/main" id="{F45C0A65-A9D8-4524-B3A1-BA556CCCF3E0}"/>
                  </a:ext>
                </a:extLst>
              </p:cNvPr>
              <p:cNvSpPr>
                <a:spLocks noChangeShapeType="1"/>
              </p:cNvSpPr>
              <p:nvPr/>
            </p:nvSpPr>
            <p:spPr bwMode="auto">
              <a:xfrm>
                <a:off x="443" y="608"/>
                <a:ext cx="44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3" name="Line 39">
                <a:extLst>
                  <a:ext uri="{FF2B5EF4-FFF2-40B4-BE49-F238E27FC236}">
                    <a16:creationId xmlns:a16="http://schemas.microsoft.com/office/drawing/2014/main" id="{5A37E738-8EF8-43AC-ABB1-819FD7E80BCB}"/>
                  </a:ext>
                </a:extLst>
              </p:cNvPr>
              <p:cNvSpPr>
                <a:spLocks noChangeShapeType="1"/>
              </p:cNvSpPr>
              <p:nvPr/>
            </p:nvSpPr>
            <p:spPr bwMode="auto">
              <a:xfrm>
                <a:off x="0" y="608"/>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4" name="Line 40">
                <a:extLst>
                  <a:ext uri="{FF2B5EF4-FFF2-40B4-BE49-F238E27FC236}">
                    <a16:creationId xmlns:a16="http://schemas.microsoft.com/office/drawing/2014/main" id="{7A91A257-D839-41D2-8834-B624A0EF9528}"/>
                  </a:ext>
                </a:extLst>
              </p:cNvPr>
              <p:cNvSpPr>
                <a:spLocks noChangeShapeType="1"/>
              </p:cNvSpPr>
              <p:nvPr/>
            </p:nvSpPr>
            <p:spPr bwMode="auto">
              <a:xfrm>
                <a:off x="443" y="0"/>
                <a:ext cx="44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5" name="Line 41">
                <a:extLst>
                  <a:ext uri="{FF2B5EF4-FFF2-40B4-BE49-F238E27FC236}">
                    <a16:creationId xmlns:a16="http://schemas.microsoft.com/office/drawing/2014/main" id="{20CA58EC-AE08-4956-B30F-6C82677E734C}"/>
                  </a:ext>
                </a:extLst>
              </p:cNvPr>
              <p:cNvSpPr>
                <a:spLocks noChangeShapeType="1"/>
              </p:cNvSpPr>
              <p:nvPr/>
            </p:nvSpPr>
            <p:spPr bwMode="auto">
              <a:xfrm>
                <a:off x="0" y="0"/>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6" name="Line 42">
                <a:extLst>
                  <a:ext uri="{FF2B5EF4-FFF2-40B4-BE49-F238E27FC236}">
                    <a16:creationId xmlns:a16="http://schemas.microsoft.com/office/drawing/2014/main" id="{E5C96356-C498-470B-96C0-2D6891782188}"/>
                  </a:ext>
                </a:extLst>
              </p:cNvPr>
              <p:cNvSpPr>
                <a:spLocks noChangeShapeType="1"/>
              </p:cNvSpPr>
              <p:nvPr/>
            </p:nvSpPr>
            <p:spPr bwMode="auto">
              <a:xfrm>
                <a:off x="885" y="280"/>
                <a:ext cx="4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7" name="Line 43">
                <a:extLst>
                  <a:ext uri="{FF2B5EF4-FFF2-40B4-BE49-F238E27FC236}">
                    <a16:creationId xmlns:a16="http://schemas.microsoft.com/office/drawing/2014/main" id="{FA7FB70B-70C3-46A7-AED9-F467D8D84F9A}"/>
                  </a:ext>
                </a:extLst>
              </p:cNvPr>
              <p:cNvSpPr>
                <a:spLocks noChangeShapeType="1"/>
              </p:cNvSpPr>
              <p:nvPr/>
            </p:nvSpPr>
            <p:spPr bwMode="auto">
              <a:xfrm>
                <a:off x="1771" y="280"/>
                <a:ext cx="44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8" name="Line 44">
                <a:extLst>
                  <a:ext uri="{FF2B5EF4-FFF2-40B4-BE49-F238E27FC236}">
                    <a16:creationId xmlns:a16="http://schemas.microsoft.com/office/drawing/2014/main" id="{F745EE57-9998-4185-9BDA-38157592C1FC}"/>
                  </a:ext>
                </a:extLst>
              </p:cNvPr>
              <p:cNvSpPr>
                <a:spLocks noChangeShapeType="1"/>
              </p:cNvSpPr>
              <p:nvPr/>
            </p:nvSpPr>
            <p:spPr bwMode="auto">
              <a:xfrm>
                <a:off x="1328" y="608"/>
                <a:ext cx="44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9" name="Line 45">
                <a:extLst>
                  <a:ext uri="{FF2B5EF4-FFF2-40B4-BE49-F238E27FC236}">
                    <a16:creationId xmlns:a16="http://schemas.microsoft.com/office/drawing/2014/main" id="{3EE96EB9-80FD-41EB-8285-575FBC21877D}"/>
                  </a:ext>
                </a:extLst>
              </p:cNvPr>
              <p:cNvSpPr>
                <a:spLocks noChangeShapeType="1"/>
              </p:cNvSpPr>
              <p:nvPr/>
            </p:nvSpPr>
            <p:spPr bwMode="auto">
              <a:xfrm>
                <a:off x="885" y="608"/>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0" name="Line 46">
                <a:extLst>
                  <a:ext uri="{FF2B5EF4-FFF2-40B4-BE49-F238E27FC236}">
                    <a16:creationId xmlns:a16="http://schemas.microsoft.com/office/drawing/2014/main" id="{D734BA5A-CE2E-48CA-A67B-CF264F6EA98D}"/>
                  </a:ext>
                </a:extLst>
              </p:cNvPr>
              <p:cNvSpPr>
                <a:spLocks noChangeShapeType="1"/>
              </p:cNvSpPr>
              <p:nvPr/>
            </p:nvSpPr>
            <p:spPr bwMode="auto">
              <a:xfrm>
                <a:off x="1328" y="0"/>
                <a:ext cx="44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1" name="Line 47">
                <a:extLst>
                  <a:ext uri="{FF2B5EF4-FFF2-40B4-BE49-F238E27FC236}">
                    <a16:creationId xmlns:a16="http://schemas.microsoft.com/office/drawing/2014/main" id="{91FD9E68-A177-4586-916B-15280EBE12C7}"/>
                  </a:ext>
                </a:extLst>
              </p:cNvPr>
              <p:cNvSpPr>
                <a:spLocks noChangeShapeType="1"/>
              </p:cNvSpPr>
              <p:nvPr/>
            </p:nvSpPr>
            <p:spPr bwMode="auto">
              <a:xfrm>
                <a:off x="885" y="0"/>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2" name="Line 48">
                <a:extLst>
                  <a:ext uri="{FF2B5EF4-FFF2-40B4-BE49-F238E27FC236}">
                    <a16:creationId xmlns:a16="http://schemas.microsoft.com/office/drawing/2014/main" id="{24F60775-9E37-4478-8E39-3143AA630F31}"/>
                  </a:ext>
                </a:extLst>
              </p:cNvPr>
              <p:cNvSpPr>
                <a:spLocks noChangeShapeType="1"/>
              </p:cNvSpPr>
              <p:nvPr/>
            </p:nvSpPr>
            <p:spPr bwMode="auto">
              <a:xfrm>
                <a:off x="2213" y="0"/>
                <a:ext cx="44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3" name="Line 49">
                <a:extLst>
                  <a:ext uri="{FF2B5EF4-FFF2-40B4-BE49-F238E27FC236}">
                    <a16:creationId xmlns:a16="http://schemas.microsoft.com/office/drawing/2014/main" id="{0392BFAD-6F7E-4CA1-B415-877BFEC59475}"/>
                  </a:ext>
                </a:extLst>
              </p:cNvPr>
              <p:cNvSpPr>
                <a:spLocks noChangeShapeType="1"/>
              </p:cNvSpPr>
              <p:nvPr/>
            </p:nvSpPr>
            <p:spPr bwMode="auto">
              <a:xfrm>
                <a:off x="1771" y="0"/>
                <a:ext cx="44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4" name="Line 50">
                <a:extLst>
                  <a:ext uri="{FF2B5EF4-FFF2-40B4-BE49-F238E27FC236}">
                    <a16:creationId xmlns:a16="http://schemas.microsoft.com/office/drawing/2014/main" id="{0A6EB63F-76B4-42E9-A015-BF6A1E56162B}"/>
                  </a:ext>
                </a:extLst>
              </p:cNvPr>
              <p:cNvSpPr>
                <a:spLocks noChangeShapeType="1"/>
              </p:cNvSpPr>
              <p:nvPr/>
            </p:nvSpPr>
            <p:spPr bwMode="auto">
              <a:xfrm>
                <a:off x="2213" y="608"/>
                <a:ext cx="44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5" name="Line 51">
                <a:extLst>
                  <a:ext uri="{FF2B5EF4-FFF2-40B4-BE49-F238E27FC236}">
                    <a16:creationId xmlns:a16="http://schemas.microsoft.com/office/drawing/2014/main" id="{79981255-46F9-4D7B-9F5A-2D10D9A9AA65}"/>
                  </a:ext>
                </a:extLst>
              </p:cNvPr>
              <p:cNvSpPr>
                <a:spLocks noChangeShapeType="1"/>
              </p:cNvSpPr>
              <p:nvPr/>
            </p:nvSpPr>
            <p:spPr bwMode="auto">
              <a:xfrm>
                <a:off x="1771" y="608"/>
                <a:ext cx="44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6" name="Line 52">
                <a:extLst>
                  <a:ext uri="{FF2B5EF4-FFF2-40B4-BE49-F238E27FC236}">
                    <a16:creationId xmlns:a16="http://schemas.microsoft.com/office/drawing/2014/main" id="{27F8E833-247B-4EFD-BF66-D95DDE0639DC}"/>
                  </a:ext>
                </a:extLst>
              </p:cNvPr>
              <p:cNvSpPr>
                <a:spLocks noChangeShapeType="1"/>
              </p:cNvSpPr>
              <p:nvPr/>
            </p:nvSpPr>
            <p:spPr bwMode="auto">
              <a:xfrm>
                <a:off x="3541" y="280"/>
                <a:ext cx="4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7" name="Line 53">
                <a:extLst>
                  <a:ext uri="{FF2B5EF4-FFF2-40B4-BE49-F238E27FC236}">
                    <a16:creationId xmlns:a16="http://schemas.microsoft.com/office/drawing/2014/main" id="{3DB63780-7849-486E-B44E-8C76520CD94D}"/>
                  </a:ext>
                </a:extLst>
              </p:cNvPr>
              <p:cNvSpPr>
                <a:spLocks noChangeShapeType="1"/>
              </p:cNvSpPr>
              <p:nvPr/>
            </p:nvSpPr>
            <p:spPr bwMode="auto">
              <a:xfrm>
                <a:off x="3099" y="0"/>
                <a:ext cx="44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8" name="Line 54">
                <a:extLst>
                  <a:ext uri="{FF2B5EF4-FFF2-40B4-BE49-F238E27FC236}">
                    <a16:creationId xmlns:a16="http://schemas.microsoft.com/office/drawing/2014/main" id="{A522FB0F-AF69-4E5F-94D8-AD51300C1993}"/>
                  </a:ext>
                </a:extLst>
              </p:cNvPr>
              <p:cNvSpPr>
                <a:spLocks noChangeShapeType="1"/>
              </p:cNvSpPr>
              <p:nvPr/>
            </p:nvSpPr>
            <p:spPr bwMode="auto">
              <a:xfrm>
                <a:off x="2656" y="0"/>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9" name="Line 55">
                <a:extLst>
                  <a:ext uri="{FF2B5EF4-FFF2-40B4-BE49-F238E27FC236}">
                    <a16:creationId xmlns:a16="http://schemas.microsoft.com/office/drawing/2014/main" id="{545704C9-6B6E-4910-9C62-1215F8765BED}"/>
                  </a:ext>
                </a:extLst>
              </p:cNvPr>
              <p:cNvSpPr>
                <a:spLocks noChangeShapeType="1"/>
              </p:cNvSpPr>
              <p:nvPr/>
            </p:nvSpPr>
            <p:spPr bwMode="auto">
              <a:xfrm>
                <a:off x="3541" y="0"/>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0" name="Line 56">
                <a:extLst>
                  <a:ext uri="{FF2B5EF4-FFF2-40B4-BE49-F238E27FC236}">
                    <a16:creationId xmlns:a16="http://schemas.microsoft.com/office/drawing/2014/main" id="{94E380BC-7077-4EF5-B33B-ED7A4E94F653}"/>
                  </a:ext>
                </a:extLst>
              </p:cNvPr>
              <p:cNvSpPr>
                <a:spLocks noChangeShapeType="1"/>
              </p:cNvSpPr>
              <p:nvPr/>
            </p:nvSpPr>
            <p:spPr bwMode="auto">
              <a:xfrm>
                <a:off x="3099" y="608"/>
                <a:ext cx="44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1" name="Line 57">
                <a:extLst>
                  <a:ext uri="{FF2B5EF4-FFF2-40B4-BE49-F238E27FC236}">
                    <a16:creationId xmlns:a16="http://schemas.microsoft.com/office/drawing/2014/main" id="{C8163869-CA0F-4C9F-92AB-A786E548EA29}"/>
                  </a:ext>
                </a:extLst>
              </p:cNvPr>
              <p:cNvSpPr>
                <a:spLocks noChangeShapeType="1"/>
              </p:cNvSpPr>
              <p:nvPr/>
            </p:nvSpPr>
            <p:spPr bwMode="auto">
              <a:xfrm>
                <a:off x="2656" y="608"/>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2" name="Line 58">
                <a:extLst>
                  <a:ext uri="{FF2B5EF4-FFF2-40B4-BE49-F238E27FC236}">
                    <a16:creationId xmlns:a16="http://schemas.microsoft.com/office/drawing/2014/main" id="{6F37A416-82C5-41B8-9225-339DAA4236AA}"/>
                  </a:ext>
                </a:extLst>
              </p:cNvPr>
              <p:cNvSpPr>
                <a:spLocks noChangeShapeType="1"/>
              </p:cNvSpPr>
              <p:nvPr/>
            </p:nvSpPr>
            <p:spPr bwMode="auto">
              <a:xfrm>
                <a:off x="3541" y="608"/>
                <a:ext cx="4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3" name="Line 59">
                <a:extLst>
                  <a:ext uri="{FF2B5EF4-FFF2-40B4-BE49-F238E27FC236}">
                    <a16:creationId xmlns:a16="http://schemas.microsoft.com/office/drawing/2014/main" id="{D7EFB645-23A0-49EF-9980-98197EA2E93E}"/>
                  </a:ext>
                </a:extLst>
              </p:cNvPr>
              <p:cNvSpPr>
                <a:spLocks noChangeShapeType="1"/>
              </p:cNvSpPr>
              <p:nvPr/>
            </p:nvSpPr>
            <p:spPr bwMode="auto">
              <a:xfrm>
                <a:off x="2656" y="280"/>
                <a:ext cx="4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4" name="Line 60">
                <a:extLst>
                  <a:ext uri="{FF2B5EF4-FFF2-40B4-BE49-F238E27FC236}">
                    <a16:creationId xmlns:a16="http://schemas.microsoft.com/office/drawing/2014/main" id="{2BC09AAC-220F-4933-A5E7-C87F5765A36E}"/>
                  </a:ext>
                </a:extLst>
              </p:cNvPr>
              <p:cNvSpPr>
                <a:spLocks noChangeShapeType="1"/>
              </p:cNvSpPr>
              <p:nvPr/>
            </p:nvSpPr>
            <p:spPr bwMode="auto">
              <a:xfrm>
                <a:off x="432" y="96"/>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5" name="Line 61">
                <a:extLst>
                  <a:ext uri="{FF2B5EF4-FFF2-40B4-BE49-F238E27FC236}">
                    <a16:creationId xmlns:a16="http://schemas.microsoft.com/office/drawing/2014/main" id="{3B0C84E5-719D-40CD-829D-F65B6044B2CC}"/>
                  </a:ext>
                </a:extLst>
              </p:cNvPr>
              <p:cNvSpPr>
                <a:spLocks noChangeShapeType="1"/>
              </p:cNvSpPr>
              <p:nvPr/>
            </p:nvSpPr>
            <p:spPr bwMode="auto">
              <a:xfrm>
                <a:off x="1344" y="43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6" name="Line 62">
                <a:extLst>
                  <a:ext uri="{FF2B5EF4-FFF2-40B4-BE49-F238E27FC236}">
                    <a16:creationId xmlns:a16="http://schemas.microsoft.com/office/drawing/2014/main" id="{BCCF2616-B185-46B1-9B6B-D9DDF4F0FBDF}"/>
                  </a:ext>
                </a:extLst>
              </p:cNvPr>
              <p:cNvSpPr>
                <a:spLocks noChangeShapeType="1"/>
              </p:cNvSpPr>
              <p:nvPr/>
            </p:nvSpPr>
            <p:spPr bwMode="auto">
              <a:xfrm flipV="1">
                <a:off x="1488" y="1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7" name="Line 63">
                <a:extLst>
                  <a:ext uri="{FF2B5EF4-FFF2-40B4-BE49-F238E27FC236}">
                    <a16:creationId xmlns:a16="http://schemas.microsoft.com/office/drawing/2014/main" id="{64D8BDD8-C3AE-4294-85B3-9B664C440036}"/>
                  </a:ext>
                </a:extLst>
              </p:cNvPr>
              <p:cNvSpPr>
                <a:spLocks noChangeShapeType="1"/>
              </p:cNvSpPr>
              <p:nvPr/>
            </p:nvSpPr>
            <p:spPr bwMode="auto">
              <a:xfrm>
                <a:off x="1488" y="14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8" name="Line 64">
                <a:extLst>
                  <a:ext uri="{FF2B5EF4-FFF2-40B4-BE49-F238E27FC236}">
                    <a16:creationId xmlns:a16="http://schemas.microsoft.com/office/drawing/2014/main" id="{6D646FC9-B585-472D-8558-D928E46B6F59}"/>
                  </a:ext>
                </a:extLst>
              </p:cNvPr>
              <p:cNvSpPr>
                <a:spLocks noChangeShapeType="1"/>
              </p:cNvSpPr>
              <p:nvPr/>
            </p:nvSpPr>
            <p:spPr bwMode="auto">
              <a:xfrm>
                <a:off x="2256" y="43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9" name="Line 65">
                <a:extLst>
                  <a:ext uri="{FF2B5EF4-FFF2-40B4-BE49-F238E27FC236}">
                    <a16:creationId xmlns:a16="http://schemas.microsoft.com/office/drawing/2014/main" id="{CE3A86BB-66EB-4F9F-BE0F-F5FC3CF155FD}"/>
                  </a:ext>
                </a:extLst>
              </p:cNvPr>
              <p:cNvSpPr>
                <a:spLocks noChangeShapeType="1"/>
              </p:cNvSpPr>
              <p:nvPr/>
            </p:nvSpPr>
            <p:spPr bwMode="auto">
              <a:xfrm flipV="1">
                <a:off x="2400" y="1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90" name="Line 66">
                <a:extLst>
                  <a:ext uri="{FF2B5EF4-FFF2-40B4-BE49-F238E27FC236}">
                    <a16:creationId xmlns:a16="http://schemas.microsoft.com/office/drawing/2014/main" id="{F3A47935-B250-4F7E-8ABD-2C47BF5D776A}"/>
                  </a:ext>
                </a:extLst>
              </p:cNvPr>
              <p:cNvSpPr>
                <a:spLocks noChangeShapeType="1"/>
              </p:cNvSpPr>
              <p:nvPr/>
            </p:nvSpPr>
            <p:spPr bwMode="auto">
              <a:xfrm>
                <a:off x="2400" y="14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91" name="Line 67">
                <a:extLst>
                  <a:ext uri="{FF2B5EF4-FFF2-40B4-BE49-F238E27FC236}">
                    <a16:creationId xmlns:a16="http://schemas.microsoft.com/office/drawing/2014/main" id="{5BCEA92E-6C10-4B27-9652-70C16C20E33F}"/>
                  </a:ext>
                </a:extLst>
              </p:cNvPr>
              <p:cNvSpPr>
                <a:spLocks noChangeShapeType="1"/>
              </p:cNvSpPr>
              <p:nvPr/>
            </p:nvSpPr>
            <p:spPr bwMode="auto">
              <a:xfrm>
                <a:off x="3120" y="38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92" name="Line 68">
                <a:extLst>
                  <a:ext uri="{FF2B5EF4-FFF2-40B4-BE49-F238E27FC236}">
                    <a16:creationId xmlns:a16="http://schemas.microsoft.com/office/drawing/2014/main" id="{04577474-708B-4353-A7F3-C64B278189AF}"/>
                  </a:ext>
                </a:extLst>
              </p:cNvPr>
              <p:cNvSpPr>
                <a:spLocks noChangeShapeType="1"/>
              </p:cNvSpPr>
              <p:nvPr/>
            </p:nvSpPr>
            <p:spPr bwMode="auto">
              <a:xfrm flipV="1">
                <a:off x="3264" y="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93" name="Line 69">
                <a:extLst>
                  <a:ext uri="{FF2B5EF4-FFF2-40B4-BE49-F238E27FC236}">
                    <a16:creationId xmlns:a16="http://schemas.microsoft.com/office/drawing/2014/main" id="{A91C6DC5-D154-48E9-BB39-C8854E5D9E77}"/>
                  </a:ext>
                </a:extLst>
              </p:cNvPr>
              <p:cNvSpPr>
                <a:spLocks noChangeShapeType="1"/>
              </p:cNvSpPr>
              <p:nvPr/>
            </p:nvSpPr>
            <p:spPr bwMode="auto">
              <a:xfrm>
                <a:off x="3264" y="9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54694" name="AutoShape 70">
            <a:extLst>
              <a:ext uri="{FF2B5EF4-FFF2-40B4-BE49-F238E27FC236}">
                <a16:creationId xmlns:a16="http://schemas.microsoft.com/office/drawing/2014/main" id="{69281EF9-1177-4671-BCC0-54AFE3864DAD}"/>
              </a:ext>
            </a:extLst>
          </p:cNvPr>
          <p:cNvSpPr>
            <a:spLocks noChangeArrowheads="1"/>
          </p:cNvSpPr>
          <p:nvPr/>
        </p:nvSpPr>
        <p:spPr bwMode="auto">
          <a:xfrm>
            <a:off x="5003800" y="1052513"/>
            <a:ext cx="3960813" cy="863600"/>
          </a:xfrm>
          <a:prstGeom prst="wedgeRectCallout">
            <a:avLst>
              <a:gd name="adj1" fmla="val -51241"/>
              <a:gd name="adj2" fmla="val 127940"/>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l"/>
            <a:r>
              <a:rPr lang="zh-CN" altLang="en-US" sz="2400">
                <a:latin typeface="Arial" panose="020B0604020202020204" pitchFamily="34" charset="0"/>
              </a:rPr>
              <a:t>它包含的数据对象的个数及其相互关系可以按需要改变</a:t>
            </a:r>
          </a:p>
        </p:txBody>
      </p:sp>
      <p:sp>
        <p:nvSpPr>
          <p:cNvPr id="154695" name="AutoShape 71">
            <a:extLst>
              <a:ext uri="{FF2B5EF4-FFF2-40B4-BE49-F238E27FC236}">
                <a16:creationId xmlns:a16="http://schemas.microsoft.com/office/drawing/2014/main" id="{73789EE7-C60D-4B93-9568-C84DA0E9548A}"/>
              </a:ext>
            </a:extLst>
          </p:cNvPr>
          <p:cNvSpPr>
            <a:spLocks noChangeArrowheads="1"/>
          </p:cNvSpPr>
          <p:nvPr/>
        </p:nvSpPr>
        <p:spPr bwMode="auto">
          <a:xfrm>
            <a:off x="395288" y="5445125"/>
            <a:ext cx="3924300" cy="863600"/>
          </a:xfrm>
          <a:prstGeom prst="wedgeRectCallout">
            <a:avLst>
              <a:gd name="adj1" fmla="val 53560"/>
              <a:gd name="adj2" fmla="val -163051"/>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l"/>
            <a:r>
              <a:rPr lang="zh-CN" altLang="en-US" sz="2400">
                <a:latin typeface="Arial" panose="020B0604020202020204" pitchFamily="34" charset="0"/>
              </a:rPr>
              <a:t>存储空间可根据需要在程序运行过程中向系统申请获得</a:t>
            </a:r>
          </a:p>
        </p:txBody>
      </p:sp>
      <p:sp>
        <p:nvSpPr>
          <p:cNvPr id="154696" name="AutoShape 72">
            <a:extLst>
              <a:ext uri="{FF2B5EF4-FFF2-40B4-BE49-F238E27FC236}">
                <a16:creationId xmlns:a16="http://schemas.microsoft.com/office/drawing/2014/main" id="{3C4D339A-90DD-4CF8-9D1A-5D56BD74E85A}"/>
              </a:ext>
            </a:extLst>
          </p:cNvPr>
          <p:cNvSpPr>
            <a:spLocks noChangeArrowheads="1"/>
          </p:cNvSpPr>
          <p:nvPr/>
        </p:nvSpPr>
        <p:spPr bwMode="auto">
          <a:xfrm>
            <a:off x="4787900" y="5373688"/>
            <a:ext cx="3744913" cy="863600"/>
          </a:xfrm>
          <a:prstGeom prst="wedgeRectCallout">
            <a:avLst>
              <a:gd name="adj1" fmla="val 1931"/>
              <a:gd name="adj2" fmla="val -145037"/>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l"/>
            <a:r>
              <a:rPr lang="zh-CN" altLang="en-US" sz="2400">
                <a:latin typeface="Arial" panose="020B0604020202020204" pitchFamily="34" charset="0"/>
              </a:rPr>
              <a:t>链表不要求逻辑上相邻的元素在物理位置上也相邻</a:t>
            </a:r>
          </a:p>
        </p:txBody>
      </p:sp>
      <p:sp>
        <p:nvSpPr>
          <p:cNvPr id="154697" name="Text Box 73">
            <a:extLst>
              <a:ext uri="{FF2B5EF4-FFF2-40B4-BE49-F238E27FC236}">
                <a16:creationId xmlns:a16="http://schemas.microsoft.com/office/drawing/2014/main" id="{241AF44A-97C1-44E9-8FCF-15AB0F581039}"/>
              </a:ext>
            </a:extLst>
          </p:cNvPr>
          <p:cNvSpPr txBox="1">
            <a:spLocks noChangeArrowheads="1"/>
          </p:cNvSpPr>
          <p:nvPr/>
        </p:nvSpPr>
        <p:spPr bwMode="auto">
          <a:xfrm>
            <a:off x="1619250" y="260350"/>
            <a:ext cx="4700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3600">
                <a:solidFill>
                  <a:srgbClr val="CC0000"/>
                </a:solidFill>
                <a:ea typeface="黑体" panose="02010609060101010101" pitchFamily="49" charset="-122"/>
              </a:rPr>
              <a:t>11.7 </a:t>
            </a:r>
            <a:r>
              <a:rPr lang="zh-CN" altLang="en-US" sz="3600">
                <a:solidFill>
                  <a:srgbClr val="CC0000"/>
                </a:solidFill>
                <a:ea typeface="黑体" panose="02010609060101010101" pitchFamily="49" charset="-122"/>
              </a:rPr>
              <a:t>用指针处理链表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9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694">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695">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469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4696">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46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94" grpId="0" build="allAtOnce" animBg="1" autoUpdateAnimBg="0"/>
      <p:bldP spid="154695" grpId="0" build="allAtOnce" animBg="1" autoUpdateAnimBg="0"/>
      <p:bldP spid="154696" grpId="0" build="allAtOnce"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5161D4B6-6754-4597-B7EA-B4C2C65BD537}"/>
              </a:ext>
            </a:extLst>
          </p:cNvPr>
          <p:cNvSpPr>
            <a:spLocks noGrp="1" noChangeArrowheads="1"/>
          </p:cNvSpPr>
          <p:nvPr>
            <p:ph type="body" idx="1"/>
          </p:nvPr>
        </p:nvSpPr>
        <p:spPr>
          <a:xfrm>
            <a:off x="73025" y="1268413"/>
            <a:ext cx="8675688" cy="5329237"/>
          </a:xfrm>
        </p:spPr>
        <p:txBody>
          <a:bodyPr/>
          <a:lstStyle/>
          <a:p>
            <a:pPr lvl="1">
              <a:buFontTx/>
              <a:buNone/>
            </a:pPr>
            <a:r>
              <a:rPr lang="zh-CN" altLang="en-US" sz="3200" b="1">
                <a:solidFill>
                  <a:srgbClr val="CC0000"/>
                </a:solidFill>
                <a:latin typeface="Times New Roman" panose="02020603050405020304" pitchFamily="18" charset="0"/>
                <a:ea typeface="黑体" panose="02010609060101010101" pitchFamily="49" charset="-122"/>
              </a:rPr>
              <a:t>    特点：</a:t>
            </a:r>
          </a:p>
          <a:p>
            <a:pPr lvl="2">
              <a:buFont typeface="Wingdings" panose="05000000000000000000" pitchFamily="2" charset="2"/>
              <a:buChar char="Ø"/>
            </a:pPr>
            <a:r>
              <a:rPr lang="zh-CN" altLang="en-US" sz="3200" b="1">
                <a:solidFill>
                  <a:srgbClr val="CC0000"/>
                </a:solidFill>
                <a:latin typeface="Times New Roman" panose="02020603050405020304" pitchFamily="18" charset="0"/>
                <a:ea typeface="黑体" panose="02010609060101010101" pitchFamily="49" charset="-122"/>
              </a:rPr>
              <a:t> 头指针变量</a:t>
            </a:r>
            <a:r>
              <a:rPr lang="en-US" altLang="zh-CN" sz="3200" b="1">
                <a:solidFill>
                  <a:srgbClr val="CC0000"/>
                </a:solidFill>
                <a:latin typeface="Times New Roman" panose="02020603050405020304" pitchFamily="18" charset="0"/>
                <a:ea typeface="黑体" panose="02010609060101010101" pitchFamily="49" charset="-122"/>
              </a:rPr>
              <a:t>head</a:t>
            </a:r>
            <a:r>
              <a:rPr lang="en-US" altLang="zh-CN" sz="3200" b="1">
                <a:solidFill>
                  <a:srgbClr val="0000CC"/>
                </a:solidFill>
                <a:latin typeface="Times New Roman" panose="02020603050405020304" pitchFamily="18" charset="0"/>
                <a:ea typeface="黑体" panose="02010609060101010101" pitchFamily="49" charset="-122"/>
              </a:rPr>
              <a:t>──</a:t>
            </a:r>
            <a:r>
              <a:rPr lang="zh-CN" altLang="en-US" sz="3200" b="1">
                <a:solidFill>
                  <a:srgbClr val="0000CC"/>
                </a:solidFill>
                <a:latin typeface="Times New Roman" panose="02020603050405020304" pitchFamily="18" charset="0"/>
                <a:ea typeface="黑体" panose="02010609060101010101" pitchFamily="49" charset="-122"/>
              </a:rPr>
              <a:t>存放地址，指向链表的首结点</a:t>
            </a:r>
          </a:p>
          <a:p>
            <a:pPr lvl="2">
              <a:buFont typeface="Wingdings" panose="05000000000000000000" pitchFamily="2" charset="2"/>
              <a:buChar char="Ø"/>
            </a:pPr>
            <a:r>
              <a:rPr lang="zh-CN" altLang="en-US" sz="3200" b="1">
                <a:solidFill>
                  <a:srgbClr val="CC0000"/>
                </a:solidFill>
                <a:latin typeface="Times New Roman" panose="02020603050405020304" pitchFamily="18" charset="0"/>
                <a:ea typeface="黑体" panose="02010609060101010101" pitchFamily="49" charset="-122"/>
              </a:rPr>
              <a:t> 每个结点由</a:t>
            </a:r>
            <a:r>
              <a:rPr lang="en-US" altLang="zh-CN" sz="3200" b="1">
                <a:solidFill>
                  <a:srgbClr val="CC0000"/>
                </a:solidFill>
                <a:latin typeface="Times New Roman" panose="02020603050405020304" pitchFamily="18" charset="0"/>
                <a:ea typeface="黑体" panose="02010609060101010101" pitchFamily="49" charset="-122"/>
              </a:rPr>
              <a:t>2</a:t>
            </a:r>
            <a:r>
              <a:rPr lang="zh-CN" altLang="en-US" sz="3200" b="1">
                <a:solidFill>
                  <a:srgbClr val="CC0000"/>
                </a:solidFill>
                <a:latin typeface="Times New Roman" panose="02020603050405020304" pitchFamily="18" charset="0"/>
                <a:ea typeface="黑体" panose="02010609060101010101" pitchFamily="49" charset="-122"/>
              </a:rPr>
              <a:t>个域组成：</a:t>
            </a:r>
          </a:p>
          <a:p>
            <a:pPr lvl="3">
              <a:buFont typeface="Wingdings" panose="05000000000000000000" pitchFamily="2" charset="2"/>
              <a:buNone/>
            </a:pPr>
            <a:r>
              <a:rPr lang="zh-CN" altLang="en-US" sz="3200" b="1">
                <a:solidFill>
                  <a:srgbClr val="CC0000"/>
                </a:solidFill>
                <a:latin typeface="Times New Roman" panose="02020603050405020304" pitchFamily="18" charset="0"/>
                <a:ea typeface="黑体" panose="02010609060101010101" pitchFamily="49" charset="-122"/>
              </a:rPr>
              <a:t>数据域：</a:t>
            </a:r>
            <a:r>
              <a:rPr lang="zh-CN" altLang="en-US" sz="3200" b="1">
                <a:latin typeface="Times New Roman" panose="02020603050405020304" pitchFamily="18" charset="0"/>
                <a:ea typeface="黑体" panose="02010609060101010101" pitchFamily="49" charset="-122"/>
              </a:rPr>
              <a:t>存储结点本身的信息</a:t>
            </a:r>
          </a:p>
          <a:p>
            <a:pPr lvl="3">
              <a:buFont typeface="Wingdings" panose="05000000000000000000" pitchFamily="2" charset="2"/>
              <a:buNone/>
            </a:pPr>
            <a:r>
              <a:rPr lang="zh-CN" altLang="en-US" sz="3200" b="1">
                <a:solidFill>
                  <a:srgbClr val="CC0000"/>
                </a:solidFill>
                <a:latin typeface="Times New Roman" panose="02020603050405020304" pitchFamily="18" charset="0"/>
                <a:ea typeface="黑体" panose="02010609060101010101" pitchFamily="49" charset="-122"/>
              </a:rPr>
              <a:t>指针域：</a:t>
            </a:r>
            <a:r>
              <a:rPr lang="zh-CN" altLang="en-US" sz="3200" b="1">
                <a:latin typeface="Times New Roman" panose="02020603050405020304" pitchFamily="18" charset="0"/>
                <a:ea typeface="黑体" panose="02010609060101010101" pitchFamily="49" charset="-122"/>
              </a:rPr>
              <a:t>指向后继结点的指针</a:t>
            </a:r>
          </a:p>
          <a:p>
            <a:pPr lvl="2">
              <a:buFont typeface="Wingdings" panose="05000000000000000000" pitchFamily="2" charset="2"/>
              <a:buChar char="Ø"/>
            </a:pPr>
            <a:r>
              <a:rPr lang="zh-CN" altLang="en-US" sz="3200" b="1">
                <a:solidFill>
                  <a:srgbClr val="CC0000"/>
                </a:solidFill>
                <a:latin typeface="Times New Roman" panose="02020603050405020304" pitchFamily="18" charset="0"/>
                <a:ea typeface="黑体" panose="02010609060101010101" pitchFamily="49" charset="-122"/>
              </a:rPr>
              <a:t> 尾结点的指针域置为“</a:t>
            </a:r>
            <a:r>
              <a:rPr lang="en-US" altLang="zh-CN" sz="3200" b="1">
                <a:solidFill>
                  <a:srgbClr val="CC0000"/>
                </a:solidFill>
                <a:latin typeface="Times New Roman" panose="02020603050405020304" pitchFamily="18" charset="0"/>
                <a:ea typeface="黑体" panose="02010609060101010101" pitchFamily="49" charset="-122"/>
              </a:rPr>
              <a:t>NULL</a:t>
            </a:r>
            <a:r>
              <a:rPr lang="zh-CN" altLang="en-US" sz="3200" b="1">
                <a:solidFill>
                  <a:srgbClr val="CC0000"/>
                </a:solidFill>
                <a:latin typeface="Times New Roman" panose="02020603050405020304" pitchFamily="18" charset="0"/>
                <a:ea typeface="黑体" panose="02010609060101010101" pitchFamily="49" charset="-122"/>
              </a:rPr>
              <a:t>（空）”</a:t>
            </a:r>
            <a:r>
              <a:rPr lang="zh-CN" altLang="en-US" sz="3200" b="1">
                <a:solidFill>
                  <a:srgbClr val="0000CC"/>
                </a:solidFill>
                <a:latin typeface="Times New Roman" panose="02020603050405020304" pitchFamily="18" charset="0"/>
                <a:ea typeface="黑体" panose="02010609060101010101" pitchFamily="49" charset="-122"/>
              </a:rPr>
              <a:t>，</a:t>
            </a:r>
          </a:p>
          <a:p>
            <a:pPr lvl="2">
              <a:buFont typeface="Wingdings" panose="05000000000000000000" pitchFamily="2" charset="2"/>
              <a:buNone/>
            </a:pPr>
            <a:r>
              <a:rPr lang="zh-CN" altLang="en-US" sz="3200" b="1">
                <a:solidFill>
                  <a:srgbClr val="0000CC"/>
                </a:solidFill>
                <a:latin typeface="Times New Roman" panose="02020603050405020304" pitchFamily="18" charset="0"/>
                <a:ea typeface="黑体" panose="02010609060101010101" pitchFamily="49" charset="-122"/>
              </a:rPr>
              <a:t>      作为链表结束的标志</a:t>
            </a:r>
          </a:p>
          <a:p>
            <a:pPr lvl="2">
              <a:buFont typeface="Wingdings" panose="05000000000000000000" pitchFamily="2" charset="2"/>
              <a:buChar char="Ø"/>
            </a:pPr>
            <a:r>
              <a:rPr lang="zh-CN" altLang="en-US" sz="3200" b="1">
                <a:latin typeface="Times New Roman" panose="02020603050405020304" pitchFamily="18" charset="0"/>
                <a:ea typeface="黑体" panose="02010609060101010101" pitchFamily="49" charset="-122"/>
              </a:rPr>
              <a:t> 链表中各元素在内存中可以不连续存放</a:t>
            </a:r>
          </a:p>
        </p:txBody>
      </p:sp>
      <p:sp>
        <p:nvSpPr>
          <p:cNvPr id="155651" name="Rectangle 3">
            <a:extLst>
              <a:ext uri="{FF2B5EF4-FFF2-40B4-BE49-F238E27FC236}">
                <a16:creationId xmlns:a16="http://schemas.microsoft.com/office/drawing/2014/main" id="{36DCDBC1-EC38-4E6D-8D91-82CC3BCED2D8}"/>
              </a:ext>
            </a:extLst>
          </p:cNvPr>
          <p:cNvSpPr>
            <a:spLocks noChangeArrowheads="1"/>
          </p:cNvSpPr>
          <p:nvPr/>
        </p:nvSpPr>
        <p:spPr bwMode="auto">
          <a:xfrm>
            <a:off x="1547813" y="260350"/>
            <a:ext cx="3671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3600">
                <a:solidFill>
                  <a:srgbClr val="CC0000"/>
                </a:solidFill>
              </a:rPr>
              <a:t>11.7.1 </a:t>
            </a:r>
            <a:r>
              <a:rPr lang="zh-CN" altLang="en-US" sz="3600">
                <a:solidFill>
                  <a:srgbClr val="CC0000"/>
                </a:solidFill>
              </a:rPr>
              <a:t>链表概述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565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565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5650">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5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CFC24B75-F47F-45EA-BD2B-DDC90DF81D16}"/>
              </a:ext>
            </a:extLst>
          </p:cNvPr>
          <p:cNvSpPr>
            <a:spLocks noGrp="1" noChangeArrowheads="1"/>
          </p:cNvSpPr>
          <p:nvPr>
            <p:ph type="body" idx="1"/>
          </p:nvPr>
        </p:nvSpPr>
        <p:spPr>
          <a:xfrm>
            <a:off x="755650" y="4076700"/>
            <a:ext cx="5040313" cy="2305050"/>
          </a:xfrm>
        </p:spPr>
        <p:txBody>
          <a:bodyPr/>
          <a:lstStyle/>
          <a:p>
            <a:pPr lvl="1">
              <a:lnSpc>
                <a:spcPct val="80000"/>
              </a:lnSpc>
              <a:buFontTx/>
              <a:buNone/>
            </a:pPr>
            <a:r>
              <a:rPr lang="en-US" altLang="zh-CN" b="1">
                <a:solidFill>
                  <a:srgbClr val="0000CC"/>
                </a:solidFill>
                <a:latin typeface="Times New Roman" panose="02020603050405020304" pitchFamily="18" charset="0"/>
                <a:ea typeface="黑体" panose="02010609060101010101" pitchFamily="49" charset="-122"/>
              </a:rPr>
              <a:t>struct</a:t>
            </a:r>
            <a:r>
              <a:rPr lang="en-US" altLang="zh-CN" b="1">
                <a:latin typeface="Times New Roman" panose="02020603050405020304" pitchFamily="18" charset="0"/>
                <a:ea typeface="黑体" panose="02010609060101010101" pitchFamily="49" charset="-122"/>
              </a:rPr>
              <a:t>  </a:t>
            </a:r>
            <a:r>
              <a:rPr lang="en-US" altLang="zh-CN" b="1">
                <a:solidFill>
                  <a:srgbClr val="CC0000"/>
                </a:solidFill>
                <a:latin typeface="Times New Roman" panose="02020603050405020304" pitchFamily="18" charset="0"/>
                <a:ea typeface="黑体" panose="02010609060101010101" pitchFamily="49" charset="-122"/>
              </a:rPr>
              <a:t>student</a:t>
            </a:r>
          </a:p>
          <a:p>
            <a:pPr lvl="1">
              <a:lnSpc>
                <a:spcPct val="80000"/>
              </a:lnSpc>
              <a:buFontTx/>
              <a:buNone/>
            </a:pPr>
            <a:r>
              <a:rPr lang="en-US" altLang="zh-CN" b="1">
                <a:solidFill>
                  <a:srgbClr val="0000CC"/>
                </a:solidFill>
                <a:latin typeface="Times New Roman" panose="02020603050405020304" pitchFamily="18" charset="0"/>
                <a:ea typeface="黑体" panose="02010609060101010101" pitchFamily="49" charset="-122"/>
              </a:rPr>
              <a:t>{</a:t>
            </a:r>
            <a:r>
              <a:rPr lang="en-US" altLang="zh-CN" b="1">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 int   </a:t>
            </a:r>
            <a:r>
              <a:rPr lang="en-US" altLang="zh-CN" b="1">
                <a:latin typeface="Times New Roman" panose="02020603050405020304" pitchFamily="18" charset="0"/>
                <a:ea typeface="黑体" panose="02010609060101010101" pitchFamily="49" charset="-122"/>
              </a:rPr>
              <a:t>   num;</a:t>
            </a:r>
          </a:p>
          <a:p>
            <a:pPr lvl="1">
              <a:lnSpc>
                <a:spcPct val="80000"/>
              </a:lnSpc>
              <a:buFontTx/>
              <a:buNone/>
            </a:pPr>
            <a:r>
              <a:rPr lang="en-US" altLang="zh-CN" b="1">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float </a:t>
            </a:r>
            <a:r>
              <a:rPr lang="en-US" altLang="zh-CN" b="1">
                <a:latin typeface="Times New Roman" panose="02020603050405020304" pitchFamily="18" charset="0"/>
                <a:ea typeface="黑体" panose="02010609060101010101" pitchFamily="49" charset="-122"/>
              </a:rPr>
              <a:t>  score;</a:t>
            </a:r>
          </a:p>
          <a:p>
            <a:pPr lvl="1">
              <a:lnSpc>
                <a:spcPct val="80000"/>
              </a:lnSpc>
              <a:buFontTx/>
              <a:buNone/>
            </a:pPr>
            <a:r>
              <a:rPr lang="en-US" altLang="zh-CN" b="1">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struct</a:t>
            </a:r>
            <a:r>
              <a:rPr lang="en-US" altLang="zh-CN" b="1">
                <a:latin typeface="Times New Roman" panose="02020603050405020304" pitchFamily="18" charset="0"/>
                <a:ea typeface="黑体" panose="02010609060101010101" pitchFamily="49" charset="-122"/>
              </a:rPr>
              <a:t>  </a:t>
            </a:r>
            <a:r>
              <a:rPr lang="en-US" altLang="zh-CN" b="1">
                <a:solidFill>
                  <a:srgbClr val="CC0000"/>
                </a:solidFill>
                <a:latin typeface="Times New Roman" panose="02020603050405020304" pitchFamily="18" charset="0"/>
                <a:ea typeface="黑体" panose="02010609060101010101" pitchFamily="49" charset="-122"/>
              </a:rPr>
              <a:t>student </a:t>
            </a:r>
            <a:r>
              <a:rPr lang="en-US" altLang="zh-CN" b="1">
                <a:latin typeface="Times New Roman" panose="02020603050405020304" pitchFamily="18" charset="0"/>
                <a:ea typeface="黑体" panose="02010609060101010101" pitchFamily="49" charset="-122"/>
              </a:rPr>
              <a:t> </a:t>
            </a:r>
            <a:r>
              <a:rPr lang="en-US" altLang="zh-CN" b="1">
                <a:solidFill>
                  <a:srgbClr val="006600"/>
                </a:solidFill>
                <a:latin typeface="Times New Roman" panose="02020603050405020304" pitchFamily="18" charset="0"/>
                <a:ea typeface="黑体" panose="02010609060101010101" pitchFamily="49" charset="-122"/>
              </a:rPr>
              <a:t>*next;</a:t>
            </a:r>
          </a:p>
          <a:p>
            <a:pPr lvl="1">
              <a:lnSpc>
                <a:spcPct val="80000"/>
              </a:lnSpc>
              <a:buFontTx/>
              <a:buNone/>
            </a:pPr>
            <a:r>
              <a:rPr lang="en-US" altLang="zh-CN" b="1">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 </a:t>
            </a:r>
            <a:endParaRPr lang="en-US" altLang="zh-CN" b="1">
              <a:latin typeface="Times New Roman" panose="02020603050405020304" pitchFamily="18" charset="0"/>
              <a:ea typeface="黑体" panose="02010609060101010101" pitchFamily="49" charset="-122"/>
            </a:endParaRPr>
          </a:p>
        </p:txBody>
      </p:sp>
      <p:sp>
        <p:nvSpPr>
          <p:cNvPr id="156675" name="Rectangle 3">
            <a:extLst>
              <a:ext uri="{FF2B5EF4-FFF2-40B4-BE49-F238E27FC236}">
                <a16:creationId xmlns:a16="http://schemas.microsoft.com/office/drawing/2014/main" id="{40979494-3940-47E9-8174-529255C25B18}"/>
              </a:ext>
            </a:extLst>
          </p:cNvPr>
          <p:cNvSpPr>
            <a:spLocks noChangeArrowheads="1"/>
          </p:cNvSpPr>
          <p:nvPr/>
        </p:nvSpPr>
        <p:spPr bwMode="auto">
          <a:xfrm>
            <a:off x="1116013" y="1412875"/>
            <a:ext cx="7199312" cy="244792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algn="l">
              <a:spcBef>
                <a:spcPct val="20000"/>
              </a:spcBef>
              <a:buFontTx/>
              <a:buChar char="•"/>
            </a:pPr>
            <a:endParaRPr lang="zh-CN" altLang="en-US" sz="1800" b="0">
              <a:latin typeface="宋体" panose="02010600030101010101" pitchFamily="2" charset="-122"/>
              <a:ea typeface="宋体" panose="02010600030101010101" pitchFamily="2" charset="-122"/>
            </a:endParaRPr>
          </a:p>
          <a:p>
            <a:pPr algn="l">
              <a:spcBef>
                <a:spcPct val="20000"/>
              </a:spcBef>
              <a:buFontTx/>
              <a:buChar char="•"/>
            </a:pPr>
            <a:endParaRPr lang="zh-CN" altLang="en-US" sz="1800" b="0">
              <a:latin typeface="宋体" panose="02010600030101010101" pitchFamily="2" charset="-122"/>
              <a:ea typeface="宋体" panose="02010600030101010101" pitchFamily="2" charset="-122"/>
            </a:endParaRPr>
          </a:p>
          <a:p>
            <a:pPr algn="l">
              <a:spcBef>
                <a:spcPct val="20000"/>
              </a:spcBef>
              <a:buFontTx/>
              <a:buChar char="•"/>
            </a:pPr>
            <a:endParaRPr lang="zh-CN" altLang="en-US" sz="1800" b="0">
              <a:latin typeface="宋体" panose="02010600030101010101" pitchFamily="2" charset="-122"/>
              <a:ea typeface="宋体" panose="02010600030101010101" pitchFamily="2" charset="-122"/>
            </a:endParaRPr>
          </a:p>
          <a:p>
            <a:pPr algn="l">
              <a:spcBef>
                <a:spcPct val="20000"/>
              </a:spcBef>
              <a:buFontTx/>
              <a:buChar char="•"/>
            </a:pPr>
            <a:endParaRPr lang="zh-CN" altLang="en-US" sz="1800" b="0">
              <a:latin typeface="宋体" panose="02010600030101010101" pitchFamily="2" charset="-122"/>
              <a:ea typeface="宋体" panose="02010600030101010101" pitchFamily="2" charset="-122"/>
            </a:endParaRPr>
          </a:p>
          <a:p>
            <a:pPr algn="l">
              <a:spcBef>
                <a:spcPct val="20000"/>
              </a:spcBef>
              <a:buFontTx/>
              <a:buChar char="•"/>
            </a:pPr>
            <a:endParaRPr lang="zh-CN" altLang="en-US" sz="1800" b="0">
              <a:latin typeface="宋体" panose="02010600030101010101" pitchFamily="2" charset="-122"/>
              <a:ea typeface="宋体" panose="02010600030101010101" pitchFamily="2" charset="-122"/>
            </a:endParaRPr>
          </a:p>
        </p:txBody>
      </p:sp>
      <p:pic>
        <p:nvPicPr>
          <p:cNvPr id="156676" name="Picture 4" descr="k11">
            <a:extLst>
              <a:ext uri="{FF2B5EF4-FFF2-40B4-BE49-F238E27FC236}">
                <a16:creationId xmlns:a16="http://schemas.microsoft.com/office/drawing/2014/main" id="{D482A203-230C-4113-B110-5A1B61927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562100"/>
            <a:ext cx="6913562"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7" name="Rectangle 5">
            <a:extLst>
              <a:ext uri="{FF2B5EF4-FFF2-40B4-BE49-F238E27FC236}">
                <a16:creationId xmlns:a16="http://schemas.microsoft.com/office/drawing/2014/main" id="{790844BD-2B87-43D7-AEFB-C6DC5586F3C9}"/>
              </a:ext>
            </a:extLst>
          </p:cNvPr>
          <p:cNvSpPr>
            <a:spLocks noChangeArrowheads="1"/>
          </p:cNvSpPr>
          <p:nvPr/>
        </p:nvSpPr>
        <p:spPr bwMode="auto">
          <a:xfrm>
            <a:off x="1258888" y="188913"/>
            <a:ext cx="46085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solidFill>
                  <a:srgbClr val="CC0000"/>
                </a:solidFill>
              </a:rPr>
              <a:t>链表结点的结构描述</a:t>
            </a:r>
          </a:p>
        </p:txBody>
      </p:sp>
      <p:sp>
        <p:nvSpPr>
          <p:cNvPr id="156678" name="AutoShape 6">
            <a:extLst>
              <a:ext uri="{FF2B5EF4-FFF2-40B4-BE49-F238E27FC236}">
                <a16:creationId xmlns:a16="http://schemas.microsoft.com/office/drawing/2014/main" id="{91F3467F-1EAB-4B22-809E-8E5FE2039187}"/>
              </a:ext>
            </a:extLst>
          </p:cNvPr>
          <p:cNvSpPr>
            <a:spLocks noChangeArrowheads="1"/>
          </p:cNvSpPr>
          <p:nvPr/>
        </p:nvSpPr>
        <p:spPr bwMode="auto">
          <a:xfrm>
            <a:off x="5651500" y="4149725"/>
            <a:ext cx="2879725" cy="1104900"/>
          </a:xfrm>
          <a:prstGeom prst="wedgeRectCallout">
            <a:avLst>
              <a:gd name="adj1" fmla="val -73537"/>
              <a:gd name="adj2" fmla="val 82185"/>
            </a:avLst>
          </a:prstGeom>
          <a:noFill/>
          <a:ln w="38100">
            <a:solidFill>
              <a:srgbClr val="800080"/>
            </a:solidFill>
            <a:miter lim="800000"/>
            <a:headEnd/>
            <a:tailEnd/>
          </a:ln>
          <a:effectLst/>
          <a:extLst>
            <a:ext uri="{909E8E84-426E-40DD-AFC4-6F175D3DCCD1}">
              <a14:hiddenFill xmlns:a14="http://schemas.microsoft.com/office/drawing/2010/main">
                <a:solidFill>
                  <a:srgbClr val="EB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lang="en-US" altLang="zh-CN">
                <a:solidFill>
                  <a:srgbClr val="006600"/>
                </a:solidFill>
              </a:rPr>
              <a:t>next</a:t>
            </a:r>
            <a:r>
              <a:rPr lang="zh-CN" altLang="en-US"/>
              <a:t>为</a:t>
            </a:r>
            <a:r>
              <a:rPr lang="en-US" altLang="zh-CN"/>
              <a:t>student</a:t>
            </a:r>
            <a:r>
              <a:rPr lang="zh-CN" altLang="en-US"/>
              <a:t>类型指针变量</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67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D6785507-4707-4702-B48F-6FD9F56E2CBF}"/>
              </a:ext>
            </a:extLst>
          </p:cNvPr>
          <p:cNvSpPr>
            <a:spLocks noGrp="1" noChangeArrowheads="1"/>
          </p:cNvSpPr>
          <p:nvPr>
            <p:ph type="body" idx="1"/>
          </p:nvPr>
        </p:nvSpPr>
        <p:spPr>
          <a:xfrm>
            <a:off x="1258888" y="3860800"/>
            <a:ext cx="6911975" cy="2232025"/>
          </a:xfrm>
        </p:spPr>
        <p:txBody>
          <a:bodyPr/>
          <a:lstStyle/>
          <a:p>
            <a:pPr lvl="1">
              <a:lnSpc>
                <a:spcPct val="90000"/>
              </a:lnSpc>
              <a:buFontTx/>
              <a:buNone/>
            </a:pPr>
            <a:r>
              <a:rPr lang="zh-CN" altLang="en-US" sz="3200" b="1">
                <a:latin typeface="Times New Roman" panose="02020603050405020304" pitchFamily="18" charset="0"/>
                <a:ea typeface="黑体" panose="02010609060101010101" pitchFamily="49" charset="-122"/>
              </a:rPr>
              <a:t>结点的变量或指针变量的定义</a:t>
            </a:r>
            <a:r>
              <a:rPr lang="en-US" altLang="zh-CN" sz="3200" b="1">
                <a:latin typeface="Times New Roman" panose="02020603050405020304" pitchFamily="18" charset="0"/>
                <a:ea typeface="黑体" panose="02010609060101010101" pitchFamily="49" charset="-122"/>
              </a:rPr>
              <a:t>:</a:t>
            </a:r>
          </a:p>
          <a:p>
            <a:pPr>
              <a:lnSpc>
                <a:spcPct val="90000"/>
              </a:lnSpc>
              <a:buFontTx/>
              <a:buNone/>
            </a:pPr>
            <a:r>
              <a:rPr lang="en-US" altLang="zh-CN" b="1">
                <a:solidFill>
                  <a:srgbClr val="0000CC"/>
                </a:solidFill>
                <a:latin typeface="Times New Roman" panose="02020603050405020304" pitchFamily="18" charset="0"/>
                <a:ea typeface="黑体" panose="02010609060101010101" pitchFamily="49" charset="-122"/>
              </a:rPr>
              <a:t>	 struct</a:t>
            </a:r>
            <a:r>
              <a:rPr lang="en-US" altLang="zh-CN" b="1">
                <a:solidFill>
                  <a:srgbClr val="CC0000"/>
                </a:solidFill>
                <a:latin typeface="Times New Roman" panose="02020603050405020304" pitchFamily="18" charset="0"/>
                <a:ea typeface="黑体" panose="02010609060101010101" pitchFamily="49" charset="-122"/>
              </a:rPr>
              <a:t> student </a:t>
            </a:r>
            <a:r>
              <a:rPr lang="en-US" altLang="zh-CN" b="1">
                <a:solidFill>
                  <a:srgbClr val="006600"/>
                </a:solidFill>
                <a:latin typeface="Times New Roman" panose="02020603050405020304" pitchFamily="18" charset="0"/>
                <a:ea typeface="黑体" panose="02010609060101010101" pitchFamily="49" charset="-122"/>
              </a:rPr>
              <a:t>node,*head</a:t>
            </a:r>
            <a:r>
              <a:rPr lang="en-US" altLang="zh-CN" b="1">
                <a:solidFill>
                  <a:srgbClr val="CC0000"/>
                </a:solidFill>
                <a:latin typeface="Times New Roman" panose="02020603050405020304" pitchFamily="18" charset="0"/>
                <a:ea typeface="黑体" panose="02010609060101010101" pitchFamily="49" charset="-122"/>
              </a:rPr>
              <a:t>;</a:t>
            </a:r>
          </a:p>
          <a:p>
            <a:pPr lvl="1">
              <a:lnSpc>
                <a:spcPct val="90000"/>
              </a:lnSpc>
              <a:buFontTx/>
              <a:buNone/>
            </a:pPr>
            <a:r>
              <a:rPr lang="en-US" altLang="zh-CN" sz="3200" b="1">
                <a:solidFill>
                  <a:srgbClr val="006600"/>
                </a:solidFill>
                <a:latin typeface="Times New Roman" panose="02020603050405020304" pitchFamily="18" charset="0"/>
                <a:ea typeface="黑体" panose="02010609060101010101" pitchFamily="49" charset="-122"/>
              </a:rPr>
              <a:t>node</a:t>
            </a:r>
            <a:r>
              <a:rPr lang="en-US" altLang="zh-CN" sz="3200" b="1">
                <a:latin typeface="Times New Roman" panose="02020603050405020304" pitchFamily="18" charset="0"/>
                <a:ea typeface="黑体" panose="02010609060101010101" pitchFamily="49" charset="-122"/>
              </a:rPr>
              <a:t> -- </a:t>
            </a:r>
            <a:r>
              <a:rPr lang="zh-CN" altLang="en-US" sz="3200" b="1">
                <a:solidFill>
                  <a:srgbClr val="0000CC"/>
                </a:solidFill>
                <a:latin typeface="Times New Roman" panose="02020603050405020304" pitchFamily="18" charset="0"/>
                <a:ea typeface="黑体" panose="02010609060101010101" pitchFamily="49" charset="-122"/>
              </a:rPr>
              <a:t>存放</a:t>
            </a:r>
            <a:r>
              <a:rPr lang="zh-CN" altLang="en-US" sz="3200" b="1">
                <a:latin typeface="Times New Roman" panose="02020603050405020304" pitchFamily="18" charset="0"/>
                <a:ea typeface="黑体" panose="02010609060101010101" pitchFamily="49" charset="-122"/>
              </a:rPr>
              <a:t>一个学生</a:t>
            </a:r>
            <a:r>
              <a:rPr lang="zh-CN" altLang="en-US" sz="3200" b="1">
                <a:solidFill>
                  <a:srgbClr val="0000CC"/>
                </a:solidFill>
                <a:latin typeface="Times New Roman" panose="02020603050405020304" pitchFamily="18" charset="0"/>
                <a:ea typeface="黑体" panose="02010609060101010101" pitchFamily="49" charset="-122"/>
              </a:rPr>
              <a:t>结点</a:t>
            </a:r>
          </a:p>
          <a:p>
            <a:pPr lvl="1">
              <a:lnSpc>
                <a:spcPct val="90000"/>
              </a:lnSpc>
              <a:buFontTx/>
              <a:buNone/>
            </a:pPr>
            <a:r>
              <a:rPr lang="zh-CN" altLang="en-US" sz="3200" b="1">
                <a:solidFill>
                  <a:srgbClr val="006600"/>
                </a:solidFill>
                <a:latin typeface="Times New Roman" panose="02020603050405020304" pitchFamily="18" charset="0"/>
                <a:ea typeface="黑体" panose="02010609060101010101" pitchFamily="49" charset="-122"/>
              </a:rPr>
              <a:t>指针</a:t>
            </a:r>
            <a:r>
              <a:rPr lang="en-US" altLang="zh-CN" sz="3200" b="1">
                <a:solidFill>
                  <a:srgbClr val="006600"/>
                </a:solidFill>
                <a:latin typeface="Times New Roman" panose="02020603050405020304" pitchFamily="18" charset="0"/>
                <a:ea typeface="黑体" panose="02010609060101010101" pitchFamily="49" charset="-122"/>
              </a:rPr>
              <a:t>head</a:t>
            </a:r>
            <a:r>
              <a:rPr lang="en-US" altLang="zh-CN" sz="3200" b="1">
                <a:latin typeface="Times New Roman" panose="02020603050405020304" pitchFamily="18" charset="0"/>
                <a:ea typeface="黑体" panose="02010609060101010101" pitchFamily="49" charset="-122"/>
              </a:rPr>
              <a:t> --  </a:t>
            </a:r>
            <a:r>
              <a:rPr lang="zh-CN" altLang="en-US" sz="3200" b="1">
                <a:solidFill>
                  <a:srgbClr val="0000CC"/>
                </a:solidFill>
                <a:latin typeface="Times New Roman" panose="02020603050405020304" pitchFamily="18" charset="0"/>
                <a:ea typeface="黑体" panose="02010609060101010101" pitchFamily="49" charset="-122"/>
              </a:rPr>
              <a:t>存放</a:t>
            </a:r>
            <a:r>
              <a:rPr lang="zh-CN" altLang="en-US" sz="3200" b="1">
                <a:latin typeface="Times New Roman" panose="02020603050405020304" pitchFamily="18" charset="0"/>
                <a:ea typeface="黑体" panose="02010609060101010101" pitchFamily="49" charset="-122"/>
              </a:rPr>
              <a:t>学生结点的</a:t>
            </a:r>
            <a:r>
              <a:rPr lang="zh-CN" altLang="en-US" sz="3200" b="1">
                <a:solidFill>
                  <a:srgbClr val="0000CC"/>
                </a:solidFill>
                <a:latin typeface="Times New Roman" panose="02020603050405020304" pitchFamily="18" charset="0"/>
                <a:ea typeface="黑体" panose="02010609060101010101" pitchFamily="49" charset="-122"/>
              </a:rPr>
              <a:t>地址</a:t>
            </a:r>
          </a:p>
        </p:txBody>
      </p:sp>
      <p:sp>
        <p:nvSpPr>
          <p:cNvPr id="157699" name="Rectangle 3">
            <a:extLst>
              <a:ext uri="{FF2B5EF4-FFF2-40B4-BE49-F238E27FC236}">
                <a16:creationId xmlns:a16="http://schemas.microsoft.com/office/drawing/2014/main" id="{905FDD94-0BFE-4FC7-B3B5-E1EBF5F1559E}"/>
              </a:ext>
            </a:extLst>
          </p:cNvPr>
          <p:cNvSpPr>
            <a:spLocks noChangeArrowheads="1"/>
          </p:cNvSpPr>
          <p:nvPr/>
        </p:nvSpPr>
        <p:spPr bwMode="auto">
          <a:xfrm>
            <a:off x="1258888" y="1268413"/>
            <a:ext cx="6983412" cy="2376487"/>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algn="l">
              <a:spcBef>
                <a:spcPct val="20000"/>
              </a:spcBef>
              <a:buFontTx/>
              <a:buChar char="•"/>
            </a:pPr>
            <a:endParaRPr lang="zh-CN" altLang="en-US" sz="1800" b="0">
              <a:latin typeface="宋体" panose="02010600030101010101" pitchFamily="2" charset="-122"/>
              <a:ea typeface="宋体" panose="02010600030101010101" pitchFamily="2" charset="-122"/>
            </a:endParaRPr>
          </a:p>
          <a:p>
            <a:pPr algn="l">
              <a:spcBef>
                <a:spcPct val="20000"/>
              </a:spcBef>
              <a:buFontTx/>
              <a:buChar char="•"/>
            </a:pPr>
            <a:endParaRPr lang="zh-CN" altLang="en-US" sz="1800" b="0">
              <a:latin typeface="宋体" panose="02010600030101010101" pitchFamily="2" charset="-122"/>
              <a:ea typeface="宋体" panose="02010600030101010101" pitchFamily="2" charset="-122"/>
            </a:endParaRPr>
          </a:p>
          <a:p>
            <a:pPr algn="l">
              <a:spcBef>
                <a:spcPct val="20000"/>
              </a:spcBef>
              <a:buFontTx/>
              <a:buChar char="•"/>
            </a:pPr>
            <a:endParaRPr lang="zh-CN" altLang="en-US" sz="1800" b="0">
              <a:latin typeface="宋体" panose="02010600030101010101" pitchFamily="2" charset="-122"/>
              <a:ea typeface="宋体" panose="02010600030101010101" pitchFamily="2" charset="-122"/>
            </a:endParaRPr>
          </a:p>
          <a:p>
            <a:pPr algn="l">
              <a:spcBef>
                <a:spcPct val="20000"/>
              </a:spcBef>
              <a:buFontTx/>
              <a:buChar char="•"/>
            </a:pPr>
            <a:endParaRPr lang="zh-CN" altLang="en-US" sz="1800" b="0">
              <a:latin typeface="宋体" panose="02010600030101010101" pitchFamily="2" charset="-122"/>
              <a:ea typeface="宋体" panose="02010600030101010101" pitchFamily="2" charset="-122"/>
            </a:endParaRPr>
          </a:p>
          <a:p>
            <a:pPr algn="l">
              <a:spcBef>
                <a:spcPct val="20000"/>
              </a:spcBef>
              <a:buFontTx/>
              <a:buChar char="•"/>
            </a:pPr>
            <a:endParaRPr lang="zh-CN" altLang="en-US" sz="1800" b="0">
              <a:latin typeface="宋体" panose="02010600030101010101" pitchFamily="2" charset="-122"/>
              <a:ea typeface="宋体" panose="02010600030101010101" pitchFamily="2" charset="-122"/>
            </a:endParaRPr>
          </a:p>
        </p:txBody>
      </p:sp>
      <p:pic>
        <p:nvPicPr>
          <p:cNvPr id="157700" name="Picture 4" descr="k11">
            <a:extLst>
              <a:ext uri="{FF2B5EF4-FFF2-40B4-BE49-F238E27FC236}">
                <a16:creationId xmlns:a16="http://schemas.microsoft.com/office/drawing/2014/main" id="{B219B4BB-AF59-441F-BB78-6177CA4E0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412875"/>
            <a:ext cx="6696075"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1" name="Rectangle 5">
            <a:extLst>
              <a:ext uri="{FF2B5EF4-FFF2-40B4-BE49-F238E27FC236}">
                <a16:creationId xmlns:a16="http://schemas.microsoft.com/office/drawing/2014/main" id="{77414412-EF90-4F19-8958-A615B8218566}"/>
              </a:ext>
            </a:extLst>
          </p:cNvPr>
          <p:cNvSpPr>
            <a:spLocks noChangeArrowheads="1"/>
          </p:cNvSpPr>
          <p:nvPr/>
        </p:nvSpPr>
        <p:spPr bwMode="auto">
          <a:xfrm>
            <a:off x="1331913" y="188913"/>
            <a:ext cx="467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solidFill>
                  <a:srgbClr val="CC0000"/>
                </a:solidFill>
              </a:rPr>
              <a:t>链表结点的结构描述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6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769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76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10D51F7B-CFDA-4A93-ABEF-A76690CD8946}"/>
              </a:ext>
            </a:extLst>
          </p:cNvPr>
          <p:cNvSpPr>
            <a:spLocks noChangeArrowheads="1"/>
          </p:cNvSpPr>
          <p:nvPr/>
        </p:nvSpPr>
        <p:spPr bwMode="auto">
          <a:xfrm>
            <a:off x="1403350" y="260350"/>
            <a:ext cx="6192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a:solidFill>
                  <a:srgbClr val="CC0000"/>
                </a:solidFill>
              </a:rPr>
              <a:t>11.7.2 </a:t>
            </a:r>
            <a:r>
              <a:rPr lang="zh-CN" altLang="en-US" sz="3600">
                <a:solidFill>
                  <a:srgbClr val="CC0000"/>
                </a:solidFill>
              </a:rPr>
              <a:t>简单链表的建立与输出</a:t>
            </a:r>
          </a:p>
        </p:txBody>
      </p:sp>
      <p:pic>
        <p:nvPicPr>
          <p:cNvPr id="158723" name="Picture 3" descr="k11">
            <a:extLst>
              <a:ext uri="{FF2B5EF4-FFF2-40B4-BE49-F238E27FC236}">
                <a16:creationId xmlns:a16="http://schemas.microsoft.com/office/drawing/2014/main" id="{A2F86779-32C3-4E52-98A3-2609DF5EE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412875"/>
            <a:ext cx="6696075"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4" name="Rectangle 4">
            <a:extLst>
              <a:ext uri="{FF2B5EF4-FFF2-40B4-BE49-F238E27FC236}">
                <a16:creationId xmlns:a16="http://schemas.microsoft.com/office/drawing/2014/main" id="{EFD9FECD-673C-4197-B61B-0D184603EA3F}"/>
              </a:ext>
            </a:extLst>
          </p:cNvPr>
          <p:cNvSpPr>
            <a:spLocks noChangeArrowheads="1"/>
          </p:cNvSpPr>
          <p:nvPr/>
        </p:nvSpPr>
        <p:spPr bwMode="auto">
          <a:xfrm>
            <a:off x="971550" y="3716338"/>
            <a:ext cx="74168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例</a:t>
            </a:r>
            <a:r>
              <a:rPr lang="en-US" altLang="zh-CN">
                <a:solidFill>
                  <a:srgbClr val="CC0000"/>
                </a:solidFill>
              </a:rPr>
              <a:t>11.7</a:t>
            </a:r>
            <a:r>
              <a:rPr lang="en-US" altLang="zh-CN">
                <a:solidFill>
                  <a:srgbClr val="669900"/>
                </a:solidFill>
              </a:rPr>
              <a:t>  </a:t>
            </a:r>
            <a:r>
              <a:rPr lang="zh-CN" altLang="en-US"/>
              <a:t>建立一个如图</a:t>
            </a:r>
            <a:r>
              <a:rPr lang="en-US" altLang="zh-CN"/>
              <a:t>11-11</a:t>
            </a:r>
            <a:r>
              <a:rPr lang="zh-CN" altLang="en-US"/>
              <a:t>所示的简单链表，它由三个学生数据的节点组成。输出各节点的数据</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A6D21059-CCF9-4240-9FC6-D9899C915454}"/>
              </a:ext>
            </a:extLst>
          </p:cNvPr>
          <p:cNvSpPr>
            <a:spLocks noChangeArrowheads="1"/>
          </p:cNvSpPr>
          <p:nvPr/>
        </p:nvSpPr>
        <p:spPr bwMode="auto">
          <a:xfrm>
            <a:off x="468313" y="188913"/>
            <a:ext cx="3455987" cy="3529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a:t>#include &lt;stdio.h&gt;  </a:t>
            </a:r>
          </a:p>
          <a:p>
            <a:pPr algn="l" eaLnBrk="0" hangingPunct="0"/>
            <a:r>
              <a:rPr lang="en-US" altLang="zh-CN">
                <a:solidFill>
                  <a:srgbClr val="660066"/>
                </a:solidFill>
              </a:rPr>
              <a:t>#define NULL  0</a:t>
            </a:r>
          </a:p>
          <a:p>
            <a:pPr algn="l" eaLnBrk="0" hangingPunct="0"/>
            <a:r>
              <a:rPr lang="en-US" altLang="zh-CN">
                <a:solidFill>
                  <a:srgbClr val="0000CC"/>
                </a:solidFill>
              </a:rPr>
              <a:t>struct </a:t>
            </a:r>
            <a:r>
              <a:rPr lang="en-US" altLang="zh-CN">
                <a:solidFill>
                  <a:srgbClr val="CC0000"/>
                </a:solidFill>
              </a:rPr>
              <a:t>stu </a:t>
            </a:r>
            <a:r>
              <a:rPr lang="en-US" altLang="zh-CN">
                <a:solidFill>
                  <a:srgbClr val="0000CC"/>
                </a:solidFill>
              </a:rPr>
              <a:t> </a:t>
            </a:r>
          </a:p>
          <a:p>
            <a:pPr algn="l" eaLnBrk="0" hangingPunct="0"/>
            <a:r>
              <a:rPr lang="en-US" altLang="zh-CN">
                <a:solidFill>
                  <a:srgbClr val="0000CC"/>
                </a:solidFill>
              </a:rPr>
              <a:t>{  int </a:t>
            </a:r>
            <a:r>
              <a:rPr lang="en-US" altLang="zh-CN"/>
              <a:t>num;</a:t>
            </a:r>
            <a:r>
              <a:rPr lang="en-US" altLang="zh-CN">
                <a:solidFill>
                  <a:srgbClr val="0000CC"/>
                </a:solidFill>
              </a:rPr>
              <a:t>       </a:t>
            </a:r>
          </a:p>
          <a:p>
            <a:pPr algn="l" eaLnBrk="0" hangingPunct="0"/>
            <a:r>
              <a:rPr lang="en-US" altLang="zh-CN">
                <a:solidFill>
                  <a:srgbClr val="0000CC"/>
                </a:solidFill>
              </a:rPr>
              <a:t>   float </a:t>
            </a:r>
            <a:r>
              <a:rPr lang="en-US" altLang="zh-CN"/>
              <a:t>score ; </a:t>
            </a:r>
          </a:p>
          <a:p>
            <a:pPr algn="l" eaLnBrk="0" hangingPunct="0"/>
            <a:endParaRPr lang="en-US" altLang="zh-CN">
              <a:solidFill>
                <a:srgbClr val="0000CC"/>
              </a:solidFill>
            </a:endParaRPr>
          </a:p>
          <a:p>
            <a:pPr algn="l" eaLnBrk="0" hangingPunct="0"/>
            <a:r>
              <a:rPr lang="en-US" altLang="zh-CN">
                <a:solidFill>
                  <a:srgbClr val="0000CC"/>
                </a:solidFill>
              </a:rPr>
              <a:t>} ;</a:t>
            </a:r>
          </a:p>
        </p:txBody>
      </p:sp>
      <p:sp>
        <p:nvSpPr>
          <p:cNvPr id="160771" name="Rectangle 3">
            <a:extLst>
              <a:ext uri="{FF2B5EF4-FFF2-40B4-BE49-F238E27FC236}">
                <a16:creationId xmlns:a16="http://schemas.microsoft.com/office/drawing/2014/main" id="{0F75A6DF-4274-42B8-80F7-EFCBCD3B2D33}"/>
              </a:ext>
            </a:extLst>
          </p:cNvPr>
          <p:cNvSpPr>
            <a:spLocks noChangeArrowheads="1"/>
          </p:cNvSpPr>
          <p:nvPr/>
        </p:nvSpPr>
        <p:spPr bwMode="auto">
          <a:xfrm>
            <a:off x="5651500" y="4294188"/>
            <a:ext cx="3132138" cy="2014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1" algn="l" eaLnBrk="0" hangingPunct="0"/>
            <a:r>
              <a:rPr lang="en-US" altLang="zh-CN">
                <a:solidFill>
                  <a:srgbClr val="0000CC"/>
                </a:solidFill>
              </a:rPr>
              <a:t>head=&amp;a;</a:t>
            </a:r>
          </a:p>
          <a:p>
            <a:pPr lvl="1" algn="l" eaLnBrk="0" hangingPunct="0"/>
            <a:r>
              <a:rPr lang="en-US" altLang="zh-CN">
                <a:solidFill>
                  <a:srgbClr val="0000CC"/>
                </a:solidFill>
              </a:rPr>
              <a:t>a.next=&amp;b;</a:t>
            </a:r>
          </a:p>
          <a:p>
            <a:pPr lvl="1" algn="l" eaLnBrk="0" hangingPunct="0"/>
            <a:r>
              <a:rPr lang="en-US" altLang="zh-CN">
                <a:solidFill>
                  <a:srgbClr val="0000CC"/>
                </a:solidFill>
              </a:rPr>
              <a:t>b.next=&amp;c;</a:t>
            </a:r>
          </a:p>
          <a:p>
            <a:pPr lvl="1" algn="l" eaLnBrk="0" hangingPunct="0"/>
            <a:r>
              <a:rPr lang="en-US" altLang="zh-CN">
                <a:solidFill>
                  <a:srgbClr val="0000CC"/>
                </a:solidFill>
              </a:rPr>
              <a:t>c.next=NULL;</a:t>
            </a:r>
          </a:p>
        </p:txBody>
      </p:sp>
      <p:sp>
        <p:nvSpPr>
          <p:cNvPr id="160772" name="Rectangle 4">
            <a:extLst>
              <a:ext uri="{FF2B5EF4-FFF2-40B4-BE49-F238E27FC236}">
                <a16:creationId xmlns:a16="http://schemas.microsoft.com/office/drawing/2014/main" id="{175A9B65-6E84-4355-9526-B5F704C1A76D}"/>
              </a:ext>
            </a:extLst>
          </p:cNvPr>
          <p:cNvSpPr>
            <a:spLocks noChangeArrowheads="1"/>
          </p:cNvSpPr>
          <p:nvPr/>
        </p:nvSpPr>
        <p:spPr bwMode="auto">
          <a:xfrm>
            <a:off x="682625" y="2708275"/>
            <a:ext cx="3313113" cy="452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zh-CN" altLang="en-US"/>
              <a:t> </a:t>
            </a:r>
            <a:r>
              <a:rPr lang="en-US" altLang="zh-CN">
                <a:solidFill>
                  <a:srgbClr val="0000CC"/>
                </a:solidFill>
              </a:rPr>
              <a:t>struct</a:t>
            </a:r>
            <a:r>
              <a:rPr lang="en-US" altLang="zh-CN"/>
              <a:t> </a:t>
            </a:r>
            <a:r>
              <a:rPr lang="en-US" altLang="zh-CN">
                <a:solidFill>
                  <a:srgbClr val="CC0000"/>
                </a:solidFill>
              </a:rPr>
              <a:t>stu</a:t>
            </a:r>
            <a:r>
              <a:rPr lang="en-US" altLang="zh-CN"/>
              <a:t>  </a:t>
            </a:r>
            <a:r>
              <a:rPr lang="en-US" altLang="zh-CN">
                <a:solidFill>
                  <a:srgbClr val="006600"/>
                </a:solidFill>
              </a:rPr>
              <a:t>*next</a:t>
            </a:r>
            <a:r>
              <a:rPr lang="en-US" altLang="zh-CN"/>
              <a:t> ; </a:t>
            </a:r>
          </a:p>
        </p:txBody>
      </p:sp>
      <p:sp>
        <p:nvSpPr>
          <p:cNvPr id="160773" name="Rectangle 5">
            <a:extLst>
              <a:ext uri="{FF2B5EF4-FFF2-40B4-BE49-F238E27FC236}">
                <a16:creationId xmlns:a16="http://schemas.microsoft.com/office/drawing/2014/main" id="{671CE24C-BD79-4E73-8498-A61BA1F8B2AE}"/>
              </a:ext>
            </a:extLst>
          </p:cNvPr>
          <p:cNvSpPr>
            <a:spLocks noChangeArrowheads="1"/>
          </p:cNvSpPr>
          <p:nvPr/>
        </p:nvSpPr>
        <p:spPr bwMode="auto">
          <a:xfrm>
            <a:off x="6804025" y="188913"/>
            <a:ext cx="20907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solidFill>
                  <a:srgbClr val="CC0000"/>
                </a:solidFill>
              </a:rPr>
              <a:t>例</a:t>
            </a:r>
            <a:r>
              <a:rPr lang="en-US" altLang="zh-CN" sz="3600">
                <a:solidFill>
                  <a:srgbClr val="CC0000"/>
                </a:solidFill>
              </a:rPr>
              <a:t>11.7</a:t>
            </a:r>
          </a:p>
        </p:txBody>
      </p:sp>
      <p:sp>
        <p:nvSpPr>
          <p:cNvPr id="160774" name="Rectangle 6">
            <a:extLst>
              <a:ext uri="{FF2B5EF4-FFF2-40B4-BE49-F238E27FC236}">
                <a16:creationId xmlns:a16="http://schemas.microsoft.com/office/drawing/2014/main" id="{5EF5FB92-1CB5-4ECB-9758-C749222B4338}"/>
              </a:ext>
            </a:extLst>
          </p:cNvPr>
          <p:cNvSpPr>
            <a:spLocks noChangeArrowheads="1"/>
          </p:cNvSpPr>
          <p:nvPr/>
        </p:nvSpPr>
        <p:spPr bwMode="auto">
          <a:xfrm>
            <a:off x="466725" y="3860800"/>
            <a:ext cx="5545138"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0000CC"/>
                </a:solidFill>
              </a:rPr>
              <a:t>void</a:t>
            </a:r>
            <a:r>
              <a:rPr lang="en-US" altLang="zh-CN">
                <a:solidFill>
                  <a:srgbClr val="CC0000"/>
                </a:solidFill>
              </a:rPr>
              <a:t> main( )</a:t>
            </a:r>
          </a:p>
          <a:p>
            <a:pPr algn="l"/>
            <a:r>
              <a:rPr lang="en-US" altLang="zh-CN">
                <a:solidFill>
                  <a:srgbClr val="CC0000"/>
                </a:solidFill>
              </a:rPr>
              <a:t>{</a:t>
            </a:r>
            <a:r>
              <a:rPr lang="en-US" altLang="zh-CN"/>
              <a:t> </a:t>
            </a:r>
            <a:r>
              <a:rPr lang="en-US" altLang="zh-CN">
                <a:solidFill>
                  <a:srgbClr val="0000CC"/>
                </a:solidFill>
              </a:rPr>
              <a:t>struct</a:t>
            </a:r>
            <a:r>
              <a:rPr lang="en-US" altLang="zh-CN"/>
              <a:t> </a:t>
            </a:r>
            <a:r>
              <a:rPr lang="en-US" altLang="zh-CN">
                <a:solidFill>
                  <a:srgbClr val="CC0000"/>
                </a:solidFill>
              </a:rPr>
              <a:t>stu</a:t>
            </a:r>
            <a:r>
              <a:rPr lang="en-US" altLang="zh-CN"/>
              <a:t> </a:t>
            </a:r>
            <a:r>
              <a:rPr lang="en-US" altLang="zh-CN">
                <a:solidFill>
                  <a:srgbClr val="006600"/>
                </a:solidFill>
              </a:rPr>
              <a:t>a, b, c, *head, *p1;</a:t>
            </a:r>
          </a:p>
          <a:p>
            <a:pPr algn="l"/>
            <a:r>
              <a:rPr lang="en-US" altLang="zh-CN"/>
              <a:t>   a.num=101;   a.score=68.5;</a:t>
            </a:r>
          </a:p>
          <a:p>
            <a:pPr algn="l"/>
            <a:r>
              <a:rPr lang="en-US" altLang="zh-CN"/>
              <a:t>   b.num=102;   b.score=77.8;</a:t>
            </a:r>
          </a:p>
          <a:p>
            <a:pPr algn="l"/>
            <a:r>
              <a:rPr lang="en-US" altLang="zh-CN"/>
              <a:t>   c.num=103;    c.score=88.5; </a:t>
            </a:r>
          </a:p>
        </p:txBody>
      </p:sp>
      <p:sp>
        <p:nvSpPr>
          <p:cNvPr id="160775" name="Line 7">
            <a:extLst>
              <a:ext uri="{FF2B5EF4-FFF2-40B4-BE49-F238E27FC236}">
                <a16:creationId xmlns:a16="http://schemas.microsoft.com/office/drawing/2014/main" id="{AC81858F-162B-4C7B-AC7D-52719766D377}"/>
              </a:ext>
            </a:extLst>
          </p:cNvPr>
          <p:cNvSpPr>
            <a:spLocks noChangeShapeType="1"/>
          </p:cNvSpPr>
          <p:nvPr/>
        </p:nvSpPr>
        <p:spPr bwMode="auto">
          <a:xfrm flipH="1" flipV="1">
            <a:off x="6013450" y="1887538"/>
            <a:ext cx="304800" cy="0"/>
          </a:xfrm>
          <a:prstGeom prst="line">
            <a:avLst/>
          </a:prstGeom>
          <a:noFill/>
          <a:ln w="38100" cap="sq">
            <a:solidFill>
              <a:srgbClr val="0000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776" name="Rectangle 8">
            <a:extLst>
              <a:ext uri="{FF2B5EF4-FFF2-40B4-BE49-F238E27FC236}">
                <a16:creationId xmlns:a16="http://schemas.microsoft.com/office/drawing/2014/main" id="{57C9CF86-BB01-4EEC-BB2B-9059F6BD219B}"/>
              </a:ext>
            </a:extLst>
          </p:cNvPr>
          <p:cNvSpPr>
            <a:spLocks noChangeArrowheads="1"/>
          </p:cNvSpPr>
          <p:nvPr/>
        </p:nvSpPr>
        <p:spPr bwMode="auto">
          <a:xfrm>
            <a:off x="4886325" y="1052513"/>
            <a:ext cx="8382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006600"/>
                </a:solidFill>
              </a:rPr>
              <a:t> </a:t>
            </a:r>
            <a:r>
              <a:rPr lang="en-US" altLang="zh-CN">
                <a:solidFill>
                  <a:srgbClr val="006600"/>
                </a:solidFill>
              </a:rPr>
              <a:t>a</a:t>
            </a:r>
          </a:p>
        </p:txBody>
      </p:sp>
      <p:sp>
        <p:nvSpPr>
          <p:cNvPr id="160777" name="Rectangle 9">
            <a:extLst>
              <a:ext uri="{FF2B5EF4-FFF2-40B4-BE49-F238E27FC236}">
                <a16:creationId xmlns:a16="http://schemas.microsoft.com/office/drawing/2014/main" id="{E2055142-DE92-4861-AF0D-7DC86DE6E615}"/>
              </a:ext>
            </a:extLst>
          </p:cNvPr>
          <p:cNvSpPr>
            <a:spLocks noChangeArrowheads="1"/>
          </p:cNvSpPr>
          <p:nvPr/>
        </p:nvSpPr>
        <p:spPr bwMode="auto">
          <a:xfrm>
            <a:off x="6326188" y="1125538"/>
            <a:ext cx="8382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006600"/>
                </a:solidFill>
              </a:rPr>
              <a:t> </a:t>
            </a:r>
            <a:r>
              <a:rPr lang="en-US" altLang="zh-CN">
                <a:solidFill>
                  <a:srgbClr val="006600"/>
                </a:solidFill>
              </a:rPr>
              <a:t>b</a:t>
            </a:r>
          </a:p>
        </p:txBody>
      </p:sp>
      <p:sp>
        <p:nvSpPr>
          <p:cNvPr id="160778" name="Rectangle 10">
            <a:extLst>
              <a:ext uri="{FF2B5EF4-FFF2-40B4-BE49-F238E27FC236}">
                <a16:creationId xmlns:a16="http://schemas.microsoft.com/office/drawing/2014/main" id="{4132D0F2-9FF0-4AB5-9A55-14D2983A06F6}"/>
              </a:ext>
            </a:extLst>
          </p:cNvPr>
          <p:cNvSpPr>
            <a:spLocks noChangeArrowheads="1"/>
          </p:cNvSpPr>
          <p:nvPr/>
        </p:nvSpPr>
        <p:spPr bwMode="auto">
          <a:xfrm>
            <a:off x="7766050" y="1052513"/>
            <a:ext cx="8382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006600"/>
                </a:solidFill>
              </a:rPr>
              <a:t> </a:t>
            </a:r>
            <a:r>
              <a:rPr lang="en-US" altLang="zh-CN">
                <a:solidFill>
                  <a:srgbClr val="006600"/>
                </a:solidFill>
              </a:rPr>
              <a:t>c</a:t>
            </a:r>
          </a:p>
        </p:txBody>
      </p:sp>
      <p:sp>
        <p:nvSpPr>
          <p:cNvPr id="160779" name="Line 11">
            <a:extLst>
              <a:ext uri="{FF2B5EF4-FFF2-40B4-BE49-F238E27FC236}">
                <a16:creationId xmlns:a16="http://schemas.microsoft.com/office/drawing/2014/main" id="{47C78FBD-CC22-48DB-868E-ACFD10AFEF7F}"/>
              </a:ext>
            </a:extLst>
          </p:cNvPr>
          <p:cNvSpPr>
            <a:spLocks noChangeShapeType="1"/>
          </p:cNvSpPr>
          <p:nvPr/>
        </p:nvSpPr>
        <p:spPr bwMode="auto">
          <a:xfrm flipH="1" flipV="1">
            <a:off x="4500563" y="1890713"/>
            <a:ext cx="457200" cy="0"/>
          </a:xfrm>
          <a:prstGeom prst="line">
            <a:avLst/>
          </a:prstGeom>
          <a:noFill/>
          <a:ln w="38100" cap="sq">
            <a:solidFill>
              <a:srgbClr val="0000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0780" name="Group 12">
            <a:extLst>
              <a:ext uri="{FF2B5EF4-FFF2-40B4-BE49-F238E27FC236}">
                <a16:creationId xmlns:a16="http://schemas.microsoft.com/office/drawing/2014/main" id="{6BF679A9-1D4F-435D-90E9-3643572916E1}"/>
              </a:ext>
            </a:extLst>
          </p:cNvPr>
          <p:cNvGrpSpPr>
            <a:grpSpLocks/>
          </p:cNvGrpSpPr>
          <p:nvPr/>
        </p:nvGrpSpPr>
        <p:grpSpPr bwMode="auto">
          <a:xfrm>
            <a:off x="3708400" y="1260475"/>
            <a:ext cx="719138" cy="1304925"/>
            <a:chOff x="0" y="0"/>
            <a:chExt cx="384" cy="624"/>
          </a:xfrm>
        </p:grpSpPr>
        <p:sp>
          <p:nvSpPr>
            <p:cNvPr id="160781" name="Rectangle 13">
              <a:extLst>
                <a:ext uri="{FF2B5EF4-FFF2-40B4-BE49-F238E27FC236}">
                  <a16:creationId xmlns:a16="http://schemas.microsoft.com/office/drawing/2014/main" id="{4D914135-95F5-44F9-8FE4-68434EFB0F57}"/>
                </a:ext>
              </a:extLst>
            </p:cNvPr>
            <p:cNvSpPr>
              <a:spLocks noChangeArrowheads="1"/>
            </p:cNvSpPr>
            <p:nvPr/>
          </p:nvSpPr>
          <p:spPr bwMode="auto">
            <a:xfrm>
              <a:off x="0" y="240"/>
              <a:ext cx="384" cy="384"/>
            </a:xfrm>
            <a:prstGeom prst="rect">
              <a:avLst/>
            </a:prstGeom>
            <a:noFill/>
            <a:ln w="38100" cap="sq">
              <a:solidFill>
                <a:srgbClr val="00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t>  </a:t>
              </a:r>
            </a:p>
          </p:txBody>
        </p:sp>
        <p:sp>
          <p:nvSpPr>
            <p:cNvPr id="160782" name="Rectangle 14">
              <a:extLst>
                <a:ext uri="{FF2B5EF4-FFF2-40B4-BE49-F238E27FC236}">
                  <a16:creationId xmlns:a16="http://schemas.microsoft.com/office/drawing/2014/main" id="{0C341A88-523D-4D72-B96D-824199F59C12}"/>
                </a:ext>
              </a:extLst>
            </p:cNvPr>
            <p:cNvSpPr>
              <a:spLocks noChangeArrowheads="1"/>
            </p:cNvSpPr>
            <p:nvPr/>
          </p:nvSpPr>
          <p:spPr bwMode="auto">
            <a:xfrm>
              <a:off x="48" y="0"/>
              <a:ext cx="288"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006600"/>
                  </a:solidFill>
                </a:rPr>
                <a:t> </a:t>
              </a:r>
              <a:r>
                <a:rPr lang="en-US" altLang="zh-CN">
                  <a:solidFill>
                    <a:srgbClr val="006600"/>
                  </a:solidFill>
                </a:rPr>
                <a:t>head </a:t>
              </a:r>
            </a:p>
          </p:txBody>
        </p:sp>
      </p:grpSp>
      <p:graphicFrame>
        <p:nvGraphicFramePr>
          <p:cNvPr id="160783" name="Group 15">
            <a:extLst>
              <a:ext uri="{FF2B5EF4-FFF2-40B4-BE49-F238E27FC236}">
                <a16:creationId xmlns:a16="http://schemas.microsoft.com/office/drawing/2014/main" id="{62CEAB1F-3014-4CFC-AC32-F08CE005DB83}"/>
              </a:ext>
            </a:extLst>
          </p:cNvPr>
          <p:cNvGraphicFramePr>
            <a:graphicFrameLocks noGrp="1"/>
          </p:cNvGraphicFramePr>
          <p:nvPr/>
        </p:nvGraphicFramePr>
        <p:xfrm>
          <a:off x="4894263" y="1628775"/>
          <a:ext cx="1033462" cy="1211263"/>
        </p:xfrm>
        <a:graphic>
          <a:graphicData uri="http://schemas.openxmlformats.org/drawingml/2006/table">
            <a:tbl>
              <a:tblPr/>
              <a:tblGrid>
                <a:gridCol w="1033462">
                  <a:extLst>
                    <a:ext uri="{9D8B030D-6E8A-4147-A177-3AD203B41FA5}">
                      <a16:colId xmlns:a16="http://schemas.microsoft.com/office/drawing/2014/main" val="1272101297"/>
                    </a:ext>
                  </a:extLst>
                </a:gridCol>
              </a:tblGrid>
              <a:tr h="62230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101 </a:t>
                      </a:r>
                    </a:p>
                  </a:txBody>
                  <a:tcPr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99931321"/>
                  </a:ext>
                </a:extLst>
              </a:tr>
              <a:tr h="588963">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68.5</a:t>
                      </a:r>
                    </a:p>
                  </a:txBody>
                  <a:tcPr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832465522"/>
                  </a:ext>
                </a:extLst>
              </a:tr>
            </a:tbl>
          </a:graphicData>
        </a:graphic>
      </p:graphicFrame>
      <p:graphicFrame>
        <p:nvGraphicFramePr>
          <p:cNvPr id="160792" name="Group 24">
            <a:extLst>
              <a:ext uri="{FF2B5EF4-FFF2-40B4-BE49-F238E27FC236}">
                <a16:creationId xmlns:a16="http://schemas.microsoft.com/office/drawing/2014/main" id="{0156C68E-A5F0-4768-917F-ECB65346DD46}"/>
              </a:ext>
            </a:extLst>
          </p:cNvPr>
          <p:cNvGraphicFramePr>
            <a:graphicFrameLocks noGrp="1"/>
          </p:cNvGraphicFramePr>
          <p:nvPr/>
        </p:nvGraphicFramePr>
        <p:xfrm>
          <a:off x="6300788" y="1530350"/>
          <a:ext cx="1008062" cy="1274763"/>
        </p:xfrm>
        <a:graphic>
          <a:graphicData uri="http://schemas.openxmlformats.org/drawingml/2006/table">
            <a:tbl>
              <a:tblPr/>
              <a:tblGrid>
                <a:gridCol w="1008062">
                  <a:extLst>
                    <a:ext uri="{9D8B030D-6E8A-4147-A177-3AD203B41FA5}">
                      <a16:colId xmlns:a16="http://schemas.microsoft.com/office/drawing/2014/main" val="4087899148"/>
                    </a:ext>
                  </a:extLst>
                </a:gridCol>
              </a:tblGrid>
              <a:tr h="68580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102 </a:t>
                      </a:r>
                    </a:p>
                  </a:txBody>
                  <a:tcPr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596876992"/>
                  </a:ext>
                </a:extLst>
              </a:tr>
              <a:tr h="588963">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77.8</a:t>
                      </a:r>
                    </a:p>
                  </a:txBody>
                  <a:tcPr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531708266"/>
                  </a:ext>
                </a:extLst>
              </a:tr>
            </a:tbl>
          </a:graphicData>
        </a:graphic>
      </p:graphicFrame>
      <p:graphicFrame>
        <p:nvGraphicFramePr>
          <p:cNvPr id="160801" name="Group 33">
            <a:extLst>
              <a:ext uri="{FF2B5EF4-FFF2-40B4-BE49-F238E27FC236}">
                <a16:creationId xmlns:a16="http://schemas.microsoft.com/office/drawing/2014/main" id="{9B3EA79B-DD44-4817-AABC-F805883204D5}"/>
              </a:ext>
            </a:extLst>
          </p:cNvPr>
          <p:cNvGraphicFramePr>
            <a:graphicFrameLocks noGrp="1"/>
          </p:cNvGraphicFramePr>
          <p:nvPr/>
        </p:nvGraphicFramePr>
        <p:xfrm>
          <a:off x="7767638" y="1458913"/>
          <a:ext cx="908050" cy="1295400"/>
        </p:xfrm>
        <a:graphic>
          <a:graphicData uri="http://schemas.openxmlformats.org/drawingml/2006/table">
            <a:tbl>
              <a:tblPr/>
              <a:tblGrid>
                <a:gridCol w="908050">
                  <a:extLst>
                    <a:ext uri="{9D8B030D-6E8A-4147-A177-3AD203B41FA5}">
                      <a16:colId xmlns:a16="http://schemas.microsoft.com/office/drawing/2014/main" val="3297685521"/>
                    </a:ext>
                  </a:extLst>
                </a:gridCol>
              </a:tblGrid>
              <a:tr h="706438">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103 </a:t>
                      </a:r>
                    </a:p>
                  </a:txBody>
                  <a:tcPr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375153026"/>
                  </a:ext>
                </a:extLst>
              </a:tr>
              <a:tr h="588963">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88.5</a:t>
                      </a:r>
                    </a:p>
                  </a:txBody>
                  <a:tcPr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563668337"/>
                  </a:ext>
                </a:extLst>
              </a:tr>
            </a:tbl>
          </a:graphicData>
        </a:graphic>
      </p:graphicFrame>
      <p:grpSp>
        <p:nvGrpSpPr>
          <p:cNvPr id="160810" name="Group 42">
            <a:extLst>
              <a:ext uri="{FF2B5EF4-FFF2-40B4-BE49-F238E27FC236}">
                <a16:creationId xmlns:a16="http://schemas.microsoft.com/office/drawing/2014/main" id="{5F0CB22F-FD80-488F-8FC7-8D59B8976488}"/>
              </a:ext>
            </a:extLst>
          </p:cNvPr>
          <p:cNvGrpSpPr>
            <a:grpSpLocks/>
          </p:cNvGrpSpPr>
          <p:nvPr/>
        </p:nvGrpSpPr>
        <p:grpSpPr bwMode="auto">
          <a:xfrm>
            <a:off x="5707063" y="1887538"/>
            <a:ext cx="304800" cy="1371600"/>
            <a:chOff x="0" y="0"/>
            <a:chExt cx="192" cy="864"/>
          </a:xfrm>
        </p:grpSpPr>
        <p:sp>
          <p:nvSpPr>
            <p:cNvPr id="160811" name="Line 43">
              <a:extLst>
                <a:ext uri="{FF2B5EF4-FFF2-40B4-BE49-F238E27FC236}">
                  <a16:creationId xmlns:a16="http://schemas.microsoft.com/office/drawing/2014/main" id="{7F7F2A47-CADA-4F95-9AFF-A3A66E5027EA}"/>
                </a:ext>
              </a:extLst>
            </p:cNvPr>
            <p:cNvSpPr>
              <a:spLocks noChangeShapeType="1"/>
            </p:cNvSpPr>
            <p:nvPr/>
          </p:nvSpPr>
          <p:spPr bwMode="auto">
            <a:xfrm flipH="1" flipV="1">
              <a:off x="0" y="864"/>
              <a:ext cx="192" cy="0"/>
            </a:xfrm>
            <a:prstGeom prst="line">
              <a:avLst/>
            </a:prstGeom>
            <a:noFill/>
            <a:ln w="38100" cap="sq">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12" name="Line 44">
              <a:extLst>
                <a:ext uri="{FF2B5EF4-FFF2-40B4-BE49-F238E27FC236}">
                  <a16:creationId xmlns:a16="http://schemas.microsoft.com/office/drawing/2014/main" id="{5E6D3A27-0CAB-4B97-ACE6-C4379290F0B8}"/>
                </a:ext>
              </a:extLst>
            </p:cNvPr>
            <p:cNvSpPr>
              <a:spLocks noChangeShapeType="1"/>
            </p:cNvSpPr>
            <p:nvPr/>
          </p:nvSpPr>
          <p:spPr bwMode="auto">
            <a:xfrm flipH="1">
              <a:off x="192" y="0"/>
              <a:ext cx="0" cy="864"/>
            </a:xfrm>
            <a:prstGeom prst="line">
              <a:avLst/>
            </a:prstGeom>
            <a:noFill/>
            <a:ln w="38100" cap="sq">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0813" name="Line 45">
            <a:extLst>
              <a:ext uri="{FF2B5EF4-FFF2-40B4-BE49-F238E27FC236}">
                <a16:creationId xmlns:a16="http://schemas.microsoft.com/office/drawing/2014/main" id="{1B8A11FB-90C3-435C-90F4-0E9DEE729D47}"/>
              </a:ext>
            </a:extLst>
          </p:cNvPr>
          <p:cNvSpPr>
            <a:spLocks noChangeShapeType="1"/>
          </p:cNvSpPr>
          <p:nvPr/>
        </p:nvSpPr>
        <p:spPr bwMode="auto">
          <a:xfrm flipH="1" flipV="1">
            <a:off x="7380288" y="1887538"/>
            <a:ext cx="304800" cy="0"/>
          </a:xfrm>
          <a:prstGeom prst="line">
            <a:avLst/>
          </a:prstGeom>
          <a:noFill/>
          <a:ln w="38100" cap="sq">
            <a:solidFill>
              <a:srgbClr val="0000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0814" name="Group 46">
            <a:extLst>
              <a:ext uri="{FF2B5EF4-FFF2-40B4-BE49-F238E27FC236}">
                <a16:creationId xmlns:a16="http://schemas.microsoft.com/office/drawing/2014/main" id="{004182F9-0C94-4EDF-98E2-11D424756013}"/>
              </a:ext>
            </a:extLst>
          </p:cNvPr>
          <p:cNvGrpSpPr>
            <a:grpSpLocks/>
          </p:cNvGrpSpPr>
          <p:nvPr/>
        </p:nvGrpSpPr>
        <p:grpSpPr bwMode="auto">
          <a:xfrm>
            <a:off x="7075488" y="1887538"/>
            <a:ext cx="304800" cy="1371600"/>
            <a:chOff x="0" y="0"/>
            <a:chExt cx="192" cy="864"/>
          </a:xfrm>
        </p:grpSpPr>
        <p:sp>
          <p:nvSpPr>
            <p:cNvPr id="160815" name="Line 47">
              <a:extLst>
                <a:ext uri="{FF2B5EF4-FFF2-40B4-BE49-F238E27FC236}">
                  <a16:creationId xmlns:a16="http://schemas.microsoft.com/office/drawing/2014/main" id="{995A5207-2978-4E07-8CE4-05915F4FA0A3}"/>
                </a:ext>
              </a:extLst>
            </p:cNvPr>
            <p:cNvSpPr>
              <a:spLocks noChangeShapeType="1"/>
            </p:cNvSpPr>
            <p:nvPr/>
          </p:nvSpPr>
          <p:spPr bwMode="auto">
            <a:xfrm flipH="1" flipV="1">
              <a:off x="0" y="864"/>
              <a:ext cx="192" cy="0"/>
            </a:xfrm>
            <a:prstGeom prst="line">
              <a:avLst/>
            </a:prstGeom>
            <a:noFill/>
            <a:ln w="38100" cap="sq">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816" name="Line 48">
              <a:extLst>
                <a:ext uri="{FF2B5EF4-FFF2-40B4-BE49-F238E27FC236}">
                  <a16:creationId xmlns:a16="http://schemas.microsoft.com/office/drawing/2014/main" id="{EBDE3AF6-A94A-4E69-B6DE-F50B35B4E5B4}"/>
                </a:ext>
              </a:extLst>
            </p:cNvPr>
            <p:cNvSpPr>
              <a:spLocks noChangeShapeType="1"/>
            </p:cNvSpPr>
            <p:nvPr/>
          </p:nvSpPr>
          <p:spPr bwMode="auto">
            <a:xfrm flipH="1">
              <a:off x="192" y="0"/>
              <a:ext cx="0" cy="864"/>
            </a:xfrm>
            <a:prstGeom prst="line">
              <a:avLst/>
            </a:prstGeom>
            <a:noFill/>
            <a:ln w="38100" cap="sq">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0817" name="Rectangle 49">
            <a:extLst>
              <a:ext uri="{FF2B5EF4-FFF2-40B4-BE49-F238E27FC236}">
                <a16:creationId xmlns:a16="http://schemas.microsoft.com/office/drawing/2014/main" id="{AA1AE3AE-E94F-4221-8680-97201DDDFD62}"/>
              </a:ext>
            </a:extLst>
          </p:cNvPr>
          <p:cNvSpPr>
            <a:spLocks noChangeArrowheads="1"/>
          </p:cNvSpPr>
          <p:nvPr/>
        </p:nvSpPr>
        <p:spPr bwMode="auto">
          <a:xfrm>
            <a:off x="7632700" y="2924175"/>
            <a:ext cx="1116013" cy="43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2800">
                <a:solidFill>
                  <a:srgbClr val="0000CC"/>
                </a:solidFill>
              </a:rPr>
              <a:t>NULL</a:t>
            </a:r>
          </a:p>
        </p:txBody>
      </p:sp>
      <p:sp>
        <p:nvSpPr>
          <p:cNvPr id="160818" name="Line 50">
            <a:extLst>
              <a:ext uri="{FF2B5EF4-FFF2-40B4-BE49-F238E27FC236}">
                <a16:creationId xmlns:a16="http://schemas.microsoft.com/office/drawing/2014/main" id="{12A64F10-BFDF-47B9-9D37-F5EC2E3036AF}"/>
              </a:ext>
            </a:extLst>
          </p:cNvPr>
          <p:cNvSpPr>
            <a:spLocks noChangeShapeType="1"/>
          </p:cNvSpPr>
          <p:nvPr/>
        </p:nvSpPr>
        <p:spPr bwMode="auto">
          <a:xfrm>
            <a:off x="4932363" y="2133600"/>
            <a:ext cx="863600" cy="7143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60819" name="Group 51">
            <a:extLst>
              <a:ext uri="{FF2B5EF4-FFF2-40B4-BE49-F238E27FC236}">
                <a16:creationId xmlns:a16="http://schemas.microsoft.com/office/drawing/2014/main" id="{BB718CEE-A7A4-4804-9F26-BD25FF1F1816}"/>
              </a:ext>
            </a:extLst>
          </p:cNvPr>
          <p:cNvGrpSpPr>
            <a:grpSpLocks/>
          </p:cNvGrpSpPr>
          <p:nvPr/>
        </p:nvGrpSpPr>
        <p:grpSpPr bwMode="auto">
          <a:xfrm>
            <a:off x="4932363" y="1557338"/>
            <a:ext cx="935037" cy="1871662"/>
            <a:chOff x="0" y="0"/>
            <a:chExt cx="589" cy="1179"/>
          </a:xfrm>
        </p:grpSpPr>
        <p:sp>
          <p:nvSpPr>
            <p:cNvPr id="160820" name="Rectangle 52">
              <a:extLst>
                <a:ext uri="{FF2B5EF4-FFF2-40B4-BE49-F238E27FC236}">
                  <a16:creationId xmlns:a16="http://schemas.microsoft.com/office/drawing/2014/main" id="{1ED37D51-F61C-41E3-8E41-921EC813423B}"/>
                </a:ext>
              </a:extLst>
            </p:cNvPr>
            <p:cNvSpPr>
              <a:spLocks noChangeArrowheads="1"/>
            </p:cNvSpPr>
            <p:nvPr/>
          </p:nvSpPr>
          <p:spPr bwMode="auto">
            <a:xfrm>
              <a:off x="0" y="0"/>
              <a:ext cx="589" cy="1179"/>
            </a:xfrm>
            <a:prstGeom prst="rect">
              <a:avLst/>
            </a:prstGeom>
            <a:noFill/>
            <a:ln w="3810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0821" name="Line 53">
              <a:extLst>
                <a:ext uri="{FF2B5EF4-FFF2-40B4-BE49-F238E27FC236}">
                  <a16:creationId xmlns:a16="http://schemas.microsoft.com/office/drawing/2014/main" id="{3F5A69BE-F3F3-4C1E-AC96-D188BCC80A5B}"/>
                </a:ext>
              </a:extLst>
            </p:cNvPr>
            <p:cNvSpPr>
              <a:spLocks noChangeShapeType="1"/>
            </p:cNvSpPr>
            <p:nvPr/>
          </p:nvSpPr>
          <p:spPr bwMode="auto">
            <a:xfrm>
              <a:off x="0" y="816"/>
              <a:ext cx="589"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0822" name="Line 54">
              <a:extLst>
                <a:ext uri="{FF2B5EF4-FFF2-40B4-BE49-F238E27FC236}">
                  <a16:creationId xmlns:a16="http://schemas.microsoft.com/office/drawing/2014/main" id="{D26349CF-53A9-4EE6-99AB-6250F313F9B7}"/>
                </a:ext>
              </a:extLst>
            </p:cNvPr>
            <p:cNvSpPr>
              <a:spLocks noChangeShapeType="1"/>
            </p:cNvSpPr>
            <p:nvPr/>
          </p:nvSpPr>
          <p:spPr bwMode="auto">
            <a:xfrm>
              <a:off x="0" y="453"/>
              <a:ext cx="589"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60823" name="Group 55">
            <a:extLst>
              <a:ext uri="{FF2B5EF4-FFF2-40B4-BE49-F238E27FC236}">
                <a16:creationId xmlns:a16="http://schemas.microsoft.com/office/drawing/2014/main" id="{96F3B585-02AE-4F36-8E47-77795CB06BB4}"/>
              </a:ext>
            </a:extLst>
          </p:cNvPr>
          <p:cNvGrpSpPr>
            <a:grpSpLocks/>
          </p:cNvGrpSpPr>
          <p:nvPr/>
        </p:nvGrpSpPr>
        <p:grpSpPr bwMode="auto">
          <a:xfrm>
            <a:off x="6300788" y="1557338"/>
            <a:ext cx="935037" cy="1871662"/>
            <a:chOff x="0" y="0"/>
            <a:chExt cx="589" cy="1179"/>
          </a:xfrm>
        </p:grpSpPr>
        <p:sp>
          <p:nvSpPr>
            <p:cNvPr id="160824" name="Rectangle 56">
              <a:extLst>
                <a:ext uri="{FF2B5EF4-FFF2-40B4-BE49-F238E27FC236}">
                  <a16:creationId xmlns:a16="http://schemas.microsoft.com/office/drawing/2014/main" id="{09042692-DA66-487E-8D18-1522EA6CCC33}"/>
                </a:ext>
              </a:extLst>
            </p:cNvPr>
            <p:cNvSpPr>
              <a:spLocks noChangeArrowheads="1"/>
            </p:cNvSpPr>
            <p:nvPr/>
          </p:nvSpPr>
          <p:spPr bwMode="auto">
            <a:xfrm>
              <a:off x="0" y="0"/>
              <a:ext cx="589" cy="1179"/>
            </a:xfrm>
            <a:prstGeom prst="rect">
              <a:avLst/>
            </a:prstGeom>
            <a:noFill/>
            <a:ln w="3810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0825" name="Line 57">
              <a:extLst>
                <a:ext uri="{FF2B5EF4-FFF2-40B4-BE49-F238E27FC236}">
                  <a16:creationId xmlns:a16="http://schemas.microsoft.com/office/drawing/2014/main" id="{BF0EE970-7156-4DED-89CA-4358A85EC031}"/>
                </a:ext>
              </a:extLst>
            </p:cNvPr>
            <p:cNvSpPr>
              <a:spLocks noChangeShapeType="1"/>
            </p:cNvSpPr>
            <p:nvPr/>
          </p:nvSpPr>
          <p:spPr bwMode="auto">
            <a:xfrm>
              <a:off x="0" y="408"/>
              <a:ext cx="589"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0826" name="Line 58">
              <a:extLst>
                <a:ext uri="{FF2B5EF4-FFF2-40B4-BE49-F238E27FC236}">
                  <a16:creationId xmlns:a16="http://schemas.microsoft.com/office/drawing/2014/main" id="{B1858050-F104-4C73-8EAC-E7B907B2A82F}"/>
                </a:ext>
              </a:extLst>
            </p:cNvPr>
            <p:cNvSpPr>
              <a:spLocks noChangeShapeType="1"/>
            </p:cNvSpPr>
            <p:nvPr/>
          </p:nvSpPr>
          <p:spPr bwMode="auto">
            <a:xfrm>
              <a:off x="0" y="816"/>
              <a:ext cx="589"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60827" name="Group 59">
            <a:extLst>
              <a:ext uri="{FF2B5EF4-FFF2-40B4-BE49-F238E27FC236}">
                <a16:creationId xmlns:a16="http://schemas.microsoft.com/office/drawing/2014/main" id="{55D776B6-3C82-4AB2-8315-1E1C42A70DCD}"/>
              </a:ext>
            </a:extLst>
          </p:cNvPr>
          <p:cNvGrpSpPr>
            <a:grpSpLocks/>
          </p:cNvGrpSpPr>
          <p:nvPr/>
        </p:nvGrpSpPr>
        <p:grpSpPr bwMode="auto">
          <a:xfrm>
            <a:off x="7667625" y="1557338"/>
            <a:ext cx="1081088" cy="1871662"/>
            <a:chOff x="0" y="0"/>
            <a:chExt cx="681" cy="1179"/>
          </a:xfrm>
        </p:grpSpPr>
        <p:sp>
          <p:nvSpPr>
            <p:cNvPr id="160828" name="Rectangle 60">
              <a:extLst>
                <a:ext uri="{FF2B5EF4-FFF2-40B4-BE49-F238E27FC236}">
                  <a16:creationId xmlns:a16="http://schemas.microsoft.com/office/drawing/2014/main" id="{0C235385-9BF3-4A85-A139-388B95BE86C6}"/>
                </a:ext>
              </a:extLst>
            </p:cNvPr>
            <p:cNvSpPr>
              <a:spLocks noChangeArrowheads="1"/>
            </p:cNvSpPr>
            <p:nvPr/>
          </p:nvSpPr>
          <p:spPr bwMode="auto">
            <a:xfrm>
              <a:off x="1" y="0"/>
              <a:ext cx="680" cy="1179"/>
            </a:xfrm>
            <a:prstGeom prst="rect">
              <a:avLst/>
            </a:prstGeom>
            <a:noFill/>
            <a:ln w="3810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0829" name="Line 61">
              <a:extLst>
                <a:ext uri="{FF2B5EF4-FFF2-40B4-BE49-F238E27FC236}">
                  <a16:creationId xmlns:a16="http://schemas.microsoft.com/office/drawing/2014/main" id="{3EAC80E9-AB80-41A1-B5DE-C8E728F1C302}"/>
                </a:ext>
              </a:extLst>
            </p:cNvPr>
            <p:cNvSpPr>
              <a:spLocks noChangeShapeType="1"/>
            </p:cNvSpPr>
            <p:nvPr/>
          </p:nvSpPr>
          <p:spPr bwMode="auto">
            <a:xfrm>
              <a:off x="0" y="363"/>
              <a:ext cx="681"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0830" name="Line 62">
              <a:extLst>
                <a:ext uri="{FF2B5EF4-FFF2-40B4-BE49-F238E27FC236}">
                  <a16:creationId xmlns:a16="http://schemas.microsoft.com/office/drawing/2014/main" id="{A26C0405-73A6-49B8-AF24-4E4FE983EF53}"/>
                </a:ext>
              </a:extLst>
            </p:cNvPr>
            <p:cNvSpPr>
              <a:spLocks noChangeShapeType="1"/>
            </p:cNvSpPr>
            <p:nvPr/>
          </p:nvSpPr>
          <p:spPr bwMode="auto">
            <a:xfrm>
              <a:off x="0" y="771"/>
              <a:ext cx="681"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8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8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8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07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7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7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077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07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0774">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07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0774">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080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60771">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077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6077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081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608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081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0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utoUpdateAnimBg="0"/>
      <p:bldP spid="160777" grpId="0" autoUpdateAnimBg="0"/>
      <p:bldP spid="160778" grpId="0" autoUpdateAnimBg="0"/>
      <p:bldP spid="16081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DCF62810-403C-4A1E-A54A-ABC5F3F14EC2}"/>
              </a:ext>
            </a:extLst>
          </p:cNvPr>
          <p:cNvSpPr>
            <a:spLocks noChangeArrowheads="1"/>
          </p:cNvSpPr>
          <p:nvPr/>
        </p:nvSpPr>
        <p:spPr bwMode="auto">
          <a:xfrm>
            <a:off x="1331913" y="2544763"/>
            <a:ext cx="19431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a:solidFill>
                  <a:srgbClr val="CC0000"/>
                </a:solidFill>
              </a:rPr>
              <a:t>p=head;</a:t>
            </a:r>
          </a:p>
        </p:txBody>
      </p:sp>
      <p:sp>
        <p:nvSpPr>
          <p:cNvPr id="162819" name="Rectangle 3">
            <a:extLst>
              <a:ext uri="{FF2B5EF4-FFF2-40B4-BE49-F238E27FC236}">
                <a16:creationId xmlns:a16="http://schemas.microsoft.com/office/drawing/2014/main" id="{BFB22869-B68A-4F52-93B7-5401AD99D2B4}"/>
              </a:ext>
            </a:extLst>
          </p:cNvPr>
          <p:cNvSpPr>
            <a:spLocks noChangeArrowheads="1"/>
          </p:cNvSpPr>
          <p:nvPr/>
        </p:nvSpPr>
        <p:spPr bwMode="auto">
          <a:xfrm>
            <a:off x="1116013" y="3121025"/>
            <a:ext cx="6911975" cy="3024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zh-CN" altLang="en-US"/>
              <a:t>  </a:t>
            </a:r>
            <a:r>
              <a:rPr lang="en-US" altLang="zh-CN">
                <a:solidFill>
                  <a:srgbClr val="0000CC"/>
                </a:solidFill>
              </a:rPr>
              <a:t>do  {</a:t>
            </a:r>
            <a:r>
              <a:rPr lang="en-US" altLang="zh-CN"/>
              <a:t> </a:t>
            </a:r>
          </a:p>
          <a:p>
            <a:pPr algn="l" eaLnBrk="0" hangingPunct="0"/>
            <a:r>
              <a:rPr lang="en-US" altLang="zh-CN"/>
              <a:t>    printf (“%ld, %5.1f \n”,</a:t>
            </a:r>
          </a:p>
          <a:p>
            <a:pPr algn="l" eaLnBrk="0" hangingPunct="0"/>
            <a:r>
              <a:rPr lang="en-US" altLang="zh-CN"/>
              <a:t>                            (*p).num, (*p).score);</a:t>
            </a:r>
          </a:p>
          <a:p>
            <a:pPr algn="l" eaLnBrk="0" hangingPunct="0"/>
            <a:r>
              <a:rPr lang="en-US" altLang="zh-CN">
                <a:solidFill>
                  <a:srgbClr val="0000CC"/>
                </a:solidFill>
              </a:rPr>
              <a:t>    p=(*p). next;</a:t>
            </a:r>
          </a:p>
          <a:p>
            <a:pPr algn="l" eaLnBrk="0" hangingPunct="0"/>
            <a:r>
              <a:rPr lang="en-US" altLang="zh-CN">
                <a:solidFill>
                  <a:srgbClr val="0000CC"/>
                </a:solidFill>
              </a:rPr>
              <a:t>  }</a:t>
            </a:r>
            <a:r>
              <a:rPr lang="en-US" altLang="zh-CN"/>
              <a:t> </a:t>
            </a:r>
          </a:p>
          <a:p>
            <a:pPr algn="l" eaLnBrk="0" hangingPunct="0"/>
            <a:r>
              <a:rPr lang="en-US" altLang="zh-CN"/>
              <a:t>  while(p!= NULL );    }</a:t>
            </a:r>
          </a:p>
        </p:txBody>
      </p:sp>
      <p:sp>
        <p:nvSpPr>
          <p:cNvPr id="162820" name="Rectangle 4">
            <a:extLst>
              <a:ext uri="{FF2B5EF4-FFF2-40B4-BE49-F238E27FC236}">
                <a16:creationId xmlns:a16="http://schemas.microsoft.com/office/drawing/2014/main" id="{A214B495-BCF4-4E27-B1F0-C66FECB0C6BD}"/>
              </a:ext>
            </a:extLst>
          </p:cNvPr>
          <p:cNvSpPr>
            <a:spLocks noChangeArrowheads="1"/>
          </p:cNvSpPr>
          <p:nvPr/>
        </p:nvSpPr>
        <p:spPr bwMode="auto">
          <a:xfrm>
            <a:off x="4140200" y="3625850"/>
            <a:ext cx="20574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endParaRPr lang="zh-CN" altLang="en-US">
              <a:effectLst>
                <a:outerShdw blurRad="38100" dist="38100" dir="2700000" algn="tl">
                  <a:srgbClr val="C0C0C0"/>
                </a:outerShdw>
              </a:effectLst>
            </a:endParaRPr>
          </a:p>
        </p:txBody>
      </p:sp>
      <p:sp>
        <p:nvSpPr>
          <p:cNvPr id="162821" name="AutoShape 5">
            <a:extLst>
              <a:ext uri="{FF2B5EF4-FFF2-40B4-BE49-F238E27FC236}">
                <a16:creationId xmlns:a16="http://schemas.microsoft.com/office/drawing/2014/main" id="{03AC303F-5ACF-4793-BEFD-54FBB0D18A6D}"/>
              </a:ext>
            </a:extLst>
          </p:cNvPr>
          <p:cNvSpPr>
            <a:spLocks noChangeArrowheads="1"/>
          </p:cNvSpPr>
          <p:nvPr/>
        </p:nvSpPr>
        <p:spPr bwMode="auto">
          <a:xfrm>
            <a:off x="5219700" y="4921250"/>
            <a:ext cx="1873250" cy="574675"/>
          </a:xfrm>
          <a:prstGeom prst="wedgeRectCallout">
            <a:avLst>
              <a:gd name="adj1" fmla="val -115338"/>
              <a:gd name="adj2" fmla="val -38398"/>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l"/>
            <a:r>
              <a:rPr lang="en-US" altLang="zh-CN"/>
              <a:t>p-&gt;next</a:t>
            </a:r>
          </a:p>
        </p:txBody>
      </p:sp>
      <p:sp>
        <p:nvSpPr>
          <p:cNvPr id="162822" name="Rectangle 6">
            <a:extLst>
              <a:ext uri="{FF2B5EF4-FFF2-40B4-BE49-F238E27FC236}">
                <a16:creationId xmlns:a16="http://schemas.microsoft.com/office/drawing/2014/main" id="{16F14B49-4413-4AEB-92AB-7541E46F520A}"/>
              </a:ext>
            </a:extLst>
          </p:cNvPr>
          <p:cNvSpPr>
            <a:spLocks noChangeArrowheads="1"/>
          </p:cNvSpPr>
          <p:nvPr/>
        </p:nvSpPr>
        <p:spPr bwMode="auto">
          <a:xfrm>
            <a:off x="3084513" y="239713"/>
            <a:ext cx="8382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006600"/>
                </a:solidFill>
              </a:rPr>
              <a:t> </a:t>
            </a:r>
            <a:r>
              <a:rPr lang="en-US" altLang="zh-CN">
                <a:solidFill>
                  <a:srgbClr val="006600"/>
                </a:solidFill>
              </a:rPr>
              <a:t>a</a:t>
            </a:r>
          </a:p>
        </p:txBody>
      </p:sp>
      <p:sp>
        <p:nvSpPr>
          <p:cNvPr id="162823" name="Rectangle 7">
            <a:extLst>
              <a:ext uri="{FF2B5EF4-FFF2-40B4-BE49-F238E27FC236}">
                <a16:creationId xmlns:a16="http://schemas.microsoft.com/office/drawing/2014/main" id="{AFD088D5-7B8D-4FE9-B3F5-F07E12C033EB}"/>
              </a:ext>
            </a:extLst>
          </p:cNvPr>
          <p:cNvSpPr>
            <a:spLocks noChangeArrowheads="1"/>
          </p:cNvSpPr>
          <p:nvPr/>
        </p:nvSpPr>
        <p:spPr bwMode="auto">
          <a:xfrm>
            <a:off x="4813300" y="312738"/>
            <a:ext cx="8382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006600"/>
                </a:solidFill>
              </a:rPr>
              <a:t> </a:t>
            </a:r>
            <a:r>
              <a:rPr lang="en-US" altLang="zh-CN">
                <a:solidFill>
                  <a:srgbClr val="006600"/>
                </a:solidFill>
              </a:rPr>
              <a:t>b</a:t>
            </a:r>
          </a:p>
        </p:txBody>
      </p:sp>
      <p:sp>
        <p:nvSpPr>
          <p:cNvPr id="162824" name="Rectangle 8">
            <a:extLst>
              <a:ext uri="{FF2B5EF4-FFF2-40B4-BE49-F238E27FC236}">
                <a16:creationId xmlns:a16="http://schemas.microsoft.com/office/drawing/2014/main" id="{C543F4A5-C655-4CDD-A9F8-66A549B65C24}"/>
              </a:ext>
            </a:extLst>
          </p:cNvPr>
          <p:cNvSpPr>
            <a:spLocks noChangeArrowheads="1"/>
          </p:cNvSpPr>
          <p:nvPr/>
        </p:nvSpPr>
        <p:spPr bwMode="auto">
          <a:xfrm>
            <a:off x="6540500" y="239713"/>
            <a:ext cx="8382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006600"/>
                </a:solidFill>
              </a:rPr>
              <a:t> </a:t>
            </a:r>
            <a:r>
              <a:rPr lang="en-US" altLang="zh-CN">
                <a:solidFill>
                  <a:srgbClr val="006600"/>
                </a:solidFill>
              </a:rPr>
              <a:t>c</a:t>
            </a:r>
          </a:p>
        </p:txBody>
      </p:sp>
      <p:grpSp>
        <p:nvGrpSpPr>
          <p:cNvPr id="162825" name="Group 9">
            <a:extLst>
              <a:ext uri="{FF2B5EF4-FFF2-40B4-BE49-F238E27FC236}">
                <a16:creationId xmlns:a16="http://schemas.microsoft.com/office/drawing/2014/main" id="{F615E8B0-6D8C-42D4-8BCB-063B23FA841B}"/>
              </a:ext>
            </a:extLst>
          </p:cNvPr>
          <p:cNvGrpSpPr>
            <a:grpSpLocks/>
          </p:cNvGrpSpPr>
          <p:nvPr/>
        </p:nvGrpSpPr>
        <p:grpSpPr bwMode="auto">
          <a:xfrm>
            <a:off x="1763713" y="455613"/>
            <a:ext cx="719137" cy="1304925"/>
            <a:chOff x="0" y="0"/>
            <a:chExt cx="384" cy="624"/>
          </a:xfrm>
        </p:grpSpPr>
        <p:sp>
          <p:nvSpPr>
            <p:cNvPr id="162826" name="Rectangle 10">
              <a:extLst>
                <a:ext uri="{FF2B5EF4-FFF2-40B4-BE49-F238E27FC236}">
                  <a16:creationId xmlns:a16="http://schemas.microsoft.com/office/drawing/2014/main" id="{587815D5-AF8D-4FE0-A312-12B7E16E5509}"/>
                </a:ext>
              </a:extLst>
            </p:cNvPr>
            <p:cNvSpPr>
              <a:spLocks noChangeArrowheads="1"/>
            </p:cNvSpPr>
            <p:nvPr/>
          </p:nvSpPr>
          <p:spPr bwMode="auto">
            <a:xfrm>
              <a:off x="0" y="240"/>
              <a:ext cx="384" cy="384"/>
            </a:xfrm>
            <a:prstGeom prst="rect">
              <a:avLst/>
            </a:prstGeom>
            <a:noFill/>
            <a:ln w="38100" cap="sq">
              <a:solidFill>
                <a:srgbClr val="00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t>  </a:t>
              </a:r>
            </a:p>
          </p:txBody>
        </p:sp>
        <p:sp>
          <p:nvSpPr>
            <p:cNvPr id="162827" name="Rectangle 11">
              <a:extLst>
                <a:ext uri="{FF2B5EF4-FFF2-40B4-BE49-F238E27FC236}">
                  <a16:creationId xmlns:a16="http://schemas.microsoft.com/office/drawing/2014/main" id="{118BB355-F848-436F-B7AD-DAA6E8E4A5CA}"/>
                </a:ext>
              </a:extLst>
            </p:cNvPr>
            <p:cNvSpPr>
              <a:spLocks noChangeArrowheads="1"/>
            </p:cNvSpPr>
            <p:nvPr/>
          </p:nvSpPr>
          <p:spPr bwMode="auto">
            <a:xfrm>
              <a:off x="48" y="0"/>
              <a:ext cx="288"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006600"/>
                  </a:solidFill>
                </a:rPr>
                <a:t> </a:t>
              </a:r>
              <a:r>
                <a:rPr lang="en-US" altLang="zh-CN">
                  <a:solidFill>
                    <a:srgbClr val="006600"/>
                  </a:solidFill>
                </a:rPr>
                <a:t>head </a:t>
              </a:r>
            </a:p>
          </p:txBody>
        </p:sp>
      </p:grpSp>
      <p:graphicFrame>
        <p:nvGraphicFramePr>
          <p:cNvPr id="162828" name="Group 12">
            <a:extLst>
              <a:ext uri="{FF2B5EF4-FFF2-40B4-BE49-F238E27FC236}">
                <a16:creationId xmlns:a16="http://schemas.microsoft.com/office/drawing/2014/main" id="{362EB253-12AB-45F4-BB18-C7E7B42B392F}"/>
              </a:ext>
            </a:extLst>
          </p:cNvPr>
          <p:cNvGraphicFramePr>
            <a:graphicFrameLocks noGrp="1"/>
          </p:cNvGraphicFramePr>
          <p:nvPr/>
        </p:nvGraphicFramePr>
        <p:xfrm>
          <a:off x="3092450" y="815975"/>
          <a:ext cx="1033463" cy="1211263"/>
        </p:xfrm>
        <a:graphic>
          <a:graphicData uri="http://schemas.openxmlformats.org/drawingml/2006/table">
            <a:tbl>
              <a:tblPr/>
              <a:tblGrid>
                <a:gridCol w="1033463">
                  <a:extLst>
                    <a:ext uri="{9D8B030D-6E8A-4147-A177-3AD203B41FA5}">
                      <a16:colId xmlns:a16="http://schemas.microsoft.com/office/drawing/2014/main" val="1937204091"/>
                    </a:ext>
                  </a:extLst>
                </a:gridCol>
              </a:tblGrid>
              <a:tr h="62230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101 </a:t>
                      </a:r>
                    </a:p>
                  </a:txBody>
                  <a:tcPr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2449865700"/>
                  </a:ext>
                </a:extLst>
              </a:tr>
              <a:tr h="588963">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68.5</a:t>
                      </a:r>
                    </a:p>
                  </a:txBody>
                  <a:tcPr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455431515"/>
                  </a:ext>
                </a:extLst>
              </a:tr>
            </a:tbl>
          </a:graphicData>
        </a:graphic>
      </p:graphicFrame>
      <p:graphicFrame>
        <p:nvGraphicFramePr>
          <p:cNvPr id="162837" name="Group 21">
            <a:extLst>
              <a:ext uri="{FF2B5EF4-FFF2-40B4-BE49-F238E27FC236}">
                <a16:creationId xmlns:a16="http://schemas.microsoft.com/office/drawing/2014/main" id="{656B4DD7-31FD-4C56-8D71-8AB3FCAC8818}"/>
              </a:ext>
            </a:extLst>
          </p:cNvPr>
          <p:cNvGraphicFramePr>
            <a:graphicFrameLocks noGrp="1"/>
          </p:cNvGraphicFramePr>
          <p:nvPr/>
        </p:nvGraphicFramePr>
        <p:xfrm>
          <a:off x="4787900" y="717550"/>
          <a:ext cx="1008063" cy="1274763"/>
        </p:xfrm>
        <a:graphic>
          <a:graphicData uri="http://schemas.openxmlformats.org/drawingml/2006/table">
            <a:tbl>
              <a:tblPr/>
              <a:tblGrid>
                <a:gridCol w="1008063">
                  <a:extLst>
                    <a:ext uri="{9D8B030D-6E8A-4147-A177-3AD203B41FA5}">
                      <a16:colId xmlns:a16="http://schemas.microsoft.com/office/drawing/2014/main" val="3463349017"/>
                    </a:ext>
                  </a:extLst>
                </a:gridCol>
              </a:tblGrid>
              <a:tr h="68580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102 </a:t>
                      </a:r>
                    </a:p>
                  </a:txBody>
                  <a:tcPr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610729644"/>
                  </a:ext>
                </a:extLst>
              </a:tr>
              <a:tr h="588963">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77.8</a:t>
                      </a:r>
                    </a:p>
                  </a:txBody>
                  <a:tcPr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3619311406"/>
                  </a:ext>
                </a:extLst>
              </a:tr>
            </a:tbl>
          </a:graphicData>
        </a:graphic>
      </p:graphicFrame>
      <p:graphicFrame>
        <p:nvGraphicFramePr>
          <p:cNvPr id="162846" name="Group 30">
            <a:extLst>
              <a:ext uri="{FF2B5EF4-FFF2-40B4-BE49-F238E27FC236}">
                <a16:creationId xmlns:a16="http://schemas.microsoft.com/office/drawing/2014/main" id="{2D68F20C-F532-4870-B4D4-AF8019B68223}"/>
              </a:ext>
            </a:extLst>
          </p:cNvPr>
          <p:cNvGraphicFramePr>
            <a:graphicFrameLocks noGrp="1"/>
          </p:cNvGraphicFramePr>
          <p:nvPr/>
        </p:nvGraphicFramePr>
        <p:xfrm>
          <a:off x="6542088" y="646113"/>
          <a:ext cx="908050" cy="1295400"/>
        </p:xfrm>
        <a:graphic>
          <a:graphicData uri="http://schemas.openxmlformats.org/drawingml/2006/table">
            <a:tbl>
              <a:tblPr/>
              <a:tblGrid>
                <a:gridCol w="908050">
                  <a:extLst>
                    <a:ext uri="{9D8B030D-6E8A-4147-A177-3AD203B41FA5}">
                      <a16:colId xmlns:a16="http://schemas.microsoft.com/office/drawing/2014/main" val="1021720670"/>
                    </a:ext>
                  </a:extLst>
                </a:gridCol>
              </a:tblGrid>
              <a:tr h="706438">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103 </a:t>
                      </a:r>
                    </a:p>
                  </a:txBody>
                  <a:tcPr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693323195"/>
                  </a:ext>
                </a:extLst>
              </a:tr>
              <a:tr h="588963">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88.5</a:t>
                      </a:r>
                    </a:p>
                  </a:txBody>
                  <a:tcPr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2173562126"/>
                  </a:ext>
                </a:extLst>
              </a:tr>
            </a:tbl>
          </a:graphicData>
        </a:graphic>
      </p:graphicFrame>
      <p:grpSp>
        <p:nvGrpSpPr>
          <p:cNvPr id="162855" name="Group 39">
            <a:extLst>
              <a:ext uri="{FF2B5EF4-FFF2-40B4-BE49-F238E27FC236}">
                <a16:creationId xmlns:a16="http://schemas.microsoft.com/office/drawing/2014/main" id="{58B249D7-FA0A-4F48-98BB-2FE770C1F144}"/>
              </a:ext>
            </a:extLst>
          </p:cNvPr>
          <p:cNvGrpSpPr>
            <a:grpSpLocks/>
          </p:cNvGrpSpPr>
          <p:nvPr/>
        </p:nvGrpSpPr>
        <p:grpSpPr bwMode="auto">
          <a:xfrm>
            <a:off x="3978275" y="1074738"/>
            <a:ext cx="304800" cy="1371600"/>
            <a:chOff x="0" y="0"/>
            <a:chExt cx="192" cy="864"/>
          </a:xfrm>
        </p:grpSpPr>
        <p:sp>
          <p:nvSpPr>
            <p:cNvPr id="162856" name="Line 40">
              <a:extLst>
                <a:ext uri="{FF2B5EF4-FFF2-40B4-BE49-F238E27FC236}">
                  <a16:creationId xmlns:a16="http://schemas.microsoft.com/office/drawing/2014/main" id="{6B571C80-B004-413B-96D1-5AF43E856523}"/>
                </a:ext>
              </a:extLst>
            </p:cNvPr>
            <p:cNvSpPr>
              <a:spLocks noChangeShapeType="1"/>
            </p:cNvSpPr>
            <p:nvPr/>
          </p:nvSpPr>
          <p:spPr bwMode="auto">
            <a:xfrm flipH="1" flipV="1">
              <a:off x="0" y="864"/>
              <a:ext cx="192" cy="0"/>
            </a:xfrm>
            <a:prstGeom prst="line">
              <a:avLst/>
            </a:prstGeom>
            <a:noFill/>
            <a:ln w="38100" cap="sq">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57" name="Line 41">
              <a:extLst>
                <a:ext uri="{FF2B5EF4-FFF2-40B4-BE49-F238E27FC236}">
                  <a16:creationId xmlns:a16="http://schemas.microsoft.com/office/drawing/2014/main" id="{6F4DA92B-8FC4-48AD-9E51-5AEA065A79EB}"/>
                </a:ext>
              </a:extLst>
            </p:cNvPr>
            <p:cNvSpPr>
              <a:spLocks noChangeShapeType="1"/>
            </p:cNvSpPr>
            <p:nvPr/>
          </p:nvSpPr>
          <p:spPr bwMode="auto">
            <a:xfrm flipH="1">
              <a:off x="192" y="0"/>
              <a:ext cx="0" cy="864"/>
            </a:xfrm>
            <a:prstGeom prst="line">
              <a:avLst/>
            </a:prstGeom>
            <a:noFill/>
            <a:ln w="38100" cap="sq">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2858" name="Group 42">
            <a:extLst>
              <a:ext uri="{FF2B5EF4-FFF2-40B4-BE49-F238E27FC236}">
                <a16:creationId xmlns:a16="http://schemas.microsoft.com/office/drawing/2014/main" id="{4742EE18-F976-4BD7-9C54-2ACC745D6346}"/>
              </a:ext>
            </a:extLst>
          </p:cNvPr>
          <p:cNvGrpSpPr>
            <a:grpSpLocks/>
          </p:cNvGrpSpPr>
          <p:nvPr/>
        </p:nvGrpSpPr>
        <p:grpSpPr bwMode="auto">
          <a:xfrm>
            <a:off x="5635625" y="1074738"/>
            <a:ext cx="304800" cy="1371600"/>
            <a:chOff x="0" y="0"/>
            <a:chExt cx="192" cy="864"/>
          </a:xfrm>
        </p:grpSpPr>
        <p:sp>
          <p:nvSpPr>
            <p:cNvPr id="162859" name="Line 43">
              <a:extLst>
                <a:ext uri="{FF2B5EF4-FFF2-40B4-BE49-F238E27FC236}">
                  <a16:creationId xmlns:a16="http://schemas.microsoft.com/office/drawing/2014/main" id="{7A08E188-0E77-4213-AF81-A6FB90395408}"/>
                </a:ext>
              </a:extLst>
            </p:cNvPr>
            <p:cNvSpPr>
              <a:spLocks noChangeShapeType="1"/>
            </p:cNvSpPr>
            <p:nvPr/>
          </p:nvSpPr>
          <p:spPr bwMode="auto">
            <a:xfrm flipH="1" flipV="1">
              <a:off x="0" y="864"/>
              <a:ext cx="192" cy="0"/>
            </a:xfrm>
            <a:prstGeom prst="line">
              <a:avLst/>
            </a:prstGeom>
            <a:noFill/>
            <a:ln w="38100" cap="sq">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60" name="Line 44">
              <a:extLst>
                <a:ext uri="{FF2B5EF4-FFF2-40B4-BE49-F238E27FC236}">
                  <a16:creationId xmlns:a16="http://schemas.microsoft.com/office/drawing/2014/main" id="{BF271543-6E94-4BAD-B922-21B727258240}"/>
                </a:ext>
              </a:extLst>
            </p:cNvPr>
            <p:cNvSpPr>
              <a:spLocks noChangeShapeType="1"/>
            </p:cNvSpPr>
            <p:nvPr/>
          </p:nvSpPr>
          <p:spPr bwMode="auto">
            <a:xfrm flipH="1">
              <a:off x="192" y="0"/>
              <a:ext cx="0" cy="864"/>
            </a:xfrm>
            <a:prstGeom prst="line">
              <a:avLst/>
            </a:prstGeom>
            <a:noFill/>
            <a:ln w="38100" cap="sq">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2861" name="Rectangle 45">
            <a:extLst>
              <a:ext uri="{FF2B5EF4-FFF2-40B4-BE49-F238E27FC236}">
                <a16:creationId xmlns:a16="http://schemas.microsoft.com/office/drawing/2014/main" id="{74938318-6C48-48E0-9A3B-4AC75987CF2B}"/>
              </a:ext>
            </a:extLst>
          </p:cNvPr>
          <p:cNvSpPr>
            <a:spLocks noChangeArrowheads="1"/>
          </p:cNvSpPr>
          <p:nvPr/>
        </p:nvSpPr>
        <p:spPr bwMode="auto">
          <a:xfrm>
            <a:off x="6372225" y="2111375"/>
            <a:ext cx="1116013" cy="43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2800">
                <a:solidFill>
                  <a:srgbClr val="0000CC"/>
                </a:solidFill>
              </a:rPr>
              <a:t>NULL</a:t>
            </a:r>
          </a:p>
        </p:txBody>
      </p:sp>
      <p:sp>
        <p:nvSpPr>
          <p:cNvPr id="162862" name="Line 46">
            <a:extLst>
              <a:ext uri="{FF2B5EF4-FFF2-40B4-BE49-F238E27FC236}">
                <a16:creationId xmlns:a16="http://schemas.microsoft.com/office/drawing/2014/main" id="{08F5CEC6-4B6F-486B-87B1-41BD7C7EA812}"/>
              </a:ext>
            </a:extLst>
          </p:cNvPr>
          <p:cNvSpPr>
            <a:spLocks noChangeShapeType="1"/>
          </p:cNvSpPr>
          <p:nvPr/>
        </p:nvSpPr>
        <p:spPr bwMode="auto">
          <a:xfrm>
            <a:off x="3130550" y="1320800"/>
            <a:ext cx="863600" cy="7143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62863" name="Group 47">
            <a:extLst>
              <a:ext uri="{FF2B5EF4-FFF2-40B4-BE49-F238E27FC236}">
                <a16:creationId xmlns:a16="http://schemas.microsoft.com/office/drawing/2014/main" id="{AE370827-DFC5-4566-83EA-004033812912}"/>
              </a:ext>
            </a:extLst>
          </p:cNvPr>
          <p:cNvGrpSpPr>
            <a:grpSpLocks/>
          </p:cNvGrpSpPr>
          <p:nvPr/>
        </p:nvGrpSpPr>
        <p:grpSpPr bwMode="auto">
          <a:xfrm>
            <a:off x="3130550" y="744538"/>
            <a:ext cx="935038" cy="1871662"/>
            <a:chOff x="0" y="0"/>
            <a:chExt cx="589" cy="1179"/>
          </a:xfrm>
        </p:grpSpPr>
        <p:sp>
          <p:nvSpPr>
            <p:cNvPr id="162864" name="Rectangle 48">
              <a:extLst>
                <a:ext uri="{FF2B5EF4-FFF2-40B4-BE49-F238E27FC236}">
                  <a16:creationId xmlns:a16="http://schemas.microsoft.com/office/drawing/2014/main" id="{13876AE2-D6AC-4486-9F79-B3648BE3DA42}"/>
                </a:ext>
              </a:extLst>
            </p:cNvPr>
            <p:cNvSpPr>
              <a:spLocks noChangeArrowheads="1"/>
            </p:cNvSpPr>
            <p:nvPr/>
          </p:nvSpPr>
          <p:spPr bwMode="auto">
            <a:xfrm>
              <a:off x="0" y="0"/>
              <a:ext cx="589" cy="1179"/>
            </a:xfrm>
            <a:prstGeom prst="rect">
              <a:avLst/>
            </a:prstGeom>
            <a:noFill/>
            <a:ln w="3810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2865" name="Line 49">
              <a:extLst>
                <a:ext uri="{FF2B5EF4-FFF2-40B4-BE49-F238E27FC236}">
                  <a16:creationId xmlns:a16="http://schemas.microsoft.com/office/drawing/2014/main" id="{FBFFA8CF-3ACD-4DBA-A284-ACFDFCA90EC1}"/>
                </a:ext>
              </a:extLst>
            </p:cNvPr>
            <p:cNvSpPr>
              <a:spLocks noChangeShapeType="1"/>
            </p:cNvSpPr>
            <p:nvPr/>
          </p:nvSpPr>
          <p:spPr bwMode="auto">
            <a:xfrm>
              <a:off x="0" y="816"/>
              <a:ext cx="589"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2866" name="Line 50">
              <a:extLst>
                <a:ext uri="{FF2B5EF4-FFF2-40B4-BE49-F238E27FC236}">
                  <a16:creationId xmlns:a16="http://schemas.microsoft.com/office/drawing/2014/main" id="{0392E168-F17D-49F4-8CEA-7A881FD2C3E2}"/>
                </a:ext>
              </a:extLst>
            </p:cNvPr>
            <p:cNvSpPr>
              <a:spLocks noChangeShapeType="1"/>
            </p:cNvSpPr>
            <p:nvPr/>
          </p:nvSpPr>
          <p:spPr bwMode="auto">
            <a:xfrm>
              <a:off x="0" y="453"/>
              <a:ext cx="589"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62867" name="Group 51">
            <a:extLst>
              <a:ext uri="{FF2B5EF4-FFF2-40B4-BE49-F238E27FC236}">
                <a16:creationId xmlns:a16="http://schemas.microsoft.com/office/drawing/2014/main" id="{147BF67F-48A2-4B2A-B3F4-E7CA6F449F98}"/>
              </a:ext>
            </a:extLst>
          </p:cNvPr>
          <p:cNvGrpSpPr>
            <a:grpSpLocks/>
          </p:cNvGrpSpPr>
          <p:nvPr/>
        </p:nvGrpSpPr>
        <p:grpSpPr bwMode="auto">
          <a:xfrm>
            <a:off x="4787900" y="744538"/>
            <a:ext cx="935038" cy="1871662"/>
            <a:chOff x="0" y="0"/>
            <a:chExt cx="589" cy="1179"/>
          </a:xfrm>
        </p:grpSpPr>
        <p:sp>
          <p:nvSpPr>
            <p:cNvPr id="162868" name="Rectangle 52">
              <a:extLst>
                <a:ext uri="{FF2B5EF4-FFF2-40B4-BE49-F238E27FC236}">
                  <a16:creationId xmlns:a16="http://schemas.microsoft.com/office/drawing/2014/main" id="{D854A86E-E7B0-4072-BED2-D59D262F57F3}"/>
                </a:ext>
              </a:extLst>
            </p:cNvPr>
            <p:cNvSpPr>
              <a:spLocks noChangeArrowheads="1"/>
            </p:cNvSpPr>
            <p:nvPr/>
          </p:nvSpPr>
          <p:spPr bwMode="auto">
            <a:xfrm>
              <a:off x="0" y="0"/>
              <a:ext cx="589" cy="1179"/>
            </a:xfrm>
            <a:prstGeom prst="rect">
              <a:avLst/>
            </a:prstGeom>
            <a:noFill/>
            <a:ln w="3810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2869" name="Line 53">
              <a:extLst>
                <a:ext uri="{FF2B5EF4-FFF2-40B4-BE49-F238E27FC236}">
                  <a16:creationId xmlns:a16="http://schemas.microsoft.com/office/drawing/2014/main" id="{4B704D84-D208-4BF6-808C-E0F38139E448}"/>
                </a:ext>
              </a:extLst>
            </p:cNvPr>
            <p:cNvSpPr>
              <a:spLocks noChangeShapeType="1"/>
            </p:cNvSpPr>
            <p:nvPr/>
          </p:nvSpPr>
          <p:spPr bwMode="auto">
            <a:xfrm>
              <a:off x="0" y="408"/>
              <a:ext cx="589"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2870" name="Line 54">
              <a:extLst>
                <a:ext uri="{FF2B5EF4-FFF2-40B4-BE49-F238E27FC236}">
                  <a16:creationId xmlns:a16="http://schemas.microsoft.com/office/drawing/2014/main" id="{CC698D58-0CBB-4865-A231-12796CF55357}"/>
                </a:ext>
              </a:extLst>
            </p:cNvPr>
            <p:cNvSpPr>
              <a:spLocks noChangeShapeType="1"/>
            </p:cNvSpPr>
            <p:nvPr/>
          </p:nvSpPr>
          <p:spPr bwMode="auto">
            <a:xfrm>
              <a:off x="0" y="816"/>
              <a:ext cx="589"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62871" name="Group 55">
            <a:extLst>
              <a:ext uri="{FF2B5EF4-FFF2-40B4-BE49-F238E27FC236}">
                <a16:creationId xmlns:a16="http://schemas.microsoft.com/office/drawing/2014/main" id="{F44D3DA0-2A7D-46C3-A7C0-7B943D3D7DA4}"/>
              </a:ext>
            </a:extLst>
          </p:cNvPr>
          <p:cNvGrpSpPr>
            <a:grpSpLocks/>
          </p:cNvGrpSpPr>
          <p:nvPr/>
        </p:nvGrpSpPr>
        <p:grpSpPr bwMode="auto">
          <a:xfrm>
            <a:off x="6442075" y="744538"/>
            <a:ext cx="1081088" cy="1871662"/>
            <a:chOff x="0" y="0"/>
            <a:chExt cx="681" cy="1179"/>
          </a:xfrm>
        </p:grpSpPr>
        <p:sp>
          <p:nvSpPr>
            <p:cNvPr id="162872" name="Rectangle 56">
              <a:extLst>
                <a:ext uri="{FF2B5EF4-FFF2-40B4-BE49-F238E27FC236}">
                  <a16:creationId xmlns:a16="http://schemas.microsoft.com/office/drawing/2014/main" id="{1C3BF888-0106-4E61-AC44-FDE3B68AD1BE}"/>
                </a:ext>
              </a:extLst>
            </p:cNvPr>
            <p:cNvSpPr>
              <a:spLocks noChangeArrowheads="1"/>
            </p:cNvSpPr>
            <p:nvPr/>
          </p:nvSpPr>
          <p:spPr bwMode="auto">
            <a:xfrm>
              <a:off x="1" y="0"/>
              <a:ext cx="680" cy="1179"/>
            </a:xfrm>
            <a:prstGeom prst="rect">
              <a:avLst/>
            </a:prstGeom>
            <a:noFill/>
            <a:ln w="3810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2873" name="Line 57">
              <a:extLst>
                <a:ext uri="{FF2B5EF4-FFF2-40B4-BE49-F238E27FC236}">
                  <a16:creationId xmlns:a16="http://schemas.microsoft.com/office/drawing/2014/main" id="{4B5A37D7-DE0E-4017-9592-0767706B5367}"/>
                </a:ext>
              </a:extLst>
            </p:cNvPr>
            <p:cNvSpPr>
              <a:spLocks noChangeShapeType="1"/>
            </p:cNvSpPr>
            <p:nvPr/>
          </p:nvSpPr>
          <p:spPr bwMode="auto">
            <a:xfrm>
              <a:off x="0" y="363"/>
              <a:ext cx="681"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2874" name="Line 58">
              <a:extLst>
                <a:ext uri="{FF2B5EF4-FFF2-40B4-BE49-F238E27FC236}">
                  <a16:creationId xmlns:a16="http://schemas.microsoft.com/office/drawing/2014/main" id="{F62497D8-9D41-4100-B38E-48EBB26F55C2}"/>
                </a:ext>
              </a:extLst>
            </p:cNvPr>
            <p:cNvSpPr>
              <a:spLocks noChangeShapeType="1"/>
            </p:cNvSpPr>
            <p:nvPr/>
          </p:nvSpPr>
          <p:spPr bwMode="auto">
            <a:xfrm>
              <a:off x="0" y="771"/>
              <a:ext cx="681" cy="0"/>
            </a:xfrm>
            <a:prstGeom prst="line">
              <a:avLst/>
            </a:prstGeom>
            <a:noFill/>
            <a:ln w="254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62875" name="Group 59">
            <a:extLst>
              <a:ext uri="{FF2B5EF4-FFF2-40B4-BE49-F238E27FC236}">
                <a16:creationId xmlns:a16="http://schemas.microsoft.com/office/drawing/2014/main" id="{3DF84C59-6BEA-4FDA-AAEF-97549F592B0A}"/>
              </a:ext>
            </a:extLst>
          </p:cNvPr>
          <p:cNvGrpSpPr>
            <a:grpSpLocks/>
          </p:cNvGrpSpPr>
          <p:nvPr/>
        </p:nvGrpSpPr>
        <p:grpSpPr bwMode="auto">
          <a:xfrm>
            <a:off x="2122488" y="-171450"/>
            <a:ext cx="1041400" cy="915988"/>
            <a:chOff x="0" y="0"/>
            <a:chExt cx="656" cy="577"/>
          </a:xfrm>
        </p:grpSpPr>
        <p:sp>
          <p:nvSpPr>
            <p:cNvPr id="162876" name="Line 60">
              <a:extLst>
                <a:ext uri="{FF2B5EF4-FFF2-40B4-BE49-F238E27FC236}">
                  <a16:creationId xmlns:a16="http://schemas.microsoft.com/office/drawing/2014/main" id="{33038F89-56C1-49B9-AAF7-0B694BE57C31}"/>
                </a:ext>
              </a:extLst>
            </p:cNvPr>
            <p:cNvSpPr>
              <a:spLocks noChangeShapeType="1"/>
            </p:cNvSpPr>
            <p:nvPr/>
          </p:nvSpPr>
          <p:spPr bwMode="auto">
            <a:xfrm flipH="1" flipV="1">
              <a:off x="368" y="576"/>
              <a:ext cx="288" cy="0"/>
            </a:xfrm>
            <a:prstGeom prst="line">
              <a:avLst/>
            </a:prstGeom>
            <a:noFill/>
            <a:ln w="38100" cap="sq">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77" name="Rectangle 61">
              <a:extLst>
                <a:ext uri="{FF2B5EF4-FFF2-40B4-BE49-F238E27FC236}">
                  <a16:creationId xmlns:a16="http://schemas.microsoft.com/office/drawing/2014/main" id="{9CEDDE7A-5D78-49BA-A4A2-F2B297B8BA26}"/>
                </a:ext>
              </a:extLst>
            </p:cNvPr>
            <p:cNvSpPr>
              <a:spLocks noChangeArrowheads="1"/>
            </p:cNvSpPr>
            <p:nvPr/>
          </p:nvSpPr>
          <p:spPr bwMode="auto">
            <a:xfrm>
              <a:off x="0" y="0"/>
              <a:ext cx="409"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CC0000"/>
                  </a:solidFill>
                  <a:effectLst>
                    <a:outerShdw blurRad="38100" dist="38100" dir="2700000" algn="tl">
                      <a:srgbClr val="C0C0C0"/>
                    </a:outerShdw>
                  </a:effectLst>
                </a:rPr>
                <a:t> </a:t>
              </a:r>
              <a:r>
                <a:rPr lang="en-US" altLang="zh-CN">
                  <a:solidFill>
                    <a:srgbClr val="CC0000"/>
                  </a:solidFill>
                </a:rPr>
                <a:t>p</a:t>
              </a:r>
              <a:r>
                <a:rPr lang="en-US" altLang="zh-CN">
                  <a:solidFill>
                    <a:srgbClr val="CC0000"/>
                  </a:solidFill>
                  <a:effectLst>
                    <a:outerShdw blurRad="38100" dist="38100" dir="2700000" algn="tl">
                      <a:srgbClr val="C0C0C0"/>
                    </a:outerShdw>
                  </a:effectLst>
                </a:rPr>
                <a:t> </a:t>
              </a:r>
            </a:p>
          </p:txBody>
        </p:sp>
        <p:sp>
          <p:nvSpPr>
            <p:cNvPr id="162878" name="Line 62">
              <a:extLst>
                <a:ext uri="{FF2B5EF4-FFF2-40B4-BE49-F238E27FC236}">
                  <a16:creationId xmlns:a16="http://schemas.microsoft.com/office/drawing/2014/main" id="{1C005A98-6F22-4F7E-A8CA-C48EE3D589E2}"/>
                </a:ext>
              </a:extLst>
            </p:cNvPr>
            <p:cNvSpPr>
              <a:spLocks noChangeShapeType="1"/>
            </p:cNvSpPr>
            <p:nvPr/>
          </p:nvSpPr>
          <p:spPr bwMode="auto">
            <a:xfrm flipV="1">
              <a:off x="363" y="123"/>
              <a:ext cx="0" cy="45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62879" name="Line 63">
            <a:extLst>
              <a:ext uri="{FF2B5EF4-FFF2-40B4-BE49-F238E27FC236}">
                <a16:creationId xmlns:a16="http://schemas.microsoft.com/office/drawing/2014/main" id="{5FE3D728-0D62-4D5E-8034-7B33CB936976}"/>
              </a:ext>
            </a:extLst>
          </p:cNvPr>
          <p:cNvSpPr>
            <a:spLocks noChangeShapeType="1"/>
          </p:cNvSpPr>
          <p:nvPr/>
        </p:nvSpPr>
        <p:spPr bwMode="auto">
          <a:xfrm>
            <a:off x="4284663" y="1033463"/>
            <a:ext cx="503237" cy="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2880" name="Line 64">
            <a:extLst>
              <a:ext uri="{FF2B5EF4-FFF2-40B4-BE49-F238E27FC236}">
                <a16:creationId xmlns:a16="http://schemas.microsoft.com/office/drawing/2014/main" id="{2EA50314-311A-472F-8A09-C92D64A258F1}"/>
              </a:ext>
            </a:extLst>
          </p:cNvPr>
          <p:cNvSpPr>
            <a:spLocks noChangeShapeType="1"/>
          </p:cNvSpPr>
          <p:nvPr/>
        </p:nvSpPr>
        <p:spPr bwMode="auto">
          <a:xfrm>
            <a:off x="5940425" y="1033463"/>
            <a:ext cx="503238" cy="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2881" name="Line 65">
            <a:extLst>
              <a:ext uri="{FF2B5EF4-FFF2-40B4-BE49-F238E27FC236}">
                <a16:creationId xmlns:a16="http://schemas.microsoft.com/office/drawing/2014/main" id="{DC3A023C-AF58-4D33-8742-C0E382F28831}"/>
              </a:ext>
            </a:extLst>
          </p:cNvPr>
          <p:cNvSpPr>
            <a:spLocks noChangeShapeType="1"/>
          </p:cNvSpPr>
          <p:nvPr/>
        </p:nvSpPr>
        <p:spPr bwMode="auto">
          <a:xfrm>
            <a:off x="2554288" y="1104900"/>
            <a:ext cx="576262" cy="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62882" name="Group 66">
            <a:extLst>
              <a:ext uri="{FF2B5EF4-FFF2-40B4-BE49-F238E27FC236}">
                <a16:creationId xmlns:a16="http://schemas.microsoft.com/office/drawing/2014/main" id="{5A0B672B-57BC-4171-A8D4-EFBE2F6C7E94}"/>
              </a:ext>
            </a:extLst>
          </p:cNvPr>
          <p:cNvGrpSpPr>
            <a:grpSpLocks/>
          </p:cNvGrpSpPr>
          <p:nvPr/>
        </p:nvGrpSpPr>
        <p:grpSpPr bwMode="auto">
          <a:xfrm>
            <a:off x="3746500" y="-47625"/>
            <a:ext cx="1041400" cy="915988"/>
            <a:chOff x="0" y="0"/>
            <a:chExt cx="656" cy="577"/>
          </a:xfrm>
        </p:grpSpPr>
        <p:sp>
          <p:nvSpPr>
            <p:cNvPr id="162883" name="Line 67">
              <a:extLst>
                <a:ext uri="{FF2B5EF4-FFF2-40B4-BE49-F238E27FC236}">
                  <a16:creationId xmlns:a16="http://schemas.microsoft.com/office/drawing/2014/main" id="{B86B39F5-2294-48A9-8134-A95F7388FFA0}"/>
                </a:ext>
              </a:extLst>
            </p:cNvPr>
            <p:cNvSpPr>
              <a:spLocks noChangeShapeType="1"/>
            </p:cNvSpPr>
            <p:nvPr/>
          </p:nvSpPr>
          <p:spPr bwMode="auto">
            <a:xfrm flipH="1" flipV="1">
              <a:off x="368" y="576"/>
              <a:ext cx="288" cy="0"/>
            </a:xfrm>
            <a:prstGeom prst="line">
              <a:avLst/>
            </a:prstGeom>
            <a:noFill/>
            <a:ln w="38100" cap="sq">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84" name="Rectangle 68">
              <a:extLst>
                <a:ext uri="{FF2B5EF4-FFF2-40B4-BE49-F238E27FC236}">
                  <a16:creationId xmlns:a16="http://schemas.microsoft.com/office/drawing/2014/main" id="{A5665B37-17DF-4630-ADDD-B51DC8AAD34B}"/>
                </a:ext>
              </a:extLst>
            </p:cNvPr>
            <p:cNvSpPr>
              <a:spLocks noChangeArrowheads="1"/>
            </p:cNvSpPr>
            <p:nvPr/>
          </p:nvSpPr>
          <p:spPr bwMode="auto">
            <a:xfrm>
              <a:off x="0" y="0"/>
              <a:ext cx="409"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CC0000"/>
                  </a:solidFill>
                  <a:effectLst>
                    <a:outerShdw blurRad="38100" dist="38100" dir="2700000" algn="tl">
                      <a:srgbClr val="C0C0C0"/>
                    </a:outerShdw>
                  </a:effectLst>
                </a:rPr>
                <a:t> </a:t>
              </a:r>
              <a:r>
                <a:rPr lang="en-US" altLang="zh-CN">
                  <a:solidFill>
                    <a:srgbClr val="CC0000"/>
                  </a:solidFill>
                </a:rPr>
                <a:t>p</a:t>
              </a:r>
              <a:r>
                <a:rPr lang="en-US" altLang="zh-CN">
                  <a:solidFill>
                    <a:srgbClr val="CC0000"/>
                  </a:solidFill>
                  <a:effectLst>
                    <a:outerShdw blurRad="38100" dist="38100" dir="2700000" algn="tl">
                      <a:srgbClr val="C0C0C0"/>
                    </a:outerShdw>
                  </a:effectLst>
                </a:rPr>
                <a:t> </a:t>
              </a:r>
            </a:p>
          </p:txBody>
        </p:sp>
        <p:sp>
          <p:nvSpPr>
            <p:cNvPr id="162885" name="Line 69">
              <a:extLst>
                <a:ext uri="{FF2B5EF4-FFF2-40B4-BE49-F238E27FC236}">
                  <a16:creationId xmlns:a16="http://schemas.microsoft.com/office/drawing/2014/main" id="{D724AF6B-75AB-4E5E-B48B-DE8743B212C6}"/>
                </a:ext>
              </a:extLst>
            </p:cNvPr>
            <p:cNvSpPr>
              <a:spLocks noChangeShapeType="1"/>
            </p:cNvSpPr>
            <p:nvPr/>
          </p:nvSpPr>
          <p:spPr bwMode="auto">
            <a:xfrm flipV="1">
              <a:off x="363" y="123"/>
              <a:ext cx="0" cy="45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62886" name="Group 70">
            <a:extLst>
              <a:ext uri="{FF2B5EF4-FFF2-40B4-BE49-F238E27FC236}">
                <a16:creationId xmlns:a16="http://schemas.microsoft.com/office/drawing/2014/main" id="{532A8078-A55C-4C53-B862-4AC0E9C76A1A}"/>
              </a:ext>
            </a:extLst>
          </p:cNvPr>
          <p:cNvGrpSpPr>
            <a:grpSpLocks/>
          </p:cNvGrpSpPr>
          <p:nvPr/>
        </p:nvGrpSpPr>
        <p:grpSpPr bwMode="auto">
          <a:xfrm>
            <a:off x="5364163" y="25400"/>
            <a:ext cx="1041400" cy="915988"/>
            <a:chOff x="0" y="0"/>
            <a:chExt cx="656" cy="577"/>
          </a:xfrm>
        </p:grpSpPr>
        <p:sp>
          <p:nvSpPr>
            <p:cNvPr id="162887" name="Line 71">
              <a:extLst>
                <a:ext uri="{FF2B5EF4-FFF2-40B4-BE49-F238E27FC236}">
                  <a16:creationId xmlns:a16="http://schemas.microsoft.com/office/drawing/2014/main" id="{BDC3D55A-6EE8-4B67-A51E-BD4C1872AD74}"/>
                </a:ext>
              </a:extLst>
            </p:cNvPr>
            <p:cNvSpPr>
              <a:spLocks noChangeShapeType="1"/>
            </p:cNvSpPr>
            <p:nvPr/>
          </p:nvSpPr>
          <p:spPr bwMode="auto">
            <a:xfrm flipH="1" flipV="1">
              <a:off x="368" y="576"/>
              <a:ext cx="288" cy="0"/>
            </a:xfrm>
            <a:prstGeom prst="line">
              <a:avLst/>
            </a:prstGeom>
            <a:noFill/>
            <a:ln w="38100" cap="sq">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88" name="Rectangle 72">
              <a:extLst>
                <a:ext uri="{FF2B5EF4-FFF2-40B4-BE49-F238E27FC236}">
                  <a16:creationId xmlns:a16="http://schemas.microsoft.com/office/drawing/2014/main" id="{7A416E0C-3A7C-485C-95A4-F3E4BE9765D4}"/>
                </a:ext>
              </a:extLst>
            </p:cNvPr>
            <p:cNvSpPr>
              <a:spLocks noChangeArrowheads="1"/>
            </p:cNvSpPr>
            <p:nvPr/>
          </p:nvSpPr>
          <p:spPr bwMode="auto">
            <a:xfrm>
              <a:off x="0" y="0"/>
              <a:ext cx="409"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rgbClr val="CC0000"/>
                  </a:solidFill>
                  <a:effectLst>
                    <a:outerShdw blurRad="38100" dist="38100" dir="2700000" algn="tl">
                      <a:srgbClr val="C0C0C0"/>
                    </a:outerShdw>
                  </a:effectLst>
                </a:rPr>
                <a:t> </a:t>
              </a:r>
              <a:r>
                <a:rPr lang="en-US" altLang="zh-CN">
                  <a:solidFill>
                    <a:srgbClr val="CC0000"/>
                  </a:solidFill>
                </a:rPr>
                <a:t>p</a:t>
              </a:r>
              <a:r>
                <a:rPr lang="en-US" altLang="zh-CN">
                  <a:solidFill>
                    <a:srgbClr val="CC0000"/>
                  </a:solidFill>
                  <a:effectLst>
                    <a:outerShdw blurRad="38100" dist="38100" dir="2700000" algn="tl">
                      <a:srgbClr val="C0C0C0"/>
                    </a:outerShdw>
                  </a:effectLst>
                </a:rPr>
                <a:t> </a:t>
              </a:r>
            </a:p>
          </p:txBody>
        </p:sp>
        <p:sp>
          <p:nvSpPr>
            <p:cNvPr id="162889" name="Line 73">
              <a:extLst>
                <a:ext uri="{FF2B5EF4-FFF2-40B4-BE49-F238E27FC236}">
                  <a16:creationId xmlns:a16="http://schemas.microsoft.com/office/drawing/2014/main" id="{F85E79B4-50E4-46B5-B81A-0F707561D10C}"/>
                </a:ext>
              </a:extLst>
            </p:cNvPr>
            <p:cNvSpPr>
              <a:spLocks noChangeShapeType="1"/>
            </p:cNvSpPr>
            <p:nvPr/>
          </p:nvSpPr>
          <p:spPr bwMode="auto">
            <a:xfrm flipV="1">
              <a:off x="363" y="123"/>
              <a:ext cx="0" cy="45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blinds(vertical)">
                                      <p:cBhvr>
                                        <p:cTn id="7" dur="500"/>
                                        <p:tgtEl>
                                          <p:spTgt spid="16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6287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62819">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62819">
                                            <p:txEl>
                                              <p:pRg st="3" end="3"/>
                                            </p:txEl>
                                          </p:spTgt>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6287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6288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62819">
                                            <p:txEl>
                                              <p:pRg st="0" end="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6288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16288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nodeType="clickEffect">
                                  <p:stCondLst>
                                    <p:cond delay="0"/>
                                  </p:stCondLst>
                                  <p:childTnLst>
                                    <p:set>
                                      <p:cBhvr>
                                        <p:cTn id="41" dur="1" fill="hold">
                                          <p:stCondLst>
                                            <p:cond delay="0"/>
                                          </p:stCondLst>
                                        </p:cTn>
                                        <p:tgtEl>
                                          <p:spTgt spid="162886"/>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162819">
                                            <p:txEl>
                                              <p:pRg st="5" end="5"/>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2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P spid="162821"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7A6468A7-6DE0-467B-A0F7-7A45415BFAB8}"/>
              </a:ext>
            </a:extLst>
          </p:cNvPr>
          <p:cNvSpPr>
            <a:spLocks noChangeArrowheads="1"/>
          </p:cNvSpPr>
          <p:nvPr/>
        </p:nvSpPr>
        <p:spPr bwMode="auto">
          <a:xfrm>
            <a:off x="1258888" y="260350"/>
            <a:ext cx="6842125"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11.7.3</a:t>
            </a:r>
            <a:r>
              <a:rPr lang="zh-CN" altLang="en-US" sz="3600">
                <a:solidFill>
                  <a:srgbClr val="CC0000"/>
                </a:solidFill>
              </a:rPr>
              <a:t>处理动态链表所需的函数</a:t>
            </a:r>
          </a:p>
        </p:txBody>
      </p:sp>
      <p:sp>
        <p:nvSpPr>
          <p:cNvPr id="164867" name="Rectangle 3">
            <a:extLst>
              <a:ext uri="{FF2B5EF4-FFF2-40B4-BE49-F238E27FC236}">
                <a16:creationId xmlns:a16="http://schemas.microsoft.com/office/drawing/2014/main" id="{D142C46E-CD02-4F08-A6D6-CA7A86C33E15}"/>
              </a:ext>
            </a:extLst>
          </p:cNvPr>
          <p:cNvSpPr>
            <a:spLocks noChangeArrowheads="1"/>
          </p:cNvSpPr>
          <p:nvPr/>
        </p:nvSpPr>
        <p:spPr bwMode="auto">
          <a:xfrm>
            <a:off x="1042988" y="1196975"/>
            <a:ext cx="7632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AutoNum type="arabicParenBoth"/>
            </a:pPr>
            <a:r>
              <a:rPr lang="en-US" altLang="zh-CN" sz="3200">
                <a:solidFill>
                  <a:srgbClr val="CC0000"/>
                </a:solidFill>
                <a:ea typeface="黑体" panose="02010609060101010101" pitchFamily="49" charset="-122"/>
              </a:rPr>
              <a:t>malloc</a:t>
            </a:r>
            <a:r>
              <a:rPr lang="zh-CN" altLang="en-US" sz="3200">
                <a:solidFill>
                  <a:srgbClr val="CC0000"/>
                </a:solidFill>
                <a:ea typeface="黑体" panose="02010609060101010101" pitchFamily="49" charset="-122"/>
              </a:rPr>
              <a:t>函数</a:t>
            </a:r>
          </a:p>
          <a:p>
            <a:pPr>
              <a:spcBef>
                <a:spcPct val="20000"/>
              </a:spcBef>
            </a:pPr>
            <a:r>
              <a:rPr lang="zh-CN" altLang="en-US" sz="3200">
                <a:solidFill>
                  <a:srgbClr val="CC0000"/>
                </a:solidFill>
                <a:ea typeface="黑体" panose="02010609060101010101" pitchFamily="49" charset="-122"/>
              </a:rPr>
              <a:t>函数原型：</a:t>
            </a:r>
          </a:p>
          <a:p>
            <a:pPr>
              <a:spcBef>
                <a:spcPct val="20000"/>
              </a:spcBef>
            </a:pPr>
            <a:r>
              <a:rPr lang="zh-CN" altLang="en-US" sz="3200">
                <a:solidFill>
                  <a:srgbClr val="0000CC"/>
                </a:solidFill>
                <a:ea typeface="黑体" panose="02010609060101010101" pitchFamily="49" charset="-122"/>
              </a:rPr>
              <a:t>     </a:t>
            </a:r>
            <a:r>
              <a:rPr lang="en-US" altLang="zh-CN" sz="3200">
                <a:solidFill>
                  <a:srgbClr val="0000CC"/>
                </a:solidFill>
                <a:ea typeface="黑体" panose="02010609060101010101" pitchFamily="49" charset="-122"/>
              </a:rPr>
              <a:t>void</a:t>
            </a:r>
            <a:r>
              <a:rPr lang="en-US" altLang="zh-CN" sz="3200">
                <a:solidFill>
                  <a:srgbClr val="CC0000"/>
                </a:solidFill>
                <a:ea typeface="黑体" panose="02010609060101010101" pitchFamily="49" charset="-122"/>
              </a:rPr>
              <a:t>  * malloc (</a:t>
            </a:r>
            <a:r>
              <a:rPr lang="en-US" altLang="zh-CN" sz="3200">
                <a:solidFill>
                  <a:srgbClr val="0000CC"/>
                </a:solidFill>
                <a:ea typeface="黑体" panose="02010609060101010101" pitchFamily="49" charset="-122"/>
              </a:rPr>
              <a:t>unsigned  int</a:t>
            </a:r>
            <a:r>
              <a:rPr lang="en-US" altLang="zh-CN" sz="3200">
                <a:solidFill>
                  <a:srgbClr val="CC0000"/>
                </a:solidFill>
                <a:ea typeface="黑体" panose="02010609060101010101" pitchFamily="49" charset="-122"/>
              </a:rPr>
              <a:t>  size); </a:t>
            </a:r>
          </a:p>
          <a:p>
            <a:pPr>
              <a:spcBef>
                <a:spcPct val="20000"/>
              </a:spcBef>
            </a:pPr>
            <a:r>
              <a:rPr lang="zh-CN" altLang="en-US" sz="3200">
                <a:solidFill>
                  <a:srgbClr val="CC0000"/>
                </a:solidFill>
                <a:ea typeface="黑体" panose="02010609060101010101" pitchFamily="49" charset="-122"/>
              </a:rPr>
              <a:t>作用：</a:t>
            </a:r>
            <a:r>
              <a:rPr lang="zh-CN" altLang="en-US" sz="3200">
                <a:ea typeface="黑体" panose="02010609060101010101" pitchFamily="49" charset="-122"/>
              </a:rPr>
              <a:t>在内存的动态存储区中分配一个</a:t>
            </a:r>
            <a:r>
              <a:rPr lang="en-US" altLang="zh-CN" sz="3200">
                <a:ea typeface="黑体" panose="02010609060101010101" pitchFamily="49" charset="-122"/>
              </a:rPr>
              <a:t>size</a:t>
            </a:r>
            <a:r>
              <a:rPr lang="zh-CN" altLang="en-US" sz="3200">
                <a:ea typeface="黑体" panose="02010609060101010101" pitchFamily="49" charset="-122"/>
              </a:rPr>
              <a:t>长度的连续存储空间</a:t>
            </a:r>
          </a:p>
          <a:p>
            <a:pPr>
              <a:spcBef>
                <a:spcPct val="20000"/>
              </a:spcBef>
            </a:pPr>
            <a:r>
              <a:rPr lang="zh-CN" altLang="en-US" sz="3200">
                <a:solidFill>
                  <a:srgbClr val="CC0000"/>
                </a:solidFill>
                <a:ea typeface="黑体" panose="02010609060101010101" pitchFamily="49" charset="-122"/>
              </a:rPr>
              <a:t>函数返回值：</a:t>
            </a:r>
            <a:r>
              <a:rPr lang="zh-CN" altLang="en-US" sz="3200">
                <a:ea typeface="黑体" panose="02010609060101010101" pitchFamily="49" charset="-122"/>
              </a:rPr>
              <a:t>指向分配域起始地址的指针</a:t>
            </a:r>
          </a:p>
          <a:p>
            <a:pPr>
              <a:spcBef>
                <a:spcPct val="20000"/>
              </a:spcBef>
            </a:pPr>
            <a:r>
              <a:rPr lang="zh-CN" altLang="en-US" sz="3200">
                <a:ea typeface="黑体" panose="02010609060101010101" pitchFamily="49" charset="-122"/>
              </a:rPr>
              <a:t>                     （</a:t>
            </a:r>
            <a:r>
              <a:rPr lang="zh-CN" altLang="en-US" sz="3200">
                <a:solidFill>
                  <a:srgbClr val="0000CC"/>
                </a:solidFill>
                <a:ea typeface="黑体" panose="02010609060101010101" pitchFamily="49" charset="-122"/>
              </a:rPr>
              <a:t>类型为</a:t>
            </a:r>
            <a:r>
              <a:rPr lang="en-US" altLang="zh-CN" sz="3200">
                <a:solidFill>
                  <a:srgbClr val="0000CC"/>
                </a:solidFill>
                <a:ea typeface="黑体" panose="02010609060101010101" pitchFamily="49" charset="-122"/>
              </a:rPr>
              <a:t>void</a:t>
            </a:r>
            <a:r>
              <a:rPr lang="zh-CN" altLang="en-US" sz="3200">
                <a:ea typeface="黑体" panose="02010609060101010101" pitchFamily="49" charset="-122"/>
              </a:rPr>
              <a:t>）</a:t>
            </a:r>
          </a:p>
          <a:p>
            <a:pPr>
              <a:spcBef>
                <a:spcPct val="20000"/>
              </a:spcBef>
            </a:pPr>
            <a:r>
              <a:rPr lang="zh-CN" altLang="en-US" sz="3200">
                <a:ea typeface="黑体" panose="02010609060101010101" pitchFamily="49" charset="-122"/>
              </a:rPr>
              <a:t>若如果此函数未能成功地执行（例如内存</a:t>
            </a:r>
          </a:p>
          <a:p>
            <a:pPr>
              <a:spcBef>
                <a:spcPct val="20000"/>
              </a:spcBef>
            </a:pPr>
            <a:r>
              <a:rPr lang="zh-CN" altLang="en-US" sz="3200">
                <a:ea typeface="黑体" panose="02010609060101010101" pitchFamily="49" charset="-122"/>
              </a:rPr>
              <a:t>空间不足），则返回空指针</a:t>
            </a:r>
            <a:r>
              <a:rPr lang="en-US" altLang="zh-CN" sz="3200">
                <a:ea typeface="黑体" panose="02010609060101010101" pitchFamily="49" charset="-122"/>
              </a:rPr>
              <a:t>(NULL)</a:t>
            </a:r>
            <a:r>
              <a:rPr lang="zh-CN" altLang="en-US" sz="3200">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8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4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4867">
                                            <p:txEl>
                                              <p:pRg st="6" end="6"/>
                                            </p:txEl>
                                          </p:spTgt>
                                        </p:tgtEl>
                                        <p:attrNameLst>
                                          <p:attrName>style.visibility</p:attrName>
                                        </p:attrNameLst>
                                      </p:cBhvr>
                                      <p:to>
                                        <p:strVal val="visible"/>
                                      </p:to>
                                    </p:set>
                                  </p:childTnLst>
                                </p:cTn>
                              </p:par>
                            </p:childTnLst>
                          </p:cTn>
                        </p:par>
                        <p:par>
                          <p:cTn id="15" fill="hold" nodeType="afterGroup">
                            <p:stCondLst>
                              <p:cond delay="1"/>
                            </p:stCondLst>
                            <p:childTnLst>
                              <p:par>
                                <p:cTn id="16" presetID="1" presetClass="entr" presetSubtype="0" fill="hold" nodeType="afterEffect">
                                  <p:stCondLst>
                                    <p:cond delay="0"/>
                                  </p:stCondLst>
                                  <p:childTnLst>
                                    <p:set>
                                      <p:cBhvr>
                                        <p:cTn id="17" dur="1" fill="hold">
                                          <p:stCondLst>
                                            <p:cond delay="0"/>
                                          </p:stCondLst>
                                        </p:cTn>
                                        <p:tgtEl>
                                          <p:spTgt spid="164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7406FFE0-0A11-4825-A1A0-420598E47A4D}"/>
              </a:ext>
            </a:extLst>
          </p:cNvPr>
          <p:cNvSpPr>
            <a:spLocks noChangeArrowheads="1"/>
          </p:cNvSpPr>
          <p:nvPr/>
        </p:nvSpPr>
        <p:spPr bwMode="auto">
          <a:xfrm>
            <a:off x="971550" y="260350"/>
            <a:ext cx="6842125"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11.7.3</a:t>
            </a:r>
            <a:r>
              <a:rPr lang="zh-CN" altLang="en-US" sz="3600">
                <a:solidFill>
                  <a:srgbClr val="CC0000"/>
                </a:solidFill>
              </a:rPr>
              <a:t>处理动态链表所需的函数</a:t>
            </a:r>
          </a:p>
        </p:txBody>
      </p:sp>
      <p:sp>
        <p:nvSpPr>
          <p:cNvPr id="165891" name="Rectangle 3">
            <a:extLst>
              <a:ext uri="{FF2B5EF4-FFF2-40B4-BE49-F238E27FC236}">
                <a16:creationId xmlns:a16="http://schemas.microsoft.com/office/drawing/2014/main" id="{246D37F1-35B0-49F5-9A11-7129A9FA6D45}"/>
              </a:ext>
            </a:extLst>
          </p:cNvPr>
          <p:cNvSpPr>
            <a:spLocks noChangeArrowheads="1"/>
          </p:cNvSpPr>
          <p:nvPr/>
        </p:nvSpPr>
        <p:spPr bwMode="auto">
          <a:xfrm>
            <a:off x="611188" y="1484313"/>
            <a:ext cx="76327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20000"/>
              </a:spcBef>
            </a:pPr>
            <a:r>
              <a:rPr lang="zh-CN" altLang="en-US" sz="3200">
                <a:solidFill>
                  <a:srgbClr val="CC0000"/>
                </a:solidFill>
                <a:ea typeface="黑体" panose="02010609060101010101" pitchFamily="49" charset="-122"/>
              </a:rPr>
              <a:t>例如：</a:t>
            </a:r>
            <a:r>
              <a:rPr lang="zh-CN" altLang="en-US" sz="3200">
                <a:ea typeface="黑体" panose="02010609060101010101" pitchFamily="49" charset="-122"/>
              </a:rPr>
              <a:t>    </a:t>
            </a:r>
            <a:r>
              <a:rPr lang="en-US" altLang="zh-CN" sz="3200">
                <a:solidFill>
                  <a:srgbClr val="0000CC"/>
                </a:solidFill>
                <a:ea typeface="黑体" panose="02010609060101010101" pitchFamily="49" charset="-122"/>
              </a:rPr>
              <a:t>int  *p1;</a:t>
            </a:r>
          </a:p>
          <a:p>
            <a:pPr lvl="1">
              <a:spcBef>
                <a:spcPct val="20000"/>
              </a:spcBef>
            </a:pPr>
            <a:r>
              <a:rPr lang="en-US" altLang="zh-CN" sz="3200">
                <a:solidFill>
                  <a:srgbClr val="0000CC"/>
                </a:solidFill>
                <a:ea typeface="黑体" panose="02010609060101010101" pitchFamily="49" charset="-122"/>
              </a:rPr>
              <a:t>                p1=            malloc(8);</a:t>
            </a:r>
            <a:r>
              <a:rPr lang="en-US" altLang="zh-CN" sz="3200">
                <a:solidFill>
                  <a:schemeClr val="accent2"/>
                </a:solidFill>
                <a:ea typeface="黑体" panose="02010609060101010101" pitchFamily="49" charset="-122"/>
              </a:rPr>
              <a:t> </a:t>
            </a:r>
          </a:p>
          <a:p>
            <a:pPr lvl="1">
              <a:spcBef>
                <a:spcPct val="20000"/>
              </a:spcBef>
            </a:pPr>
            <a:endParaRPr lang="en-US" altLang="zh-CN" sz="3200">
              <a:solidFill>
                <a:schemeClr val="accent2"/>
              </a:solidFill>
              <a:ea typeface="黑体" panose="02010609060101010101" pitchFamily="49" charset="-122"/>
            </a:endParaRPr>
          </a:p>
          <a:p>
            <a:pPr lvl="1">
              <a:spcBef>
                <a:spcPct val="20000"/>
              </a:spcBef>
            </a:pPr>
            <a:endParaRPr lang="en-US" altLang="zh-CN" sz="3200">
              <a:solidFill>
                <a:schemeClr val="accent2"/>
              </a:solidFill>
              <a:ea typeface="黑体" panose="02010609060101010101" pitchFamily="49" charset="-122"/>
            </a:endParaRPr>
          </a:p>
          <a:p>
            <a:pPr lvl="1">
              <a:spcBef>
                <a:spcPct val="20000"/>
              </a:spcBef>
            </a:pPr>
            <a:r>
              <a:rPr lang="en-US" altLang="zh-CN" sz="3200">
                <a:ea typeface="黑体" panose="02010609060101010101" pitchFamily="49" charset="-122"/>
              </a:rPr>
              <a:t>p1</a:t>
            </a:r>
            <a:r>
              <a:rPr lang="zh-CN" altLang="en-US" sz="3200">
                <a:ea typeface="黑体" panose="02010609060101010101" pitchFamily="49" charset="-122"/>
              </a:rPr>
              <a:t>指向系统分配的</a:t>
            </a:r>
            <a:r>
              <a:rPr lang="en-US" altLang="zh-CN" sz="3200">
                <a:ea typeface="黑体" panose="02010609060101010101" pitchFamily="49" charset="-122"/>
              </a:rPr>
              <a:t>4</a:t>
            </a:r>
            <a:r>
              <a:rPr lang="zh-CN" altLang="en-US" sz="3200">
                <a:ea typeface="黑体" panose="02010609060101010101" pitchFamily="49" charset="-122"/>
              </a:rPr>
              <a:t>个整型存储单元的</a:t>
            </a:r>
          </a:p>
          <a:p>
            <a:pPr lvl="1">
              <a:spcBef>
                <a:spcPct val="20000"/>
              </a:spcBef>
            </a:pPr>
            <a:r>
              <a:rPr lang="zh-CN" altLang="en-US" sz="3200">
                <a:ea typeface="黑体" panose="02010609060101010101" pitchFamily="49" charset="-122"/>
              </a:rPr>
              <a:t>起始地址</a:t>
            </a:r>
          </a:p>
          <a:p>
            <a:pPr lvl="1">
              <a:spcBef>
                <a:spcPct val="20000"/>
              </a:spcBef>
            </a:pPr>
            <a:r>
              <a:rPr lang="zh-CN" altLang="en-US" sz="3200">
                <a:ea typeface="黑体" panose="02010609060101010101" pitchFamily="49" charset="-122"/>
              </a:rPr>
              <a:t>也可看成包含</a:t>
            </a:r>
            <a:r>
              <a:rPr lang="en-US" altLang="zh-CN" sz="3200">
                <a:ea typeface="黑体" panose="02010609060101010101" pitchFamily="49" charset="-122"/>
              </a:rPr>
              <a:t>4</a:t>
            </a:r>
            <a:r>
              <a:rPr lang="zh-CN" altLang="en-US" sz="3200">
                <a:ea typeface="黑体" panose="02010609060101010101" pitchFamily="49" charset="-122"/>
              </a:rPr>
              <a:t>个数组元素的</a:t>
            </a:r>
            <a:r>
              <a:rPr lang="en-US" altLang="zh-CN" sz="3200">
                <a:ea typeface="黑体" panose="02010609060101010101" pitchFamily="49" charset="-122"/>
              </a:rPr>
              <a:t>p1</a:t>
            </a:r>
            <a:r>
              <a:rPr lang="zh-CN" altLang="en-US" sz="3200">
                <a:ea typeface="黑体" panose="02010609060101010101" pitchFamily="49" charset="-122"/>
              </a:rPr>
              <a:t>数组</a:t>
            </a:r>
            <a:r>
              <a:rPr lang="en-US" altLang="zh-CN" sz="3200">
                <a:ea typeface="黑体" panose="02010609060101010101" pitchFamily="49" charset="-122"/>
              </a:rPr>
              <a:t>:</a:t>
            </a:r>
          </a:p>
          <a:p>
            <a:pPr lvl="1">
              <a:spcBef>
                <a:spcPct val="20000"/>
              </a:spcBef>
            </a:pPr>
            <a:r>
              <a:rPr lang="en-US" altLang="zh-CN" sz="3200">
                <a:ea typeface="黑体" panose="02010609060101010101" pitchFamily="49" charset="-122"/>
              </a:rPr>
              <a:t>   p1[0],p1[1],p1[2],p1[3]</a:t>
            </a:r>
          </a:p>
        </p:txBody>
      </p:sp>
      <p:sp>
        <p:nvSpPr>
          <p:cNvPr id="165892" name="Rectangle 4">
            <a:extLst>
              <a:ext uri="{FF2B5EF4-FFF2-40B4-BE49-F238E27FC236}">
                <a16:creationId xmlns:a16="http://schemas.microsoft.com/office/drawing/2014/main" id="{4E9345AC-EF81-4599-8037-946246C39CC1}"/>
              </a:ext>
            </a:extLst>
          </p:cNvPr>
          <p:cNvSpPr>
            <a:spLocks noChangeArrowheads="1"/>
          </p:cNvSpPr>
          <p:nvPr/>
        </p:nvSpPr>
        <p:spPr bwMode="auto">
          <a:xfrm>
            <a:off x="3563938" y="2133600"/>
            <a:ext cx="1104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CC0000"/>
                </a:solidFill>
              </a:rPr>
              <a:t>(int *)</a:t>
            </a:r>
          </a:p>
        </p:txBody>
      </p:sp>
      <p:sp>
        <p:nvSpPr>
          <p:cNvPr id="165893" name="AutoShape 5">
            <a:extLst>
              <a:ext uri="{FF2B5EF4-FFF2-40B4-BE49-F238E27FC236}">
                <a16:creationId xmlns:a16="http://schemas.microsoft.com/office/drawing/2014/main" id="{A4054C25-E665-4157-B9CF-18CC570545C4}"/>
              </a:ext>
            </a:extLst>
          </p:cNvPr>
          <p:cNvSpPr>
            <a:spLocks noChangeArrowheads="1"/>
          </p:cNvSpPr>
          <p:nvPr/>
        </p:nvSpPr>
        <p:spPr bwMode="auto">
          <a:xfrm>
            <a:off x="3492500" y="2997200"/>
            <a:ext cx="4464050" cy="576263"/>
          </a:xfrm>
          <a:prstGeom prst="wedgeRectCallout">
            <a:avLst>
              <a:gd name="adj1" fmla="val -5190"/>
              <a:gd name="adj2" fmla="val -128514"/>
            </a:avLst>
          </a:prstGeom>
          <a:solidFill>
            <a:schemeClr val="bg1"/>
          </a:solidFill>
          <a:ln w="381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l"/>
            <a:r>
              <a:rPr lang="en-US" altLang="zh-CN" sz="2800"/>
              <a:t>int* p1 = (int *) malloc (8);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589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58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58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589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5891">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utoUpdateAnimBg="0"/>
      <p:bldP spid="165893"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4E419676-0EA0-47A3-BA03-9557067FA797}"/>
              </a:ext>
            </a:extLst>
          </p:cNvPr>
          <p:cNvSpPr>
            <a:spLocks noChangeArrowheads="1"/>
          </p:cNvSpPr>
          <p:nvPr/>
        </p:nvSpPr>
        <p:spPr bwMode="auto">
          <a:xfrm>
            <a:off x="827088" y="1268413"/>
            <a:ext cx="7777162"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a:solidFill>
                  <a:srgbClr val="CC0000"/>
                </a:solidFill>
                <a:ea typeface="黑体" panose="02010609060101010101" pitchFamily="49" charset="-122"/>
              </a:rPr>
              <a:t>(2) calloc</a:t>
            </a:r>
            <a:r>
              <a:rPr lang="zh-CN" altLang="en-US" sz="3200">
                <a:solidFill>
                  <a:srgbClr val="CC0000"/>
                </a:solidFill>
                <a:ea typeface="黑体" panose="02010609060101010101" pitchFamily="49" charset="-122"/>
              </a:rPr>
              <a:t>函数</a:t>
            </a:r>
          </a:p>
          <a:p>
            <a:pPr>
              <a:spcBef>
                <a:spcPct val="20000"/>
              </a:spcBef>
            </a:pPr>
            <a:r>
              <a:rPr lang="zh-CN" altLang="en-US" sz="3200">
                <a:solidFill>
                  <a:srgbClr val="CC0000"/>
                </a:solidFill>
                <a:ea typeface="黑体" panose="02010609060101010101" pitchFamily="49" charset="-122"/>
              </a:rPr>
              <a:t>函数原型：</a:t>
            </a:r>
          </a:p>
          <a:p>
            <a:pPr>
              <a:spcBef>
                <a:spcPct val="20000"/>
              </a:spcBef>
            </a:pPr>
            <a:r>
              <a:rPr lang="zh-CN" altLang="en-US" sz="3200">
                <a:solidFill>
                  <a:srgbClr val="0000CC"/>
                </a:solidFill>
                <a:ea typeface="黑体" panose="02010609060101010101" pitchFamily="49" charset="-122"/>
              </a:rPr>
              <a:t>     </a:t>
            </a:r>
            <a:r>
              <a:rPr lang="en-US" altLang="zh-CN" sz="3200">
                <a:solidFill>
                  <a:srgbClr val="0000CC"/>
                </a:solidFill>
                <a:ea typeface="黑体" panose="02010609060101010101" pitchFamily="49" charset="-122"/>
              </a:rPr>
              <a:t>void</a:t>
            </a:r>
            <a:r>
              <a:rPr lang="en-US" altLang="zh-CN" sz="3200">
                <a:solidFill>
                  <a:srgbClr val="CC0000"/>
                </a:solidFill>
                <a:ea typeface="黑体" panose="02010609060101010101" pitchFamily="49" charset="-122"/>
              </a:rPr>
              <a:t> *calloc (</a:t>
            </a:r>
            <a:r>
              <a:rPr lang="en-US" altLang="zh-CN" sz="3200">
                <a:solidFill>
                  <a:srgbClr val="0000CC"/>
                </a:solidFill>
                <a:ea typeface="黑体" panose="02010609060101010101" pitchFamily="49" charset="-122"/>
              </a:rPr>
              <a:t>unsigned</a:t>
            </a:r>
            <a:r>
              <a:rPr lang="en-US" altLang="zh-CN" sz="3200">
                <a:solidFill>
                  <a:srgbClr val="CC0000"/>
                </a:solidFill>
                <a:ea typeface="黑体" panose="02010609060101010101" pitchFamily="49" charset="-122"/>
              </a:rPr>
              <a:t> n, </a:t>
            </a:r>
            <a:r>
              <a:rPr lang="en-US" altLang="zh-CN" sz="3200">
                <a:solidFill>
                  <a:srgbClr val="0000CC"/>
                </a:solidFill>
                <a:ea typeface="黑体" panose="02010609060101010101" pitchFamily="49" charset="-122"/>
              </a:rPr>
              <a:t>unsigned </a:t>
            </a:r>
            <a:r>
              <a:rPr lang="en-US" altLang="zh-CN" sz="3200">
                <a:solidFill>
                  <a:srgbClr val="CC0000"/>
                </a:solidFill>
                <a:ea typeface="黑体" panose="02010609060101010101" pitchFamily="49" charset="-122"/>
              </a:rPr>
              <a:t>size);</a:t>
            </a:r>
            <a:r>
              <a:rPr lang="en-US" altLang="zh-CN" sz="3200">
                <a:solidFill>
                  <a:schemeClr val="accent2"/>
                </a:solidFill>
                <a:ea typeface="黑体" panose="02010609060101010101" pitchFamily="49" charset="-122"/>
              </a:rPr>
              <a:t>     </a:t>
            </a:r>
            <a:endParaRPr lang="en-US" altLang="zh-CN" sz="3200">
              <a:ea typeface="黑体" panose="02010609060101010101" pitchFamily="49" charset="-122"/>
            </a:endParaRPr>
          </a:p>
        </p:txBody>
      </p:sp>
      <p:sp>
        <p:nvSpPr>
          <p:cNvPr id="166915" name="Rectangle 3">
            <a:extLst>
              <a:ext uri="{FF2B5EF4-FFF2-40B4-BE49-F238E27FC236}">
                <a16:creationId xmlns:a16="http://schemas.microsoft.com/office/drawing/2014/main" id="{A539676C-1EC0-404C-A05B-C4E69445CA89}"/>
              </a:ext>
            </a:extLst>
          </p:cNvPr>
          <p:cNvSpPr>
            <a:spLocks noChangeArrowheads="1"/>
          </p:cNvSpPr>
          <p:nvPr/>
        </p:nvSpPr>
        <p:spPr bwMode="auto">
          <a:xfrm>
            <a:off x="1258888" y="188913"/>
            <a:ext cx="6480175"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11.7.3</a:t>
            </a:r>
            <a:r>
              <a:rPr lang="zh-CN" altLang="en-US" sz="3600">
                <a:solidFill>
                  <a:srgbClr val="CC0000"/>
                </a:solidFill>
              </a:rPr>
              <a:t>处理动态链表所需的函数</a:t>
            </a:r>
          </a:p>
        </p:txBody>
      </p:sp>
      <p:sp>
        <p:nvSpPr>
          <p:cNvPr id="166916" name="Rectangle 4">
            <a:extLst>
              <a:ext uri="{FF2B5EF4-FFF2-40B4-BE49-F238E27FC236}">
                <a16:creationId xmlns:a16="http://schemas.microsoft.com/office/drawing/2014/main" id="{4458ED83-F25B-4253-833F-6FF1A91407F9}"/>
              </a:ext>
            </a:extLst>
          </p:cNvPr>
          <p:cNvSpPr>
            <a:spLocks noChangeArrowheads="1"/>
          </p:cNvSpPr>
          <p:nvPr/>
        </p:nvSpPr>
        <p:spPr bwMode="auto">
          <a:xfrm>
            <a:off x="755650" y="3213100"/>
            <a:ext cx="7993063"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a:solidFill>
                  <a:srgbClr val="CC0000"/>
                </a:solidFill>
              </a:rPr>
              <a:t>作用</a:t>
            </a:r>
            <a:r>
              <a:rPr lang="en-US" altLang="zh-CN">
                <a:solidFill>
                  <a:srgbClr val="CC0000"/>
                </a:solidFill>
              </a:rPr>
              <a:t>: </a:t>
            </a:r>
            <a:r>
              <a:rPr lang="zh-CN" altLang="en-US"/>
              <a:t>在内存的动态存储区中分配</a:t>
            </a:r>
            <a:r>
              <a:rPr lang="en-US" altLang="zh-CN">
                <a:solidFill>
                  <a:srgbClr val="0000CC"/>
                </a:solidFill>
              </a:rPr>
              <a:t>n</a:t>
            </a:r>
            <a:r>
              <a:rPr lang="zh-CN" altLang="en-US">
                <a:solidFill>
                  <a:srgbClr val="0000CC"/>
                </a:solidFill>
              </a:rPr>
              <a:t>个</a:t>
            </a:r>
            <a:r>
              <a:rPr lang="zh-CN" altLang="en-US"/>
              <a:t>长度为</a:t>
            </a:r>
            <a:r>
              <a:rPr lang="en-US" altLang="zh-CN">
                <a:solidFill>
                  <a:srgbClr val="0000CC"/>
                </a:solidFill>
              </a:rPr>
              <a:t>size</a:t>
            </a:r>
            <a:r>
              <a:rPr lang="zh-CN" altLang="en-US"/>
              <a:t>的</a:t>
            </a:r>
            <a:r>
              <a:rPr lang="zh-CN" altLang="en-US">
                <a:solidFill>
                  <a:srgbClr val="0000CC"/>
                </a:solidFill>
              </a:rPr>
              <a:t>连续空间</a:t>
            </a:r>
          </a:p>
          <a:p>
            <a:pPr algn="l">
              <a:spcBef>
                <a:spcPct val="20000"/>
              </a:spcBef>
            </a:pPr>
            <a:r>
              <a:rPr lang="zh-CN" altLang="en-US">
                <a:solidFill>
                  <a:srgbClr val="CC0000"/>
                </a:solidFill>
              </a:rPr>
              <a:t>函数返回值：</a:t>
            </a:r>
            <a:r>
              <a:rPr lang="zh-CN" altLang="en-US"/>
              <a:t>指向分配域起始地址的指针；</a:t>
            </a:r>
          </a:p>
          <a:p>
            <a:pPr algn="l">
              <a:spcBef>
                <a:spcPct val="20000"/>
              </a:spcBef>
            </a:pPr>
            <a:r>
              <a:rPr lang="zh-CN" altLang="en-US"/>
              <a:t>若分配不成功，返回</a:t>
            </a:r>
            <a:r>
              <a:rPr lang="en-US" altLang="zh-CN"/>
              <a:t>NULL</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wipe(left)">
                                      <p:cBhvr>
                                        <p:cTn id="7" dur="1000"/>
                                        <p:tgtEl>
                                          <p:spTgt spid="166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66916">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66916">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669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CE9FDB5-2B27-463F-A3D8-87B3F19C45FD}"/>
              </a:ext>
            </a:extLst>
          </p:cNvPr>
          <p:cNvSpPr>
            <a:spLocks noGrp="1" noChangeArrowheads="1"/>
          </p:cNvSpPr>
          <p:nvPr>
            <p:ph type="body" idx="1"/>
          </p:nvPr>
        </p:nvSpPr>
        <p:spPr>
          <a:xfrm>
            <a:off x="1042988" y="1412875"/>
            <a:ext cx="7704137" cy="4176713"/>
          </a:xfrm>
        </p:spPr>
        <p:txBody>
          <a:bodyPr/>
          <a:lstStyle/>
          <a:p>
            <a:pPr>
              <a:buFontTx/>
              <a:buNone/>
            </a:pPr>
            <a:r>
              <a:rPr lang="en-US" altLang="zh-CN" b="1">
                <a:solidFill>
                  <a:srgbClr val="CC0000"/>
                </a:solidFill>
                <a:latin typeface="Times New Roman" panose="02020603050405020304" pitchFamily="18" charset="0"/>
                <a:ea typeface="黑体" panose="02010609060101010101" pitchFamily="49" charset="-122"/>
              </a:rPr>
              <a:t>11.1 </a:t>
            </a:r>
            <a:r>
              <a:rPr lang="zh-CN" altLang="en-US" b="1">
                <a:solidFill>
                  <a:srgbClr val="CC0000"/>
                </a:solidFill>
                <a:latin typeface="Times New Roman" panose="02020603050405020304" pitchFamily="18" charset="0"/>
                <a:ea typeface="黑体" panose="02010609060101010101" pitchFamily="49" charset="-122"/>
              </a:rPr>
              <a:t>概述</a:t>
            </a:r>
          </a:p>
          <a:p>
            <a:pPr>
              <a:buFontTx/>
              <a:buNone/>
            </a:pPr>
            <a:r>
              <a:rPr lang="en-US" altLang="zh-CN" b="1">
                <a:solidFill>
                  <a:srgbClr val="CC0000"/>
                </a:solidFill>
                <a:latin typeface="Times New Roman" panose="02020603050405020304" pitchFamily="18" charset="0"/>
                <a:ea typeface="黑体" panose="02010609060101010101" pitchFamily="49" charset="-122"/>
              </a:rPr>
              <a:t>1</a:t>
            </a:r>
            <a:r>
              <a:rPr lang="zh-CN" altLang="en-US" b="1">
                <a:solidFill>
                  <a:srgbClr val="CC0000"/>
                </a:solidFill>
                <a:latin typeface="Times New Roman" panose="02020603050405020304" pitchFamily="18" charset="0"/>
                <a:ea typeface="黑体" panose="02010609060101010101" pitchFamily="49" charset="-122"/>
              </a:rPr>
              <a:t>、结构体</a:t>
            </a:r>
            <a:r>
              <a:rPr lang="en-US" altLang="zh-CN" b="1">
                <a:solidFill>
                  <a:srgbClr val="CC0000"/>
                </a:solidFill>
                <a:latin typeface="Times New Roman" panose="02020603050405020304" pitchFamily="18" charset="0"/>
                <a:ea typeface="黑体" panose="02010609060101010101" pitchFamily="49" charset="-122"/>
              </a:rPr>
              <a:t>:</a:t>
            </a:r>
          </a:p>
          <a:p>
            <a:pPr>
              <a:buFontTx/>
              <a:buNone/>
            </a:pPr>
            <a:r>
              <a:rPr lang="zh-CN" altLang="en-US" sz="2800" b="1">
                <a:latin typeface="Times New Roman" panose="02020603050405020304" pitchFamily="18" charset="0"/>
                <a:ea typeface="黑体" panose="02010609060101010101" pitchFamily="49" charset="-122"/>
              </a:rPr>
              <a:t>   不同类型数据元素的有序集合，适合存储与处理相关的不同数据类型构成的实体</a:t>
            </a:r>
            <a:r>
              <a:rPr lang="en-US" altLang="zh-CN" sz="2800" b="1">
                <a:latin typeface="Times New Roman" panose="02020603050405020304" pitchFamily="18" charset="0"/>
                <a:ea typeface="黑体" panose="02010609060101010101" pitchFamily="49" charset="-122"/>
              </a:rPr>
              <a:t>----</a:t>
            </a:r>
            <a:r>
              <a:rPr lang="zh-CN" altLang="en-US" sz="2800" b="1">
                <a:solidFill>
                  <a:srgbClr val="0000CC"/>
                </a:solidFill>
                <a:latin typeface="Times New Roman" panose="02020603050405020304" pitchFamily="18" charset="0"/>
                <a:ea typeface="黑体" panose="02010609060101010101" pitchFamily="49" charset="-122"/>
              </a:rPr>
              <a:t>用户自定义数据类型</a:t>
            </a:r>
          </a:p>
          <a:p>
            <a:pPr>
              <a:buFontTx/>
              <a:buNone/>
            </a:pPr>
            <a:endParaRPr lang="zh-CN" altLang="en-US" sz="2000" b="1">
              <a:latin typeface="Times New Roman" panose="02020603050405020304" pitchFamily="18" charset="0"/>
              <a:ea typeface="黑体" panose="02010609060101010101" pitchFamily="49" charset="-122"/>
            </a:endParaRPr>
          </a:p>
          <a:p>
            <a:pPr>
              <a:buFontTx/>
              <a:buNone/>
            </a:pPr>
            <a:r>
              <a:rPr lang="en-US" altLang="zh-CN" b="1">
                <a:solidFill>
                  <a:srgbClr val="CC0000"/>
                </a:solidFill>
                <a:latin typeface="Times New Roman" panose="02020603050405020304" pitchFamily="18" charset="0"/>
                <a:ea typeface="黑体" panose="02010609060101010101" pitchFamily="49" charset="-122"/>
              </a:rPr>
              <a:t>2</a:t>
            </a:r>
            <a:r>
              <a:rPr lang="zh-CN" altLang="en-US" b="1">
                <a:solidFill>
                  <a:srgbClr val="CC0000"/>
                </a:solidFill>
                <a:latin typeface="Times New Roman" panose="02020603050405020304" pitchFamily="18" charset="0"/>
                <a:ea typeface="黑体" panose="02010609060101010101" pitchFamily="49" charset="-122"/>
              </a:rPr>
              <a:t>、类型的声明</a:t>
            </a:r>
            <a:r>
              <a:rPr lang="en-US" altLang="zh-CN" b="1">
                <a:solidFill>
                  <a:srgbClr val="CC0000"/>
                </a:solidFill>
                <a:latin typeface="Times New Roman" panose="02020603050405020304" pitchFamily="18" charset="0"/>
                <a:ea typeface="黑体" panose="02010609060101010101" pitchFamily="49" charset="-122"/>
              </a:rPr>
              <a:t>:</a:t>
            </a:r>
            <a:r>
              <a:rPr lang="en-US" altLang="zh-CN" b="1">
                <a:latin typeface="Times New Roman" panose="02020603050405020304" pitchFamily="18" charset="0"/>
                <a:ea typeface="黑体" panose="02010609060101010101" pitchFamily="49" charset="-122"/>
              </a:rPr>
              <a:t>              </a:t>
            </a:r>
          </a:p>
          <a:p>
            <a:pPr>
              <a:buFontTx/>
              <a:buNone/>
            </a:pPr>
            <a:r>
              <a:rPr lang="en-US" altLang="zh-CN" b="1">
                <a:solidFill>
                  <a:srgbClr val="CC0000"/>
                </a:solidFill>
                <a:latin typeface="Times New Roman" panose="02020603050405020304" pitchFamily="18" charset="0"/>
                <a:ea typeface="黑体" panose="02010609060101010101" pitchFamily="49" charset="-122"/>
              </a:rPr>
              <a:t>  </a:t>
            </a:r>
            <a:r>
              <a:rPr lang="en-US" altLang="zh-CN" b="1">
                <a:solidFill>
                  <a:srgbClr val="0000CC"/>
                </a:solidFill>
                <a:latin typeface="Times New Roman" panose="02020603050405020304" pitchFamily="18" charset="0"/>
                <a:ea typeface="黑体" panose="02010609060101010101" pitchFamily="49" charset="-122"/>
              </a:rPr>
              <a:t>struct</a:t>
            </a:r>
            <a:r>
              <a:rPr lang="en-US" altLang="zh-CN" b="1">
                <a:solidFill>
                  <a:srgbClr val="CC0000"/>
                </a:solidFill>
                <a:latin typeface="Times New Roman" panose="02020603050405020304" pitchFamily="18" charset="0"/>
                <a:ea typeface="黑体" panose="02010609060101010101" pitchFamily="49" charset="-122"/>
              </a:rPr>
              <a:t>   </a:t>
            </a:r>
            <a:r>
              <a:rPr lang="zh-CN" altLang="en-US" b="1">
                <a:solidFill>
                  <a:srgbClr val="CC0000"/>
                </a:solidFill>
                <a:latin typeface="Times New Roman" panose="02020603050405020304" pitchFamily="18" charset="0"/>
                <a:ea typeface="黑体" panose="02010609060101010101" pitchFamily="49" charset="-122"/>
              </a:rPr>
              <a:t>结构体名 </a:t>
            </a:r>
            <a:r>
              <a:rPr lang="en-US" altLang="zh-CN" b="1">
                <a:solidFill>
                  <a:srgbClr val="CC0000"/>
                </a:solidFill>
                <a:latin typeface="Times New Roman" panose="02020603050405020304" pitchFamily="18" charset="0"/>
                <a:ea typeface="黑体" panose="02010609060101010101" pitchFamily="49" charset="-122"/>
              </a:rPr>
              <a:t>{ </a:t>
            </a:r>
            <a:r>
              <a:rPr lang="zh-CN" altLang="en-US" b="1">
                <a:solidFill>
                  <a:srgbClr val="CC0000"/>
                </a:solidFill>
                <a:latin typeface="Times New Roman" panose="02020603050405020304" pitchFamily="18" charset="0"/>
                <a:ea typeface="黑体" panose="02010609060101010101" pitchFamily="49" charset="-122"/>
              </a:rPr>
              <a:t>成员表列 </a:t>
            </a:r>
            <a:r>
              <a:rPr lang="en-US" altLang="zh-CN" b="1">
                <a:solidFill>
                  <a:srgbClr val="CC0000"/>
                </a:solidFill>
                <a:latin typeface="Times New Roman" panose="02020603050405020304" pitchFamily="18" charset="0"/>
                <a:ea typeface="黑体" panose="02010609060101010101" pitchFamily="49" charset="-122"/>
              </a:rPr>
              <a:t>}</a:t>
            </a:r>
            <a:r>
              <a:rPr lang="zh-CN" altLang="en-US" b="1">
                <a:latin typeface="Times New Roman" panose="02020603050405020304" pitchFamily="18" charset="0"/>
                <a:ea typeface="黑体" panose="02010609060101010101" pitchFamily="49" charset="-122"/>
              </a:rPr>
              <a:t>；</a:t>
            </a:r>
            <a:endParaRPr lang="en-US" altLang="zh-CN" b="1">
              <a:latin typeface="Times New Roman" panose="02020603050405020304" pitchFamily="18" charset="0"/>
              <a:ea typeface="黑体" panose="02010609060101010101" pitchFamily="49" charset="-122"/>
            </a:endParaRPr>
          </a:p>
        </p:txBody>
      </p:sp>
      <p:sp>
        <p:nvSpPr>
          <p:cNvPr id="91139" name="Rectangle 3">
            <a:extLst>
              <a:ext uri="{FF2B5EF4-FFF2-40B4-BE49-F238E27FC236}">
                <a16:creationId xmlns:a16="http://schemas.microsoft.com/office/drawing/2014/main" id="{22C70170-AA96-4482-91D9-6F3BB8653AAD}"/>
              </a:ext>
            </a:extLst>
          </p:cNvPr>
          <p:cNvSpPr>
            <a:spLocks noChangeArrowheads="1"/>
          </p:cNvSpPr>
          <p:nvPr/>
        </p:nvSpPr>
        <p:spPr bwMode="auto">
          <a:xfrm>
            <a:off x="1403350" y="188913"/>
            <a:ext cx="6121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zh-CN" altLang="en-US" sz="3600">
                <a:solidFill>
                  <a:srgbClr val="CC0000"/>
                </a:solidFill>
                <a:latin typeface="Times New Roman" panose="02020603050405020304" pitchFamily="18" charset="0"/>
              </a:rPr>
              <a:t>第十一章   结构体与共用体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113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3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DFFD6E8B-7ED4-4723-893B-A857F23A5390}"/>
              </a:ext>
            </a:extLst>
          </p:cNvPr>
          <p:cNvSpPr>
            <a:spLocks noChangeArrowheads="1"/>
          </p:cNvSpPr>
          <p:nvPr/>
        </p:nvSpPr>
        <p:spPr bwMode="auto">
          <a:xfrm>
            <a:off x="1258888" y="1484313"/>
            <a:ext cx="6913562"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20000"/>
              </a:spcBef>
            </a:pPr>
            <a:r>
              <a:rPr lang="zh-CN" altLang="en-US">
                <a:solidFill>
                  <a:srgbClr val="CC0000"/>
                </a:solidFill>
              </a:rPr>
              <a:t>二者的区别：</a:t>
            </a:r>
          </a:p>
          <a:p>
            <a:pPr algn="l">
              <a:spcBef>
                <a:spcPct val="50000"/>
              </a:spcBef>
            </a:pPr>
            <a:r>
              <a:rPr lang="en-US" altLang="zh-CN">
                <a:solidFill>
                  <a:srgbClr val="CC0000"/>
                </a:solidFill>
              </a:rPr>
              <a:t>malloc </a:t>
            </a:r>
            <a:r>
              <a:rPr lang="zh-CN" altLang="en-US"/>
              <a:t>只管分配内存，并不能对所得的内存进行初始化。所以得到的一片新内存中，其值将是随机的</a:t>
            </a:r>
          </a:p>
          <a:p>
            <a:pPr algn="l">
              <a:spcBef>
                <a:spcPct val="50000"/>
              </a:spcBef>
            </a:pPr>
            <a:r>
              <a:rPr lang="en-US" altLang="zh-CN">
                <a:solidFill>
                  <a:srgbClr val="CC0000"/>
                </a:solidFill>
              </a:rPr>
              <a:t>calloc </a:t>
            </a:r>
            <a:r>
              <a:rPr lang="zh-CN" altLang="en-US">
                <a:solidFill>
                  <a:srgbClr val="0000CC"/>
                </a:solidFill>
              </a:rPr>
              <a:t>对所得内存初始化</a:t>
            </a:r>
          </a:p>
          <a:p>
            <a:pPr algn="l">
              <a:spcBef>
                <a:spcPct val="50000"/>
              </a:spcBef>
            </a:pPr>
            <a:endParaRPr lang="zh-CN" altLang="en-US">
              <a:solidFill>
                <a:srgbClr val="0000CC"/>
              </a:solidFill>
            </a:endParaRPr>
          </a:p>
        </p:txBody>
      </p:sp>
      <p:sp>
        <p:nvSpPr>
          <p:cNvPr id="167939" name="Rectangle 3">
            <a:extLst>
              <a:ext uri="{FF2B5EF4-FFF2-40B4-BE49-F238E27FC236}">
                <a16:creationId xmlns:a16="http://schemas.microsoft.com/office/drawing/2014/main" id="{75FA7511-37C3-4BD9-A0AB-A03F95FD56F4}"/>
              </a:ext>
            </a:extLst>
          </p:cNvPr>
          <p:cNvSpPr>
            <a:spLocks noChangeArrowheads="1"/>
          </p:cNvSpPr>
          <p:nvPr/>
        </p:nvSpPr>
        <p:spPr bwMode="auto">
          <a:xfrm>
            <a:off x="1116013" y="260350"/>
            <a:ext cx="6626225"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11.7.3</a:t>
            </a:r>
            <a:r>
              <a:rPr lang="zh-CN" altLang="en-US" sz="3600">
                <a:solidFill>
                  <a:srgbClr val="CC0000"/>
                </a:solidFill>
              </a:rPr>
              <a:t>处理动态链表所需的函数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F61F0636-F549-4517-A85A-B593D27F4EA1}"/>
              </a:ext>
            </a:extLst>
          </p:cNvPr>
          <p:cNvSpPr>
            <a:spLocks noGrp="1" noChangeArrowheads="1"/>
          </p:cNvSpPr>
          <p:nvPr>
            <p:ph type="title"/>
          </p:nvPr>
        </p:nvSpPr>
        <p:spPr>
          <a:xfrm>
            <a:off x="971550" y="1338263"/>
            <a:ext cx="4321175" cy="711200"/>
          </a:xfrm>
        </p:spPr>
        <p:txBody>
          <a:bodyPr/>
          <a:lstStyle/>
          <a:p>
            <a:pPr algn="l"/>
            <a:r>
              <a:rPr lang="en-US" altLang="zh-CN" sz="3200">
                <a:solidFill>
                  <a:srgbClr val="CC0000"/>
                </a:solidFill>
                <a:latin typeface="Times New Roman" panose="02020603050405020304" pitchFamily="18" charset="0"/>
              </a:rPr>
              <a:t>(3) </a:t>
            </a:r>
            <a:r>
              <a:rPr lang="en-US" altLang="zh-CN" sz="3200">
                <a:solidFill>
                  <a:srgbClr val="0000CC"/>
                </a:solidFill>
                <a:latin typeface="Times New Roman" panose="02020603050405020304" pitchFamily="18" charset="0"/>
              </a:rPr>
              <a:t>void</a:t>
            </a:r>
            <a:r>
              <a:rPr lang="en-US" altLang="zh-CN" sz="3200">
                <a:solidFill>
                  <a:srgbClr val="CC0000"/>
                </a:solidFill>
                <a:latin typeface="Times New Roman" panose="02020603050405020304" pitchFamily="18" charset="0"/>
              </a:rPr>
              <a:t> free( </a:t>
            </a:r>
            <a:r>
              <a:rPr lang="en-US" altLang="zh-CN" sz="3200">
                <a:solidFill>
                  <a:srgbClr val="0000CC"/>
                </a:solidFill>
                <a:latin typeface="Times New Roman" panose="02020603050405020304" pitchFamily="18" charset="0"/>
              </a:rPr>
              <a:t>void </a:t>
            </a:r>
            <a:r>
              <a:rPr lang="en-US" altLang="zh-CN" sz="3200">
                <a:solidFill>
                  <a:srgbClr val="CC0000"/>
                </a:solidFill>
                <a:latin typeface="Times New Roman" panose="02020603050405020304" pitchFamily="18" charset="0"/>
              </a:rPr>
              <a:t>*p1); </a:t>
            </a:r>
          </a:p>
        </p:txBody>
      </p:sp>
      <p:sp>
        <p:nvSpPr>
          <p:cNvPr id="168963" name="Rectangle 3">
            <a:extLst>
              <a:ext uri="{FF2B5EF4-FFF2-40B4-BE49-F238E27FC236}">
                <a16:creationId xmlns:a16="http://schemas.microsoft.com/office/drawing/2014/main" id="{5D0A8F00-C1EF-4E05-A5E6-B9077FF3FB90}"/>
              </a:ext>
            </a:extLst>
          </p:cNvPr>
          <p:cNvSpPr>
            <a:spLocks noGrp="1" noChangeArrowheads="1"/>
          </p:cNvSpPr>
          <p:nvPr>
            <p:ph type="body" idx="1"/>
          </p:nvPr>
        </p:nvSpPr>
        <p:spPr>
          <a:xfrm>
            <a:off x="971550" y="2205038"/>
            <a:ext cx="7705725" cy="1223962"/>
          </a:xfrm>
        </p:spPr>
        <p:txBody>
          <a:bodyPr/>
          <a:lstStyle/>
          <a:p>
            <a:pPr>
              <a:lnSpc>
                <a:spcPct val="90000"/>
              </a:lnSpc>
              <a:buFontTx/>
              <a:buNone/>
            </a:pPr>
            <a:r>
              <a:rPr lang="zh-CN" altLang="en-US" b="1">
                <a:solidFill>
                  <a:srgbClr val="CC0000"/>
                </a:solidFill>
                <a:latin typeface="Times New Roman" panose="02020603050405020304" pitchFamily="18" charset="0"/>
                <a:ea typeface="黑体" panose="02010609060101010101" pitchFamily="49" charset="-122"/>
              </a:rPr>
              <a:t>作用：</a:t>
            </a:r>
            <a:r>
              <a:rPr lang="zh-CN" altLang="en-US" b="1">
                <a:latin typeface="Times New Roman" panose="02020603050405020304" pitchFamily="18" charset="0"/>
                <a:ea typeface="黑体" panose="02010609060101010101" pitchFamily="49" charset="-122"/>
              </a:rPr>
              <a:t>释放由指针变量</a:t>
            </a:r>
            <a:r>
              <a:rPr lang="en-US" altLang="zh-CN" b="1">
                <a:latin typeface="Times New Roman" panose="02020603050405020304" pitchFamily="18" charset="0"/>
                <a:ea typeface="黑体" panose="02010609060101010101" pitchFamily="49" charset="-122"/>
              </a:rPr>
              <a:t>p1</a:t>
            </a:r>
            <a:r>
              <a:rPr lang="zh-CN" altLang="en-US" b="1">
                <a:latin typeface="Times New Roman" panose="02020603050405020304" pitchFamily="18" charset="0"/>
                <a:ea typeface="黑体" panose="02010609060101010101" pitchFamily="49" charset="-122"/>
              </a:rPr>
              <a:t>所指的内存区域</a:t>
            </a:r>
          </a:p>
          <a:p>
            <a:pPr>
              <a:lnSpc>
                <a:spcPct val="90000"/>
              </a:lnSpc>
              <a:buFontTx/>
              <a:buNone/>
            </a:pPr>
            <a:endParaRPr lang="zh-CN" altLang="en-US" sz="1000" b="1">
              <a:latin typeface="Times New Roman" panose="02020603050405020304" pitchFamily="18" charset="0"/>
              <a:ea typeface="黑体" panose="02010609060101010101" pitchFamily="49" charset="-122"/>
            </a:endParaRPr>
          </a:p>
          <a:p>
            <a:pPr>
              <a:lnSpc>
                <a:spcPct val="90000"/>
              </a:lnSpc>
              <a:buFontTx/>
              <a:buNone/>
            </a:pPr>
            <a:r>
              <a:rPr lang="zh-CN" altLang="en-US" b="1">
                <a:solidFill>
                  <a:srgbClr val="CC0000"/>
                </a:solidFill>
                <a:latin typeface="Times New Roman" panose="02020603050405020304" pitchFamily="18" charset="0"/>
                <a:ea typeface="黑体" panose="02010609060101010101" pitchFamily="49" charset="-122"/>
              </a:rPr>
              <a:t>例如：</a:t>
            </a:r>
            <a:r>
              <a:rPr lang="en-US" altLang="zh-CN" b="1">
                <a:solidFill>
                  <a:srgbClr val="0000CC"/>
                </a:solidFill>
                <a:latin typeface="Times New Roman" panose="02020603050405020304" pitchFamily="18" charset="0"/>
                <a:ea typeface="黑体" panose="02010609060101010101" pitchFamily="49" charset="-122"/>
              </a:rPr>
              <a:t>free(p1); 	</a:t>
            </a:r>
          </a:p>
        </p:txBody>
      </p:sp>
      <p:sp>
        <p:nvSpPr>
          <p:cNvPr id="168964" name="Rectangle 4">
            <a:extLst>
              <a:ext uri="{FF2B5EF4-FFF2-40B4-BE49-F238E27FC236}">
                <a16:creationId xmlns:a16="http://schemas.microsoft.com/office/drawing/2014/main" id="{22C27092-B76B-4F87-B596-3D036184D807}"/>
              </a:ext>
            </a:extLst>
          </p:cNvPr>
          <p:cNvSpPr>
            <a:spLocks noChangeArrowheads="1"/>
          </p:cNvSpPr>
          <p:nvPr/>
        </p:nvSpPr>
        <p:spPr bwMode="auto">
          <a:xfrm>
            <a:off x="971550" y="3573463"/>
            <a:ext cx="38877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a:solidFill>
                  <a:srgbClr val="CC0000"/>
                </a:solidFill>
              </a:rPr>
              <a:t>函数返回值：</a:t>
            </a:r>
            <a:r>
              <a:rPr lang="zh-CN" altLang="en-US">
                <a:solidFill>
                  <a:srgbClr val="0000CC"/>
                </a:solidFill>
              </a:rPr>
              <a:t>无</a:t>
            </a:r>
          </a:p>
        </p:txBody>
      </p:sp>
      <p:sp>
        <p:nvSpPr>
          <p:cNvPr id="168965" name="Rectangle 5">
            <a:extLst>
              <a:ext uri="{FF2B5EF4-FFF2-40B4-BE49-F238E27FC236}">
                <a16:creationId xmlns:a16="http://schemas.microsoft.com/office/drawing/2014/main" id="{221C88AF-ECC2-4AD4-BD7C-88472D7D8F9A}"/>
              </a:ext>
            </a:extLst>
          </p:cNvPr>
          <p:cNvSpPr>
            <a:spLocks noChangeArrowheads="1"/>
          </p:cNvSpPr>
          <p:nvPr/>
        </p:nvSpPr>
        <p:spPr bwMode="auto">
          <a:xfrm>
            <a:off x="1042988" y="260350"/>
            <a:ext cx="6626225"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11.7.3</a:t>
            </a:r>
            <a:r>
              <a:rPr lang="zh-CN" altLang="en-US" sz="3600">
                <a:solidFill>
                  <a:srgbClr val="CC0000"/>
                </a:solidFill>
              </a:rPr>
              <a:t>处理动态链表所需的函数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8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12165673-6DB8-41F0-8C43-248CB785ABC4}"/>
              </a:ext>
            </a:extLst>
          </p:cNvPr>
          <p:cNvSpPr>
            <a:spLocks noGrp="1" noChangeArrowheads="1"/>
          </p:cNvSpPr>
          <p:nvPr>
            <p:ph type="title"/>
          </p:nvPr>
        </p:nvSpPr>
        <p:spPr>
          <a:xfrm>
            <a:off x="1187450" y="333375"/>
            <a:ext cx="6335713" cy="711200"/>
          </a:xfrm>
        </p:spPr>
        <p:txBody>
          <a:bodyPr/>
          <a:lstStyle/>
          <a:p>
            <a:pPr algn="l"/>
            <a:r>
              <a:rPr lang="zh-CN" altLang="en-US" sz="3600">
                <a:solidFill>
                  <a:srgbClr val="CC0000"/>
                </a:solidFill>
                <a:latin typeface="Times New Roman" panose="02020603050405020304" pitchFamily="18" charset="0"/>
              </a:rPr>
              <a:t>     例     </a:t>
            </a:r>
            <a:r>
              <a:rPr lang="zh-CN" altLang="en-US" sz="3600">
                <a:solidFill>
                  <a:srgbClr val="0000CC"/>
                </a:solidFill>
                <a:latin typeface="Times New Roman" panose="02020603050405020304" pitchFamily="18" charset="0"/>
              </a:rPr>
              <a:t>动态定义数组</a:t>
            </a:r>
          </a:p>
        </p:txBody>
      </p:sp>
      <p:sp>
        <p:nvSpPr>
          <p:cNvPr id="169987" name="Rectangle 3">
            <a:extLst>
              <a:ext uri="{FF2B5EF4-FFF2-40B4-BE49-F238E27FC236}">
                <a16:creationId xmlns:a16="http://schemas.microsoft.com/office/drawing/2014/main" id="{2ACC969E-B031-4DA9-9E88-9873C39DB6D9}"/>
              </a:ext>
            </a:extLst>
          </p:cNvPr>
          <p:cNvSpPr>
            <a:spLocks noGrp="1" noChangeArrowheads="1"/>
          </p:cNvSpPr>
          <p:nvPr>
            <p:ph type="body" idx="1"/>
          </p:nvPr>
        </p:nvSpPr>
        <p:spPr>
          <a:xfrm>
            <a:off x="1116013" y="1268413"/>
            <a:ext cx="7559675" cy="5256212"/>
          </a:xfrm>
        </p:spPr>
        <p:txBody>
          <a:bodyPr/>
          <a:lstStyle/>
          <a:p>
            <a:pPr>
              <a:buFontTx/>
              <a:buNone/>
            </a:pPr>
            <a:r>
              <a:rPr lang="en-US" altLang="zh-CN" sz="2800" b="1">
                <a:solidFill>
                  <a:srgbClr val="0000CC"/>
                </a:solidFill>
                <a:latin typeface="Times New Roman" panose="02020603050405020304" pitchFamily="18" charset="0"/>
                <a:ea typeface="黑体" panose="02010609060101010101" pitchFamily="49" charset="-122"/>
              </a:rPr>
              <a:t>#include</a:t>
            </a:r>
            <a:r>
              <a:rPr lang="en-US" altLang="zh-CN" sz="2800" b="1">
                <a:latin typeface="Times New Roman" panose="02020603050405020304" pitchFamily="18" charset="0"/>
                <a:ea typeface="黑体" panose="02010609060101010101" pitchFamily="49" charset="-122"/>
              </a:rPr>
              <a:t> &lt;stdio.h&gt;</a:t>
            </a:r>
          </a:p>
          <a:p>
            <a:pPr>
              <a:buFontTx/>
              <a:buNone/>
            </a:pPr>
            <a:r>
              <a:rPr lang="en-US" altLang="zh-CN" sz="2800" b="1">
                <a:solidFill>
                  <a:srgbClr val="0000CC"/>
                </a:solidFill>
                <a:latin typeface="Times New Roman" panose="02020603050405020304" pitchFamily="18" charset="0"/>
                <a:ea typeface="黑体" panose="02010609060101010101" pitchFamily="49" charset="-122"/>
              </a:rPr>
              <a:t>#include</a:t>
            </a:r>
            <a:r>
              <a:rPr lang="en-US" altLang="zh-CN" sz="2800" b="1">
                <a:latin typeface="Times New Roman" panose="02020603050405020304" pitchFamily="18" charset="0"/>
                <a:ea typeface="黑体" panose="02010609060101010101" pitchFamily="49" charset="-122"/>
              </a:rPr>
              <a:t> &lt;malloc.h&gt;</a:t>
            </a:r>
            <a:endParaRPr lang="en-US" altLang="zh-CN" sz="2800" b="1">
              <a:solidFill>
                <a:srgbClr val="0000CC"/>
              </a:solidFill>
              <a:latin typeface="Times New Roman" panose="02020603050405020304" pitchFamily="18" charset="0"/>
              <a:ea typeface="黑体" panose="02010609060101010101" pitchFamily="49" charset="-122"/>
            </a:endParaRPr>
          </a:p>
          <a:p>
            <a:pPr>
              <a:buFontTx/>
              <a:buNone/>
            </a:pPr>
            <a:r>
              <a:rPr lang="en-US" altLang="zh-CN" sz="2800" b="1">
                <a:solidFill>
                  <a:srgbClr val="0000CC"/>
                </a:solidFill>
                <a:latin typeface="Times New Roman" panose="02020603050405020304" pitchFamily="18" charset="0"/>
                <a:ea typeface="黑体" panose="02010609060101010101" pitchFamily="49" charset="-122"/>
              </a:rPr>
              <a:t>void main( )</a:t>
            </a:r>
          </a:p>
          <a:p>
            <a:pPr>
              <a:buFontTx/>
              <a:buNone/>
            </a:pPr>
            <a:r>
              <a:rPr lang="en-US" altLang="zh-CN" sz="2800" b="1">
                <a:solidFill>
                  <a:srgbClr val="0000CC"/>
                </a:solidFill>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  int n, i, *p1;</a:t>
            </a:r>
          </a:p>
          <a:p>
            <a:pPr>
              <a:buFontTx/>
              <a:buNone/>
            </a:pPr>
            <a:r>
              <a:rPr lang="en-US" altLang="zh-CN" sz="2800" b="1">
                <a:latin typeface="Times New Roman" panose="02020603050405020304" pitchFamily="18" charset="0"/>
                <a:ea typeface="黑体" panose="02010609060101010101" pitchFamily="49" charset="-122"/>
              </a:rPr>
              <a:t>   printf ("n=");</a:t>
            </a:r>
          </a:p>
          <a:p>
            <a:pPr>
              <a:buFontTx/>
              <a:buNone/>
            </a:pPr>
            <a:r>
              <a:rPr lang="en-US" altLang="zh-CN" sz="2800" b="1">
                <a:latin typeface="Times New Roman" panose="02020603050405020304" pitchFamily="18" charset="0"/>
                <a:ea typeface="黑体" panose="02010609060101010101" pitchFamily="49" charset="-122"/>
              </a:rPr>
              <a:t>   scanf ("%d", &amp;n);</a:t>
            </a:r>
          </a:p>
          <a:p>
            <a:pPr>
              <a:buFontTx/>
              <a:buNone/>
            </a:pPr>
            <a:r>
              <a:rPr lang="en-US" altLang="zh-CN" sz="2800" b="1">
                <a:solidFill>
                  <a:srgbClr val="CC0000"/>
                </a:solidFill>
                <a:latin typeface="Times New Roman" panose="02020603050405020304" pitchFamily="18" charset="0"/>
                <a:ea typeface="黑体" panose="02010609060101010101" pitchFamily="49" charset="-122"/>
              </a:rPr>
              <a:t>   p1</a:t>
            </a:r>
            <a:r>
              <a:rPr lang="en-US" altLang="zh-CN" sz="2800" b="1">
                <a:solidFill>
                  <a:srgbClr val="0000CC"/>
                </a:solidFill>
                <a:latin typeface="Times New Roman" panose="02020603050405020304" pitchFamily="18" charset="0"/>
                <a:ea typeface="黑体" panose="02010609060101010101" pitchFamily="49" charset="-122"/>
              </a:rPr>
              <a:t>=(int *)</a:t>
            </a:r>
            <a:r>
              <a:rPr lang="en-US" altLang="zh-CN" sz="2800" b="1">
                <a:solidFill>
                  <a:srgbClr val="CC0000"/>
                </a:solidFill>
                <a:latin typeface="Times New Roman" panose="02020603050405020304" pitchFamily="18" charset="0"/>
                <a:ea typeface="黑体" panose="02010609060101010101" pitchFamily="49" charset="-122"/>
              </a:rPr>
              <a:t>malloc (n*sizeof (int));</a:t>
            </a:r>
          </a:p>
          <a:p>
            <a:pPr>
              <a:buFontTx/>
              <a:buNone/>
            </a:pPr>
            <a:r>
              <a:rPr lang="en-US" altLang="zh-CN" sz="2800" b="1">
                <a:latin typeface="Times New Roman" panose="02020603050405020304" pitchFamily="18" charset="0"/>
                <a:ea typeface="黑体" panose="02010609060101010101" pitchFamily="49" charset="-122"/>
              </a:rPr>
              <a:t>   for (i=0;i&lt;n; i++)   p1[i]=i*i;</a:t>
            </a:r>
          </a:p>
          <a:p>
            <a:pPr>
              <a:buFontTx/>
              <a:buNone/>
            </a:pPr>
            <a:r>
              <a:rPr lang="en-US" altLang="zh-CN" sz="2800" b="1">
                <a:latin typeface="Times New Roman" panose="02020603050405020304" pitchFamily="18" charset="0"/>
                <a:ea typeface="黑体" panose="02010609060101010101" pitchFamily="49" charset="-122"/>
              </a:rPr>
              <a:t>   for (i=0;i&lt;n; i++)   printf ("%d ", p1[i]);</a:t>
            </a:r>
          </a:p>
          <a:p>
            <a:pPr>
              <a:buFontTx/>
              <a:buNone/>
            </a:pPr>
            <a:r>
              <a:rPr lang="en-US" altLang="zh-CN" sz="2800" b="1">
                <a:solidFill>
                  <a:srgbClr val="CC0000"/>
                </a:solidFill>
                <a:latin typeface="Times New Roman" panose="02020603050405020304" pitchFamily="18" charset="0"/>
                <a:ea typeface="黑体" panose="02010609060101010101" pitchFamily="49" charset="-122"/>
              </a:rPr>
              <a:t>   free(p1);   </a:t>
            </a:r>
            <a:r>
              <a:rPr lang="en-US" altLang="zh-CN" sz="2800" b="1">
                <a:solidFill>
                  <a:srgbClr val="0000CC"/>
                </a:solidFill>
                <a:latin typeface="Times New Roman" panose="02020603050405020304" pitchFamily="18" charset="0"/>
                <a:ea typeface="黑体" panose="02010609060101010101" pitchFamily="49" charset="-122"/>
              </a:rPr>
              <a:t>} </a:t>
            </a:r>
          </a:p>
        </p:txBody>
      </p:sp>
      <p:sp>
        <p:nvSpPr>
          <p:cNvPr id="169988" name="Rectangle 4">
            <a:extLst>
              <a:ext uri="{FF2B5EF4-FFF2-40B4-BE49-F238E27FC236}">
                <a16:creationId xmlns:a16="http://schemas.microsoft.com/office/drawing/2014/main" id="{CF3D0146-9D46-4968-B9DB-B42E3680EB9A}"/>
              </a:ext>
            </a:extLst>
          </p:cNvPr>
          <p:cNvSpPr>
            <a:spLocks noChangeArrowheads="1"/>
          </p:cNvSpPr>
          <p:nvPr/>
        </p:nvSpPr>
        <p:spPr bwMode="auto">
          <a:xfrm>
            <a:off x="4787900" y="1341438"/>
            <a:ext cx="3960813" cy="1411287"/>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tabLst>
                <a:tab pos="576263" algn="l"/>
              </a:tabLst>
              <a:defRPr sz="2400">
                <a:solidFill>
                  <a:schemeClr val="tx1"/>
                </a:solidFill>
                <a:latin typeface="Times New Roman" panose="02020603050405020304" pitchFamily="18" charset="0"/>
                <a:ea typeface="宋体" panose="02010600030101010101" pitchFamily="2" charset="-122"/>
              </a:defRPr>
            </a:lvl1pPr>
            <a:lvl2pPr algn="l">
              <a:tabLst>
                <a:tab pos="576263" algn="l"/>
              </a:tabLst>
              <a:defRPr sz="2400">
                <a:solidFill>
                  <a:schemeClr val="tx1"/>
                </a:solidFill>
                <a:latin typeface="Times New Roman" panose="02020603050405020304" pitchFamily="18" charset="0"/>
                <a:ea typeface="宋体" panose="02010600030101010101" pitchFamily="2" charset="-122"/>
              </a:defRPr>
            </a:lvl2pPr>
            <a:lvl3pPr algn="l">
              <a:tabLst>
                <a:tab pos="576263" algn="l"/>
              </a:tabLst>
              <a:defRPr sz="2400">
                <a:solidFill>
                  <a:schemeClr val="tx1"/>
                </a:solidFill>
                <a:latin typeface="Times New Roman" panose="02020603050405020304" pitchFamily="18" charset="0"/>
                <a:ea typeface="宋体" panose="02010600030101010101" pitchFamily="2" charset="-122"/>
              </a:defRPr>
            </a:lvl3pPr>
            <a:lvl4pPr algn="l">
              <a:tabLst>
                <a:tab pos="576263" algn="l"/>
              </a:tabLst>
              <a:defRPr sz="2400">
                <a:solidFill>
                  <a:schemeClr val="tx1"/>
                </a:solidFill>
                <a:latin typeface="Times New Roman" panose="02020603050405020304" pitchFamily="18" charset="0"/>
                <a:ea typeface="宋体" panose="02010600030101010101" pitchFamily="2" charset="-122"/>
              </a:defRPr>
            </a:lvl4pPr>
            <a:lvl5pPr algn="l">
              <a:tabLst>
                <a:tab pos="576263" algn="l"/>
              </a:tabLst>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76263" algn="l"/>
              </a:tabLs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76263" algn="l"/>
              </a:tabLs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76263" algn="l"/>
              </a:tabLs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76263" algn="l"/>
              </a:tabLst>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sz="2800">
                <a:solidFill>
                  <a:srgbClr val="CC0000"/>
                </a:solidFill>
                <a:ea typeface="黑体" panose="02010609060101010101" pitchFamily="49" charset="-122"/>
              </a:rPr>
              <a:t>运行结果：</a:t>
            </a:r>
          </a:p>
          <a:p>
            <a:pPr algn="just" eaLnBrk="0" hangingPunct="0"/>
            <a:r>
              <a:rPr lang="en-US" altLang="zh-CN" sz="2800">
                <a:solidFill>
                  <a:srgbClr val="0000CC"/>
                </a:solidFill>
                <a:ea typeface="黑体" panose="02010609060101010101" pitchFamily="49" charset="-122"/>
              </a:rPr>
              <a:t>n=10</a:t>
            </a:r>
          </a:p>
          <a:p>
            <a:pPr eaLnBrk="0" hangingPunct="0"/>
            <a:r>
              <a:rPr lang="en-US" altLang="zh-CN" sz="2800">
                <a:solidFill>
                  <a:srgbClr val="0000CC"/>
                </a:solidFill>
                <a:ea typeface="黑体" panose="02010609060101010101" pitchFamily="49" charset="-122"/>
              </a:rPr>
              <a:t>0 </a:t>
            </a:r>
            <a:r>
              <a:rPr lang="en-US" altLang="zh-CN" sz="2800">
                <a:solidFill>
                  <a:srgbClr val="003300"/>
                </a:solidFill>
                <a:ea typeface="黑体" panose="02010609060101010101" pitchFamily="49" charset="-122"/>
              </a:rPr>
              <a:t>1</a:t>
            </a:r>
            <a:r>
              <a:rPr lang="en-US" altLang="zh-CN" sz="2800">
                <a:solidFill>
                  <a:srgbClr val="0000CC"/>
                </a:solidFill>
                <a:ea typeface="黑体" panose="02010609060101010101" pitchFamily="49" charset="-122"/>
              </a:rPr>
              <a:t> 4 </a:t>
            </a:r>
            <a:r>
              <a:rPr lang="en-US" altLang="zh-CN" sz="2800">
                <a:solidFill>
                  <a:srgbClr val="003300"/>
                </a:solidFill>
                <a:ea typeface="黑体" panose="02010609060101010101" pitchFamily="49" charset="-122"/>
              </a:rPr>
              <a:t>9</a:t>
            </a:r>
            <a:r>
              <a:rPr lang="en-US" altLang="zh-CN" sz="2800">
                <a:solidFill>
                  <a:srgbClr val="0000CC"/>
                </a:solidFill>
                <a:ea typeface="黑体" panose="02010609060101010101" pitchFamily="49" charset="-122"/>
              </a:rPr>
              <a:t> 16 </a:t>
            </a:r>
            <a:r>
              <a:rPr lang="en-US" altLang="zh-CN" sz="2800">
                <a:solidFill>
                  <a:srgbClr val="003300"/>
                </a:solidFill>
                <a:ea typeface="黑体" panose="02010609060101010101" pitchFamily="49" charset="-122"/>
              </a:rPr>
              <a:t>25</a:t>
            </a:r>
            <a:r>
              <a:rPr lang="en-US" altLang="zh-CN" sz="2800">
                <a:solidFill>
                  <a:srgbClr val="0000CC"/>
                </a:solidFill>
                <a:ea typeface="黑体" panose="02010609060101010101" pitchFamily="49" charset="-122"/>
              </a:rPr>
              <a:t> 36 </a:t>
            </a:r>
            <a:r>
              <a:rPr lang="en-US" altLang="zh-CN" sz="2800">
                <a:solidFill>
                  <a:srgbClr val="003300"/>
                </a:solidFill>
                <a:ea typeface="黑体" panose="02010609060101010101" pitchFamily="49" charset="-122"/>
              </a:rPr>
              <a:t>49</a:t>
            </a:r>
            <a:r>
              <a:rPr lang="en-US" altLang="zh-CN" sz="2800">
                <a:solidFill>
                  <a:srgbClr val="0000CC"/>
                </a:solidFill>
                <a:ea typeface="黑体" panose="02010609060101010101" pitchFamily="49" charset="-122"/>
              </a:rPr>
              <a:t> 64 </a:t>
            </a:r>
            <a:r>
              <a:rPr lang="en-US" altLang="zh-CN" sz="2800">
                <a:solidFill>
                  <a:srgbClr val="003300"/>
                </a:solidFill>
                <a:ea typeface="黑体" panose="02010609060101010101" pitchFamily="49" charset="-122"/>
              </a:rPr>
              <a:t>81</a:t>
            </a:r>
            <a:r>
              <a:rPr lang="en-US" altLang="zh-CN" sz="2800">
                <a:solidFill>
                  <a:srgbClr val="0000CC"/>
                </a:solidFill>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987">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9987">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9987">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9987">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4C21F7C-B390-4275-8F24-4204A71AF7B0}"/>
              </a:ext>
            </a:extLst>
          </p:cNvPr>
          <p:cNvSpPr>
            <a:spLocks noChangeArrowheads="1"/>
          </p:cNvSpPr>
          <p:nvPr/>
        </p:nvSpPr>
        <p:spPr bwMode="auto">
          <a:xfrm>
            <a:off x="1835150" y="1376363"/>
            <a:ext cx="3744913" cy="291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a:solidFill>
                  <a:srgbClr val="0000CC"/>
                </a:solidFill>
              </a:rPr>
              <a:t>    </a:t>
            </a:r>
            <a:r>
              <a:rPr lang="zh-CN" altLang="en-US"/>
              <a:t>① 创建</a:t>
            </a:r>
          </a:p>
          <a:p>
            <a:pPr lvl="1" algn="l">
              <a:spcBef>
                <a:spcPct val="20000"/>
              </a:spcBef>
            </a:pPr>
            <a:r>
              <a:rPr lang="zh-CN" altLang="en-US">
                <a:solidFill>
                  <a:srgbClr val="0000CC"/>
                </a:solidFill>
              </a:rPr>
              <a:t>② 检索（查找）</a:t>
            </a:r>
          </a:p>
          <a:p>
            <a:pPr lvl="1" algn="l">
              <a:spcBef>
                <a:spcPct val="20000"/>
              </a:spcBef>
            </a:pPr>
            <a:r>
              <a:rPr lang="zh-CN" altLang="en-US"/>
              <a:t>③ 插入</a:t>
            </a:r>
          </a:p>
          <a:p>
            <a:pPr lvl="1" algn="l">
              <a:spcBef>
                <a:spcPct val="20000"/>
              </a:spcBef>
            </a:pPr>
            <a:r>
              <a:rPr lang="zh-CN" altLang="en-US">
                <a:solidFill>
                  <a:srgbClr val="0000CC"/>
                </a:solidFill>
              </a:rPr>
              <a:t>④ 删除</a:t>
            </a:r>
          </a:p>
          <a:p>
            <a:pPr lvl="1" algn="l">
              <a:spcBef>
                <a:spcPct val="20000"/>
              </a:spcBef>
            </a:pPr>
            <a:r>
              <a:rPr lang="zh-CN" altLang="en-US"/>
              <a:t>⑤ 修改</a:t>
            </a:r>
          </a:p>
        </p:txBody>
      </p:sp>
      <p:sp>
        <p:nvSpPr>
          <p:cNvPr id="171011" name="Rectangle 3">
            <a:extLst>
              <a:ext uri="{FF2B5EF4-FFF2-40B4-BE49-F238E27FC236}">
                <a16:creationId xmlns:a16="http://schemas.microsoft.com/office/drawing/2014/main" id="{7B4A85E6-0FF2-49E8-827D-703674C3D483}"/>
              </a:ext>
            </a:extLst>
          </p:cNvPr>
          <p:cNvSpPr>
            <a:spLocks noChangeArrowheads="1"/>
          </p:cNvSpPr>
          <p:nvPr/>
        </p:nvSpPr>
        <p:spPr bwMode="auto">
          <a:xfrm>
            <a:off x="1042988" y="188913"/>
            <a:ext cx="4824412"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zh-CN" altLang="en-US" sz="3600">
                <a:solidFill>
                  <a:srgbClr val="CC0000"/>
                </a:solidFill>
              </a:rPr>
              <a:t>链表的基本操作：</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4B360627-0C48-44F0-B340-9170737F0829}"/>
              </a:ext>
            </a:extLst>
          </p:cNvPr>
          <p:cNvSpPr>
            <a:spLocks noChangeArrowheads="1"/>
          </p:cNvSpPr>
          <p:nvPr/>
        </p:nvSpPr>
        <p:spPr bwMode="auto">
          <a:xfrm>
            <a:off x="1042988" y="260350"/>
            <a:ext cx="4608512"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zh-CN" altLang="en-US" sz="3600">
                <a:solidFill>
                  <a:srgbClr val="CC0000"/>
                </a:solidFill>
              </a:rPr>
              <a:t> </a:t>
            </a:r>
            <a:r>
              <a:rPr lang="en-US" altLang="zh-CN" sz="3600">
                <a:solidFill>
                  <a:srgbClr val="CC0000"/>
                </a:solidFill>
              </a:rPr>
              <a:t>11.7 </a:t>
            </a:r>
            <a:r>
              <a:rPr lang="zh-CN" altLang="en-US" sz="3600">
                <a:solidFill>
                  <a:srgbClr val="CC0000"/>
                </a:solidFill>
              </a:rPr>
              <a:t>用指针处理链表 </a:t>
            </a:r>
          </a:p>
        </p:txBody>
      </p:sp>
      <p:sp>
        <p:nvSpPr>
          <p:cNvPr id="172035" name="Rectangle 3">
            <a:extLst>
              <a:ext uri="{FF2B5EF4-FFF2-40B4-BE49-F238E27FC236}">
                <a16:creationId xmlns:a16="http://schemas.microsoft.com/office/drawing/2014/main" id="{1FDD6AC0-6903-4C90-9310-A43574D538CA}"/>
              </a:ext>
            </a:extLst>
          </p:cNvPr>
          <p:cNvSpPr>
            <a:spLocks noChangeArrowheads="1"/>
          </p:cNvSpPr>
          <p:nvPr/>
        </p:nvSpPr>
        <p:spPr bwMode="auto">
          <a:xfrm>
            <a:off x="900113" y="1341438"/>
            <a:ext cx="7704137" cy="213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rgbClr val="CC0000"/>
                </a:solidFill>
              </a:rPr>
              <a:t>11.7.4 </a:t>
            </a:r>
            <a:r>
              <a:rPr lang="zh-CN" altLang="en-US">
                <a:solidFill>
                  <a:srgbClr val="CC0000"/>
                </a:solidFill>
              </a:rPr>
              <a:t>建立动态链表</a:t>
            </a:r>
          </a:p>
          <a:p>
            <a:pPr algn="l">
              <a:spcBef>
                <a:spcPct val="20000"/>
              </a:spcBef>
            </a:pPr>
            <a:r>
              <a:rPr lang="zh-CN" altLang="en-US"/>
              <a:t>在程序执行过程中从无到有地建立起一个链表，即一个一个地</a:t>
            </a:r>
            <a:r>
              <a:rPr lang="zh-CN" altLang="en-US">
                <a:solidFill>
                  <a:srgbClr val="0000CC"/>
                </a:solidFill>
              </a:rPr>
              <a:t>开辟结点</a:t>
            </a:r>
            <a:r>
              <a:rPr lang="zh-CN" altLang="en-US"/>
              <a:t>和</a:t>
            </a:r>
            <a:r>
              <a:rPr lang="zh-CN" altLang="en-US">
                <a:solidFill>
                  <a:srgbClr val="0000CC"/>
                </a:solidFill>
              </a:rPr>
              <a:t>输入</a:t>
            </a:r>
            <a:r>
              <a:rPr lang="zh-CN" altLang="en-US"/>
              <a:t>各</a:t>
            </a:r>
            <a:r>
              <a:rPr lang="zh-CN" altLang="en-US">
                <a:solidFill>
                  <a:srgbClr val="0000CC"/>
                </a:solidFill>
              </a:rPr>
              <a:t>结点数据</a:t>
            </a:r>
            <a:r>
              <a:rPr lang="zh-CN" altLang="en-US"/>
              <a:t>，并建立起</a:t>
            </a:r>
            <a:r>
              <a:rPr lang="zh-CN" altLang="en-US">
                <a:solidFill>
                  <a:srgbClr val="0000CC"/>
                </a:solidFill>
              </a:rPr>
              <a:t>前后相链</a:t>
            </a:r>
            <a:r>
              <a:rPr lang="zh-CN" altLang="en-US"/>
              <a:t>的关系</a:t>
            </a:r>
          </a:p>
        </p:txBody>
      </p:sp>
      <p:sp>
        <p:nvSpPr>
          <p:cNvPr id="172036" name="Rectangle 4">
            <a:extLst>
              <a:ext uri="{FF2B5EF4-FFF2-40B4-BE49-F238E27FC236}">
                <a16:creationId xmlns:a16="http://schemas.microsoft.com/office/drawing/2014/main" id="{83081925-2475-4F80-90E2-A144CCD6CD87}"/>
              </a:ext>
            </a:extLst>
          </p:cNvPr>
          <p:cNvSpPr>
            <a:spLocks noChangeArrowheads="1"/>
          </p:cNvSpPr>
          <p:nvPr/>
        </p:nvSpPr>
        <p:spPr bwMode="auto">
          <a:xfrm>
            <a:off x="827088" y="4221163"/>
            <a:ext cx="74898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a:solidFill>
                  <a:srgbClr val="CC0000"/>
                </a:solidFill>
              </a:rPr>
              <a:t>例</a:t>
            </a:r>
            <a:r>
              <a:rPr lang="en-US" altLang="zh-CN">
                <a:solidFill>
                  <a:srgbClr val="CC0000"/>
                </a:solidFill>
              </a:rPr>
              <a:t>11.8</a:t>
            </a:r>
            <a:r>
              <a:rPr lang="en-US" altLang="zh-CN">
                <a:solidFill>
                  <a:schemeClr val="tx2"/>
                </a:solidFill>
              </a:rPr>
              <a:t>  </a:t>
            </a:r>
            <a:r>
              <a:rPr lang="zh-CN" altLang="en-US">
                <a:solidFill>
                  <a:srgbClr val="0000CC"/>
                </a:solidFill>
              </a:rPr>
              <a:t>写一函数建立一个有</a:t>
            </a:r>
            <a:r>
              <a:rPr lang="en-US" altLang="zh-CN">
                <a:solidFill>
                  <a:srgbClr val="0000CC"/>
                </a:solidFill>
              </a:rPr>
              <a:t>3</a:t>
            </a:r>
            <a:r>
              <a:rPr lang="zh-CN" altLang="en-US">
                <a:solidFill>
                  <a:srgbClr val="0000CC"/>
                </a:solidFill>
              </a:rPr>
              <a:t>名学生数据的单向动态链表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DBD191ED-3644-49CA-959B-5666FD878EA6}"/>
              </a:ext>
            </a:extLst>
          </p:cNvPr>
          <p:cNvSpPr>
            <a:spLocks noGrp="1" noChangeArrowheads="1"/>
          </p:cNvSpPr>
          <p:nvPr>
            <p:ph type="body" idx="1"/>
          </p:nvPr>
        </p:nvSpPr>
        <p:spPr>
          <a:xfrm>
            <a:off x="792163" y="1341438"/>
            <a:ext cx="7883525" cy="4895850"/>
          </a:xfrm>
          <a:noFill/>
          <a:ln/>
        </p:spPr>
        <p:txBody>
          <a:bodyPr/>
          <a:lstStyle/>
          <a:p>
            <a:pPr>
              <a:lnSpc>
                <a:spcPct val="80000"/>
              </a:lnSpc>
              <a:buFontTx/>
              <a:buNone/>
            </a:pPr>
            <a:r>
              <a:rPr lang="zh-CN" altLang="en-US" sz="2800" b="1">
                <a:solidFill>
                  <a:srgbClr val="CC0000"/>
                </a:solidFill>
                <a:latin typeface="Times New Roman" panose="02020603050405020304" pitchFamily="18" charset="0"/>
                <a:ea typeface="黑体" panose="02010609060101010101" pitchFamily="49" charset="-122"/>
              </a:rPr>
              <a:t>基本思路</a:t>
            </a:r>
            <a:r>
              <a:rPr lang="en-US" altLang="zh-CN" sz="2800" b="1">
                <a:solidFill>
                  <a:srgbClr val="CC0000"/>
                </a:solidFill>
                <a:latin typeface="Times New Roman" panose="02020603050405020304" pitchFamily="18" charset="0"/>
                <a:ea typeface="黑体" panose="02010609060101010101" pitchFamily="49" charset="-122"/>
              </a:rPr>
              <a:t>:</a:t>
            </a:r>
          </a:p>
          <a:p>
            <a:pPr>
              <a:lnSpc>
                <a:spcPct val="80000"/>
              </a:lnSpc>
              <a:buFontTx/>
              <a:buNone/>
            </a:pPr>
            <a:r>
              <a:rPr lang="en-US" altLang="zh-CN" sz="2800" b="1"/>
              <a:t>  </a:t>
            </a:r>
            <a:r>
              <a:rPr lang="en-US" altLang="zh-CN" sz="2800" b="1">
                <a:latin typeface="Times New Roman" panose="02020603050405020304" pitchFamily="18" charset="0"/>
                <a:ea typeface="黑体" panose="02010609060101010101" pitchFamily="49" charset="-122"/>
              </a:rPr>
              <a:t>① </a:t>
            </a:r>
            <a:r>
              <a:rPr lang="zh-CN" altLang="en-US" sz="2800" b="1">
                <a:latin typeface="Times New Roman" panose="02020603050405020304" pitchFamily="18" charset="0"/>
                <a:ea typeface="黑体" panose="02010609060101010101" pitchFamily="49" charset="-122"/>
              </a:rPr>
              <a:t>向系统申请一个结点的空间，</a:t>
            </a:r>
          </a:p>
          <a:p>
            <a:pPr>
              <a:lnSpc>
                <a:spcPct val="80000"/>
              </a:lnSpc>
              <a:buFontTx/>
              <a:buNone/>
            </a:pPr>
            <a:r>
              <a:rPr lang="zh-CN" altLang="en-US" sz="2800" b="1">
                <a:latin typeface="Times New Roman" panose="02020603050405020304" pitchFamily="18" charset="0"/>
                <a:ea typeface="黑体" panose="02010609060101010101" pitchFamily="49" charset="-122"/>
              </a:rPr>
              <a:t>  ② 输入 结点数据域的（</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个）数据项，</a:t>
            </a:r>
          </a:p>
          <a:p>
            <a:pPr>
              <a:lnSpc>
                <a:spcPct val="80000"/>
              </a:lnSpc>
              <a:buFontTx/>
              <a:buNone/>
            </a:pPr>
            <a:r>
              <a:rPr lang="zh-CN" altLang="en-US" sz="2800" b="1"/>
              <a:t>  ③ </a:t>
            </a:r>
            <a:r>
              <a:rPr lang="zh-CN" altLang="en-US" sz="2800" b="1">
                <a:latin typeface="Times New Roman" panose="02020603050405020304" pitchFamily="18" charset="0"/>
                <a:ea typeface="黑体" panose="02010609060101010101" pitchFamily="49" charset="-122"/>
              </a:rPr>
              <a:t>处理下一个结点：</a:t>
            </a:r>
          </a:p>
          <a:p>
            <a:pPr>
              <a:lnSpc>
                <a:spcPct val="80000"/>
              </a:lnSpc>
              <a:buFontTx/>
              <a:buNone/>
            </a:pPr>
            <a:r>
              <a:rPr lang="zh-CN" altLang="en-US" sz="2800" b="1">
                <a:latin typeface="Times New Roman" panose="02020603050405020304" pitchFamily="18" charset="0"/>
                <a:ea typeface="黑体" panose="02010609060101010101" pitchFamily="49" charset="-122"/>
              </a:rPr>
              <a:t>       若输入的学号不为</a:t>
            </a:r>
            <a:r>
              <a:rPr lang="en-US" altLang="zh-CN" sz="2800" b="1">
                <a:latin typeface="Times New Roman" panose="02020603050405020304" pitchFamily="18" charset="0"/>
                <a:ea typeface="黑体" panose="02010609060101010101" pitchFamily="49" charset="-122"/>
              </a:rPr>
              <a:t>0</a:t>
            </a:r>
            <a:r>
              <a:rPr lang="zh-CN" altLang="en-US" sz="2800" b="1">
                <a:latin typeface="Times New Roman" panose="02020603050405020304" pitchFamily="18" charset="0"/>
                <a:ea typeface="黑体" panose="02010609060101010101" pitchFamily="49" charset="-122"/>
              </a:rPr>
              <a:t>，将新结点插入到链表尾</a:t>
            </a:r>
            <a:r>
              <a:rPr lang="en-US" altLang="zh-CN" sz="2800" b="1">
                <a:latin typeface="Times New Roman" panose="02020603050405020304" pitchFamily="18" charset="0"/>
                <a:ea typeface="黑体" panose="02010609060101010101" pitchFamily="49" charset="-122"/>
              </a:rPr>
              <a:t>;</a:t>
            </a:r>
          </a:p>
          <a:p>
            <a:pPr>
              <a:lnSpc>
                <a:spcPct val="80000"/>
              </a:lnSpc>
              <a:buFontTx/>
              <a:buNone/>
            </a:pP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若输入的学号为</a:t>
            </a:r>
            <a:r>
              <a:rPr lang="en-US" altLang="zh-CN" sz="2800" b="1">
                <a:latin typeface="Times New Roman" panose="02020603050405020304" pitchFamily="18" charset="0"/>
                <a:ea typeface="黑体" panose="02010609060101010101" pitchFamily="49" charset="-122"/>
              </a:rPr>
              <a:t>0, </a:t>
            </a:r>
            <a:r>
              <a:rPr lang="zh-CN" altLang="en-US" sz="2800" b="1">
                <a:latin typeface="Times New Roman" panose="02020603050405020304" pitchFamily="18" charset="0"/>
                <a:ea typeface="黑体" panose="02010609060101010101" pitchFamily="49" charset="-122"/>
              </a:rPr>
              <a:t>结点不连接到链表中</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完成</a:t>
            </a:r>
          </a:p>
          <a:p>
            <a:pPr>
              <a:lnSpc>
                <a:spcPct val="80000"/>
              </a:lnSpc>
              <a:buFontTx/>
              <a:buNone/>
            </a:pPr>
            <a:r>
              <a:rPr lang="zh-CN" altLang="en-US" sz="2800" b="1">
                <a:latin typeface="Times New Roman" panose="02020603050405020304" pitchFamily="18" charset="0"/>
                <a:ea typeface="黑体" panose="02010609060101010101" pitchFamily="49" charset="-122"/>
              </a:rPr>
              <a:t>       建立链表的过程</a:t>
            </a:r>
          </a:p>
          <a:p>
            <a:pPr>
              <a:lnSpc>
                <a:spcPct val="80000"/>
              </a:lnSpc>
              <a:buFontTx/>
              <a:buNone/>
            </a:pPr>
            <a:r>
              <a:rPr lang="en-US" altLang="zh-CN" sz="2800" b="1">
                <a:solidFill>
                  <a:srgbClr val="CC0000"/>
                </a:solidFill>
                <a:latin typeface="Times New Roman" panose="02020603050405020304" pitchFamily="18" charset="0"/>
                <a:ea typeface="黑体" panose="02010609060101010101" pitchFamily="49" charset="-122"/>
              </a:rPr>
              <a:t>Head:</a:t>
            </a:r>
            <a:r>
              <a:rPr lang="en-US" altLang="zh-CN" sz="2800" b="1">
                <a:solidFill>
                  <a:srgbClr val="0000CC"/>
                </a:solidFill>
                <a:latin typeface="Times New Roman" panose="02020603050405020304" pitchFamily="18" charset="0"/>
                <a:ea typeface="黑体" panose="02010609060101010101" pitchFamily="49" charset="-122"/>
              </a:rPr>
              <a:t> </a:t>
            </a:r>
            <a:r>
              <a:rPr lang="zh-CN" altLang="en-US" sz="2800" b="1">
                <a:solidFill>
                  <a:srgbClr val="0000CC"/>
                </a:solidFill>
                <a:latin typeface="Times New Roman" panose="02020603050405020304" pitchFamily="18" charset="0"/>
                <a:ea typeface="黑体" panose="02010609060101010101" pitchFamily="49" charset="-122"/>
              </a:rPr>
              <a:t>头指针变量，指向链表的第一个结点，</a:t>
            </a:r>
          </a:p>
          <a:p>
            <a:pPr>
              <a:lnSpc>
                <a:spcPct val="80000"/>
              </a:lnSpc>
              <a:buFontTx/>
              <a:buNone/>
            </a:pPr>
            <a:r>
              <a:rPr lang="zh-CN" altLang="en-US" sz="2800" b="1">
                <a:solidFill>
                  <a:srgbClr val="0000CC"/>
                </a:solidFill>
                <a:latin typeface="Times New Roman" panose="02020603050405020304" pitchFamily="18" charset="0"/>
                <a:ea typeface="黑体" panose="02010609060101010101" pitchFamily="49" charset="-122"/>
              </a:rPr>
              <a:t>            用作函数返回值。先令</a:t>
            </a:r>
            <a:r>
              <a:rPr lang="en-US" altLang="zh-CN" sz="2800" b="1">
                <a:solidFill>
                  <a:srgbClr val="0000CC"/>
                </a:solidFill>
                <a:latin typeface="Times New Roman" panose="02020603050405020304" pitchFamily="18" charset="0"/>
                <a:ea typeface="黑体" panose="02010609060101010101" pitchFamily="49" charset="-122"/>
              </a:rPr>
              <a:t>head=NULL</a:t>
            </a:r>
          </a:p>
          <a:p>
            <a:pPr>
              <a:lnSpc>
                <a:spcPct val="80000"/>
              </a:lnSpc>
              <a:buFontTx/>
              <a:buNone/>
            </a:pPr>
            <a:r>
              <a:rPr lang="en-US" altLang="zh-CN" sz="2800" b="1">
                <a:solidFill>
                  <a:srgbClr val="CC0000"/>
                </a:solidFill>
                <a:latin typeface="Times New Roman" panose="02020603050405020304" pitchFamily="18" charset="0"/>
                <a:ea typeface="黑体" panose="02010609060101010101" pitchFamily="49" charset="-122"/>
              </a:rPr>
              <a:t>p1:</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指向新申请的结点</a:t>
            </a:r>
          </a:p>
          <a:p>
            <a:pPr>
              <a:lnSpc>
                <a:spcPct val="80000"/>
              </a:lnSpc>
              <a:buFontTx/>
              <a:buNone/>
            </a:pPr>
            <a:r>
              <a:rPr lang="en-US" altLang="zh-CN" sz="2800" b="1">
                <a:solidFill>
                  <a:srgbClr val="CC0000"/>
                </a:solidFill>
                <a:latin typeface="Times New Roman" panose="02020603050405020304" pitchFamily="18" charset="0"/>
                <a:ea typeface="黑体" panose="02010609060101010101" pitchFamily="49" charset="-122"/>
              </a:rPr>
              <a:t>p2:</a:t>
            </a:r>
            <a:r>
              <a:rPr lang="en-US" altLang="zh-CN" sz="2800" b="1">
                <a:solidFill>
                  <a:srgbClr val="0000CC"/>
                </a:solidFill>
                <a:latin typeface="Times New Roman" panose="02020603050405020304" pitchFamily="18" charset="0"/>
                <a:ea typeface="黑体" panose="02010609060101010101" pitchFamily="49" charset="-122"/>
              </a:rPr>
              <a:t>  </a:t>
            </a:r>
            <a:r>
              <a:rPr lang="zh-CN" altLang="en-US" sz="2800" b="1">
                <a:solidFill>
                  <a:srgbClr val="0000CC"/>
                </a:solidFill>
                <a:latin typeface="Times New Roman" panose="02020603050405020304" pitchFamily="18" charset="0"/>
                <a:ea typeface="黑体" panose="02010609060101010101" pitchFamily="49" charset="-122"/>
              </a:rPr>
              <a:t>指向链表的尾结点</a:t>
            </a:r>
          </a:p>
        </p:txBody>
      </p:sp>
      <p:sp>
        <p:nvSpPr>
          <p:cNvPr id="173059" name="Rectangle 3">
            <a:extLst>
              <a:ext uri="{FF2B5EF4-FFF2-40B4-BE49-F238E27FC236}">
                <a16:creationId xmlns:a16="http://schemas.microsoft.com/office/drawing/2014/main" id="{2590CCDA-B403-4B70-A4DE-B6158B7E036A}"/>
              </a:ext>
            </a:extLst>
          </p:cNvPr>
          <p:cNvSpPr>
            <a:spLocks noChangeArrowheads="1"/>
          </p:cNvSpPr>
          <p:nvPr/>
        </p:nvSpPr>
        <p:spPr bwMode="auto">
          <a:xfrm>
            <a:off x="1403350" y="260350"/>
            <a:ext cx="4321175" cy="53022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11.7.4 </a:t>
            </a:r>
            <a:r>
              <a:rPr lang="zh-CN" altLang="en-US" sz="3600">
                <a:solidFill>
                  <a:srgbClr val="CC0000"/>
                </a:solidFill>
              </a:rPr>
              <a:t>建立动态链表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305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305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305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305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305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305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3058">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3058">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30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79023132-50E6-4ED5-B9A1-E8855A5B367A}"/>
              </a:ext>
            </a:extLst>
          </p:cNvPr>
          <p:cNvSpPr>
            <a:spLocks noChangeArrowheads="1"/>
          </p:cNvSpPr>
          <p:nvPr/>
        </p:nvSpPr>
        <p:spPr bwMode="auto">
          <a:xfrm>
            <a:off x="1187450" y="260350"/>
            <a:ext cx="4392613"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 </a:t>
            </a:r>
            <a:r>
              <a:rPr lang="zh-CN" altLang="en-US" sz="3600">
                <a:solidFill>
                  <a:srgbClr val="CC0000"/>
                </a:solidFill>
              </a:rPr>
              <a:t>用指针处理链表 </a:t>
            </a:r>
          </a:p>
        </p:txBody>
      </p:sp>
      <p:sp>
        <p:nvSpPr>
          <p:cNvPr id="174083" name="Rectangle 3">
            <a:extLst>
              <a:ext uri="{FF2B5EF4-FFF2-40B4-BE49-F238E27FC236}">
                <a16:creationId xmlns:a16="http://schemas.microsoft.com/office/drawing/2014/main" id="{DC2CFEA5-5F5C-41E8-981C-E15BB828427D}"/>
              </a:ext>
            </a:extLst>
          </p:cNvPr>
          <p:cNvSpPr>
            <a:spLocks noChangeArrowheads="1"/>
          </p:cNvSpPr>
          <p:nvPr/>
        </p:nvSpPr>
        <p:spPr bwMode="auto">
          <a:xfrm>
            <a:off x="611188" y="1555750"/>
            <a:ext cx="4968875"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a:solidFill>
                  <a:srgbClr val="CC0000"/>
                </a:solidFill>
                <a:ea typeface="黑体" panose="02010609060101010101" pitchFamily="49" charset="-122"/>
              </a:rPr>
              <a:t>算法的实现：</a:t>
            </a:r>
          </a:p>
          <a:p>
            <a:pPr>
              <a:spcBef>
                <a:spcPct val="20000"/>
              </a:spcBef>
            </a:pPr>
            <a:r>
              <a:rPr lang="zh-CN" altLang="en-US" sz="3200">
                <a:solidFill>
                  <a:srgbClr val="0000CC"/>
                </a:solidFill>
                <a:ea typeface="黑体" panose="02010609060101010101" pitchFamily="49" charset="-122"/>
              </a:rPr>
              <a:t>建立链表中第一个结点</a:t>
            </a:r>
            <a:r>
              <a:rPr lang="en-US" altLang="zh-CN" sz="3200">
                <a:solidFill>
                  <a:srgbClr val="0000CC"/>
                </a:solidFill>
                <a:ea typeface="黑体" panose="02010609060101010101" pitchFamily="49" charset="-122"/>
              </a:rPr>
              <a:t>:</a:t>
            </a:r>
          </a:p>
          <a:p>
            <a:pPr>
              <a:spcBef>
                <a:spcPct val="20000"/>
              </a:spcBef>
            </a:pPr>
            <a:endParaRPr lang="en-US" altLang="zh-CN" sz="2800">
              <a:solidFill>
                <a:srgbClr val="0000CC"/>
              </a:solidFill>
              <a:ea typeface="黑体" panose="02010609060101010101" pitchFamily="49" charset="-122"/>
            </a:endParaRPr>
          </a:p>
          <a:p>
            <a:pPr>
              <a:spcBef>
                <a:spcPct val="20000"/>
              </a:spcBef>
            </a:pPr>
            <a:r>
              <a:rPr lang="zh-CN" altLang="en-US" sz="2800">
                <a:ea typeface="黑体" panose="02010609060101010101" pitchFamily="49" charset="-122"/>
              </a:rPr>
              <a:t>输入的</a:t>
            </a:r>
            <a:r>
              <a:rPr lang="en-US" altLang="zh-CN" sz="2800">
                <a:ea typeface="黑体" panose="02010609060101010101" pitchFamily="49" charset="-122"/>
              </a:rPr>
              <a:t>p1-&gt;num</a:t>
            </a:r>
            <a:r>
              <a:rPr lang="zh-CN" altLang="en-US" sz="2800">
                <a:ea typeface="黑体" panose="02010609060101010101" pitchFamily="49" charset="-122"/>
              </a:rPr>
              <a:t>不等于</a:t>
            </a:r>
            <a:r>
              <a:rPr lang="en-US" altLang="zh-CN" sz="2800">
                <a:ea typeface="黑体" panose="02010609060101010101" pitchFamily="49" charset="-122"/>
              </a:rPr>
              <a:t>0,</a:t>
            </a:r>
          </a:p>
          <a:p>
            <a:pPr>
              <a:spcBef>
                <a:spcPct val="20000"/>
              </a:spcBef>
            </a:pPr>
            <a:r>
              <a:rPr lang="zh-CN" altLang="en-US" sz="2800">
                <a:ea typeface="黑体" panose="02010609060101010101" pitchFamily="49" charset="-122"/>
              </a:rPr>
              <a:t>输入的是第一个结点数据（</a:t>
            </a:r>
            <a:r>
              <a:rPr lang="en-US" altLang="zh-CN" sz="2800">
                <a:ea typeface="黑体" panose="02010609060101010101" pitchFamily="49" charset="-122"/>
              </a:rPr>
              <a:t>n=1</a:t>
            </a:r>
            <a:r>
              <a:rPr lang="zh-CN" altLang="en-US" sz="2800">
                <a:ea typeface="黑体" panose="02010609060101010101" pitchFamily="49" charset="-122"/>
              </a:rPr>
              <a:t>）</a:t>
            </a:r>
          </a:p>
          <a:p>
            <a:pPr>
              <a:spcBef>
                <a:spcPct val="20000"/>
              </a:spcBef>
            </a:pPr>
            <a:r>
              <a:rPr lang="zh-CN" altLang="en-US" sz="2800">
                <a:ea typeface="黑体" panose="02010609060101010101" pitchFamily="49" charset="-122"/>
              </a:rPr>
              <a:t>令</a:t>
            </a:r>
            <a:r>
              <a:rPr lang="en-US" altLang="zh-CN" sz="2800">
                <a:ea typeface="黑体" panose="02010609060101010101" pitchFamily="49" charset="-122"/>
              </a:rPr>
              <a:t>head</a:t>
            </a:r>
            <a:r>
              <a:rPr lang="zh-CN" altLang="en-US" sz="2800">
                <a:ea typeface="黑体" panose="02010609060101010101" pitchFamily="49" charset="-122"/>
              </a:rPr>
              <a:t>＝</a:t>
            </a:r>
            <a:r>
              <a:rPr lang="en-US" altLang="zh-CN" sz="2800">
                <a:ea typeface="黑体" panose="02010609060101010101" pitchFamily="49" charset="-122"/>
              </a:rPr>
              <a:t>p1, </a:t>
            </a:r>
          </a:p>
          <a:p>
            <a:pPr>
              <a:spcBef>
                <a:spcPct val="20000"/>
              </a:spcBef>
            </a:pPr>
            <a:r>
              <a:rPr lang="zh-CN" altLang="en-US" sz="2800">
                <a:ea typeface="黑体" panose="02010609060101010101" pitchFamily="49" charset="-122"/>
              </a:rPr>
              <a:t>使</a:t>
            </a:r>
            <a:r>
              <a:rPr lang="en-US" altLang="zh-CN" sz="2800">
                <a:ea typeface="黑体" panose="02010609060101010101" pitchFamily="49" charset="-122"/>
              </a:rPr>
              <a:t>head</a:t>
            </a:r>
            <a:r>
              <a:rPr lang="zh-CN" altLang="en-US" sz="2800">
                <a:ea typeface="黑体" panose="02010609060101010101" pitchFamily="49" charset="-122"/>
              </a:rPr>
              <a:t>也指向新开辟的结点</a:t>
            </a:r>
          </a:p>
        </p:txBody>
      </p:sp>
      <p:grpSp>
        <p:nvGrpSpPr>
          <p:cNvPr id="174084" name="Group 4">
            <a:extLst>
              <a:ext uri="{FF2B5EF4-FFF2-40B4-BE49-F238E27FC236}">
                <a16:creationId xmlns:a16="http://schemas.microsoft.com/office/drawing/2014/main" id="{A34B038B-187F-4506-B52C-BE0276BD6BFB}"/>
              </a:ext>
            </a:extLst>
          </p:cNvPr>
          <p:cNvGrpSpPr>
            <a:grpSpLocks/>
          </p:cNvGrpSpPr>
          <p:nvPr/>
        </p:nvGrpSpPr>
        <p:grpSpPr bwMode="auto">
          <a:xfrm>
            <a:off x="5183188" y="1484313"/>
            <a:ext cx="3960812" cy="4033837"/>
            <a:chOff x="0" y="0"/>
            <a:chExt cx="2222" cy="2450"/>
          </a:xfrm>
        </p:grpSpPr>
        <p:sp>
          <p:nvSpPr>
            <p:cNvPr id="174085" name="Rectangle 5">
              <a:extLst>
                <a:ext uri="{FF2B5EF4-FFF2-40B4-BE49-F238E27FC236}">
                  <a16:creationId xmlns:a16="http://schemas.microsoft.com/office/drawing/2014/main" id="{684328D1-CDAA-49AB-A7F8-3020665E8FEB}"/>
                </a:ext>
              </a:extLst>
            </p:cNvPr>
            <p:cNvSpPr>
              <a:spLocks noChangeArrowheads="1"/>
            </p:cNvSpPr>
            <p:nvPr/>
          </p:nvSpPr>
          <p:spPr bwMode="auto">
            <a:xfrm>
              <a:off x="0" y="0"/>
              <a:ext cx="2222" cy="24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algn="l">
                <a:spcBef>
                  <a:spcPct val="20000"/>
                </a:spcBef>
                <a:buFontTx/>
                <a:buChar char="•"/>
              </a:pPr>
              <a:endParaRPr lang="zh-CN" altLang="en-US" sz="2400" b="0">
                <a:latin typeface="黑体" panose="02010609060101010101" pitchFamily="49" charset="-122"/>
              </a:endParaRPr>
            </a:p>
            <a:p>
              <a:pPr algn="l">
                <a:spcBef>
                  <a:spcPct val="20000"/>
                </a:spcBef>
                <a:buFontTx/>
                <a:buChar char="•"/>
              </a:pPr>
              <a:endParaRPr lang="zh-CN" altLang="en-US" sz="2400" b="0">
                <a:latin typeface="黑体" panose="02010609060101010101" pitchFamily="49" charset="-122"/>
              </a:endParaRPr>
            </a:p>
            <a:p>
              <a:pPr algn="l">
                <a:spcBef>
                  <a:spcPct val="20000"/>
                </a:spcBef>
                <a:buFontTx/>
                <a:buChar char="•"/>
              </a:pPr>
              <a:endParaRPr lang="zh-CN" altLang="en-US" sz="2400" b="0">
                <a:latin typeface="黑体" panose="02010609060101010101" pitchFamily="49" charset="-122"/>
              </a:endParaRPr>
            </a:p>
            <a:p>
              <a:pPr algn="l">
                <a:spcBef>
                  <a:spcPct val="20000"/>
                </a:spcBef>
                <a:buFontTx/>
                <a:buChar char="•"/>
              </a:pPr>
              <a:endParaRPr lang="zh-CN" altLang="en-US" sz="2400" b="0">
                <a:latin typeface="黑体" panose="02010609060101010101" pitchFamily="49" charset="-122"/>
              </a:endParaRPr>
            </a:p>
            <a:p>
              <a:pPr algn="l">
                <a:spcBef>
                  <a:spcPct val="20000"/>
                </a:spcBef>
                <a:buFontTx/>
                <a:buChar char="•"/>
              </a:pPr>
              <a:endParaRPr lang="zh-CN" altLang="en-US" sz="2400" b="0">
                <a:latin typeface="黑体" panose="02010609060101010101" pitchFamily="49" charset="-122"/>
              </a:endParaRPr>
            </a:p>
            <a:p>
              <a:pPr algn="l">
                <a:spcBef>
                  <a:spcPct val="20000"/>
                </a:spcBef>
                <a:buFontTx/>
                <a:buChar char="•"/>
              </a:pPr>
              <a:endParaRPr lang="zh-CN" altLang="en-US" sz="2400" b="0">
                <a:latin typeface="黑体" panose="02010609060101010101" pitchFamily="49" charset="-122"/>
              </a:endParaRPr>
            </a:p>
            <a:p>
              <a:pPr algn="l">
                <a:spcBef>
                  <a:spcPct val="20000"/>
                </a:spcBef>
                <a:buFontTx/>
                <a:buChar char="•"/>
              </a:pPr>
              <a:endParaRPr lang="zh-CN" altLang="en-US" sz="2400" b="0">
                <a:latin typeface="黑体" panose="02010609060101010101" pitchFamily="49" charset="-122"/>
              </a:endParaRPr>
            </a:p>
            <a:p>
              <a:pPr algn="l">
                <a:spcBef>
                  <a:spcPct val="20000"/>
                </a:spcBef>
              </a:pPr>
              <a:r>
                <a:rPr lang="zh-CN" altLang="en-US" sz="2400" b="0">
                  <a:latin typeface="黑体" panose="02010609060101010101" pitchFamily="49" charset="-122"/>
                </a:rPr>
                <a:t>　　　　</a:t>
              </a:r>
              <a:r>
                <a:rPr lang="zh-CN" altLang="en-US" sz="2400" b="0"/>
                <a:t>图</a:t>
              </a:r>
              <a:r>
                <a:rPr lang="en-US" altLang="zh-CN" sz="2400" b="0"/>
                <a:t>11-13</a:t>
              </a:r>
            </a:p>
          </p:txBody>
        </p:sp>
        <p:pic>
          <p:nvPicPr>
            <p:cNvPr id="174086" name="Picture 6" descr="k13">
              <a:extLst>
                <a:ext uri="{FF2B5EF4-FFF2-40B4-BE49-F238E27FC236}">
                  <a16:creationId xmlns:a16="http://schemas.microsoft.com/office/drawing/2014/main" id="{DE513693-B5C5-4284-86DB-6AB207FD1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 y="182"/>
              <a:ext cx="1859" cy="1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74087" name="Text Box 7">
            <a:extLst>
              <a:ext uri="{FF2B5EF4-FFF2-40B4-BE49-F238E27FC236}">
                <a16:creationId xmlns:a16="http://schemas.microsoft.com/office/drawing/2014/main" id="{72E7F349-80C4-4ADF-A490-BA41524CB2E4}"/>
              </a:ext>
            </a:extLst>
          </p:cNvPr>
          <p:cNvSpPr txBox="1">
            <a:spLocks noChangeArrowheads="1"/>
          </p:cNvSpPr>
          <p:nvPr/>
        </p:nvSpPr>
        <p:spPr bwMode="auto">
          <a:xfrm>
            <a:off x="5651500" y="1700213"/>
            <a:ext cx="1008063" cy="11874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zh-CN" altLang="en-US" sz="2400" b="0">
              <a:latin typeface="Arial" panose="020B0604020202020204" pitchFamily="34" charset="0"/>
            </a:endParaRPr>
          </a:p>
          <a:p>
            <a:pPr algn="l"/>
            <a:endParaRPr lang="zh-CN" altLang="en-US" sz="2400" b="0">
              <a:latin typeface="Arial" panose="020B0604020202020204" pitchFamily="34" charset="0"/>
            </a:endParaRPr>
          </a:p>
          <a:p>
            <a:pPr algn="l"/>
            <a:endParaRPr lang="zh-CN" altLang="en-US" sz="2400" b="0">
              <a:latin typeface="Arial" panose="020B0604020202020204" pitchFamily="34" charset="0"/>
            </a:endParaRPr>
          </a:p>
        </p:txBody>
      </p:sp>
      <p:sp>
        <p:nvSpPr>
          <p:cNvPr id="174088" name="Oval 8">
            <a:extLst>
              <a:ext uri="{FF2B5EF4-FFF2-40B4-BE49-F238E27FC236}">
                <a16:creationId xmlns:a16="http://schemas.microsoft.com/office/drawing/2014/main" id="{3F02F428-CE5D-44C9-A187-4FD2A75B8F17}"/>
              </a:ext>
            </a:extLst>
          </p:cNvPr>
          <p:cNvSpPr>
            <a:spLocks noChangeArrowheads="1"/>
          </p:cNvSpPr>
          <p:nvPr/>
        </p:nvSpPr>
        <p:spPr bwMode="auto">
          <a:xfrm>
            <a:off x="7235825" y="1844675"/>
            <a:ext cx="792163" cy="1079500"/>
          </a:xfrm>
          <a:prstGeom prst="ellipse">
            <a:avLst/>
          </a:prstGeom>
          <a:noFill/>
          <a:ln w="57150">
            <a:solidFill>
              <a:srgbClr val="80008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blinds(horizontal)">
                                      <p:cBhvr>
                                        <p:cTn id="7" dur="500"/>
                                        <p:tgtEl>
                                          <p:spTgt spid="174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4088"/>
                                        </p:tgtEl>
                                        <p:attrNameLst>
                                          <p:attrName>style.visibility</p:attrName>
                                        </p:attrNameLst>
                                      </p:cBhvr>
                                      <p:to>
                                        <p:strVal val="visible"/>
                                      </p:to>
                                    </p:set>
                                    <p:animEffect transition="in" filter="checkerboard(across)">
                                      <p:cBhvr>
                                        <p:cTn id="12" dur="500"/>
                                        <p:tgtEl>
                                          <p:spTgt spid="1740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740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7"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59959887-1736-4A38-B9AD-933A40C021D2}"/>
              </a:ext>
            </a:extLst>
          </p:cNvPr>
          <p:cNvSpPr>
            <a:spLocks noChangeArrowheads="1"/>
          </p:cNvSpPr>
          <p:nvPr/>
        </p:nvSpPr>
        <p:spPr bwMode="auto">
          <a:xfrm>
            <a:off x="3492500" y="4937125"/>
            <a:ext cx="1538288" cy="5794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l">
              <a:spcBef>
                <a:spcPct val="20000"/>
              </a:spcBef>
            </a:pPr>
            <a:r>
              <a:rPr lang="zh-CN" altLang="en-US">
                <a:solidFill>
                  <a:srgbClr val="CC0000"/>
                </a:solidFill>
              </a:rPr>
              <a:t>图</a:t>
            </a:r>
            <a:r>
              <a:rPr lang="en-US" altLang="zh-CN">
                <a:solidFill>
                  <a:srgbClr val="CC0000"/>
                </a:solidFill>
              </a:rPr>
              <a:t>11-14</a:t>
            </a:r>
          </a:p>
        </p:txBody>
      </p:sp>
      <p:sp>
        <p:nvSpPr>
          <p:cNvPr id="175107" name="Rectangle 3">
            <a:extLst>
              <a:ext uri="{FF2B5EF4-FFF2-40B4-BE49-F238E27FC236}">
                <a16:creationId xmlns:a16="http://schemas.microsoft.com/office/drawing/2014/main" id="{06610F96-6143-4C4B-80AE-5720E56D9155}"/>
              </a:ext>
            </a:extLst>
          </p:cNvPr>
          <p:cNvSpPr>
            <a:spLocks noChangeArrowheads="1"/>
          </p:cNvSpPr>
          <p:nvPr/>
        </p:nvSpPr>
        <p:spPr bwMode="auto">
          <a:xfrm>
            <a:off x="757238" y="2708275"/>
            <a:ext cx="75596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lang="zh-CN" altLang="en-US">
                <a:solidFill>
                  <a:srgbClr val="800000"/>
                </a:solidFill>
                <a:latin typeface="黑体" panose="02010609060101010101" pitchFamily="49" charset="-122"/>
                <a:ea typeface="黑体" panose="02010609060101010101" pitchFamily="49" charset="-122"/>
              </a:rPr>
              <a:t>如果输入的</a:t>
            </a:r>
            <a:r>
              <a:rPr lang="en-US" altLang="zh-CN">
                <a:solidFill>
                  <a:srgbClr val="800000"/>
                </a:solidFill>
                <a:latin typeface="黑体" panose="02010609060101010101" pitchFamily="49" charset="-122"/>
                <a:ea typeface="黑体" panose="02010609060101010101" pitchFamily="49" charset="-122"/>
              </a:rPr>
              <a:t>p11-&gt;num≠</a:t>
            </a:r>
            <a:r>
              <a:rPr lang="zh-CN" altLang="en-US">
                <a:solidFill>
                  <a:srgbClr val="800000"/>
                </a:solidFill>
                <a:latin typeface="黑体" panose="02010609060101010101" pitchFamily="49" charset="-122"/>
                <a:ea typeface="黑体" panose="02010609060101010101" pitchFamily="49" charset="-122"/>
              </a:rPr>
              <a:t>０，则应链入第２个结点</a:t>
            </a:r>
          </a:p>
          <a:p>
            <a:pPr>
              <a:spcBef>
                <a:spcPct val="20000"/>
              </a:spcBef>
              <a:buFontTx/>
              <a:buChar char="•"/>
            </a:pPr>
            <a:r>
              <a:rPr lang="zh-CN" altLang="en-US">
                <a:solidFill>
                  <a:srgbClr val="800000"/>
                </a:solidFill>
                <a:latin typeface="黑体" panose="02010609060101010101" pitchFamily="49" charset="-122"/>
                <a:ea typeface="黑体" panose="02010609060101010101" pitchFamily="49" charset="-122"/>
              </a:rPr>
              <a:t>（</a:t>
            </a:r>
            <a:r>
              <a:rPr lang="en-US" altLang="zh-CN">
                <a:solidFill>
                  <a:srgbClr val="800000"/>
                </a:solidFill>
                <a:latin typeface="黑体" panose="02010609060101010101" pitchFamily="49" charset="-122"/>
                <a:ea typeface="黑体" panose="02010609060101010101" pitchFamily="49" charset="-122"/>
              </a:rPr>
              <a:t>n=2), </a:t>
            </a:r>
            <a:r>
              <a:rPr lang="zh-CN" altLang="en-US">
                <a:solidFill>
                  <a:srgbClr val="800000"/>
                </a:solidFill>
                <a:latin typeface="黑体" panose="02010609060101010101" pitchFamily="49" charset="-122"/>
                <a:ea typeface="黑体" panose="02010609060101010101" pitchFamily="49" charset="-122"/>
              </a:rPr>
              <a:t>将新结点的地址赋给第一个结点的</a:t>
            </a:r>
          </a:p>
          <a:p>
            <a:pPr>
              <a:spcBef>
                <a:spcPct val="20000"/>
              </a:spcBef>
              <a:buFontTx/>
              <a:buChar char="•"/>
            </a:pPr>
            <a:r>
              <a:rPr lang="en-US" altLang="zh-CN">
                <a:solidFill>
                  <a:srgbClr val="800000"/>
                </a:solidFill>
                <a:latin typeface="黑体" panose="02010609060101010101" pitchFamily="49" charset="-122"/>
                <a:ea typeface="黑体" panose="02010609060101010101" pitchFamily="49" charset="-122"/>
              </a:rPr>
              <a:t>next</a:t>
            </a:r>
            <a:r>
              <a:rPr lang="zh-CN" altLang="en-US">
                <a:solidFill>
                  <a:srgbClr val="800000"/>
                </a:solidFill>
                <a:latin typeface="黑体" panose="02010609060101010101" pitchFamily="49" charset="-122"/>
                <a:ea typeface="黑体" panose="02010609060101010101" pitchFamily="49" charset="-122"/>
              </a:rPr>
              <a:t>成员</a:t>
            </a:r>
            <a:r>
              <a:rPr lang="en-US" altLang="zh-CN">
                <a:solidFill>
                  <a:srgbClr val="800000"/>
                </a:solidFill>
                <a:latin typeface="黑体" panose="02010609060101010101" pitchFamily="49" charset="-122"/>
                <a:ea typeface="黑体" panose="02010609060101010101" pitchFamily="49" charset="-122"/>
              </a:rPr>
              <a:t>.</a:t>
            </a:r>
          </a:p>
        </p:txBody>
      </p:sp>
      <p:pic>
        <p:nvPicPr>
          <p:cNvPr id="175108" name="Picture 4" descr="k14">
            <a:extLst>
              <a:ext uri="{FF2B5EF4-FFF2-40B4-BE49-F238E27FC236}">
                <a16:creationId xmlns:a16="http://schemas.microsoft.com/office/drawing/2014/main" id="{ED9CB3B7-2990-4FA2-B66D-3AB4B23EA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1196975"/>
            <a:ext cx="86836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9" name="AutoShape 5">
            <a:extLst>
              <a:ext uri="{FF2B5EF4-FFF2-40B4-BE49-F238E27FC236}">
                <a16:creationId xmlns:a16="http://schemas.microsoft.com/office/drawing/2014/main" id="{53144008-989F-497F-A892-711CC229DD73}"/>
              </a:ext>
            </a:extLst>
          </p:cNvPr>
          <p:cNvSpPr>
            <a:spLocks noChangeArrowheads="1"/>
          </p:cNvSpPr>
          <p:nvPr/>
        </p:nvSpPr>
        <p:spPr bwMode="auto">
          <a:xfrm>
            <a:off x="2484438" y="1341438"/>
            <a:ext cx="1152525" cy="863600"/>
          </a:xfrm>
          <a:prstGeom prst="wedgeRectCallout">
            <a:avLst>
              <a:gd name="adj1" fmla="val -69009"/>
              <a:gd name="adj2" fmla="val 8621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rgbClr val="000099"/>
                </a:solidFill>
                <a:latin typeface="Arial" panose="020B0604020202020204" pitchFamily="34" charset="0"/>
              </a:rPr>
              <a:t>开辟新结点</a:t>
            </a:r>
          </a:p>
        </p:txBody>
      </p:sp>
      <p:sp>
        <p:nvSpPr>
          <p:cNvPr id="175110" name="AutoShape 6">
            <a:extLst>
              <a:ext uri="{FF2B5EF4-FFF2-40B4-BE49-F238E27FC236}">
                <a16:creationId xmlns:a16="http://schemas.microsoft.com/office/drawing/2014/main" id="{D693537D-43E4-4857-B2A3-75B8EBAA64DE}"/>
              </a:ext>
            </a:extLst>
          </p:cNvPr>
          <p:cNvSpPr>
            <a:spLocks noChangeArrowheads="1"/>
          </p:cNvSpPr>
          <p:nvPr/>
        </p:nvSpPr>
        <p:spPr bwMode="auto">
          <a:xfrm>
            <a:off x="395288" y="1341438"/>
            <a:ext cx="1223962" cy="863600"/>
          </a:xfrm>
          <a:prstGeom prst="wedgeRectCallout">
            <a:avLst>
              <a:gd name="adj1" fmla="val 70102"/>
              <a:gd name="adj2" fmla="val 832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a:solidFill>
                  <a:srgbClr val="000099"/>
                </a:solidFill>
              </a:rPr>
              <a:t>p1</a:t>
            </a:r>
            <a:r>
              <a:rPr lang="zh-CN" altLang="en-US" sz="2400">
                <a:solidFill>
                  <a:srgbClr val="000099"/>
                </a:solidFill>
              </a:rPr>
              <a:t>指向新结点</a:t>
            </a:r>
          </a:p>
        </p:txBody>
      </p:sp>
      <p:sp>
        <p:nvSpPr>
          <p:cNvPr id="175111" name="AutoShape 7">
            <a:extLst>
              <a:ext uri="{FF2B5EF4-FFF2-40B4-BE49-F238E27FC236}">
                <a16:creationId xmlns:a16="http://schemas.microsoft.com/office/drawing/2014/main" id="{04AF9ADB-6CBD-49FA-8453-6A98CE9262FC}"/>
              </a:ext>
            </a:extLst>
          </p:cNvPr>
          <p:cNvSpPr>
            <a:spLocks noChangeArrowheads="1"/>
          </p:cNvSpPr>
          <p:nvPr/>
        </p:nvSpPr>
        <p:spPr bwMode="auto">
          <a:xfrm>
            <a:off x="900113" y="4652963"/>
            <a:ext cx="1512887" cy="863600"/>
          </a:xfrm>
          <a:prstGeom prst="wedgeRectCallout">
            <a:avLst>
              <a:gd name="adj1" fmla="val 40347"/>
              <a:gd name="adj2" fmla="val -1865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rgbClr val="000099"/>
                </a:solidFill>
                <a:latin typeface="Arial" panose="020B0604020202020204" pitchFamily="34" charset="0"/>
              </a:rPr>
              <a:t>输入该结点数据</a:t>
            </a:r>
          </a:p>
        </p:txBody>
      </p:sp>
      <p:sp>
        <p:nvSpPr>
          <p:cNvPr id="175112" name="AutoShape 8">
            <a:extLst>
              <a:ext uri="{FF2B5EF4-FFF2-40B4-BE49-F238E27FC236}">
                <a16:creationId xmlns:a16="http://schemas.microsoft.com/office/drawing/2014/main" id="{F1357851-4EE0-4D47-8655-DFA338C12814}"/>
              </a:ext>
            </a:extLst>
          </p:cNvPr>
          <p:cNvSpPr>
            <a:spLocks noChangeArrowheads="1"/>
          </p:cNvSpPr>
          <p:nvPr/>
        </p:nvSpPr>
        <p:spPr bwMode="auto">
          <a:xfrm>
            <a:off x="2700338" y="4941888"/>
            <a:ext cx="2303462" cy="1150937"/>
          </a:xfrm>
          <a:prstGeom prst="wedgeRectCallout">
            <a:avLst>
              <a:gd name="adj1" fmla="val 29602"/>
              <a:gd name="adj2" fmla="val -156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sz="2400">
                <a:solidFill>
                  <a:srgbClr val="000099"/>
                </a:solidFill>
              </a:rPr>
              <a:t>p1-&gt;num !=0,</a:t>
            </a:r>
          </a:p>
          <a:p>
            <a:pPr algn="l"/>
            <a:r>
              <a:rPr lang="en-US" altLang="zh-CN" sz="2400">
                <a:solidFill>
                  <a:srgbClr val="000099"/>
                </a:solidFill>
              </a:rPr>
              <a:t>n!=1</a:t>
            </a:r>
          </a:p>
          <a:p>
            <a:pPr algn="l"/>
            <a:r>
              <a:rPr lang="en-US" altLang="zh-CN" sz="2400">
                <a:solidFill>
                  <a:srgbClr val="000099"/>
                </a:solidFill>
              </a:rPr>
              <a:t>p1</a:t>
            </a:r>
            <a:r>
              <a:rPr lang="zh-CN" altLang="en-US" sz="2400">
                <a:solidFill>
                  <a:srgbClr val="000099"/>
                </a:solidFill>
              </a:rPr>
              <a:t>赋给</a:t>
            </a:r>
            <a:r>
              <a:rPr lang="en-US" altLang="zh-CN" sz="2400">
                <a:solidFill>
                  <a:srgbClr val="000099"/>
                </a:solidFill>
              </a:rPr>
              <a:t>p2-&gt;next</a:t>
            </a:r>
          </a:p>
        </p:txBody>
      </p:sp>
      <p:sp>
        <p:nvSpPr>
          <p:cNvPr id="175113" name="AutoShape 9">
            <a:extLst>
              <a:ext uri="{FF2B5EF4-FFF2-40B4-BE49-F238E27FC236}">
                <a16:creationId xmlns:a16="http://schemas.microsoft.com/office/drawing/2014/main" id="{41B2DBF1-BAD9-4189-B254-B25349604E76}"/>
              </a:ext>
            </a:extLst>
          </p:cNvPr>
          <p:cNvSpPr>
            <a:spLocks noChangeArrowheads="1"/>
          </p:cNvSpPr>
          <p:nvPr/>
        </p:nvSpPr>
        <p:spPr bwMode="auto">
          <a:xfrm>
            <a:off x="6300788" y="4437063"/>
            <a:ext cx="2232025" cy="863600"/>
          </a:xfrm>
          <a:prstGeom prst="wedgeRectCallout">
            <a:avLst>
              <a:gd name="adj1" fmla="val 32861"/>
              <a:gd name="adj2" fmla="val -9430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a:solidFill>
                  <a:srgbClr val="000099"/>
                </a:solidFill>
              </a:rPr>
              <a:t>p2=p1</a:t>
            </a:r>
          </a:p>
          <a:p>
            <a:r>
              <a:rPr lang="en-US" altLang="zh-CN" sz="2400">
                <a:solidFill>
                  <a:srgbClr val="000099"/>
                </a:solidFill>
              </a:rPr>
              <a:t>p2</a:t>
            </a:r>
            <a:r>
              <a:rPr lang="zh-CN" altLang="en-US" sz="2400">
                <a:solidFill>
                  <a:srgbClr val="000099"/>
                </a:solidFill>
              </a:rPr>
              <a:t>指向该结点</a:t>
            </a:r>
          </a:p>
        </p:txBody>
      </p:sp>
      <p:sp>
        <p:nvSpPr>
          <p:cNvPr id="175114" name="Rectangle 10">
            <a:extLst>
              <a:ext uri="{FF2B5EF4-FFF2-40B4-BE49-F238E27FC236}">
                <a16:creationId xmlns:a16="http://schemas.microsoft.com/office/drawing/2014/main" id="{8AE4E34F-BA1E-4F6E-9A2D-69531B113CCC}"/>
              </a:ext>
            </a:extLst>
          </p:cNvPr>
          <p:cNvSpPr>
            <a:spLocks noChangeArrowheads="1"/>
          </p:cNvSpPr>
          <p:nvPr/>
        </p:nvSpPr>
        <p:spPr bwMode="auto">
          <a:xfrm>
            <a:off x="1187450" y="260350"/>
            <a:ext cx="4392613"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 </a:t>
            </a:r>
            <a:r>
              <a:rPr lang="zh-CN" altLang="en-US" sz="3600">
                <a:solidFill>
                  <a:srgbClr val="CC0000"/>
                </a:solidFill>
              </a:rPr>
              <a:t>用指针处理链表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wipe(left)">
                                      <p:cBhvr>
                                        <p:cTn id="7" dur="1000"/>
                                        <p:tgtEl>
                                          <p:spTgt spid="175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510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51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511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511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5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P spid="175109" grpId="0" animBg="1" autoUpdateAnimBg="0"/>
      <p:bldP spid="175110" grpId="0" animBg="1" autoUpdateAnimBg="0"/>
      <p:bldP spid="175111" grpId="0" animBg="1" autoUpdateAnimBg="0"/>
      <p:bldP spid="175112" grpId="0" animBg="1" autoUpdateAnimBg="0"/>
      <p:bldP spid="175113"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51E0CEF4-4451-4A56-8ECA-7EE815CB877C}"/>
              </a:ext>
            </a:extLst>
          </p:cNvPr>
          <p:cNvSpPr>
            <a:spLocks noChangeArrowheads="1"/>
          </p:cNvSpPr>
          <p:nvPr/>
        </p:nvSpPr>
        <p:spPr bwMode="auto">
          <a:xfrm>
            <a:off x="755650" y="1270000"/>
            <a:ext cx="74882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a:solidFill>
                  <a:srgbClr val="CC0000"/>
                </a:solidFill>
                <a:ea typeface="黑体" panose="02010609060101010101" pitchFamily="49" charset="-122"/>
              </a:rPr>
              <a:t>算法的实现：</a:t>
            </a:r>
          </a:p>
          <a:p>
            <a:pPr>
              <a:spcBef>
                <a:spcPct val="20000"/>
              </a:spcBef>
            </a:pPr>
            <a:r>
              <a:rPr lang="zh-CN" altLang="en-US">
                <a:solidFill>
                  <a:srgbClr val="000099"/>
                </a:solidFill>
                <a:ea typeface="黑体" panose="02010609060101010101" pitchFamily="49" charset="-122"/>
              </a:rPr>
              <a:t>再开辟一个结点并使</a:t>
            </a:r>
            <a:r>
              <a:rPr lang="en-US" altLang="zh-CN">
                <a:solidFill>
                  <a:srgbClr val="000099"/>
                </a:solidFill>
                <a:ea typeface="黑体" panose="02010609060101010101" pitchFamily="49" charset="-122"/>
              </a:rPr>
              <a:t>p1</a:t>
            </a:r>
            <a:r>
              <a:rPr lang="zh-CN" altLang="en-US">
                <a:solidFill>
                  <a:srgbClr val="000099"/>
                </a:solidFill>
                <a:ea typeface="黑体" panose="02010609060101010101" pitchFamily="49" charset="-122"/>
              </a:rPr>
              <a:t>指向它，并输入该结点的数据</a:t>
            </a:r>
          </a:p>
        </p:txBody>
      </p:sp>
      <p:sp>
        <p:nvSpPr>
          <p:cNvPr id="176131" name="Rectangle 3">
            <a:extLst>
              <a:ext uri="{FF2B5EF4-FFF2-40B4-BE49-F238E27FC236}">
                <a16:creationId xmlns:a16="http://schemas.microsoft.com/office/drawing/2014/main" id="{BB127D33-909F-4C8F-9BD7-7BE5D04DC97C}"/>
              </a:ext>
            </a:extLst>
          </p:cNvPr>
          <p:cNvSpPr>
            <a:spLocks noChangeArrowheads="1"/>
          </p:cNvSpPr>
          <p:nvPr/>
        </p:nvSpPr>
        <p:spPr bwMode="auto">
          <a:xfrm>
            <a:off x="900113" y="2636838"/>
            <a:ext cx="741521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lang="zh-CN" altLang="en-US">
                <a:ea typeface="黑体" panose="02010609060101010101" pitchFamily="49" charset="-122"/>
              </a:rPr>
              <a:t>在第三次循环中，由于</a:t>
            </a:r>
            <a:r>
              <a:rPr lang="en-US" altLang="zh-CN">
                <a:ea typeface="黑体" panose="02010609060101010101" pitchFamily="49" charset="-122"/>
              </a:rPr>
              <a:t>n=3(n</a:t>
            </a:r>
            <a:r>
              <a:rPr lang="en-US" altLang="en-US">
                <a:ea typeface="黑体" panose="02010609060101010101" pitchFamily="49" charset="-122"/>
              </a:rPr>
              <a:t>≠</a:t>
            </a:r>
            <a:r>
              <a:rPr lang="en-US" altLang="zh-CN">
                <a:ea typeface="黑体" panose="02010609060101010101" pitchFamily="49" charset="-122"/>
              </a:rPr>
              <a:t>1)</a:t>
            </a:r>
            <a:r>
              <a:rPr lang="zh-CN" altLang="en-US">
                <a:ea typeface="黑体" panose="02010609060101010101" pitchFamily="49" charset="-122"/>
              </a:rPr>
              <a:t> </a:t>
            </a:r>
            <a:r>
              <a:rPr lang="en-US" altLang="zh-CN">
                <a:ea typeface="黑体" panose="02010609060101010101" pitchFamily="49" charset="-122"/>
              </a:rPr>
              <a:t>, </a:t>
            </a:r>
            <a:r>
              <a:rPr lang="zh-CN" altLang="en-US">
                <a:ea typeface="黑体" panose="02010609060101010101" pitchFamily="49" charset="-122"/>
              </a:rPr>
              <a:t>又将</a:t>
            </a:r>
            <a:r>
              <a:rPr lang="en-US" altLang="zh-CN">
                <a:ea typeface="黑体" panose="02010609060101010101" pitchFamily="49" charset="-122"/>
              </a:rPr>
              <a:t>p1</a:t>
            </a:r>
            <a:r>
              <a:rPr lang="zh-CN" altLang="en-US">
                <a:ea typeface="黑体" panose="02010609060101010101" pitchFamily="49" charset="-122"/>
              </a:rPr>
              <a:t>的值赋给</a:t>
            </a:r>
            <a:r>
              <a:rPr lang="en-US" altLang="zh-CN">
                <a:ea typeface="黑体" panose="02010609060101010101" pitchFamily="49" charset="-122"/>
              </a:rPr>
              <a:t>p2-&gt;next</a:t>
            </a:r>
            <a:r>
              <a:rPr lang="zh-CN" altLang="en-US">
                <a:ea typeface="黑体" panose="02010609060101010101" pitchFamily="49" charset="-122"/>
              </a:rPr>
              <a:t>，也就是将第</a:t>
            </a:r>
            <a:r>
              <a:rPr lang="en-US" altLang="zh-CN">
                <a:ea typeface="黑体" panose="02010609060101010101" pitchFamily="49" charset="-122"/>
              </a:rPr>
              <a:t>3</a:t>
            </a:r>
            <a:r>
              <a:rPr lang="zh-CN" altLang="en-US">
                <a:ea typeface="黑体" panose="02010609060101010101" pitchFamily="49" charset="-122"/>
              </a:rPr>
              <a:t>个结点连接到第</a:t>
            </a:r>
            <a:r>
              <a:rPr lang="en-US" altLang="zh-CN">
                <a:ea typeface="黑体" panose="02010609060101010101" pitchFamily="49" charset="-122"/>
              </a:rPr>
              <a:t>2</a:t>
            </a:r>
            <a:r>
              <a:rPr lang="zh-CN" altLang="en-US">
                <a:ea typeface="黑体" panose="02010609060101010101" pitchFamily="49" charset="-122"/>
              </a:rPr>
              <a:t>个结点之后，</a:t>
            </a:r>
          </a:p>
          <a:p>
            <a:pPr>
              <a:spcBef>
                <a:spcPct val="20000"/>
              </a:spcBef>
              <a:buFontTx/>
              <a:buChar char="•"/>
            </a:pPr>
            <a:r>
              <a:rPr lang="zh-CN" altLang="en-US">
                <a:ea typeface="黑体" panose="02010609060101010101" pitchFamily="49" charset="-122"/>
              </a:rPr>
              <a:t>并使</a:t>
            </a:r>
            <a:r>
              <a:rPr lang="en-US" altLang="zh-CN">
                <a:ea typeface="黑体" panose="02010609060101010101" pitchFamily="49" charset="-122"/>
              </a:rPr>
              <a:t>p2</a:t>
            </a:r>
            <a:r>
              <a:rPr lang="zh-CN" altLang="en-US">
                <a:ea typeface="黑体" panose="02010609060101010101" pitchFamily="49" charset="-122"/>
              </a:rPr>
              <a:t>＝</a:t>
            </a:r>
            <a:r>
              <a:rPr lang="en-US" altLang="zh-CN">
                <a:ea typeface="黑体" panose="02010609060101010101" pitchFamily="49" charset="-122"/>
              </a:rPr>
              <a:t>p1</a:t>
            </a:r>
            <a:r>
              <a:rPr lang="zh-CN" altLang="en-US">
                <a:ea typeface="黑体" panose="02010609060101010101" pitchFamily="49" charset="-122"/>
              </a:rPr>
              <a:t>，使</a:t>
            </a:r>
            <a:r>
              <a:rPr lang="en-US" altLang="zh-CN">
                <a:ea typeface="黑体" panose="02010609060101010101" pitchFamily="49" charset="-122"/>
              </a:rPr>
              <a:t>p2</a:t>
            </a:r>
            <a:r>
              <a:rPr lang="zh-CN" altLang="en-US">
                <a:ea typeface="黑体" panose="02010609060101010101" pitchFamily="49" charset="-122"/>
              </a:rPr>
              <a:t>指向最后一个结点</a:t>
            </a:r>
            <a:r>
              <a:rPr lang="en-US" altLang="zh-CN">
                <a:ea typeface="黑体" panose="02010609060101010101" pitchFamily="49" charset="-122"/>
              </a:rPr>
              <a:t>.</a:t>
            </a:r>
          </a:p>
        </p:txBody>
      </p:sp>
      <p:sp>
        <p:nvSpPr>
          <p:cNvPr id="176132" name="AutoShape 4">
            <a:extLst>
              <a:ext uri="{FF2B5EF4-FFF2-40B4-BE49-F238E27FC236}">
                <a16:creationId xmlns:a16="http://schemas.microsoft.com/office/drawing/2014/main" id="{FDC6EA79-54FC-43E9-9AEC-4FAF4598442E}"/>
              </a:ext>
            </a:extLst>
          </p:cNvPr>
          <p:cNvSpPr>
            <a:spLocks noChangeArrowheads="1"/>
          </p:cNvSpPr>
          <p:nvPr/>
        </p:nvSpPr>
        <p:spPr bwMode="auto">
          <a:xfrm>
            <a:off x="3132138" y="4868863"/>
            <a:ext cx="1512887" cy="863600"/>
          </a:xfrm>
          <a:prstGeom prst="wedgeRectCallout">
            <a:avLst>
              <a:gd name="adj1" fmla="val 19569"/>
              <a:gd name="adj2" fmla="val -1457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rgbClr val="000099"/>
                </a:solidFill>
              </a:rPr>
              <a:t>输入该结点数据</a:t>
            </a:r>
          </a:p>
        </p:txBody>
      </p:sp>
      <p:grpSp>
        <p:nvGrpSpPr>
          <p:cNvPr id="176133" name="Group 5">
            <a:extLst>
              <a:ext uri="{FF2B5EF4-FFF2-40B4-BE49-F238E27FC236}">
                <a16:creationId xmlns:a16="http://schemas.microsoft.com/office/drawing/2014/main" id="{55DFFF76-B76A-4211-A18E-F3725EC3CC9A}"/>
              </a:ext>
            </a:extLst>
          </p:cNvPr>
          <p:cNvGrpSpPr>
            <a:grpSpLocks/>
          </p:cNvGrpSpPr>
          <p:nvPr/>
        </p:nvGrpSpPr>
        <p:grpSpPr bwMode="auto">
          <a:xfrm>
            <a:off x="3419475" y="3500438"/>
            <a:ext cx="504825" cy="720725"/>
            <a:chOff x="0" y="0"/>
            <a:chExt cx="318" cy="454"/>
          </a:xfrm>
        </p:grpSpPr>
        <p:sp>
          <p:nvSpPr>
            <p:cNvPr id="176134" name="Line 6">
              <a:extLst>
                <a:ext uri="{FF2B5EF4-FFF2-40B4-BE49-F238E27FC236}">
                  <a16:creationId xmlns:a16="http://schemas.microsoft.com/office/drawing/2014/main" id="{54C6B5B7-7E14-4084-B806-3092FBBAEAFE}"/>
                </a:ext>
              </a:extLst>
            </p:cNvPr>
            <p:cNvSpPr>
              <a:spLocks noChangeShapeType="1"/>
            </p:cNvSpPr>
            <p:nvPr/>
          </p:nvSpPr>
          <p:spPr bwMode="auto">
            <a:xfrm>
              <a:off x="0" y="454"/>
              <a:ext cx="182" cy="0"/>
            </a:xfrm>
            <a:prstGeom prst="line">
              <a:avLst/>
            </a:prstGeom>
            <a:noFill/>
            <a:ln w="38100">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135" name="Line 7">
              <a:extLst>
                <a:ext uri="{FF2B5EF4-FFF2-40B4-BE49-F238E27FC236}">
                  <a16:creationId xmlns:a16="http://schemas.microsoft.com/office/drawing/2014/main" id="{F014F00E-B40F-42CA-A5E8-F00C01D84978}"/>
                </a:ext>
              </a:extLst>
            </p:cNvPr>
            <p:cNvSpPr>
              <a:spLocks noChangeShapeType="1"/>
            </p:cNvSpPr>
            <p:nvPr/>
          </p:nvSpPr>
          <p:spPr bwMode="auto">
            <a:xfrm flipV="1">
              <a:off x="182" y="0"/>
              <a:ext cx="0" cy="454"/>
            </a:xfrm>
            <a:prstGeom prst="line">
              <a:avLst/>
            </a:prstGeom>
            <a:noFill/>
            <a:ln w="38100">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136" name="Line 8">
              <a:extLst>
                <a:ext uri="{FF2B5EF4-FFF2-40B4-BE49-F238E27FC236}">
                  <a16:creationId xmlns:a16="http://schemas.microsoft.com/office/drawing/2014/main" id="{B31B430B-2B08-4F92-8148-EF1370DA73E5}"/>
                </a:ext>
              </a:extLst>
            </p:cNvPr>
            <p:cNvSpPr>
              <a:spLocks noChangeShapeType="1"/>
            </p:cNvSpPr>
            <p:nvPr/>
          </p:nvSpPr>
          <p:spPr bwMode="auto">
            <a:xfrm>
              <a:off x="182" y="0"/>
              <a:ext cx="136" cy="0"/>
            </a:xfrm>
            <a:prstGeom prst="line">
              <a:avLst/>
            </a:prstGeom>
            <a:noFill/>
            <a:ln w="3810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6137" name="Rectangle 9">
            <a:extLst>
              <a:ext uri="{FF2B5EF4-FFF2-40B4-BE49-F238E27FC236}">
                <a16:creationId xmlns:a16="http://schemas.microsoft.com/office/drawing/2014/main" id="{0A09CAFD-BD3F-450F-8286-020E1B15DD76}"/>
              </a:ext>
            </a:extLst>
          </p:cNvPr>
          <p:cNvSpPr>
            <a:spLocks noChangeArrowheads="1"/>
          </p:cNvSpPr>
          <p:nvPr/>
        </p:nvSpPr>
        <p:spPr bwMode="auto">
          <a:xfrm>
            <a:off x="1187450" y="260350"/>
            <a:ext cx="4392613"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 </a:t>
            </a:r>
            <a:r>
              <a:rPr lang="zh-CN" altLang="en-US" sz="3600">
                <a:solidFill>
                  <a:srgbClr val="CC0000"/>
                </a:solidFill>
              </a:rPr>
              <a:t>用指针处理链表 </a:t>
            </a:r>
          </a:p>
        </p:txBody>
      </p:sp>
      <p:grpSp>
        <p:nvGrpSpPr>
          <p:cNvPr id="176138" name="Group 10">
            <a:extLst>
              <a:ext uri="{FF2B5EF4-FFF2-40B4-BE49-F238E27FC236}">
                <a16:creationId xmlns:a16="http://schemas.microsoft.com/office/drawing/2014/main" id="{7AA5C9BC-C34B-496C-9100-407B4E3B7E93}"/>
              </a:ext>
            </a:extLst>
          </p:cNvPr>
          <p:cNvGrpSpPr>
            <a:grpSpLocks/>
          </p:cNvGrpSpPr>
          <p:nvPr/>
        </p:nvGrpSpPr>
        <p:grpSpPr bwMode="auto">
          <a:xfrm>
            <a:off x="827088" y="2636838"/>
            <a:ext cx="7489825" cy="3384550"/>
            <a:chOff x="0" y="0"/>
            <a:chExt cx="4718" cy="2132"/>
          </a:xfrm>
        </p:grpSpPr>
        <p:sp>
          <p:nvSpPr>
            <p:cNvPr id="176139" name="Rectangle 11">
              <a:extLst>
                <a:ext uri="{FF2B5EF4-FFF2-40B4-BE49-F238E27FC236}">
                  <a16:creationId xmlns:a16="http://schemas.microsoft.com/office/drawing/2014/main" id="{09833C7E-23E4-498A-8AC5-D55D084A0C7C}"/>
                </a:ext>
              </a:extLst>
            </p:cNvPr>
            <p:cNvSpPr>
              <a:spLocks noChangeArrowheads="1"/>
            </p:cNvSpPr>
            <p:nvPr/>
          </p:nvSpPr>
          <p:spPr bwMode="auto">
            <a:xfrm>
              <a:off x="0" y="0"/>
              <a:ext cx="4718" cy="213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algn="l">
                <a:spcBef>
                  <a:spcPct val="20000"/>
                </a:spcBef>
                <a:buFontTx/>
                <a:buChar char="•"/>
              </a:pPr>
              <a:endParaRPr lang="zh-CN" altLang="en-US" sz="2400"/>
            </a:p>
            <a:p>
              <a:pPr algn="l">
                <a:spcBef>
                  <a:spcPct val="20000"/>
                </a:spcBef>
                <a:buFontTx/>
                <a:buChar char="•"/>
              </a:pPr>
              <a:endParaRPr lang="zh-CN" altLang="en-US" sz="2400"/>
            </a:p>
            <a:p>
              <a:pPr algn="l">
                <a:spcBef>
                  <a:spcPct val="20000"/>
                </a:spcBef>
                <a:buFontTx/>
                <a:buChar char="•"/>
              </a:pPr>
              <a:endParaRPr lang="zh-CN" altLang="en-US" sz="2400"/>
            </a:p>
            <a:p>
              <a:pPr algn="l">
                <a:spcBef>
                  <a:spcPct val="20000"/>
                </a:spcBef>
                <a:buFontTx/>
                <a:buChar char="•"/>
              </a:pPr>
              <a:endParaRPr lang="zh-CN" altLang="en-US" sz="2400"/>
            </a:p>
            <a:p>
              <a:pPr algn="l">
                <a:spcBef>
                  <a:spcPct val="20000"/>
                </a:spcBef>
                <a:buFontTx/>
                <a:buChar char="•"/>
              </a:pPr>
              <a:endParaRPr lang="zh-CN" altLang="en-US" sz="2400"/>
            </a:p>
            <a:p>
              <a:pPr algn="l">
                <a:spcBef>
                  <a:spcPct val="20000"/>
                </a:spcBef>
                <a:buFontTx/>
                <a:buChar char="•"/>
              </a:pPr>
              <a:r>
                <a:rPr lang="zh-CN" altLang="en-US" sz="2400"/>
                <a:t>图</a:t>
              </a:r>
              <a:r>
                <a:rPr lang="en-US" altLang="zh-CN" sz="2400"/>
                <a:t>11-15</a:t>
              </a:r>
            </a:p>
          </p:txBody>
        </p:sp>
        <p:pic>
          <p:nvPicPr>
            <p:cNvPr id="176140" name="Picture 12" descr="k15">
              <a:extLst>
                <a:ext uri="{FF2B5EF4-FFF2-40B4-BE49-F238E27FC236}">
                  <a16:creationId xmlns:a16="http://schemas.microsoft.com/office/drawing/2014/main" id="{25DAC28F-8ECA-4553-A44D-69A5DE342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 y="91"/>
              <a:ext cx="4354"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6141" name="AutoShape 13">
            <a:extLst>
              <a:ext uri="{FF2B5EF4-FFF2-40B4-BE49-F238E27FC236}">
                <a16:creationId xmlns:a16="http://schemas.microsoft.com/office/drawing/2014/main" id="{08A4DF06-BCD2-470E-A46F-9CC2C9F5D32B}"/>
              </a:ext>
            </a:extLst>
          </p:cNvPr>
          <p:cNvSpPr>
            <a:spLocks noChangeArrowheads="1"/>
          </p:cNvSpPr>
          <p:nvPr/>
        </p:nvSpPr>
        <p:spPr bwMode="auto">
          <a:xfrm>
            <a:off x="2195513" y="2205038"/>
            <a:ext cx="1152525" cy="863600"/>
          </a:xfrm>
          <a:prstGeom prst="wedgeRectCallout">
            <a:avLst>
              <a:gd name="adj1" fmla="val 89532"/>
              <a:gd name="adj2" fmla="val 816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rgbClr val="000099"/>
                </a:solidFill>
              </a:rPr>
              <a:t>开辟新结点</a:t>
            </a:r>
          </a:p>
        </p:txBody>
      </p:sp>
      <p:sp>
        <p:nvSpPr>
          <p:cNvPr id="176142" name="AutoShape 14">
            <a:extLst>
              <a:ext uri="{FF2B5EF4-FFF2-40B4-BE49-F238E27FC236}">
                <a16:creationId xmlns:a16="http://schemas.microsoft.com/office/drawing/2014/main" id="{59518DA4-7FC3-4CD8-85D2-B5BA13617083}"/>
              </a:ext>
            </a:extLst>
          </p:cNvPr>
          <p:cNvSpPr>
            <a:spLocks noChangeArrowheads="1"/>
          </p:cNvSpPr>
          <p:nvPr/>
        </p:nvSpPr>
        <p:spPr bwMode="auto">
          <a:xfrm>
            <a:off x="5003800" y="5373688"/>
            <a:ext cx="2447925" cy="863600"/>
          </a:xfrm>
          <a:prstGeom prst="wedgeRectCallout">
            <a:avLst>
              <a:gd name="adj1" fmla="val 43319"/>
              <a:gd name="adj2" fmla="val -113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a:solidFill>
                  <a:srgbClr val="000099"/>
                </a:solidFill>
              </a:rPr>
              <a:t>p2=p1</a:t>
            </a:r>
          </a:p>
          <a:p>
            <a:r>
              <a:rPr lang="en-US" altLang="zh-CN" sz="2400">
                <a:solidFill>
                  <a:srgbClr val="000099"/>
                </a:solidFill>
              </a:rPr>
              <a:t>p2</a:t>
            </a:r>
            <a:r>
              <a:rPr lang="zh-CN" altLang="en-US" sz="2400">
                <a:solidFill>
                  <a:srgbClr val="000099"/>
                </a:solidFill>
              </a:rPr>
              <a:t>指向该结点</a:t>
            </a:r>
          </a:p>
        </p:txBody>
      </p:sp>
      <p:sp>
        <p:nvSpPr>
          <p:cNvPr id="176143" name="AutoShape 15">
            <a:extLst>
              <a:ext uri="{FF2B5EF4-FFF2-40B4-BE49-F238E27FC236}">
                <a16:creationId xmlns:a16="http://schemas.microsoft.com/office/drawing/2014/main" id="{EC4223A9-1F3A-43C4-A07B-892BE5AD9F87}"/>
              </a:ext>
            </a:extLst>
          </p:cNvPr>
          <p:cNvSpPr>
            <a:spLocks noChangeArrowheads="1"/>
          </p:cNvSpPr>
          <p:nvPr/>
        </p:nvSpPr>
        <p:spPr bwMode="auto">
          <a:xfrm>
            <a:off x="323850" y="4724400"/>
            <a:ext cx="2303463" cy="1150938"/>
          </a:xfrm>
          <a:prstGeom prst="wedgeRectCallout">
            <a:avLst>
              <a:gd name="adj1" fmla="val 84806"/>
              <a:gd name="adj2" fmla="val -9331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sz="2400">
                <a:solidFill>
                  <a:srgbClr val="000099"/>
                </a:solidFill>
              </a:rPr>
              <a:t>p1-&gt;num !=0,</a:t>
            </a:r>
          </a:p>
          <a:p>
            <a:pPr algn="l"/>
            <a:r>
              <a:rPr lang="en-US" altLang="zh-CN" sz="2400">
                <a:solidFill>
                  <a:srgbClr val="000099"/>
                </a:solidFill>
              </a:rPr>
              <a:t>n!=1</a:t>
            </a:r>
          </a:p>
          <a:p>
            <a:pPr algn="l"/>
            <a:r>
              <a:rPr lang="en-US" altLang="zh-CN" sz="2400">
                <a:solidFill>
                  <a:srgbClr val="000099"/>
                </a:solidFill>
              </a:rPr>
              <a:t>p2-&gt;next=p1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wipe(left)">
                                      <p:cBhvr>
                                        <p:cTn id="7" dur="1000"/>
                                        <p:tgtEl>
                                          <p:spTgt spid="176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8"/>
                                        </p:tgtEl>
                                        <p:attrNameLst>
                                          <p:attrName>style.visibility</p:attrName>
                                        </p:attrNameLst>
                                      </p:cBhvr>
                                      <p:to>
                                        <p:strVal val="visible"/>
                                      </p:to>
                                    </p:set>
                                    <p:animEffect transition="in" filter="blinds(horizontal)">
                                      <p:cBhvr>
                                        <p:cTn id="12" dur="500"/>
                                        <p:tgtEl>
                                          <p:spTgt spid="1761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61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613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614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613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6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2" grpId="0" animBg="1" autoUpdateAnimBg="0"/>
      <p:bldP spid="176141" grpId="0" animBg="1" autoUpdateAnimBg="0"/>
      <p:bldP spid="176142" grpId="0" animBg="1" autoUpdateAnimBg="0"/>
      <p:bldP spid="176143"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6FA55F9D-B4EA-4562-B0E1-D618EBF6A014}"/>
              </a:ext>
            </a:extLst>
          </p:cNvPr>
          <p:cNvSpPr>
            <a:spLocks noChangeArrowheads="1"/>
          </p:cNvSpPr>
          <p:nvPr/>
        </p:nvSpPr>
        <p:spPr bwMode="auto">
          <a:xfrm>
            <a:off x="755650" y="2708275"/>
            <a:ext cx="48244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lang="zh-CN" altLang="en-US">
                <a:solidFill>
                  <a:srgbClr val="0000CC"/>
                </a:solidFill>
                <a:ea typeface="黑体" panose="02010609060101010101" pitchFamily="49" charset="-122"/>
              </a:rPr>
              <a:t>将</a:t>
            </a:r>
            <a:r>
              <a:rPr lang="en-US" altLang="zh-CN">
                <a:solidFill>
                  <a:srgbClr val="0000CC"/>
                </a:solidFill>
                <a:ea typeface="黑体" panose="02010609060101010101" pitchFamily="49" charset="-122"/>
              </a:rPr>
              <a:t>NULL</a:t>
            </a:r>
            <a:r>
              <a:rPr lang="zh-CN" altLang="en-US">
                <a:solidFill>
                  <a:srgbClr val="0000CC"/>
                </a:solidFill>
                <a:ea typeface="黑体" panose="02010609060101010101" pitchFamily="49" charset="-122"/>
              </a:rPr>
              <a:t>赋给</a:t>
            </a:r>
            <a:r>
              <a:rPr lang="en-US" altLang="zh-CN">
                <a:solidFill>
                  <a:srgbClr val="0000CC"/>
                </a:solidFill>
                <a:ea typeface="黑体" panose="02010609060101010101" pitchFamily="49" charset="-122"/>
              </a:rPr>
              <a:t>p2-&gt;next.</a:t>
            </a:r>
          </a:p>
        </p:txBody>
      </p:sp>
      <p:sp>
        <p:nvSpPr>
          <p:cNvPr id="177155" name="Rectangle 3">
            <a:extLst>
              <a:ext uri="{FF2B5EF4-FFF2-40B4-BE49-F238E27FC236}">
                <a16:creationId xmlns:a16="http://schemas.microsoft.com/office/drawing/2014/main" id="{2FA25E8E-B6D3-439D-84D9-194593596F39}"/>
              </a:ext>
            </a:extLst>
          </p:cNvPr>
          <p:cNvSpPr>
            <a:spLocks noChangeArrowheads="1"/>
          </p:cNvSpPr>
          <p:nvPr/>
        </p:nvSpPr>
        <p:spPr bwMode="auto">
          <a:xfrm>
            <a:off x="684213" y="3500438"/>
            <a:ext cx="7272337"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lang="zh-CN" altLang="en-US">
                <a:solidFill>
                  <a:srgbClr val="0000CC"/>
                </a:solidFill>
                <a:ea typeface="黑体" panose="02010609060101010101" pitchFamily="49" charset="-122"/>
              </a:rPr>
              <a:t>建立链表过程至此结束，</a:t>
            </a:r>
            <a:r>
              <a:rPr lang="en-US" altLang="zh-CN">
                <a:solidFill>
                  <a:srgbClr val="0000CC"/>
                </a:solidFill>
                <a:ea typeface="黑体" panose="02010609060101010101" pitchFamily="49" charset="-122"/>
              </a:rPr>
              <a:t>p1</a:t>
            </a:r>
            <a:r>
              <a:rPr lang="zh-CN" altLang="en-US">
                <a:solidFill>
                  <a:srgbClr val="0000CC"/>
                </a:solidFill>
                <a:ea typeface="黑体" panose="02010609060101010101" pitchFamily="49" charset="-122"/>
              </a:rPr>
              <a:t>最后所指的结点</a:t>
            </a:r>
          </a:p>
          <a:p>
            <a:pPr>
              <a:spcBef>
                <a:spcPct val="20000"/>
              </a:spcBef>
            </a:pPr>
            <a:r>
              <a:rPr lang="zh-CN" altLang="en-US">
                <a:solidFill>
                  <a:srgbClr val="0000CC"/>
                </a:solidFill>
                <a:ea typeface="黑体" panose="02010609060101010101" pitchFamily="49" charset="-122"/>
              </a:rPr>
              <a:t>           未链入链表中，第三个结点的</a:t>
            </a:r>
            <a:r>
              <a:rPr lang="en-US" altLang="zh-CN">
                <a:solidFill>
                  <a:srgbClr val="0000CC"/>
                </a:solidFill>
                <a:ea typeface="黑体" panose="02010609060101010101" pitchFamily="49" charset="-122"/>
              </a:rPr>
              <a:t>next</a:t>
            </a:r>
            <a:r>
              <a:rPr lang="zh-CN" altLang="en-US">
                <a:solidFill>
                  <a:srgbClr val="0000CC"/>
                </a:solidFill>
                <a:ea typeface="黑体" panose="02010609060101010101" pitchFamily="49" charset="-122"/>
              </a:rPr>
              <a:t>成员的值</a:t>
            </a:r>
          </a:p>
          <a:p>
            <a:pPr>
              <a:spcBef>
                <a:spcPct val="20000"/>
              </a:spcBef>
            </a:pPr>
            <a:r>
              <a:rPr lang="zh-CN" altLang="en-US">
                <a:solidFill>
                  <a:srgbClr val="0000CC"/>
                </a:solidFill>
                <a:ea typeface="黑体" panose="02010609060101010101" pitchFamily="49" charset="-122"/>
              </a:rPr>
              <a:t>           为</a:t>
            </a:r>
            <a:r>
              <a:rPr lang="en-US" altLang="zh-CN">
                <a:solidFill>
                  <a:srgbClr val="0000CC"/>
                </a:solidFill>
                <a:ea typeface="黑体" panose="02010609060101010101" pitchFamily="49" charset="-122"/>
              </a:rPr>
              <a:t>NULL</a:t>
            </a:r>
            <a:r>
              <a:rPr lang="zh-CN" altLang="en-US">
                <a:solidFill>
                  <a:srgbClr val="0000CC"/>
                </a:solidFill>
                <a:ea typeface="黑体" panose="02010609060101010101" pitchFamily="49" charset="-122"/>
              </a:rPr>
              <a:t>，它不指向任何结点。</a:t>
            </a:r>
          </a:p>
        </p:txBody>
      </p:sp>
      <p:sp>
        <p:nvSpPr>
          <p:cNvPr id="177156" name="AutoShape 4">
            <a:extLst>
              <a:ext uri="{FF2B5EF4-FFF2-40B4-BE49-F238E27FC236}">
                <a16:creationId xmlns:a16="http://schemas.microsoft.com/office/drawing/2014/main" id="{D6E2FBA0-8F0A-4ECA-A7C4-0C46742F107F}"/>
              </a:ext>
            </a:extLst>
          </p:cNvPr>
          <p:cNvSpPr>
            <a:spLocks noChangeArrowheads="1"/>
          </p:cNvSpPr>
          <p:nvPr/>
        </p:nvSpPr>
        <p:spPr bwMode="auto">
          <a:xfrm>
            <a:off x="4140200" y="4437063"/>
            <a:ext cx="2735263" cy="863600"/>
          </a:xfrm>
          <a:prstGeom prst="wedgeRectCallout">
            <a:avLst>
              <a:gd name="adj1" fmla="val -39148"/>
              <a:gd name="adj2" fmla="val -21544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rgbClr val="000099"/>
                </a:solidFill>
              </a:rPr>
              <a:t>输入该结点数据，且</a:t>
            </a:r>
            <a:r>
              <a:rPr lang="en-US" altLang="zh-CN" sz="2400">
                <a:solidFill>
                  <a:srgbClr val="000099"/>
                </a:solidFill>
              </a:rPr>
              <a:t>(*p1).num=0</a:t>
            </a:r>
          </a:p>
        </p:txBody>
      </p:sp>
      <p:sp>
        <p:nvSpPr>
          <p:cNvPr id="177157" name="Rectangle 5">
            <a:extLst>
              <a:ext uri="{FF2B5EF4-FFF2-40B4-BE49-F238E27FC236}">
                <a16:creationId xmlns:a16="http://schemas.microsoft.com/office/drawing/2014/main" id="{FDA65EAD-B0D0-4395-8035-8191E3E90204}"/>
              </a:ext>
            </a:extLst>
          </p:cNvPr>
          <p:cNvSpPr>
            <a:spLocks noChangeArrowheads="1"/>
          </p:cNvSpPr>
          <p:nvPr/>
        </p:nvSpPr>
        <p:spPr bwMode="auto">
          <a:xfrm>
            <a:off x="827088" y="2060575"/>
            <a:ext cx="5400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lang="zh-CN" altLang="en-US">
                <a:solidFill>
                  <a:srgbClr val="0000CC"/>
                </a:solidFill>
                <a:ea typeface="黑体" panose="02010609060101010101" pitchFamily="49" charset="-122"/>
              </a:rPr>
              <a:t>开辟新节点，若</a:t>
            </a:r>
            <a:r>
              <a:rPr lang="en-US" altLang="zh-CN">
                <a:solidFill>
                  <a:srgbClr val="0000CC"/>
                </a:solidFill>
                <a:ea typeface="黑体" panose="02010609060101010101" pitchFamily="49" charset="-122"/>
              </a:rPr>
              <a:t>p1-&gt;num==0</a:t>
            </a:r>
          </a:p>
        </p:txBody>
      </p:sp>
      <p:sp>
        <p:nvSpPr>
          <p:cNvPr id="177158" name="Rectangle 6">
            <a:extLst>
              <a:ext uri="{FF2B5EF4-FFF2-40B4-BE49-F238E27FC236}">
                <a16:creationId xmlns:a16="http://schemas.microsoft.com/office/drawing/2014/main" id="{CCF5E919-629B-44F5-8D3C-38C62C95871F}"/>
              </a:ext>
            </a:extLst>
          </p:cNvPr>
          <p:cNvSpPr>
            <a:spLocks noChangeArrowheads="1"/>
          </p:cNvSpPr>
          <p:nvPr/>
        </p:nvSpPr>
        <p:spPr bwMode="auto">
          <a:xfrm>
            <a:off x="611188" y="1341438"/>
            <a:ext cx="23764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a:solidFill>
                  <a:srgbClr val="CC0000"/>
                </a:solidFill>
                <a:ea typeface="黑体" panose="02010609060101010101" pitchFamily="49" charset="-122"/>
              </a:rPr>
              <a:t>算法的实现：</a:t>
            </a:r>
          </a:p>
          <a:p>
            <a:pPr>
              <a:spcBef>
                <a:spcPct val="20000"/>
              </a:spcBef>
            </a:pPr>
            <a:r>
              <a:rPr lang="zh-CN" altLang="en-US">
                <a:solidFill>
                  <a:srgbClr val="000099"/>
                </a:solidFill>
                <a:ea typeface="黑体" panose="02010609060101010101" pitchFamily="49" charset="-122"/>
              </a:rPr>
              <a:t>      </a:t>
            </a:r>
          </a:p>
        </p:txBody>
      </p:sp>
      <p:grpSp>
        <p:nvGrpSpPr>
          <p:cNvPr id="177159" name="Group 7">
            <a:extLst>
              <a:ext uri="{FF2B5EF4-FFF2-40B4-BE49-F238E27FC236}">
                <a16:creationId xmlns:a16="http://schemas.microsoft.com/office/drawing/2014/main" id="{E37F615C-9718-42E1-89D6-BEB0FF900C52}"/>
              </a:ext>
            </a:extLst>
          </p:cNvPr>
          <p:cNvGrpSpPr>
            <a:grpSpLocks/>
          </p:cNvGrpSpPr>
          <p:nvPr/>
        </p:nvGrpSpPr>
        <p:grpSpPr bwMode="auto">
          <a:xfrm>
            <a:off x="466725" y="1987550"/>
            <a:ext cx="8208963" cy="3673475"/>
            <a:chOff x="0" y="0"/>
            <a:chExt cx="5035" cy="2132"/>
          </a:xfrm>
        </p:grpSpPr>
        <p:sp>
          <p:nvSpPr>
            <p:cNvPr id="177160" name="Rectangle 8">
              <a:extLst>
                <a:ext uri="{FF2B5EF4-FFF2-40B4-BE49-F238E27FC236}">
                  <a16:creationId xmlns:a16="http://schemas.microsoft.com/office/drawing/2014/main" id="{33C067DE-6AB8-431A-9017-730DC975D238}"/>
                </a:ext>
              </a:extLst>
            </p:cNvPr>
            <p:cNvSpPr>
              <a:spLocks noChangeArrowheads="1"/>
            </p:cNvSpPr>
            <p:nvPr/>
          </p:nvSpPr>
          <p:spPr bwMode="auto">
            <a:xfrm>
              <a:off x="0" y="0"/>
              <a:ext cx="5035" cy="213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algn="l">
                <a:spcBef>
                  <a:spcPct val="20000"/>
                </a:spcBef>
                <a:buFontTx/>
                <a:buChar char="•"/>
              </a:pPr>
              <a:endParaRPr lang="zh-CN" altLang="en-US" sz="2400"/>
            </a:p>
            <a:p>
              <a:pPr algn="l">
                <a:spcBef>
                  <a:spcPct val="20000"/>
                </a:spcBef>
                <a:buFontTx/>
                <a:buChar char="•"/>
              </a:pPr>
              <a:endParaRPr lang="zh-CN" altLang="en-US" sz="2400"/>
            </a:p>
            <a:p>
              <a:pPr algn="l">
                <a:spcBef>
                  <a:spcPct val="20000"/>
                </a:spcBef>
                <a:buFontTx/>
                <a:buChar char="•"/>
              </a:pPr>
              <a:endParaRPr lang="zh-CN" altLang="en-US" sz="2400"/>
            </a:p>
            <a:p>
              <a:pPr algn="l">
                <a:spcBef>
                  <a:spcPct val="20000"/>
                </a:spcBef>
                <a:buFontTx/>
                <a:buChar char="•"/>
              </a:pPr>
              <a:endParaRPr lang="zh-CN" altLang="en-US" sz="2400"/>
            </a:p>
            <a:p>
              <a:pPr algn="l">
                <a:spcBef>
                  <a:spcPct val="20000"/>
                </a:spcBef>
                <a:buFontTx/>
                <a:buChar char="•"/>
              </a:pPr>
              <a:endParaRPr lang="zh-CN" altLang="en-US" sz="2400"/>
            </a:p>
            <a:p>
              <a:pPr algn="l">
                <a:spcBef>
                  <a:spcPct val="20000"/>
                </a:spcBef>
                <a:buFontTx/>
                <a:buChar char="•"/>
              </a:pPr>
              <a:endParaRPr lang="zh-CN" altLang="en-US" sz="2400"/>
            </a:p>
            <a:p>
              <a:pPr algn="l">
                <a:spcBef>
                  <a:spcPct val="20000"/>
                </a:spcBef>
                <a:buFontTx/>
                <a:buChar char="•"/>
              </a:pPr>
              <a:r>
                <a:rPr lang="zh-CN" altLang="en-US" sz="2400">
                  <a:solidFill>
                    <a:srgbClr val="CC0000"/>
                  </a:solidFill>
                </a:rPr>
                <a:t>图</a:t>
              </a:r>
              <a:r>
                <a:rPr lang="en-US" altLang="zh-CN" sz="2400">
                  <a:solidFill>
                    <a:srgbClr val="CC0000"/>
                  </a:solidFill>
                </a:rPr>
                <a:t>11-16</a:t>
              </a:r>
            </a:p>
          </p:txBody>
        </p:sp>
        <p:pic>
          <p:nvPicPr>
            <p:cNvPr id="177161" name="Picture 9" descr="k16">
              <a:extLst>
                <a:ext uri="{FF2B5EF4-FFF2-40B4-BE49-F238E27FC236}">
                  <a16:creationId xmlns:a16="http://schemas.microsoft.com/office/drawing/2014/main" id="{C29881A8-E759-4AD1-AD83-786CDC8A9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 y="137"/>
              <a:ext cx="4694" cy="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7162" name="AutoShape 10">
            <a:extLst>
              <a:ext uri="{FF2B5EF4-FFF2-40B4-BE49-F238E27FC236}">
                <a16:creationId xmlns:a16="http://schemas.microsoft.com/office/drawing/2014/main" id="{34129751-AA33-49C9-8DAC-C8F57C64B5E4}"/>
              </a:ext>
            </a:extLst>
          </p:cNvPr>
          <p:cNvSpPr>
            <a:spLocks noChangeArrowheads="1"/>
          </p:cNvSpPr>
          <p:nvPr/>
        </p:nvSpPr>
        <p:spPr bwMode="auto">
          <a:xfrm>
            <a:off x="4427538" y="1484313"/>
            <a:ext cx="1152525" cy="863600"/>
          </a:xfrm>
          <a:prstGeom prst="wedgeRectCallout">
            <a:avLst>
              <a:gd name="adj1" fmla="val -58676"/>
              <a:gd name="adj2" fmla="val 957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a:solidFill>
                  <a:srgbClr val="000099"/>
                </a:solidFill>
              </a:rPr>
              <a:t>开辟新结点</a:t>
            </a:r>
          </a:p>
        </p:txBody>
      </p:sp>
      <p:sp>
        <p:nvSpPr>
          <p:cNvPr id="177163" name="AutoShape 11">
            <a:extLst>
              <a:ext uri="{FF2B5EF4-FFF2-40B4-BE49-F238E27FC236}">
                <a16:creationId xmlns:a16="http://schemas.microsoft.com/office/drawing/2014/main" id="{B9D5C9EE-1193-45BF-844C-12B9B3DE934E}"/>
              </a:ext>
            </a:extLst>
          </p:cNvPr>
          <p:cNvSpPr>
            <a:spLocks noChangeArrowheads="1"/>
          </p:cNvSpPr>
          <p:nvPr/>
        </p:nvSpPr>
        <p:spPr bwMode="auto">
          <a:xfrm>
            <a:off x="6804025" y="549275"/>
            <a:ext cx="2016125" cy="1079500"/>
          </a:xfrm>
          <a:prstGeom prst="wedgeRectCallout">
            <a:avLst>
              <a:gd name="adj1" fmla="val 6931"/>
              <a:gd name="adj2" fmla="val 139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a:solidFill>
                  <a:srgbClr val="000099"/>
                </a:solidFill>
              </a:rPr>
              <a:t>p1</a:t>
            </a:r>
            <a:r>
              <a:rPr lang="zh-CN" altLang="en-US" sz="2400">
                <a:solidFill>
                  <a:srgbClr val="000099"/>
                </a:solidFill>
              </a:rPr>
              <a:t>所指节点未链入链表</a:t>
            </a:r>
          </a:p>
        </p:txBody>
      </p:sp>
      <p:sp>
        <p:nvSpPr>
          <p:cNvPr id="177164" name="Rectangle 12">
            <a:extLst>
              <a:ext uri="{FF2B5EF4-FFF2-40B4-BE49-F238E27FC236}">
                <a16:creationId xmlns:a16="http://schemas.microsoft.com/office/drawing/2014/main" id="{61CBEED1-68D1-4790-9E38-78CE7D1200F6}"/>
              </a:ext>
            </a:extLst>
          </p:cNvPr>
          <p:cNvSpPr>
            <a:spLocks noChangeArrowheads="1"/>
          </p:cNvSpPr>
          <p:nvPr/>
        </p:nvSpPr>
        <p:spPr bwMode="auto">
          <a:xfrm>
            <a:off x="1187450" y="260350"/>
            <a:ext cx="4392613"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 </a:t>
            </a:r>
            <a:r>
              <a:rPr lang="zh-CN" altLang="en-US" sz="3600">
                <a:solidFill>
                  <a:srgbClr val="CC0000"/>
                </a:solidFill>
              </a:rPr>
              <a:t>用指针处理链表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54"/>
                                        </p:tgtEl>
                                        <p:attrNameLst>
                                          <p:attrName>style.visibility</p:attrName>
                                        </p:attrNameLst>
                                      </p:cBhvr>
                                      <p:to>
                                        <p:strVal val="visible"/>
                                      </p:to>
                                    </p:set>
                                    <p:animEffect transition="in" filter="wipe(left)">
                                      <p:cBhvr>
                                        <p:cTn id="7" dur="1000"/>
                                        <p:tgtEl>
                                          <p:spTgt spid="177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5"/>
                                        </p:tgtEl>
                                        <p:attrNameLst>
                                          <p:attrName>style.visibility</p:attrName>
                                        </p:attrNameLst>
                                      </p:cBhvr>
                                      <p:to>
                                        <p:strVal val="visible"/>
                                      </p:to>
                                    </p:set>
                                    <p:animEffect transition="in" filter="wipe(left)">
                                      <p:cBhvr>
                                        <p:cTn id="12" dur="1000"/>
                                        <p:tgtEl>
                                          <p:spTgt spid="177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7159"/>
                                        </p:tgtEl>
                                        <p:attrNameLst>
                                          <p:attrName>style.visibility</p:attrName>
                                        </p:attrNameLst>
                                      </p:cBhvr>
                                      <p:to>
                                        <p:strVal val="visible"/>
                                      </p:to>
                                    </p:set>
                                    <p:animEffect transition="in" filter="blinds(horizontal)">
                                      <p:cBhvr>
                                        <p:cTn id="17" dur="500"/>
                                        <p:tgtEl>
                                          <p:spTgt spid="1771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716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715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7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5" grpId="0" autoUpdateAnimBg="0"/>
      <p:bldP spid="177156" grpId="0" animBg="1" autoUpdateAnimBg="0"/>
      <p:bldP spid="177162" grpId="0" animBg="1" autoUpdateAnimBg="0"/>
      <p:bldP spid="17716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8CFA887-2E3C-4974-8B4C-3A1166AA8ADB}"/>
              </a:ext>
            </a:extLst>
          </p:cNvPr>
          <p:cNvSpPr>
            <a:spLocks noChangeArrowheads="1"/>
          </p:cNvSpPr>
          <p:nvPr/>
        </p:nvSpPr>
        <p:spPr bwMode="auto">
          <a:xfrm>
            <a:off x="2728913" y="1847850"/>
            <a:ext cx="5410200" cy="323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eaLnBrk="0" hangingPunct="0">
              <a:lnSpc>
                <a:spcPct val="120000"/>
              </a:lnSpc>
            </a:pPr>
            <a:endParaRPr lang="zh-CN" altLang="en-US" sz="2400">
              <a:latin typeface="黑体" panose="02010609060101010101" pitchFamily="49" charset="-122"/>
            </a:endParaRPr>
          </a:p>
        </p:txBody>
      </p:sp>
      <p:sp>
        <p:nvSpPr>
          <p:cNvPr id="93187" name="Rectangle 3">
            <a:extLst>
              <a:ext uri="{FF2B5EF4-FFF2-40B4-BE49-F238E27FC236}">
                <a16:creationId xmlns:a16="http://schemas.microsoft.com/office/drawing/2014/main" id="{09F29F59-E0F4-488F-A59D-75688F908D7B}"/>
              </a:ext>
            </a:extLst>
          </p:cNvPr>
          <p:cNvSpPr>
            <a:spLocks noChangeArrowheads="1"/>
          </p:cNvSpPr>
          <p:nvPr/>
        </p:nvSpPr>
        <p:spPr bwMode="auto">
          <a:xfrm>
            <a:off x="1258888" y="260350"/>
            <a:ext cx="3348037"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r>
              <a:rPr lang="zh-CN" altLang="en-US" sz="3600">
                <a:solidFill>
                  <a:srgbClr val="CC0000"/>
                </a:solidFill>
                <a:latin typeface="Times New Roman" panose="02020603050405020304" pitchFamily="18" charset="0"/>
              </a:rPr>
              <a:t> </a:t>
            </a:r>
            <a:r>
              <a:rPr lang="en-US" altLang="zh-CN" sz="3600">
                <a:solidFill>
                  <a:srgbClr val="CC0000"/>
                </a:solidFill>
                <a:latin typeface="Times New Roman" panose="02020603050405020304" pitchFamily="18" charset="0"/>
              </a:rPr>
              <a:t>11.1  </a:t>
            </a:r>
            <a:r>
              <a:rPr lang="zh-CN" altLang="en-US" sz="3600">
                <a:solidFill>
                  <a:srgbClr val="CC0000"/>
                </a:solidFill>
                <a:latin typeface="Times New Roman" panose="02020603050405020304" pitchFamily="18" charset="0"/>
              </a:rPr>
              <a:t>概述</a:t>
            </a:r>
          </a:p>
        </p:txBody>
      </p:sp>
      <p:sp>
        <p:nvSpPr>
          <p:cNvPr id="93188" name="Rectangle 4">
            <a:extLst>
              <a:ext uri="{FF2B5EF4-FFF2-40B4-BE49-F238E27FC236}">
                <a16:creationId xmlns:a16="http://schemas.microsoft.com/office/drawing/2014/main" id="{9B4F4234-C037-4218-B849-145DB056AA71}"/>
              </a:ext>
            </a:extLst>
          </p:cNvPr>
          <p:cNvSpPr>
            <a:spLocks noChangeArrowheads="1"/>
          </p:cNvSpPr>
          <p:nvPr/>
        </p:nvSpPr>
        <p:spPr bwMode="auto">
          <a:xfrm>
            <a:off x="684213" y="1339850"/>
            <a:ext cx="7991475"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defRPr sz="3200">
                <a:solidFill>
                  <a:schemeClr val="tx1"/>
                </a:solidFill>
                <a:latin typeface="Arial" panose="020B0604020202020204" pitchFamily="34" charset="0"/>
                <a:ea typeface="宋体" panose="02010600030101010101" pitchFamily="2" charset="-122"/>
              </a:defRPr>
            </a:lvl1pPr>
            <a:lvl2pPr marL="1143000" indent="-685800" defTabSz="762000">
              <a:spcBef>
                <a:spcPct val="20000"/>
              </a:spcBef>
              <a:defRPr sz="2800">
                <a:solidFill>
                  <a:schemeClr val="tx1"/>
                </a:solidFill>
                <a:latin typeface="Arial" panose="020B0604020202020204" pitchFamily="34" charset="0"/>
                <a:ea typeface="宋体" panose="02010600030101010101" pitchFamily="2" charset="-122"/>
              </a:defRPr>
            </a:lvl2pPr>
            <a:lvl3pPr marL="1600200" indent="-685800" defTabSz="762000">
              <a:spcBef>
                <a:spcPct val="20000"/>
              </a:spcBef>
              <a:defRPr sz="2400">
                <a:solidFill>
                  <a:schemeClr val="tx1"/>
                </a:solidFill>
                <a:latin typeface="Arial" panose="020B0604020202020204" pitchFamily="34" charset="0"/>
                <a:ea typeface="宋体" panose="02010600030101010101" pitchFamily="2" charset="-122"/>
              </a:defRPr>
            </a:lvl3pPr>
            <a:lvl4pPr marL="2019300" indent="-685800" defTabSz="762000">
              <a:spcBef>
                <a:spcPct val="20000"/>
              </a:spcBef>
              <a:defRPr sz="2000">
                <a:solidFill>
                  <a:schemeClr val="tx1"/>
                </a:solidFill>
                <a:latin typeface="Arial" panose="020B0604020202020204" pitchFamily="34" charset="0"/>
                <a:ea typeface="宋体" panose="02010600030101010101" pitchFamily="2" charset="-122"/>
              </a:defRPr>
            </a:lvl4pPr>
            <a:lvl5pPr marL="2438400" indent="-685800" defTabSz="762000">
              <a:spcBef>
                <a:spcPct val="20000"/>
              </a:spcBef>
              <a:defRPr sz="2000">
                <a:solidFill>
                  <a:schemeClr val="tx1"/>
                </a:solidFill>
                <a:latin typeface="Arial" panose="020B0604020202020204" pitchFamily="34" charset="0"/>
                <a:ea typeface="宋体" panose="02010600030101010101" pitchFamily="2" charset="-122"/>
              </a:defRPr>
            </a:lvl5pPr>
            <a:lvl6pPr marL="28956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33528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8100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42672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r>
              <a:rPr lang="zh-CN" altLang="en-US">
                <a:solidFill>
                  <a:srgbClr val="000099"/>
                </a:solidFill>
                <a:latin typeface="Times New Roman" panose="02020603050405020304" pitchFamily="18" charset="0"/>
                <a:ea typeface="黑体" panose="02010609060101010101" pitchFamily="49" charset="-122"/>
              </a:rPr>
              <a:t>一个学生有学号</a:t>
            </a:r>
            <a:r>
              <a:rPr lang="en-US" altLang="zh-CN">
                <a:solidFill>
                  <a:srgbClr val="000099"/>
                </a:solidFill>
                <a:latin typeface="Times New Roman" panose="02020603050405020304" pitchFamily="18" charset="0"/>
                <a:ea typeface="黑体" panose="02010609060101010101" pitchFamily="49" charset="-122"/>
              </a:rPr>
              <a:t>/</a:t>
            </a:r>
            <a:r>
              <a:rPr lang="zh-CN" altLang="en-US">
                <a:solidFill>
                  <a:srgbClr val="000099"/>
                </a:solidFill>
                <a:latin typeface="Times New Roman" panose="02020603050405020304" pitchFamily="18" charset="0"/>
                <a:ea typeface="黑体" panose="02010609060101010101" pitchFamily="49" charset="-122"/>
              </a:rPr>
              <a:t>姓名</a:t>
            </a:r>
            <a:r>
              <a:rPr lang="en-US" altLang="zh-CN">
                <a:solidFill>
                  <a:srgbClr val="000099"/>
                </a:solidFill>
                <a:latin typeface="Times New Roman" panose="02020603050405020304" pitchFamily="18" charset="0"/>
                <a:ea typeface="黑体" panose="02010609060101010101" pitchFamily="49" charset="-122"/>
              </a:rPr>
              <a:t>/</a:t>
            </a:r>
            <a:r>
              <a:rPr lang="zh-CN" altLang="en-US">
                <a:solidFill>
                  <a:srgbClr val="000099"/>
                </a:solidFill>
                <a:latin typeface="Times New Roman" panose="02020603050405020304" pitchFamily="18" charset="0"/>
                <a:ea typeface="黑体" panose="02010609060101010101" pitchFamily="49" charset="-122"/>
              </a:rPr>
              <a:t>性别</a:t>
            </a:r>
            <a:r>
              <a:rPr lang="en-US" altLang="zh-CN">
                <a:solidFill>
                  <a:srgbClr val="000099"/>
                </a:solidFill>
                <a:latin typeface="Times New Roman" panose="02020603050405020304" pitchFamily="18" charset="0"/>
                <a:ea typeface="黑体" panose="02010609060101010101" pitchFamily="49" charset="-122"/>
              </a:rPr>
              <a:t>/</a:t>
            </a:r>
            <a:r>
              <a:rPr lang="zh-CN" altLang="en-US">
                <a:solidFill>
                  <a:srgbClr val="000099"/>
                </a:solidFill>
                <a:latin typeface="Times New Roman" panose="02020603050405020304" pitchFamily="18" charset="0"/>
                <a:ea typeface="黑体" panose="02010609060101010101" pitchFamily="49" charset="-122"/>
              </a:rPr>
              <a:t>年龄</a:t>
            </a:r>
            <a:r>
              <a:rPr lang="en-US" altLang="zh-CN">
                <a:solidFill>
                  <a:srgbClr val="000099"/>
                </a:solidFill>
                <a:latin typeface="Times New Roman" panose="02020603050405020304" pitchFamily="18" charset="0"/>
                <a:ea typeface="黑体" panose="02010609060101010101" pitchFamily="49" charset="-122"/>
              </a:rPr>
              <a:t>/</a:t>
            </a:r>
            <a:r>
              <a:rPr lang="zh-CN" altLang="en-US">
                <a:solidFill>
                  <a:srgbClr val="000099"/>
                </a:solidFill>
                <a:latin typeface="Times New Roman" panose="02020603050405020304" pitchFamily="18" charset="0"/>
                <a:ea typeface="黑体" panose="02010609060101010101" pitchFamily="49" charset="-122"/>
              </a:rPr>
              <a:t>地址等属性  </a:t>
            </a:r>
          </a:p>
          <a:p>
            <a:pPr algn="l"/>
            <a:r>
              <a:rPr lang="zh-CN" altLang="en-US">
                <a:solidFill>
                  <a:srgbClr val="0000CC"/>
                </a:solidFill>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int</a:t>
            </a:r>
            <a:r>
              <a:rPr lang="en-US" altLang="zh-CN">
                <a:latin typeface="Times New Roman" panose="02020603050405020304" pitchFamily="18" charset="0"/>
                <a:ea typeface="黑体" panose="02010609060101010101" pitchFamily="49" charset="-122"/>
              </a:rPr>
              <a:t> num;   </a:t>
            </a:r>
            <a:r>
              <a:rPr lang="en-US" altLang="zh-CN">
                <a:solidFill>
                  <a:srgbClr val="0000CC"/>
                </a:solidFill>
                <a:latin typeface="Times New Roman" panose="02020603050405020304" pitchFamily="18" charset="0"/>
                <a:ea typeface="黑体" panose="02010609060101010101" pitchFamily="49" charset="-122"/>
              </a:rPr>
              <a:t>char </a:t>
            </a:r>
            <a:r>
              <a:rPr lang="en-US" altLang="zh-CN">
                <a:latin typeface="Times New Roman" panose="02020603050405020304" pitchFamily="18" charset="0"/>
                <a:ea typeface="黑体" panose="02010609060101010101" pitchFamily="49" charset="-122"/>
              </a:rPr>
              <a:t>name[20];   </a:t>
            </a:r>
            <a:r>
              <a:rPr lang="en-US" altLang="zh-CN">
                <a:solidFill>
                  <a:srgbClr val="0000CC"/>
                </a:solidFill>
                <a:latin typeface="Times New Roman" panose="02020603050405020304" pitchFamily="18" charset="0"/>
                <a:ea typeface="黑体" panose="02010609060101010101" pitchFamily="49" charset="-122"/>
              </a:rPr>
              <a:t>char</a:t>
            </a:r>
            <a:r>
              <a:rPr lang="en-US" altLang="zh-CN">
                <a:latin typeface="Times New Roman" panose="02020603050405020304" pitchFamily="18" charset="0"/>
                <a:ea typeface="黑体" panose="02010609060101010101" pitchFamily="49" charset="-122"/>
              </a:rPr>
              <a:t> sex;</a:t>
            </a:r>
          </a:p>
          <a:p>
            <a:pPr algn="just"/>
            <a:r>
              <a:rPr lang="en-US" altLang="zh-CN">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int</a:t>
            </a:r>
            <a:r>
              <a:rPr lang="en-US" altLang="zh-CN">
                <a:latin typeface="Times New Roman" panose="02020603050405020304" pitchFamily="18" charset="0"/>
                <a:ea typeface="黑体" panose="02010609060101010101" pitchFamily="49" charset="-122"/>
              </a:rPr>
              <a:t> age; </a:t>
            </a:r>
            <a:r>
              <a:rPr lang="en-US" altLang="zh-CN">
                <a:solidFill>
                  <a:srgbClr val="0000CC"/>
                </a:solidFill>
                <a:latin typeface="Times New Roman" panose="02020603050405020304" pitchFamily="18" charset="0"/>
                <a:ea typeface="黑体" panose="02010609060101010101" pitchFamily="49" charset="-122"/>
              </a:rPr>
              <a:t> float </a:t>
            </a:r>
            <a:r>
              <a:rPr lang="en-US" altLang="zh-CN">
                <a:latin typeface="Times New Roman" panose="02020603050405020304" pitchFamily="18" charset="0"/>
                <a:ea typeface="黑体" panose="02010609060101010101" pitchFamily="49" charset="-122"/>
              </a:rPr>
              <a:t>score;</a:t>
            </a:r>
            <a:r>
              <a:rPr lang="en-US" altLang="zh-CN">
                <a:solidFill>
                  <a:srgbClr val="0000CC"/>
                </a:solidFill>
                <a:latin typeface="Times New Roman" panose="02020603050405020304" pitchFamily="18" charset="0"/>
                <a:ea typeface="黑体" panose="02010609060101010101" pitchFamily="49" charset="-122"/>
              </a:rPr>
              <a:t> </a:t>
            </a:r>
            <a:r>
              <a:rPr lang="en-US" altLang="zh-CN">
                <a:latin typeface="Times New Roman" panose="02020603050405020304" pitchFamily="18" charset="0"/>
                <a:ea typeface="黑体" panose="02010609060101010101" pitchFamily="49" charset="-122"/>
              </a:rPr>
              <a:t> </a:t>
            </a:r>
            <a:r>
              <a:rPr lang="en-US" altLang="zh-CN">
                <a:solidFill>
                  <a:srgbClr val="0000CC"/>
                </a:solidFill>
                <a:latin typeface="Times New Roman" panose="02020603050405020304" pitchFamily="18" charset="0"/>
                <a:ea typeface="黑体" panose="02010609060101010101" pitchFamily="49" charset="-122"/>
              </a:rPr>
              <a:t>char</a:t>
            </a:r>
            <a:r>
              <a:rPr lang="en-US" altLang="zh-CN">
                <a:latin typeface="Times New Roman" panose="02020603050405020304" pitchFamily="18" charset="0"/>
                <a:ea typeface="黑体" panose="02010609060101010101" pitchFamily="49" charset="-122"/>
              </a:rPr>
              <a:t> addr[30]; </a:t>
            </a:r>
          </a:p>
        </p:txBody>
      </p:sp>
      <p:sp>
        <p:nvSpPr>
          <p:cNvPr id="93189" name="Rectangle 5">
            <a:extLst>
              <a:ext uri="{FF2B5EF4-FFF2-40B4-BE49-F238E27FC236}">
                <a16:creationId xmlns:a16="http://schemas.microsoft.com/office/drawing/2014/main" id="{3FF78B54-5AF6-43D3-A059-84D39DEF736C}"/>
              </a:ext>
            </a:extLst>
          </p:cNvPr>
          <p:cNvSpPr>
            <a:spLocks noChangeArrowheads="1"/>
          </p:cNvSpPr>
          <p:nvPr/>
        </p:nvSpPr>
        <p:spPr bwMode="auto">
          <a:xfrm>
            <a:off x="468313" y="3717925"/>
            <a:ext cx="76327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a:spcBef>
                <a:spcPct val="20000"/>
              </a:spcBef>
              <a:defRPr sz="3200">
                <a:solidFill>
                  <a:schemeClr val="tx1"/>
                </a:solidFill>
                <a:latin typeface="Arial" panose="020B0604020202020204" pitchFamily="34" charset="0"/>
                <a:ea typeface="宋体" panose="02010600030101010101" pitchFamily="2" charset="-122"/>
              </a:defRPr>
            </a:lvl1pPr>
            <a:lvl2pPr marL="1143000" indent="-685800" defTabSz="762000">
              <a:spcBef>
                <a:spcPct val="20000"/>
              </a:spcBef>
              <a:defRPr sz="2800">
                <a:solidFill>
                  <a:schemeClr val="tx1"/>
                </a:solidFill>
                <a:latin typeface="Arial" panose="020B0604020202020204" pitchFamily="34" charset="0"/>
                <a:ea typeface="宋体" panose="02010600030101010101" pitchFamily="2" charset="-122"/>
              </a:defRPr>
            </a:lvl2pPr>
            <a:lvl3pPr marL="1600200" indent="-685800" defTabSz="762000">
              <a:spcBef>
                <a:spcPct val="20000"/>
              </a:spcBef>
              <a:defRPr sz="2400">
                <a:solidFill>
                  <a:schemeClr val="tx1"/>
                </a:solidFill>
                <a:latin typeface="Arial" panose="020B0604020202020204" pitchFamily="34" charset="0"/>
                <a:ea typeface="宋体" panose="02010600030101010101" pitchFamily="2" charset="-122"/>
              </a:defRPr>
            </a:lvl3pPr>
            <a:lvl4pPr marL="2019300" indent="-685800" defTabSz="762000">
              <a:spcBef>
                <a:spcPct val="20000"/>
              </a:spcBef>
              <a:defRPr sz="2000">
                <a:solidFill>
                  <a:schemeClr val="tx1"/>
                </a:solidFill>
                <a:latin typeface="Arial" panose="020B0604020202020204" pitchFamily="34" charset="0"/>
                <a:ea typeface="宋体" panose="02010600030101010101" pitchFamily="2" charset="-122"/>
              </a:defRPr>
            </a:lvl4pPr>
            <a:lvl5pPr marL="2438400" indent="-685800" defTabSz="762000">
              <a:spcBef>
                <a:spcPct val="20000"/>
              </a:spcBef>
              <a:defRPr sz="2000">
                <a:solidFill>
                  <a:schemeClr val="tx1"/>
                </a:solidFill>
                <a:latin typeface="Arial" panose="020B0604020202020204" pitchFamily="34" charset="0"/>
                <a:ea typeface="宋体" panose="02010600030101010101" pitchFamily="2" charset="-122"/>
              </a:defRPr>
            </a:lvl5pPr>
            <a:lvl6pPr marL="28956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33528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8100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4267200" indent="-685800" algn="ctr" defTabSz="762000"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a:buClr>
                <a:srgbClr val="000099"/>
              </a:buClr>
              <a:buFont typeface="Wingdings" panose="05000000000000000000" pitchFamily="2" charset="2"/>
              <a:buNone/>
            </a:pPr>
            <a:r>
              <a:rPr lang="zh-CN" altLang="en-US" sz="2800">
                <a:latin typeface="黑体" panose="02010609060101010101" pitchFamily="49" charset="-122"/>
                <a:ea typeface="黑体" panose="02010609060101010101" pitchFamily="49" charset="-122"/>
              </a:rPr>
              <a:t>      把它们组织成一个组合项，在一个组合项中包含若干个类型不同（当然也可以相同）的数据项。    </a:t>
            </a:r>
          </a:p>
        </p:txBody>
      </p:sp>
      <p:grpSp>
        <p:nvGrpSpPr>
          <p:cNvPr id="93190" name="Group 6">
            <a:extLst>
              <a:ext uri="{FF2B5EF4-FFF2-40B4-BE49-F238E27FC236}">
                <a16:creationId xmlns:a16="http://schemas.microsoft.com/office/drawing/2014/main" id="{0CF104EB-0A46-414A-9A0F-A29B2B7E3C85}"/>
              </a:ext>
            </a:extLst>
          </p:cNvPr>
          <p:cNvGrpSpPr>
            <a:grpSpLocks/>
          </p:cNvGrpSpPr>
          <p:nvPr/>
        </p:nvGrpSpPr>
        <p:grpSpPr bwMode="auto">
          <a:xfrm>
            <a:off x="755650" y="3357563"/>
            <a:ext cx="7848600" cy="1800225"/>
            <a:chOff x="0" y="0"/>
            <a:chExt cx="4944" cy="1043"/>
          </a:xfrm>
        </p:grpSpPr>
        <p:sp>
          <p:nvSpPr>
            <p:cNvPr id="93191" name="Rectangle 7">
              <a:extLst>
                <a:ext uri="{FF2B5EF4-FFF2-40B4-BE49-F238E27FC236}">
                  <a16:creationId xmlns:a16="http://schemas.microsoft.com/office/drawing/2014/main" id="{9B986106-7134-4311-93B6-058689DFB336}"/>
                </a:ext>
              </a:extLst>
            </p:cNvPr>
            <p:cNvSpPr>
              <a:spLocks noChangeArrowheads="1"/>
            </p:cNvSpPr>
            <p:nvPr/>
          </p:nvSpPr>
          <p:spPr bwMode="auto">
            <a:xfrm>
              <a:off x="0" y="0"/>
              <a:ext cx="4944" cy="1043"/>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lvl1pPr>
                <a:spcBef>
                  <a:spcPct val="20000"/>
                </a:spcBef>
                <a:defRPr sz="3200">
                  <a:solidFill>
                    <a:schemeClr val="tx1"/>
                  </a:solidFill>
                  <a:latin typeface="Arial" panose="020B0604020202020204" pitchFamily="34" charset="0"/>
                  <a:ea typeface="宋体" panose="02010600030101010101" pitchFamily="2" charset="-122"/>
                </a:defRPr>
              </a:lvl1pPr>
              <a:lvl2pPr>
                <a:spcBef>
                  <a:spcPct val="20000"/>
                </a:spcBef>
                <a:defRPr sz="2800">
                  <a:solidFill>
                    <a:schemeClr val="tx1"/>
                  </a:solidFill>
                  <a:latin typeface="Arial" panose="020B0604020202020204" pitchFamily="34" charset="0"/>
                  <a:ea typeface="宋体" panose="02010600030101010101" pitchFamily="2" charset="-122"/>
                </a:defRPr>
              </a:lvl2pPr>
              <a:lvl3pPr>
                <a:spcBef>
                  <a:spcPct val="20000"/>
                </a:spcBef>
                <a:defRPr sz="2400">
                  <a:solidFill>
                    <a:schemeClr val="tx1"/>
                  </a:solidFill>
                  <a:latin typeface="Arial" panose="020B0604020202020204" pitchFamily="34" charset="0"/>
                  <a:ea typeface="宋体" panose="02010600030101010101" pitchFamily="2" charset="-122"/>
                </a:defRPr>
              </a:lvl3pPr>
              <a:lvl4pPr>
                <a:spcBef>
                  <a:spcPct val="20000"/>
                </a:spcBef>
                <a:defRPr sz="2000">
                  <a:solidFill>
                    <a:schemeClr val="tx1"/>
                  </a:solidFill>
                  <a:latin typeface="Arial" panose="020B0604020202020204" pitchFamily="34" charset="0"/>
                  <a:ea typeface="宋体" panose="02010600030101010101" pitchFamily="2" charset="-122"/>
                </a:defRPr>
              </a:lvl4pPr>
              <a:lvl5pP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endParaRPr lang="zh-CN" altLang="en-US" sz="2800" b="0">
                <a:latin typeface="Times New Roman" panose="02020603050405020304" pitchFamily="18" charset="0"/>
                <a:ea typeface="黑体" panose="02010609060101010101" pitchFamily="49" charset="-122"/>
              </a:endParaRPr>
            </a:p>
            <a:p>
              <a:endParaRPr lang="zh-CN" altLang="en-US" sz="2800" b="0">
                <a:latin typeface="Times New Roman" panose="02020603050405020304" pitchFamily="18" charset="0"/>
                <a:ea typeface="黑体" panose="02010609060101010101" pitchFamily="49" charset="-122"/>
              </a:endParaRPr>
            </a:p>
            <a:p>
              <a:endParaRPr lang="zh-CN" altLang="en-US" sz="1200" b="0">
                <a:latin typeface="Times New Roman" panose="02020603050405020304" pitchFamily="18" charset="0"/>
                <a:ea typeface="黑体" panose="02010609060101010101" pitchFamily="49" charset="-122"/>
              </a:endParaRPr>
            </a:p>
            <a:p>
              <a:r>
                <a:rPr lang="zh-CN" altLang="en-US">
                  <a:solidFill>
                    <a:srgbClr val="CC0000"/>
                  </a:solidFill>
                  <a:latin typeface="Times New Roman" panose="02020603050405020304" pitchFamily="18" charset="0"/>
                  <a:ea typeface="黑体" panose="02010609060101010101" pitchFamily="49" charset="-122"/>
                </a:rPr>
                <a:t>图</a:t>
              </a:r>
              <a:r>
                <a:rPr lang="en-US" altLang="zh-CN">
                  <a:solidFill>
                    <a:srgbClr val="CC0000"/>
                  </a:solidFill>
                  <a:latin typeface="Times New Roman" panose="02020603050405020304" pitchFamily="18" charset="0"/>
                  <a:ea typeface="黑体" panose="02010609060101010101" pitchFamily="49" charset="-122"/>
                </a:rPr>
                <a:t>11-1</a:t>
              </a:r>
            </a:p>
          </p:txBody>
        </p:sp>
        <p:grpSp>
          <p:nvGrpSpPr>
            <p:cNvPr id="93192" name="Group 8">
              <a:extLst>
                <a:ext uri="{FF2B5EF4-FFF2-40B4-BE49-F238E27FC236}">
                  <a16:creationId xmlns:a16="http://schemas.microsoft.com/office/drawing/2014/main" id="{D5B99119-62F7-45FF-93D5-C6CE6075744C}"/>
                </a:ext>
              </a:extLst>
            </p:cNvPr>
            <p:cNvGrpSpPr>
              <a:grpSpLocks/>
            </p:cNvGrpSpPr>
            <p:nvPr/>
          </p:nvGrpSpPr>
          <p:grpSpPr bwMode="auto">
            <a:xfrm>
              <a:off x="227" y="0"/>
              <a:ext cx="4491" cy="681"/>
              <a:chOff x="0" y="0"/>
              <a:chExt cx="5220" cy="1092"/>
            </a:xfrm>
          </p:grpSpPr>
          <p:grpSp>
            <p:nvGrpSpPr>
              <p:cNvPr id="93193" name="Group 9">
                <a:extLst>
                  <a:ext uri="{FF2B5EF4-FFF2-40B4-BE49-F238E27FC236}">
                    <a16:creationId xmlns:a16="http://schemas.microsoft.com/office/drawing/2014/main" id="{8044BC33-9D81-4DBB-B5F1-37D70499A57E}"/>
                  </a:ext>
                </a:extLst>
              </p:cNvPr>
              <p:cNvGrpSpPr>
                <a:grpSpLocks/>
              </p:cNvGrpSpPr>
              <p:nvPr/>
            </p:nvGrpSpPr>
            <p:grpSpPr bwMode="auto">
              <a:xfrm>
                <a:off x="0" y="624"/>
                <a:ext cx="5220" cy="468"/>
                <a:chOff x="0" y="0"/>
                <a:chExt cx="4539" cy="407"/>
              </a:xfrm>
            </p:grpSpPr>
            <p:grpSp>
              <p:nvGrpSpPr>
                <p:cNvPr id="93194" name="Group 10">
                  <a:extLst>
                    <a:ext uri="{FF2B5EF4-FFF2-40B4-BE49-F238E27FC236}">
                      <a16:creationId xmlns:a16="http://schemas.microsoft.com/office/drawing/2014/main" id="{F8670EEE-E156-4115-A159-07CF575AFAE1}"/>
                    </a:ext>
                  </a:extLst>
                </p:cNvPr>
                <p:cNvGrpSpPr>
                  <a:grpSpLocks/>
                </p:cNvGrpSpPr>
                <p:nvPr/>
              </p:nvGrpSpPr>
              <p:grpSpPr bwMode="auto">
                <a:xfrm>
                  <a:off x="0" y="0"/>
                  <a:ext cx="4539" cy="407"/>
                  <a:chOff x="0" y="0"/>
                  <a:chExt cx="4539" cy="408"/>
                </a:xfrm>
              </p:grpSpPr>
              <p:sp>
                <p:nvSpPr>
                  <p:cNvPr id="93195" name="Text Box 11">
                    <a:extLst>
                      <a:ext uri="{FF2B5EF4-FFF2-40B4-BE49-F238E27FC236}">
                        <a16:creationId xmlns:a16="http://schemas.microsoft.com/office/drawing/2014/main" id="{722C1410-7B60-4973-B10F-07C7645987E5}"/>
                      </a:ext>
                    </a:extLst>
                  </p:cNvPr>
                  <p:cNvSpPr txBox="1">
                    <a:spLocks noChangeArrowheads="1"/>
                  </p:cNvSpPr>
                  <p:nvPr/>
                </p:nvSpPr>
                <p:spPr bwMode="auto">
                  <a:xfrm>
                    <a:off x="0" y="0"/>
                    <a:ext cx="4539" cy="408"/>
                  </a:xfrm>
                  <a:prstGeom prst="rect">
                    <a:avLst/>
                  </a:prstGeom>
                  <a:solidFill>
                    <a:srgbClr val="FFFFFF"/>
                  </a:solidFill>
                  <a:ln w="9525">
                    <a:solidFill>
                      <a:srgbClr val="000000"/>
                    </a:solidFill>
                    <a:miter lim="800000"/>
                    <a:headEnd/>
                    <a:tailEnd/>
                  </a:ln>
                </p:spPr>
                <p:txBody>
                  <a:bodyPr/>
                  <a:lstStyle/>
                  <a:p>
                    <a:pPr algn="just"/>
                    <a:r>
                      <a:rPr lang="en-US" altLang="zh-CN" sz="2800"/>
                      <a:t> 13010    Li Bai     M       18      99.5    NENU</a:t>
                    </a:r>
                  </a:p>
                </p:txBody>
              </p:sp>
              <p:sp>
                <p:nvSpPr>
                  <p:cNvPr id="93196" name="Line 12">
                    <a:extLst>
                      <a:ext uri="{FF2B5EF4-FFF2-40B4-BE49-F238E27FC236}">
                        <a16:creationId xmlns:a16="http://schemas.microsoft.com/office/drawing/2014/main" id="{85E3F094-4222-469C-A017-8EFF199AF6C0}"/>
                      </a:ext>
                    </a:extLst>
                  </p:cNvPr>
                  <p:cNvSpPr>
                    <a:spLocks noChangeShapeType="1"/>
                  </p:cNvSpPr>
                  <p:nvPr/>
                </p:nvSpPr>
                <p:spPr bwMode="auto">
                  <a:xfrm>
                    <a:off x="782" y="0"/>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7" name="Line 13">
                    <a:extLst>
                      <a:ext uri="{FF2B5EF4-FFF2-40B4-BE49-F238E27FC236}">
                        <a16:creationId xmlns:a16="http://schemas.microsoft.com/office/drawing/2014/main" id="{AA08B451-CE5B-4C17-8205-A11A950DD011}"/>
                      </a:ext>
                    </a:extLst>
                  </p:cNvPr>
                  <p:cNvSpPr>
                    <a:spLocks noChangeShapeType="1"/>
                  </p:cNvSpPr>
                  <p:nvPr/>
                </p:nvSpPr>
                <p:spPr bwMode="auto">
                  <a:xfrm>
                    <a:off x="1565" y="0"/>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8" name="Line 14">
                    <a:extLst>
                      <a:ext uri="{FF2B5EF4-FFF2-40B4-BE49-F238E27FC236}">
                        <a16:creationId xmlns:a16="http://schemas.microsoft.com/office/drawing/2014/main" id="{181E060D-6D1C-4343-B53D-0B130BDF7385}"/>
                      </a:ext>
                    </a:extLst>
                  </p:cNvPr>
                  <p:cNvSpPr>
                    <a:spLocks noChangeShapeType="1"/>
                  </p:cNvSpPr>
                  <p:nvPr/>
                </p:nvSpPr>
                <p:spPr bwMode="auto">
                  <a:xfrm>
                    <a:off x="2817" y="0"/>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9" name="Line 15">
                    <a:extLst>
                      <a:ext uri="{FF2B5EF4-FFF2-40B4-BE49-F238E27FC236}">
                        <a16:creationId xmlns:a16="http://schemas.microsoft.com/office/drawing/2014/main" id="{E10A11EA-F77C-4A95-8B19-534449DD3619}"/>
                      </a:ext>
                    </a:extLst>
                  </p:cNvPr>
                  <p:cNvSpPr>
                    <a:spLocks noChangeShapeType="1"/>
                  </p:cNvSpPr>
                  <p:nvPr/>
                </p:nvSpPr>
                <p:spPr bwMode="auto">
                  <a:xfrm>
                    <a:off x="3443" y="0"/>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200" name="Line 16">
                  <a:extLst>
                    <a:ext uri="{FF2B5EF4-FFF2-40B4-BE49-F238E27FC236}">
                      <a16:creationId xmlns:a16="http://schemas.microsoft.com/office/drawing/2014/main" id="{499AD577-8038-4FFB-8F3E-66345F4DE946}"/>
                    </a:ext>
                  </a:extLst>
                </p:cNvPr>
                <p:cNvSpPr>
                  <a:spLocks noChangeShapeType="1"/>
                </p:cNvSpPr>
                <p:nvPr/>
              </p:nvSpPr>
              <p:spPr bwMode="auto">
                <a:xfrm>
                  <a:off x="2191" y="0"/>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201" name="Text Box 17">
                <a:extLst>
                  <a:ext uri="{FF2B5EF4-FFF2-40B4-BE49-F238E27FC236}">
                    <a16:creationId xmlns:a16="http://schemas.microsoft.com/office/drawing/2014/main" id="{EBB31979-173C-4C85-9D55-009761DD6CAD}"/>
                  </a:ext>
                </a:extLst>
              </p:cNvPr>
              <p:cNvSpPr txBox="1">
                <a:spLocks noChangeArrowheads="1"/>
              </p:cNvSpPr>
              <p:nvPr/>
            </p:nvSpPr>
            <p:spPr bwMode="auto">
              <a:xfrm>
                <a:off x="60" y="0"/>
                <a:ext cx="50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a:t> </a:t>
                </a:r>
                <a:r>
                  <a:rPr lang="en-US" altLang="zh-CN" sz="2800"/>
                  <a:t>Num     name     sex      age    score    addr</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wipe(left)">
                                      <p:cBhvr>
                                        <p:cTn id="7" dur="1000"/>
                                        <p:tgtEl>
                                          <p:spTgt spid="93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3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8" name="Picture 2" descr="k12">
            <a:extLst>
              <a:ext uri="{FF2B5EF4-FFF2-40B4-BE49-F238E27FC236}">
                <a16:creationId xmlns:a16="http://schemas.microsoft.com/office/drawing/2014/main" id="{55CF403B-9F09-4F1C-A610-29FF753E3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188913"/>
            <a:ext cx="5205412" cy="659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8179" name="Rectangle 3">
            <a:extLst>
              <a:ext uri="{FF2B5EF4-FFF2-40B4-BE49-F238E27FC236}">
                <a16:creationId xmlns:a16="http://schemas.microsoft.com/office/drawing/2014/main" id="{E930A203-FD89-47F8-B368-2B600ED97A89}"/>
              </a:ext>
            </a:extLst>
          </p:cNvPr>
          <p:cNvSpPr>
            <a:spLocks noChangeArrowheads="1"/>
          </p:cNvSpPr>
          <p:nvPr/>
        </p:nvSpPr>
        <p:spPr bwMode="auto">
          <a:xfrm>
            <a:off x="468313" y="476250"/>
            <a:ext cx="2016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zh-CN" altLang="en-US">
                <a:solidFill>
                  <a:srgbClr val="CC0000"/>
                </a:solidFill>
                <a:latin typeface="Arial" panose="020B0604020202020204" pitchFamily="34" charset="0"/>
              </a:rPr>
              <a:t>算法如图</a:t>
            </a:r>
          </a:p>
        </p:txBody>
      </p:sp>
      <p:sp>
        <p:nvSpPr>
          <p:cNvPr id="178180" name="Rectangle 4">
            <a:extLst>
              <a:ext uri="{FF2B5EF4-FFF2-40B4-BE49-F238E27FC236}">
                <a16:creationId xmlns:a16="http://schemas.microsoft.com/office/drawing/2014/main" id="{002AA631-D7B0-4A56-B53E-39AB6C3C5892}"/>
              </a:ext>
            </a:extLst>
          </p:cNvPr>
          <p:cNvSpPr>
            <a:spLocks noChangeArrowheads="1"/>
          </p:cNvSpPr>
          <p:nvPr/>
        </p:nvSpPr>
        <p:spPr bwMode="auto">
          <a:xfrm>
            <a:off x="468313" y="5589588"/>
            <a:ext cx="1800225" cy="57943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20000"/>
              </a:spcBef>
            </a:pPr>
            <a:r>
              <a:rPr lang="zh-CN" altLang="en-US">
                <a:solidFill>
                  <a:srgbClr val="CC0000"/>
                </a:solidFill>
              </a:rPr>
              <a:t>图</a:t>
            </a:r>
            <a:r>
              <a:rPr lang="en-US" altLang="zh-CN">
                <a:solidFill>
                  <a:srgbClr val="CC0000"/>
                </a:solidFill>
              </a:rPr>
              <a:t>11-12</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92B30348-0B36-4750-999B-790637AEE8B3}"/>
              </a:ext>
            </a:extLst>
          </p:cNvPr>
          <p:cNvSpPr>
            <a:spLocks noChangeArrowheads="1"/>
          </p:cNvSpPr>
          <p:nvPr/>
        </p:nvSpPr>
        <p:spPr bwMode="auto">
          <a:xfrm>
            <a:off x="684213" y="260350"/>
            <a:ext cx="78486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a:ea typeface="黑体" panose="02010609060101010101" pitchFamily="49" charset="-122"/>
              </a:rPr>
              <a:t>#include &lt;stdio.h&gt;</a:t>
            </a:r>
          </a:p>
          <a:p>
            <a:pPr>
              <a:spcBef>
                <a:spcPct val="20000"/>
              </a:spcBef>
            </a:pPr>
            <a:r>
              <a:rPr lang="en-US" altLang="zh-CN" sz="3200">
                <a:ea typeface="黑体" panose="02010609060101010101" pitchFamily="49" charset="-122"/>
              </a:rPr>
              <a:t>#include &lt;malloc.h&gt;</a:t>
            </a:r>
          </a:p>
          <a:p>
            <a:pPr>
              <a:spcBef>
                <a:spcPct val="20000"/>
              </a:spcBef>
            </a:pPr>
            <a:r>
              <a:rPr lang="en-US" altLang="zh-CN" sz="3200">
                <a:solidFill>
                  <a:srgbClr val="660066"/>
                </a:solidFill>
                <a:ea typeface="黑体" panose="02010609060101010101" pitchFamily="49" charset="-122"/>
              </a:rPr>
              <a:t>#define NULL  0</a:t>
            </a:r>
            <a:r>
              <a:rPr lang="en-US" altLang="zh-CN" sz="3200">
                <a:ea typeface="黑体" panose="02010609060101010101" pitchFamily="49" charset="-122"/>
              </a:rPr>
              <a:t>  </a:t>
            </a:r>
          </a:p>
          <a:p>
            <a:pPr>
              <a:spcBef>
                <a:spcPct val="20000"/>
              </a:spcBef>
            </a:pPr>
            <a:r>
              <a:rPr lang="en-US" altLang="zh-CN" sz="3200">
                <a:solidFill>
                  <a:srgbClr val="660066"/>
                </a:solidFill>
                <a:ea typeface="黑体" panose="02010609060101010101" pitchFamily="49" charset="-122"/>
              </a:rPr>
              <a:t>#define LEN sizeof ( </a:t>
            </a:r>
            <a:r>
              <a:rPr lang="en-US" altLang="zh-CN" sz="3200">
                <a:solidFill>
                  <a:srgbClr val="0000CC"/>
                </a:solidFill>
                <a:ea typeface="黑体" panose="02010609060101010101" pitchFamily="49" charset="-122"/>
              </a:rPr>
              <a:t>struct </a:t>
            </a:r>
            <a:r>
              <a:rPr lang="en-US" altLang="zh-CN" sz="3200">
                <a:solidFill>
                  <a:srgbClr val="CC0000"/>
                </a:solidFill>
                <a:ea typeface="黑体" panose="02010609060101010101" pitchFamily="49" charset="-122"/>
              </a:rPr>
              <a:t>student</a:t>
            </a:r>
            <a:r>
              <a:rPr lang="en-US" altLang="zh-CN" sz="3200">
                <a:solidFill>
                  <a:srgbClr val="660066"/>
                </a:solidFill>
                <a:ea typeface="黑体" panose="02010609060101010101" pitchFamily="49" charset="-122"/>
              </a:rPr>
              <a:t> ) </a:t>
            </a:r>
          </a:p>
          <a:p>
            <a:pPr>
              <a:spcBef>
                <a:spcPct val="20000"/>
              </a:spcBef>
            </a:pPr>
            <a:r>
              <a:rPr lang="en-US" altLang="zh-CN" sz="3200">
                <a:solidFill>
                  <a:srgbClr val="006600"/>
                </a:solidFill>
                <a:ea typeface="黑体" panose="02010609060101010101" pitchFamily="49" charset="-122"/>
              </a:rPr>
              <a:t>//</a:t>
            </a:r>
            <a:r>
              <a:rPr lang="zh-CN" altLang="en-US" sz="3200">
                <a:solidFill>
                  <a:srgbClr val="006600"/>
                </a:solidFill>
                <a:ea typeface="黑体" panose="02010609060101010101" pitchFamily="49" charset="-122"/>
              </a:rPr>
              <a:t>令</a:t>
            </a:r>
            <a:r>
              <a:rPr lang="en-US" altLang="zh-CN" sz="3200">
                <a:solidFill>
                  <a:srgbClr val="006600"/>
                </a:solidFill>
                <a:ea typeface="黑体" panose="02010609060101010101" pitchFamily="49" charset="-122"/>
              </a:rPr>
              <a:t>LEN</a:t>
            </a:r>
            <a:r>
              <a:rPr lang="zh-CN" altLang="en-US" sz="3200">
                <a:solidFill>
                  <a:srgbClr val="006600"/>
                </a:solidFill>
                <a:ea typeface="黑体" panose="02010609060101010101" pitchFamily="49" charset="-122"/>
              </a:rPr>
              <a:t>代表</a:t>
            </a:r>
            <a:r>
              <a:rPr lang="en-US" altLang="zh-CN" sz="3200">
                <a:solidFill>
                  <a:srgbClr val="006600"/>
                </a:solidFill>
                <a:ea typeface="黑体" panose="02010609060101010101" pitchFamily="49" charset="-122"/>
              </a:rPr>
              <a:t>struct  student</a:t>
            </a:r>
            <a:r>
              <a:rPr lang="zh-CN" altLang="en-US" sz="3200">
                <a:solidFill>
                  <a:srgbClr val="006600"/>
                </a:solidFill>
                <a:ea typeface="黑体" panose="02010609060101010101" pitchFamily="49" charset="-122"/>
              </a:rPr>
              <a:t>类型数据的长度</a:t>
            </a:r>
          </a:p>
          <a:p>
            <a:pPr>
              <a:spcBef>
                <a:spcPct val="20000"/>
              </a:spcBef>
            </a:pPr>
            <a:r>
              <a:rPr lang="zh-CN" altLang="en-US" sz="3200">
                <a:ea typeface="黑体" panose="02010609060101010101" pitchFamily="49" charset="-122"/>
              </a:rPr>
              <a:t>  </a:t>
            </a:r>
            <a:r>
              <a:rPr lang="en-US" altLang="zh-CN" sz="3200">
                <a:solidFill>
                  <a:srgbClr val="0000CC"/>
                </a:solidFill>
                <a:ea typeface="黑体" panose="02010609060101010101" pitchFamily="49" charset="-122"/>
              </a:rPr>
              <a:t>struct </a:t>
            </a:r>
            <a:r>
              <a:rPr lang="en-US" altLang="zh-CN" sz="3200">
                <a:solidFill>
                  <a:srgbClr val="CC0000"/>
                </a:solidFill>
                <a:ea typeface="黑体" panose="02010609060101010101" pitchFamily="49" charset="-122"/>
              </a:rPr>
              <a:t>student</a:t>
            </a:r>
          </a:p>
          <a:p>
            <a:pPr>
              <a:spcBef>
                <a:spcPct val="20000"/>
              </a:spcBef>
            </a:pPr>
            <a:r>
              <a:rPr lang="en-US" altLang="zh-CN" sz="3200">
                <a:ea typeface="黑体" panose="02010609060101010101" pitchFamily="49" charset="-122"/>
              </a:rPr>
              <a:t>  </a:t>
            </a:r>
            <a:r>
              <a:rPr lang="en-US" altLang="zh-CN" sz="3200">
                <a:solidFill>
                  <a:srgbClr val="0000CC"/>
                </a:solidFill>
                <a:ea typeface="黑体" panose="02010609060101010101" pitchFamily="49" charset="-122"/>
              </a:rPr>
              <a:t>{ </a:t>
            </a:r>
            <a:r>
              <a:rPr lang="en-US" altLang="zh-CN" sz="3200">
                <a:ea typeface="黑体" panose="02010609060101010101" pitchFamily="49" charset="-122"/>
              </a:rPr>
              <a:t> </a:t>
            </a:r>
            <a:r>
              <a:rPr lang="en-US" altLang="zh-CN" sz="3200">
                <a:solidFill>
                  <a:srgbClr val="0000CC"/>
                </a:solidFill>
                <a:ea typeface="黑体" panose="02010609060101010101" pitchFamily="49" charset="-122"/>
              </a:rPr>
              <a:t>long </a:t>
            </a:r>
            <a:r>
              <a:rPr lang="en-US" altLang="zh-CN" sz="3200">
                <a:ea typeface="黑体" panose="02010609060101010101" pitchFamily="49" charset="-122"/>
              </a:rPr>
              <a:t>num;</a:t>
            </a:r>
          </a:p>
          <a:p>
            <a:pPr>
              <a:spcBef>
                <a:spcPct val="20000"/>
              </a:spcBef>
            </a:pPr>
            <a:r>
              <a:rPr lang="en-US" altLang="zh-CN" sz="3200">
                <a:ea typeface="黑体" panose="02010609060101010101" pitchFamily="49" charset="-122"/>
              </a:rPr>
              <a:t>     </a:t>
            </a:r>
            <a:r>
              <a:rPr lang="en-US" altLang="zh-CN" sz="3200">
                <a:solidFill>
                  <a:srgbClr val="0000CC"/>
                </a:solidFill>
                <a:ea typeface="黑体" panose="02010609060101010101" pitchFamily="49" charset="-122"/>
              </a:rPr>
              <a:t> float</a:t>
            </a:r>
            <a:r>
              <a:rPr lang="en-US" altLang="zh-CN" sz="3200">
                <a:ea typeface="黑体" panose="02010609060101010101" pitchFamily="49" charset="-122"/>
              </a:rPr>
              <a:t> score;     </a:t>
            </a:r>
          </a:p>
          <a:p>
            <a:pPr>
              <a:spcBef>
                <a:spcPct val="20000"/>
              </a:spcBef>
            </a:pPr>
            <a:r>
              <a:rPr lang="en-US" altLang="zh-CN" sz="3200">
                <a:ea typeface="黑体" panose="02010609060101010101" pitchFamily="49" charset="-122"/>
              </a:rPr>
              <a:t>     </a:t>
            </a:r>
            <a:r>
              <a:rPr lang="en-US" altLang="zh-CN" sz="3200">
                <a:solidFill>
                  <a:srgbClr val="0000CC"/>
                </a:solidFill>
                <a:ea typeface="黑体" panose="02010609060101010101" pitchFamily="49" charset="-122"/>
              </a:rPr>
              <a:t> struct </a:t>
            </a:r>
            <a:r>
              <a:rPr lang="en-US" altLang="zh-CN" sz="3200">
                <a:solidFill>
                  <a:srgbClr val="CC0000"/>
                </a:solidFill>
                <a:ea typeface="黑体" panose="02010609060101010101" pitchFamily="49" charset="-122"/>
              </a:rPr>
              <a:t>student</a:t>
            </a:r>
            <a:r>
              <a:rPr lang="en-US" altLang="zh-CN" sz="3200">
                <a:ea typeface="黑体" panose="02010609060101010101" pitchFamily="49" charset="-122"/>
              </a:rPr>
              <a:t> </a:t>
            </a:r>
            <a:r>
              <a:rPr lang="en-US" altLang="zh-CN" sz="3200">
                <a:solidFill>
                  <a:srgbClr val="006600"/>
                </a:solidFill>
                <a:ea typeface="黑体" panose="02010609060101010101" pitchFamily="49" charset="-122"/>
              </a:rPr>
              <a:t>*next;</a:t>
            </a:r>
            <a:r>
              <a:rPr lang="en-US" altLang="zh-CN" sz="3200">
                <a:ea typeface="黑体" panose="02010609060101010101" pitchFamily="49" charset="-122"/>
              </a:rPr>
              <a:t>  </a:t>
            </a:r>
            <a:r>
              <a:rPr lang="en-US" altLang="zh-CN" sz="3200">
                <a:solidFill>
                  <a:srgbClr val="0000CC"/>
                </a:solidFill>
                <a:ea typeface="黑体" panose="02010609060101010101" pitchFamily="49" charset="-122"/>
              </a:rPr>
              <a:t>};</a:t>
            </a:r>
          </a:p>
          <a:p>
            <a:pPr>
              <a:spcBef>
                <a:spcPct val="20000"/>
              </a:spcBef>
            </a:pPr>
            <a:r>
              <a:rPr lang="en-US" altLang="zh-CN" sz="3200">
                <a:ea typeface="黑体" panose="02010609060101010101" pitchFamily="49" charset="-122"/>
              </a:rPr>
              <a:t>int n;    </a:t>
            </a:r>
            <a:r>
              <a:rPr lang="en-US" altLang="zh-CN" sz="3200">
                <a:solidFill>
                  <a:srgbClr val="006600"/>
                </a:solidFill>
                <a:ea typeface="黑体" panose="02010609060101010101" pitchFamily="49" charset="-122"/>
              </a:rPr>
              <a:t>//n</a:t>
            </a:r>
            <a:r>
              <a:rPr lang="zh-CN" altLang="en-US" sz="3200">
                <a:solidFill>
                  <a:srgbClr val="006600"/>
                </a:solidFill>
                <a:ea typeface="黑体" panose="02010609060101010101" pitchFamily="49" charset="-122"/>
              </a:rPr>
              <a:t>为全局变量</a:t>
            </a:r>
          </a:p>
        </p:txBody>
      </p:sp>
      <p:sp>
        <p:nvSpPr>
          <p:cNvPr id="179203" name="Rectangle 3">
            <a:extLst>
              <a:ext uri="{FF2B5EF4-FFF2-40B4-BE49-F238E27FC236}">
                <a16:creationId xmlns:a16="http://schemas.microsoft.com/office/drawing/2014/main" id="{646E13C7-F7BA-48EF-B555-A5AF464EABFB}"/>
              </a:ext>
            </a:extLst>
          </p:cNvPr>
          <p:cNvSpPr>
            <a:spLocks noChangeArrowheads="1"/>
          </p:cNvSpPr>
          <p:nvPr/>
        </p:nvSpPr>
        <p:spPr bwMode="auto">
          <a:xfrm>
            <a:off x="5651500" y="333375"/>
            <a:ext cx="2592388" cy="6413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20000"/>
              </a:spcBef>
            </a:pPr>
            <a:r>
              <a:rPr lang="zh-CN" altLang="en-US" sz="3600">
                <a:solidFill>
                  <a:srgbClr val="CC0000"/>
                </a:solidFill>
              </a:rPr>
              <a:t>例</a:t>
            </a:r>
            <a:r>
              <a:rPr lang="en-US" altLang="zh-CN" sz="3600">
                <a:solidFill>
                  <a:srgbClr val="CC0000"/>
                </a:solidFill>
              </a:rPr>
              <a:t>11.8</a:t>
            </a:r>
            <a:r>
              <a:rPr lang="en-US" altLang="zh-CN">
                <a:solidFill>
                  <a:srgbClr val="CC0000"/>
                </a:solidFill>
              </a:rPr>
              <a:t> </a:t>
            </a:r>
            <a:r>
              <a:rPr lang="zh-CN" altLang="en-US" sz="3600">
                <a:solidFill>
                  <a:srgbClr val="0000CC"/>
                </a:solidFill>
              </a:rPr>
              <a:t>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920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02">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920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9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9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920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9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7EF26BB7-9157-44A8-8752-EAA0879CB438}"/>
              </a:ext>
            </a:extLst>
          </p:cNvPr>
          <p:cNvSpPr>
            <a:spLocks noChangeArrowheads="1"/>
          </p:cNvSpPr>
          <p:nvPr/>
        </p:nvSpPr>
        <p:spPr bwMode="auto">
          <a:xfrm>
            <a:off x="900113" y="1268413"/>
            <a:ext cx="7704137"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3200">
                <a:solidFill>
                  <a:srgbClr val="0000CC"/>
                </a:solidFill>
                <a:ea typeface="黑体" panose="02010609060101010101" pitchFamily="49" charset="-122"/>
              </a:rPr>
              <a:t>struct </a:t>
            </a:r>
            <a:r>
              <a:rPr lang="zh-CN" altLang="en-US" sz="3200">
                <a:solidFill>
                  <a:srgbClr val="CC0000"/>
                </a:solidFill>
                <a:ea typeface="黑体" panose="02010609060101010101" pitchFamily="49" charset="-122"/>
              </a:rPr>
              <a:t>student </a:t>
            </a:r>
            <a:r>
              <a:rPr lang="zh-CN" altLang="en-US" sz="3200">
                <a:solidFill>
                  <a:srgbClr val="003300"/>
                </a:solidFill>
                <a:ea typeface="黑体" panose="02010609060101010101" pitchFamily="49" charset="-122"/>
              </a:rPr>
              <a:t>*creat( )</a:t>
            </a:r>
          </a:p>
          <a:p>
            <a:pPr>
              <a:spcBef>
                <a:spcPct val="20000"/>
              </a:spcBef>
            </a:pPr>
            <a:r>
              <a:rPr lang="zh-CN" altLang="en-US" sz="3200">
                <a:solidFill>
                  <a:srgbClr val="0000CC"/>
                </a:solidFill>
                <a:ea typeface="黑体" panose="02010609060101010101" pitchFamily="49" charset="-122"/>
              </a:rPr>
              <a:t> {   struct</a:t>
            </a:r>
            <a:r>
              <a:rPr lang="zh-CN" altLang="en-US" sz="3200">
                <a:solidFill>
                  <a:srgbClr val="CC0000"/>
                </a:solidFill>
                <a:ea typeface="黑体" panose="02010609060101010101" pitchFamily="49" charset="-122"/>
              </a:rPr>
              <a:t> student </a:t>
            </a:r>
            <a:r>
              <a:rPr lang="zh-CN" altLang="en-US" sz="3200">
                <a:solidFill>
                  <a:srgbClr val="003300"/>
                </a:solidFill>
                <a:ea typeface="黑体" panose="02010609060101010101" pitchFamily="49" charset="-122"/>
              </a:rPr>
              <a:t>*head;</a:t>
            </a:r>
            <a:r>
              <a:rPr lang="zh-CN" altLang="en-US" sz="3200">
                <a:solidFill>
                  <a:srgbClr val="0000CC"/>
                </a:solidFill>
                <a:ea typeface="黑体" panose="02010609060101010101" pitchFamily="49" charset="-122"/>
              </a:rPr>
              <a:t>  </a:t>
            </a:r>
          </a:p>
          <a:p>
            <a:pPr>
              <a:spcBef>
                <a:spcPct val="20000"/>
              </a:spcBef>
            </a:pPr>
            <a:r>
              <a:rPr lang="zh-CN" altLang="en-US" sz="3200">
                <a:solidFill>
                  <a:srgbClr val="0000CC"/>
                </a:solidFill>
                <a:ea typeface="黑体" panose="02010609060101010101" pitchFamily="49" charset="-122"/>
              </a:rPr>
              <a:t>     struct </a:t>
            </a:r>
            <a:r>
              <a:rPr lang="zh-CN" altLang="en-US" sz="3200">
                <a:solidFill>
                  <a:srgbClr val="CC0000"/>
                </a:solidFill>
                <a:ea typeface="黑体" panose="02010609060101010101" pitchFamily="49" charset="-122"/>
              </a:rPr>
              <a:t>student </a:t>
            </a:r>
            <a:r>
              <a:rPr lang="zh-CN" altLang="en-US" sz="3200">
                <a:solidFill>
                  <a:srgbClr val="003300"/>
                </a:solidFill>
                <a:ea typeface="黑体" panose="02010609060101010101" pitchFamily="49" charset="-122"/>
              </a:rPr>
              <a:t>*p1,*p2;</a:t>
            </a:r>
            <a:r>
              <a:rPr lang="zh-CN" altLang="en-US" sz="3200">
                <a:solidFill>
                  <a:srgbClr val="0000CC"/>
                </a:solidFill>
                <a:ea typeface="黑体" panose="02010609060101010101" pitchFamily="49" charset="-122"/>
              </a:rPr>
              <a:t>   </a:t>
            </a:r>
          </a:p>
          <a:p>
            <a:pPr>
              <a:spcBef>
                <a:spcPct val="20000"/>
              </a:spcBef>
            </a:pPr>
            <a:r>
              <a:rPr lang="zh-CN" altLang="en-US" sz="3200">
                <a:solidFill>
                  <a:srgbClr val="0000CC"/>
                </a:solidFill>
                <a:ea typeface="黑体" panose="02010609060101010101" pitchFamily="49" charset="-122"/>
              </a:rPr>
              <a:t>     </a:t>
            </a:r>
            <a:r>
              <a:rPr lang="zh-CN" altLang="en-US" sz="3200">
                <a:ea typeface="黑体" panose="02010609060101010101" pitchFamily="49" charset="-122"/>
              </a:rPr>
              <a:t>n=0;</a:t>
            </a:r>
          </a:p>
          <a:p>
            <a:pPr>
              <a:spcBef>
                <a:spcPct val="20000"/>
              </a:spcBef>
            </a:pPr>
            <a:r>
              <a:rPr lang="zh-CN" altLang="en-US" sz="3200">
                <a:ea typeface="黑体" panose="02010609060101010101" pitchFamily="49" charset="-122"/>
              </a:rPr>
              <a:t>     p1=p2=</a:t>
            </a:r>
            <a:r>
              <a:rPr lang="zh-CN" altLang="en-US" sz="3200">
                <a:solidFill>
                  <a:srgbClr val="0000CC"/>
                </a:solidFill>
                <a:ea typeface="黑体" panose="02010609060101010101" pitchFamily="49" charset="-122"/>
              </a:rPr>
              <a:t> </a:t>
            </a:r>
            <a:r>
              <a:rPr lang="zh-CN" altLang="en-US" sz="3200">
                <a:solidFill>
                  <a:srgbClr val="660066"/>
                </a:solidFill>
                <a:ea typeface="黑体" panose="02010609060101010101" pitchFamily="49" charset="-122"/>
              </a:rPr>
              <a:t>( </a:t>
            </a:r>
            <a:r>
              <a:rPr lang="zh-CN" altLang="en-US" sz="3200">
                <a:solidFill>
                  <a:srgbClr val="0000CC"/>
                </a:solidFill>
                <a:ea typeface="黑体" panose="02010609060101010101" pitchFamily="49" charset="-122"/>
              </a:rPr>
              <a:t>struct</a:t>
            </a:r>
            <a:r>
              <a:rPr lang="zh-CN" altLang="en-US" sz="3200">
                <a:solidFill>
                  <a:srgbClr val="CC0000"/>
                </a:solidFill>
                <a:ea typeface="黑体" panose="02010609060101010101" pitchFamily="49" charset="-122"/>
              </a:rPr>
              <a:t> student</a:t>
            </a:r>
            <a:r>
              <a:rPr lang="zh-CN" altLang="en-US" sz="3200">
                <a:solidFill>
                  <a:srgbClr val="660066"/>
                </a:solidFill>
                <a:ea typeface="黑体" panose="02010609060101010101" pitchFamily="49" charset="-122"/>
              </a:rPr>
              <a:t>*) malloc(LEN);</a:t>
            </a:r>
          </a:p>
          <a:p>
            <a:pPr>
              <a:spcBef>
                <a:spcPct val="20000"/>
              </a:spcBef>
            </a:pPr>
            <a:r>
              <a:rPr lang="zh-CN" altLang="en-US" sz="3200">
                <a:solidFill>
                  <a:srgbClr val="0000CC"/>
                </a:solidFill>
                <a:ea typeface="黑体" panose="02010609060101010101" pitchFamily="49" charset="-122"/>
              </a:rPr>
              <a:t>     </a:t>
            </a:r>
            <a:r>
              <a:rPr lang="zh-CN" altLang="en-US" sz="3200">
                <a:ea typeface="黑体" panose="02010609060101010101" pitchFamily="49" charset="-122"/>
              </a:rPr>
              <a:t>scanf(“%ld,%f”,</a:t>
            </a:r>
          </a:p>
          <a:p>
            <a:pPr>
              <a:spcBef>
                <a:spcPct val="20000"/>
              </a:spcBef>
            </a:pPr>
            <a:r>
              <a:rPr lang="zh-CN" altLang="en-US" sz="3200">
                <a:ea typeface="黑体" panose="02010609060101010101" pitchFamily="49" charset="-122"/>
              </a:rPr>
              <a:t>                     &amp;p1-&gt;num, &amp;p1-&gt;score);</a:t>
            </a:r>
          </a:p>
          <a:p>
            <a:pPr>
              <a:spcBef>
                <a:spcPct val="20000"/>
              </a:spcBef>
            </a:pPr>
            <a:r>
              <a:rPr lang="zh-CN" altLang="en-US" sz="3200">
                <a:solidFill>
                  <a:srgbClr val="0000CC"/>
                </a:solidFill>
                <a:ea typeface="黑体" panose="02010609060101010101" pitchFamily="49" charset="-122"/>
              </a:rPr>
              <a:t>     </a:t>
            </a:r>
            <a:r>
              <a:rPr lang="zh-CN" altLang="en-US" sz="3200">
                <a:solidFill>
                  <a:srgbClr val="CC0000"/>
                </a:solidFill>
                <a:ea typeface="黑体" panose="02010609060101010101" pitchFamily="49" charset="-122"/>
              </a:rPr>
              <a:t>head=NULL;  </a:t>
            </a:r>
          </a:p>
        </p:txBody>
      </p:sp>
      <p:sp>
        <p:nvSpPr>
          <p:cNvPr id="180227" name="AutoShape 3">
            <a:extLst>
              <a:ext uri="{FF2B5EF4-FFF2-40B4-BE49-F238E27FC236}">
                <a16:creationId xmlns:a16="http://schemas.microsoft.com/office/drawing/2014/main" id="{DC3DB9FD-A8B4-4B89-BC08-70A1DF25645C}"/>
              </a:ext>
            </a:extLst>
          </p:cNvPr>
          <p:cNvSpPr>
            <a:spLocks noChangeArrowheads="1"/>
          </p:cNvSpPr>
          <p:nvPr/>
        </p:nvSpPr>
        <p:spPr bwMode="auto">
          <a:xfrm>
            <a:off x="6011863" y="1341438"/>
            <a:ext cx="2735262" cy="1079500"/>
          </a:xfrm>
          <a:prstGeom prst="wedgeRectCallout">
            <a:avLst>
              <a:gd name="adj1" fmla="val -85347"/>
              <a:gd name="adj2" fmla="val -34116"/>
            </a:avLst>
          </a:prstGeom>
          <a:noFill/>
          <a:ln w="381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sz="2800">
                <a:latin typeface="Arial" panose="020B0604020202020204" pitchFamily="34" charset="0"/>
              </a:rPr>
              <a:t>此函数带回一个链表起始地址</a:t>
            </a:r>
          </a:p>
        </p:txBody>
      </p:sp>
      <p:sp>
        <p:nvSpPr>
          <p:cNvPr id="180228" name="Rectangle 4">
            <a:extLst>
              <a:ext uri="{FF2B5EF4-FFF2-40B4-BE49-F238E27FC236}">
                <a16:creationId xmlns:a16="http://schemas.microsoft.com/office/drawing/2014/main" id="{55D84F32-56D0-437E-AA1A-531988C3C932}"/>
              </a:ext>
            </a:extLst>
          </p:cNvPr>
          <p:cNvSpPr>
            <a:spLocks noChangeArrowheads="1"/>
          </p:cNvSpPr>
          <p:nvPr/>
        </p:nvSpPr>
        <p:spPr bwMode="auto">
          <a:xfrm>
            <a:off x="1187450" y="260350"/>
            <a:ext cx="4392613"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 </a:t>
            </a:r>
            <a:r>
              <a:rPr lang="zh-CN" altLang="en-US" sz="3600">
                <a:solidFill>
                  <a:srgbClr val="CC0000"/>
                </a:solidFill>
              </a:rPr>
              <a:t>用指针处理链表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022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022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022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022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0226">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0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7DEA41B3-B8EF-4C2B-93A6-CFB16C6C7F70}"/>
              </a:ext>
            </a:extLst>
          </p:cNvPr>
          <p:cNvSpPr>
            <a:spLocks noChangeArrowheads="1"/>
          </p:cNvSpPr>
          <p:nvPr/>
        </p:nvSpPr>
        <p:spPr bwMode="auto">
          <a:xfrm>
            <a:off x="862013" y="1079500"/>
            <a:ext cx="8389937"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3200">
                <a:ea typeface="黑体" panose="02010609060101010101" pitchFamily="49" charset="-122"/>
              </a:rPr>
              <a:t> while (p1-&gt;num!=0)</a:t>
            </a:r>
          </a:p>
          <a:p>
            <a:pPr>
              <a:spcBef>
                <a:spcPct val="20000"/>
              </a:spcBef>
            </a:pPr>
            <a:r>
              <a:rPr lang="zh-CN" altLang="en-US" sz="3200">
                <a:ea typeface="黑体" panose="02010609060101010101" pitchFamily="49" charset="-122"/>
              </a:rPr>
              <a:t>  { n=n+1;	</a:t>
            </a:r>
          </a:p>
          <a:p>
            <a:pPr>
              <a:spcBef>
                <a:spcPct val="20000"/>
              </a:spcBef>
            </a:pPr>
            <a:r>
              <a:rPr lang="zh-CN" altLang="en-US" sz="3200">
                <a:solidFill>
                  <a:srgbClr val="0000CC"/>
                </a:solidFill>
                <a:ea typeface="黑体" panose="02010609060101010101" pitchFamily="49" charset="-122"/>
              </a:rPr>
              <a:t>     if</a:t>
            </a:r>
            <a:r>
              <a:rPr lang="zh-CN" altLang="en-US" sz="3200">
                <a:ea typeface="黑体" panose="02010609060101010101" pitchFamily="49" charset="-122"/>
              </a:rPr>
              <a:t> (n= =1)  head=p1;</a:t>
            </a:r>
          </a:p>
          <a:p>
            <a:pPr>
              <a:spcBef>
                <a:spcPct val="20000"/>
              </a:spcBef>
            </a:pPr>
            <a:r>
              <a:rPr lang="zh-CN" altLang="en-US" sz="3200">
                <a:solidFill>
                  <a:srgbClr val="0000CC"/>
                </a:solidFill>
                <a:ea typeface="黑体" panose="02010609060101010101" pitchFamily="49" charset="-122"/>
              </a:rPr>
              <a:t>     else</a:t>
            </a:r>
            <a:r>
              <a:rPr lang="zh-CN" altLang="en-US" sz="3200">
                <a:ea typeface="黑体" panose="02010609060101010101" pitchFamily="49" charset="-122"/>
              </a:rPr>
              <a:t> p2-&gt;next=p1;</a:t>
            </a:r>
          </a:p>
          <a:p>
            <a:pPr>
              <a:spcBef>
                <a:spcPct val="20000"/>
              </a:spcBef>
            </a:pPr>
            <a:r>
              <a:rPr lang="zh-CN" altLang="en-US" sz="3200">
                <a:ea typeface="黑体" panose="02010609060101010101" pitchFamily="49" charset="-122"/>
              </a:rPr>
              <a:t>     p2=p1;	</a:t>
            </a:r>
          </a:p>
          <a:p>
            <a:pPr>
              <a:spcBef>
                <a:spcPct val="20000"/>
              </a:spcBef>
            </a:pPr>
            <a:r>
              <a:rPr lang="zh-CN" altLang="en-US" sz="3200">
                <a:ea typeface="黑体" panose="02010609060101010101" pitchFamily="49" charset="-122"/>
              </a:rPr>
              <a:t>     p1=(</a:t>
            </a:r>
            <a:r>
              <a:rPr lang="zh-CN" altLang="en-US" sz="3200">
                <a:solidFill>
                  <a:srgbClr val="0000CC"/>
                </a:solidFill>
                <a:ea typeface="黑体" panose="02010609060101010101" pitchFamily="49" charset="-122"/>
              </a:rPr>
              <a:t>struct</a:t>
            </a:r>
            <a:r>
              <a:rPr lang="zh-CN" altLang="en-US" sz="3200">
                <a:ea typeface="黑体" panose="02010609060101010101" pitchFamily="49" charset="-122"/>
              </a:rPr>
              <a:t> </a:t>
            </a:r>
            <a:r>
              <a:rPr lang="zh-CN" altLang="en-US" sz="3200">
                <a:solidFill>
                  <a:srgbClr val="003300"/>
                </a:solidFill>
                <a:ea typeface="黑体" panose="02010609060101010101" pitchFamily="49" charset="-122"/>
              </a:rPr>
              <a:t>student*)</a:t>
            </a:r>
            <a:r>
              <a:rPr lang="zh-CN" altLang="en-US" sz="3200">
                <a:ea typeface="黑体" panose="02010609060101010101" pitchFamily="49" charset="-122"/>
              </a:rPr>
              <a:t> </a:t>
            </a:r>
            <a:r>
              <a:rPr lang="zh-CN" altLang="en-US" sz="3200">
                <a:solidFill>
                  <a:srgbClr val="660066"/>
                </a:solidFill>
                <a:ea typeface="黑体" panose="02010609060101010101" pitchFamily="49" charset="-122"/>
              </a:rPr>
              <a:t>malloc(LEN)</a:t>
            </a:r>
            <a:r>
              <a:rPr lang="zh-CN" altLang="en-US" sz="3200">
                <a:ea typeface="黑体" panose="02010609060101010101" pitchFamily="49" charset="-122"/>
              </a:rPr>
              <a:t>; </a:t>
            </a:r>
          </a:p>
          <a:p>
            <a:pPr>
              <a:spcBef>
                <a:spcPct val="20000"/>
              </a:spcBef>
            </a:pPr>
            <a:r>
              <a:rPr lang="zh-CN" altLang="en-US" sz="3200">
                <a:ea typeface="黑体" panose="02010609060101010101" pitchFamily="49" charset="-122"/>
              </a:rPr>
              <a:t>     scanf(“%ld,%f”, &amp;p1-&gt;num, &amp;p1-&gt;score);</a:t>
            </a:r>
          </a:p>
          <a:p>
            <a:pPr>
              <a:spcBef>
                <a:spcPct val="20000"/>
              </a:spcBef>
            </a:pPr>
            <a:r>
              <a:rPr lang="zh-CN" altLang="en-US" sz="3200">
                <a:ea typeface="黑体" panose="02010609060101010101" pitchFamily="49" charset="-122"/>
              </a:rPr>
              <a:t>   }</a:t>
            </a:r>
          </a:p>
          <a:p>
            <a:pPr>
              <a:spcBef>
                <a:spcPct val="20000"/>
              </a:spcBef>
            </a:pPr>
            <a:r>
              <a:rPr lang="zh-CN" altLang="en-US" sz="3200">
                <a:ea typeface="黑体" panose="02010609060101010101" pitchFamily="49" charset="-122"/>
              </a:rPr>
              <a:t>   p2-&gt;next=NULL;     return(head) ; }</a:t>
            </a:r>
          </a:p>
        </p:txBody>
      </p:sp>
      <p:sp>
        <p:nvSpPr>
          <p:cNvPr id="181251" name="Rectangle 3">
            <a:extLst>
              <a:ext uri="{FF2B5EF4-FFF2-40B4-BE49-F238E27FC236}">
                <a16:creationId xmlns:a16="http://schemas.microsoft.com/office/drawing/2014/main" id="{0AB36BBE-3320-4FC5-B3A3-E4CF0AB363B8}"/>
              </a:ext>
            </a:extLst>
          </p:cNvPr>
          <p:cNvSpPr>
            <a:spLocks noChangeArrowheads="1"/>
          </p:cNvSpPr>
          <p:nvPr/>
        </p:nvSpPr>
        <p:spPr bwMode="auto">
          <a:xfrm>
            <a:off x="1763713" y="260350"/>
            <a:ext cx="4392612" cy="73977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r>
              <a:rPr lang="en-US" altLang="zh-CN" sz="3600">
                <a:solidFill>
                  <a:srgbClr val="CC0000"/>
                </a:solidFill>
              </a:rPr>
              <a:t>11.7 </a:t>
            </a:r>
            <a:r>
              <a:rPr lang="zh-CN" altLang="en-US" sz="3600">
                <a:solidFill>
                  <a:srgbClr val="CC0000"/>
                </a:solidFill>
              </a:rPr>
              <a:t>用指针处理链表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125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125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125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125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25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125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1250">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1250">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12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2" descr="k18">
            <a:extLst>
              <a:ext uri="{FF2B5EF4-FFF2-40B4-BE49-F238E27FC236}">
                <a16:creationId xmlns:a16="http://schemas.microsoft.com/office/drawing/2014/main" id="{5B4CE3D5-D8DB-480E-B28A-B40A6D490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1081088"/>
            <a:ext cx="527685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5" name="Rectangle 3">
            <a:extLst>
              <a:ext uri="{FF2B5EF4-FFF2-40B4-BE49-F238E27FC236}">
                <a16:creationId xmlns:a16="http://schemas.microsoft.com/office/drawing/2014/main" id="{C2CEC314-0FDA-489B-A204-026C3EDD717A}"/>
              </a:ext>
            </a:extLst>
          </p:cNvPr>
          <p:cNvSpPr>
            <a:spLocks noChangeArrowheads="1"/>
          </p:cNvSpPr>
          <p:nvPr/>
        </p:nvSpPr>
        <p:spPr bwMode="auto">
          <a:xfrm>
            <a:off x="2268538" y="260350"/>
            <a:ext cx="3744912"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r>
              <a:rPr lang="en-US" altLang="zh-CN" sz="3600">
                <a:solidFill>
                  <a:srgbClr val="CC0000"/>
                </a:solidFill>
                <a:latin typeface="Times New Roman" panose="02020603050405020304" pitchFamily="18" charset="0"/>
              </a:rPr>
              <a:t>11.7.5 </a:t>
            </a:r>
            <a:r>
              <a:rPr lang="zh-CN" altLang="en-US" sz="3600">
                <a:solidFill>
                  <a:srgbClr val="CC0000"/>
                </a:solidFill>
                <a:latin typeface="Times New Roman" panose="02020603050405020304" pitchFamily="18" charset="0"/>
              </a:rPr>
              <a:t>输出链表</a:t>
            </a:r>
          </a:p>
        </p:txBody>
      </p:sp>
      <p:sp>
        <p:nvSpPr>
          <p:cNvPr id="182276" name="Rectangle 4">
            <a:extLst>
              <a:ext uri="{FF2B5EF4-FFF2-40B4-BE49-F238E27FC236}">
                <a16:creationId xmlns:a16="http://schemas.microsoft.com/office/drawing/2014/main" id="{87E556AD-3142-4840-9B50-8F98CB66416F}"/>
              </a:ext>
            </a:extLst>
          </p:cNvPr>
          <p:cNvSpPr>
            <a:spLocks noChangeArrowheads="1"/>
          </p:cNvSpPr>
          <p:nvPr/>
        </p:nvSpPr>
        <p:spPr bwMode="auto">
          <a:xfrm>
            <a:off x="1042988" y="3213100"/>
            <a:ext cx="6408737"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CC0000"/>
                </a:solidFill>
              </a:rPr>
              <a:t>操作步骤：</a:t>
            </a:r>
          </a:p>
          <a:p>
            <a:pPr algn="l"/>
            <a:r>
              <a:rPr lang="zh-CN" altLang="en-US" sz="2800"/>
              <a:t>（</a:t>
            </a:r>
            <a:r>
              <a:rPr lang="en-US" altLang="zh-CN" sz="2800"/>
              <a:t>1</a:t>
            </a:r>
            <a:r>
              <a:rPr lang="zh-CN" altLang="en-US" sz="2800"/>
              <a:t>）得到链表头结点的地址 </a:t>
            </a:r>
            <a:r>
              <a:rPr lang="en-US" altLang="zh-CN" sz="2800"/>
              <a:t>head</a:t>
            </a:r>
            <a:r>
              <a:rPr lang="zh-CN" altLang="en-US" sz="2800"/>
              <a:t>；</a:t>
            </a:r>
          </a:p>
          <a:p>
            <a:pPr algn="l"/>
            <a:r>
              <a:rPr lang="zh-CN" altLang="en-US" sz="2800">
                <a:solidFill>
                  <a:srgbClr val="0000CC"/>
                </a:solidFill>
              </a:rPr>
              <a:t>（</a:t>
            </a:r>
            <a:r>
              <a:rPr lang="en-US" altLang="zh-CN" sz="2800">
                <a:solidFill>
                  <a:srgbClr val="0000CC"/>
                </a:solidFill>
              </a:rPr>
              <a:t>2</a:t>
            </a:r>
            <a:r>
              <a:rPr lang="zh-CN" altLang="en-US" sz="2800">
                <a:solidFill>
                  <a:srgbClr val="0000CC"/>
                </a:solidFill>
              </a:rPr>
              <a:t>）指针变量</a:t>
            </a:r>
            <a:r>
              <a:rPr lang="en-US" altLang="zh-CN" sz="2800">
                <a:solidFill>
                  <a:srgbClr val="0000CC"/>
                </a:solidFill>
              </a:rPr>
              <a:t>p=head;</a:t>
            </a:r>
          </a:p>
          <a:p>
            <a:pPr algn="l"/>
            <a:r>
              <a:rPr lang="zh-CN" altLang="en-US" sz="2800"/>
              <a:t>（</a:t>
            </a:r>
            <a:r>
              <a:rPr lang="en-US" altLang="zh-CN" sz="2800"/>
              <a:t>3</a:t>
            </a:r>
            <a:r>
              <a:rPr lang="zh-CN" altLang="en-US" sz="2800"/>
              <a:t>）输出</a:t>
            </a:r>
            <a:r>
              <a:rPr lang="en-US" altLang="zh-CN" sz="2800"/>
              <a:t>p</a:t>
            </a:r>
            <a:r>
              <a:rPr lang="zh-CN" altLang="en-US" sz="2800"/>
              <a:t>所指结点的成员值</a:t>
            </a:r>
            <a:r>
              <a:rPr lang="en-US" altLang="zh-CN" sz="2800"/>
              <a:t>;</a:t>
            </a:r>
          </a:p>
          <a:p>
            <a:pPr algn="l"/>
            <a:r>
              <a:rPr lang="zh-CN" altLang="en-US" sz="2800">
                <a:solidFill>
                  <a:srgbClr val="0000CC"/>
                </a:solidFill>
              </a:rPr>
              <a:t>（</a:t>
            </a:r>
            <a:r>
              <a:rPr lang="en-US" altLang="zh-CN" sz="2800">
                <a:solidFill>
                  <a:srgbClr val="0000CC"/>
                </a:solidFill>
              </a:rPr>
              <a:t>4</a:t>
            </a:r>
            <a:r>
              <a:rPr lang="zh-CN" altLang="en-US" sz="2800">
                <a:solidFill>
                  <a:srgbClr val="0000CC"/>
                </a:solidFill>
              </a:rPr>
              <a:t>）</a:t>
            </a:r>
            <a:r>
              <a:rPr lang="en-US" altLang="zh-CN" sz="2800">
                <a:solidFill>
                  <a:srgbClr val="0000CC"/>
                </a:solidFill>
              </a:rPr>
              <a:t>p</a:t>
            </a:r>
            <a:r>
              <a:rPr lang="zh-CN" altLang="en-US" sz="2800">
                <a:solidFill>
                  <a:srgbClr val="0000CC"/>
                </a:solidFill>
              </a:rPr>
              <a:t>后移一个结点，</a:t>
            </a:r>
            <a:r>
              <a:rPr lang="en-US" altLang="zh-CN" sz="2800">
                <a:solidFill>
                  <a:srgbClr val="0000CC"/>
                </a:solidFill>
              </a:rPr>
              <a:t>p=p-&gt;next;</a:t>
            </a:r>
          </a:p>
          <a:p>
            <a:pPr algn="l"/>
            <a:r>
              <a:rPr lang="zh-CN" altLang="en-US" sz="2800"/>
              <a:t>（</a:t>
            </a:r>
            <a:r>
              <a:rPr lang="en-US" altLang="zh-CN" sz="2800"/>
              <a:t>5</a:t>
            </a:r>
            <a:r>
              <a:rPr lang="zh-CN" altLang="en-US" sz="2800"/>
              <a:t>）重复</a:t>
            </a:r>
            <a:r>
              <a:rPr lang="en-US" altLang="zh-CN" sz="2800"/>
              <a:t>(3) (4)</a:t>
            </a:r>
            <a:r>
              <a:rPr lang="zh-CN" altLang="en-US" sz="2800"/>
              <a:t>，直到链表为空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227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227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2276">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2276">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2276">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22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9A687E43-DFBF-446A-95A3-5B00F3690261}"/>
              </a:ext>
            </a:extLst>
          </p:cNvPr>
          <p:cNvSpPr>
            <a:spLocks noChangeArrowheads="1"/>
          </p:cNvSpPr>
          <p:nvPr/>
        </p:nvSpPr>
        <p:spPr bwMode="auto">
          <a:xfrm>
            <a:off x="1692275" y="260350"/>
            <a:ext cx="36004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3600">
                <a:solidFill>
                  <a:srgbClr val="CC0000"/>
                </a:solidFill>
                <a:ea typeface="黑体" panose="02010609060101010101" pitchFamily="49" charset="-122"/>
              </a:rPr>
              <a:t>11.7.5  </a:t>
            </a:r>
            <a:r>
              <a:rPr lang="zh-CN" altLang="en-US" sz="3600">
                <a:solidFill>
                  <a:srgbClr val="CC0000"/>
                </a:solidFill>
                <a:ea typeface="黑体" panose="02010609060101010101" pitchFamily="49" charset="-122"/>
              </a:rPr>
              <a:t>输出链表</a:t>
            </a:r>
          </a:p>
        </p:txBody>
      </p:sp>
      <p:sp>
        <p:nvSpPr>
          <p:cNvPr id="183299" name="Rectangle 3">
            <a:extLst>
              <a:ext uri="{FF2B5EF4-FFF2-40B4-BE49-F238E27FC236}">
                <a16:creationId xmlns:a16="http://schemas.microsoft.com/office/drawing/2014/main" id="{F122AC95-7C00-4F29-BA1F-166BED30C5AA}"/>
              </a:ext>
            </a:extLst>
          </p:cNvPr>
          <p:cNvSpPr>
            <a:spLocks noChangeArrowheads="1"/>
          </p:cNvSpPr>
          <p:nvPr/>
        </p:nvSpPr>
        <p:spPr bwMode="auto">
          <a:xfrm>
            <a:off x="3490913" y="5730875"/>
            <a:ext cx="15382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0">
                <a:solidFill>
                  <a:srgbClr val="CC0000"/>
                </a:solidFill>
              </a:rPr>
              <a:t>图</a:t>
            </a:r>
            <a:r>
              <a:rPr lang="en-US" altLang="zh-CN">
                <a:solidFill>
                  <a:srgbClr val="CC0000"/>
                </a:solidFill>
              </a:rPr>
              <a:t>11-17</a:t>
            </a:r>
          </a:p>
        </p:txBody>
      </p:sp>
      <p:pic>
        <p:nvPicPr>
          <p:cNvPr id="183300" name="Picture 4" descr="k17">
            <a:extLst>
              <a:ext uri="{FF2B5EF4-FFF2-40B4-BE49-F238E27FC236}">
                <a16:creationId xmlns:a16="http://schemas.microsoft.com/office/drawing/2014/main" id="{1E03AB2E-69CB-4FE3-9DA4-FB35233D7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327150"/>
            <a:ext cx="5761038"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3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9EB39935-F92E-41FF-AD52-7AF09D636101}"/>
              </a:ext>
            </a:extLst>
          </p:cNvPr>
          <p:cNvSpPr>
            <a:spLocks noChangeArrowheads="1"/>
          </p:cNvSpPr>
          <p:nvPr/>
        </p:nvSpPr>
        <p:spPr bwMode="auto">
          <a:xfrm>
            <a:off x="1258888" y="260350"/>
            <a:ext cx="7273925"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3200">
                <a:solidFill>
                  <a:srgbClr val="CC0000"/>
                </a:solidFill>
                <a:ea typeface="黑体" panose="02010609060101010101" pitchFamily="49" charset="-122"/>
              </a:rPr>
              <a:t>例</a:t>
            </a:r>
            <a:r>
              <a:rPr lang="en-US" altLang="zh-CN" sz="3200">
                <a:solidFill>
                  <a:srgbClr val="CC0000"/>
                </a:solidFill>
                <a:ea typeface="黑体" panose="02010609060101010101" pitchFamily="49" charset="-122"/>
              </a:rPr>
              <a:t>11.9</a:t>
            </a:r>
            <a:r>
              <a:rPr lang="en-US" altLang="zh-CN" sz="3200">
                <a:solidFill>
                  <a:srgbClr val="669900"/>
                </a:solidFill>
                <a:ea typeface="黑体" panose="02010609060101010101" pitchFamily="49" charset="-122"/>
              </a:rPr>
              <a:t> </a:t>
            </a:r>
            <a:r>
              <a:rPr lang="zh-CN" altLang="en-US" sz="3200">
                <a:solidFill>
                  <a:srgbClr val="0000CC"/>
                </a:solidFill>
                <a:ea typeface="黑体" panose="02010609060101010101" pitchFamily="49" charset="-122"/>
              </a:rPr>
              <a:t>编写一个输出链表的函数</a:t>
            </a:r>
            <a:r>
              <a:rPr lang="en-US" altLang="zh-CN" sz="3200">
                <a:solidFill>
                  <a:srgbClr val="0000CC"/>
                </a:solidFill>
                <a:ea typeface="黑体" panose="02010609060101010101" pitchFamily="49" charset="-122"/>
              </a:rPr>
              <a:t>print.</a:t>
            </a:r>
            <a:r>
              <a:rPr lang="en-US" altLang="zh-CN" sz="3600">
                <a:solidFill>
                  <a:srgbClr val="CC0000"/>
                </a:solidFill>
                <a:ea typeface="黑体" panose="02010609060101010101" pitchFamily="49" charset="-122"/>
              </a:rPr>
              <a:t> </a:t>
            </a:r>
          </a:p>
        </p:txBody>
      </p:sp>
      <p:sp>
        <p:nvSpPr>
          <p:cNvPr id="184323" name="Rectangle 3">
            <a:extLst>
              <a:ext uri="{FF2B5EF4-FFF2-40B4-BE49-F238E27FC236}">
                <a16:creationId xmlns:a16="http://schemas.microsoft.com/office/drawing/2014/main" id="{C35BCE88-88A7-465B-B9D9-2D7B82E75334}"/>
              </a:ext>
            </a:extLst>
          </p:cNvPr>
          <p:cNvSpPr>
            <a:spLocks noChangeArrowheads="1"/>
          </p:cNvSpPr>
          <p:nvPr/>
        </p:nvSpPr>
        <p:spPr bwMode="auto">
          <a:xfrm>
            <a:off x="468313" y="1196975"/>
            <a:ext cx="84963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spcBef>
                <a:spcPct val="10000"/>
              </a:spcBef>
            </a:pPr>
            <a:r>
              <a:rPr lang="en-US" altLang="zh-CN" sz="3200">
                <a:solidFill>
                  <a:srgbClr val="0000CC"/>
                </a:solidFill>
                <a:ea typeface="黑体" panose="02010609060101010101" pitchFamily="49" charset="-122"/>
              </a:rPr>
              <a:t>void </a:t>
            </a:r>
            <a:r>
              <a:rPr lang="en-US" altLang="zh-CN" sz="3200">
                <a:solidFill>
                  <a:srgbClr val="CC0000"/>
                </a:solidFill>
                <a:ea typeface="黑体" panose="02010609060101010101" pitchFamily="49" charset="-122"/>
              </a:rPr>
              <a:t>print</a:t>
            </a:r>
            <a:r>
              <a:rPr lang="en-US" altLang="zh-CN" sz="3200">
                <a:solidFill>
                  <a:srgbClr val="0000CC"/>
                </a:solidFill>
                <a:ea typeface="黑体" panose="02010609060101010101" pitchFamily="49" charset="-122"/>
              </a:rPr>
              <a:t> ( struct </a:t>
            </a:r>
            <a:r>
              <a:rPr lang="en-US" altLang="zh-CN" sz="3200">
                <a:solidFill>
                  <a:srgbClr val="CC0000"/>
                </a:solidFill>
                <a:ea typeface="黑体" panose="02010609060101010101" pitchFamily="49" charset="-122"/>
              </a:rPr>
              <a:t>student </a:t>
            </a:r>
            <a:r>
              <a:rPr lang="en-US" altLang="zh-CN" sz="3200">
                <a:solidFill>
                  <a:srgbClr val="006600"/>
                </a:solidFill>
                <a:ea typeface="黑体" panose="02010609060101010101" pitchFamily="49" charset="-122"/>
              </a:rPr>
              <a:t>*head</a:t>
            </a:r>
            <a:r>
              <a:rPr lang="en-US" altLang="zh-CN" sz="3200">
                <a:solidFill>
                  <a:srgbClr val="0000CC"/>
                </a:solidFill>
                <a:ea typeface="黑体" panose="02010609060101010101" pitchFamily="49" charset="-122"/>
              </a:rPr>
              <a:t>) </a:t>
            </a:r>
          </a:p>
          <a:p>
            <a:pPr algn="just">
              <a:spcBef>
                <a:spcPct val="10000"/>
              </a:spcBef>
            </a:pPr>
            <a:r>
              <a:rPr lang="en-US" altLang="zh-CN" sz="3200">
                <a:solidFill>
                  <a:srgbClr val="0000CC"/>
                </a:solidFill>
                <a:ea typeface="黑体" panose="02010609060101010101" pitchFamily="49" charset="-122"/>
              </a:rPr>
              <a:t>{  struct</a:t>
            </a:r>
            <a:r>
              <a:rPr lang="en-US" altLang="zh-CN" sz="3200">
                <a:solidFill>
                  <a:srgbClr val="CC0000"/>
                </a:solidFill>
                <a:ea typeface="黑体" panose="02010609060101010101" pitchFamily="49" charset="-122"/>
              </a:rPr>
              <a:t> student</a:t>
            </a:r>
            <a:r>
              <a:rPr lang="en-US" altLang="zh-CN" sz="3200">
                <a:solidFill>
                  <a:srgbClr val="0000CC"/>
                </a:solidFill>
                <a:ea typeface="黑体" panose="02010609060101010101" pitchFamily="49" charset="-122"/>
              </a:rPr>
              <a:t> </a:t>
            </a:r>
            <a:r>
              <a:rPr lang="en-US" altLang="zh-CN" sz="3200">
                <a:solidFill>
                  <a:srgbClr val="006600"/>
                </a:solidFill>
                <a:ea typeface="黑体" panose="02010609060101010101" pitchFamily="49" charset="-122"/>
              </a:rPr>
              <a:t>*p;</a:t>
            </a:r>
            <a:r>
              <a:rPr lang="en-US" altLang="zh-CN" sz="3200">
                <a:solidFill>
                  <a:srgbClr val="0000CC"/>
                </a:solidFill>
                <a:ea typeface="黑体" panose="02010609060101010101" pitchFamily="49" charset="-122"/>
              </a:rPr>
              <a:t>  </a:t>
            </a:r>
          </a:p>
          <a:p>
            <a:pPr>
              <a:spcBef>
                <a:spcPct val="10000"/>
              </a:spcBef>
            </a:pPr>
            <a:r>
              <a:rPr lang="en-US" altLang="zh-CN" sz="3200">
                <a:solidFill>
                  <a:srgbClr val="0000CC"/>
                </a:solidFill>
                <a:ea typeface="黑体" panose="02010609060101010101" pitchFamily="49" charset="-122"/>
              </a:rPr>
              <a:t>    </a:t>
            </a:r>
            <a:r>
              <a:rPr lang="en-US" altLang="zh-CN" sz="3200">
                <a:ea typeface="黑体" panose="02010609060101010101" pitchFamily="49" charset="-122"/>
              </a:rPr>
              <a:t>printf("\nNow,These %d records are:\n", n);</a:t>
            </a:r>
          </a:p>
          <a:p>
            <a:pPr>
              <a:spcBef>
                <a:spcPct val="10000"/>
              </a:spcBef>
            </a:pPr>
            <a:r>
              <a:rPr lang="en-US" altLang="zh-CN" sz="3200">
                <a:solidFill>
                  <a:srgbClr val="CC0000"/>
                </a:solidFill>
                <a:ea typeface="黑体" panose="02010609060101010101" pitchFamily="49" charset="-122"/>
              </a:rPr>
              <a:t>    p=head;</a:t>
            </a:r>
          </a:p>
          <a:p>
            <a:pPr>
              <a:spcBef>
                <a:spcPct val="10000"/>
              </a:spcBef>
            </a:pPr>
            <a:r>
              <a:rPr lang="en-US" altLang="zh-CN" sz="3200">
                <a:solidFill>
                  <a:srgbClr val="0000CC"/>
                </a:solidFill>
                <a:ea typeface="黑体" panose="02010609060101010101" pitchFamily="49" charset="-122"/>
              </a:rPr>
              <a:t>    if (head!=NULL)</a:t>
            </a:r>
          </a:p>
          <a:p>
            <a:pPr>
              <a:spcBef>
                <a:spcPct val="10000"/>
              </a:spcBef>
            </a:pPr>
            <a:r>
              <a:rPr lang="en-US" altLang="zh-CN" sz="3200">
                <a:solidFill>
                  <a:srgbClr val="0000CC"/>
                </a:solidFill>
                <a:ea typeface="黑体" panose="02010609060101010101" pitchFamily="49" charset="-122"/>
              </a:rPr>
              <a:t>     do</a:t>
            </a:r>
          </a:p>
          <a:p>
            <a:pPr>
              <a:spcBef>
                <a:spcPct val="10000"/>
              </a:spcBef>
            </a:pPr>
            <a:r>
              <a:rPr lang="en-US" altLang="zh-CN" sz="3200">
                <a:solidFill>
                  <a:srgbClr val="0000CC"/>
                </a:solidFill>
                <a:ea typeface="黑体" panose="02010609060101010101" pitchFamily="49" charset="-122"/>
              </a:rPr>
              <a:t>     { </a:t>
            </a:r>
            <a:r>
              <a:rPr lang="en-US" altLang="zh-CN" sz="3200">
                <a:ea typeface="黑体" panose="02010609060101010101" pitchFamily="49" charset="-122"/>
              </a:rPr>
              <a:t>printf("%ld %5.1f\n",p-&gt;num,p-&gt;score);</a:t>
            </a:r>
          </a:p>
          <a:p>
            <a:pPr>
              <a:spcBef>
                <a:spcPct val="10000"/>
              </a:spcBef>
            </a:pPr>
            <a:r>
              <a:rPr lang="en-US" altLang="zh-CN" sz="3200">
                <a:solidFill>
                  <a:srgbClr val="0000CC"/>
                </a:solidFill>
                <a:ea typeface="黑体" panose="02010609060101010101" pitchFamily="49" charset="-122"/>
              </a:rPr>
              <a:t>        </a:t>
            </a:r>
            <a:r>
              <a:rPr lang="en-US" altLang="zh-CN" sz="3200">
                <a:solidFill>
                  <a:srgbClr val="CC0000"/>
                </a:solidFill>
                <a:ea typeface="黑体" panose="02010609060101010101" pitchFamily="49" charset="-122"/>
              </a:rPr>
              <a:t>p=p-&gt;next;</a:t>
            </a:r>
          </a:p>
          <a:p>
            <a:pPr>
              <a:spcBef>
                <a:spcPct val="10000"/>
              </a:spcBef>
            </a:pPr>
            <a:r>
              <a:rPr lang="en-US" altLang="zh-CN" sz="3200">
                <a:solidFill>
                  <a:srgbClr val="0000CC"/>
                </a:solidFill>
                <a:ea typeface="黑体" panose="02010609060101010101" pitchFamily="49" charset="-122"/>
              </a:rPr>
              <a:t>     } while (p!=NULL);</a:t>
            </a:r>
          </a:p>
          <a:p>
            <a:pPr>
              <a:spcBef>
                <a:spcPct val="10000"/>
              </a:spcBef>
            </a:pPr>
            <a:r>
              <a:rPr lang="en-US" altLang="zh-CN" sz="3200">
                <a:solidFill>
                  <a:srgbClr val="0000CC"/>
                </a:solidFill>
                <a:ea typeface="黑体" panose="020106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432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2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2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2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D8152EBD-36E5-4AF3-BCE9-596BB992F798}"/>
              </a:ext>
            </a:extLst>
          </p:cNvPr>
          <p:cNvSpPr>
            <a:spLocks noGrp="1" noChangeArrowheads="1"/>
          </p:cNvSpPr>
          <p:nvPr>
            <p:ph type="body" idx="1"/>
          </p:nvPr>
        </p:nvSpPr>
        <p:spPr>
          <a:xfrm>
            <a:off x="755650" y="1341438"/>
            <a:ext cx="7704138" cy="4392612"/>
          </a:xfrm>
        </p:spPr>
        <p:txBody>
          <a:bodyPr/>
          <a:lstStyle/>
          <a:p>
            <a:pPr lvl="1">
              <a:buFontTx/>
              <a:buNone/>
            </a:pPr>
            <a:r>
              <a:rPr lang="en-US" altLang="zh-CN" b="1">
                <a:solidFill>
                  <a:srgbClr val="CC0000"/>
                </a:solidFill>
                <a:latin typeface="Times New Roman" panose="02020603050405020304" pitchFamily="18" charset="0"/>
                <a:ea typeface="黑体" panose="02010609060101010101" pitchFamily="49" charset="-122"/>
              </a:rPr>
              <a:t>1. </a:t>
            </a:r>
            <a:r>
              <a:rPr lang="zh-CN" altLang="en-US" b="1">
                <a:solidFill>
                  <a:srgbClr val="CC0000"/>
                </a:solidFill>
                <a:latin typeface="Times New Roman" panose="02020603050405020304" pitchFamily="18" charset="0"/>
                <a:ea typeface="黑体" panose="02010609060101010101" pitchFamily="49" charset="-122"/>
              </a:rPr>
              <a:t>输出链表</a:t>
            </a:r>
            <a:endParaRPr lang="en-US" altLang="zh-CN" b="1">
              <a:solidFill>
                <a:srgbClr val="CC0000"/>
              </a:solidFill>
              <a:latin typeface="Times New Roman" panose="02020603050405020304" pitchFamily="18" charset="0"/>
              <a:ea typeface="黑体" panose="02010609060101010101" pitchFamily="49" charset="-122"/>
            </a:endParaRPr>
          </a:p>
          <a:p>
            <a:pPr lvl="1">
              <a:buFontTx/>
              <a:buNone/>
            </a:pPr>
            <a:r>
              <a:rPr lang="en-US" altLang="zh-CN" b="1">
                <a:solidFill>
                  <a:srgbClr val="CC0000"/>
                </a:solidFill>
                <a:latin typeface="Times New Roman" panose="02020603050405020304" pitchFamily="18" charset="0"/>
                <a:ea typeface="黑体" panose="02010609060101010101" pitchFamily="49" charset="-122"/>
              </a:rPr>
              <a:t>2. </a:t>
            </a:r>
            <a:r>
              <a:rPr lang="zh-CN" altLang="en-US" b="1">
                <a:solidFill>
                  <a:srgbClr val="CC0000"/>
                </a:solidFill>
                <a:latin typeface="Times New Roman" panose="02020603050405020304" pitchFamily="18" charset="0"/>
                <a:ea typeface="黑体" panose="02010609060101010101" pitchFamily="49" charset="-122"/>
              </a:rPr>
              <a:t>统计链表结点的个数</a:t>
            </a:r>
          </a:p>
          <a:p>
            <a:pPr lvl="1">
              <a:buFontTx/>
              <a:buNone/>
            </a:pPr>
            <a:r>
              <a:rPr lang="zh-CN" altLang="en-US" b="1">
                <a:latin typeface="Times New Roman" panose="02020603050405020304" pitchFamily="18" charset="0"/>
                <a:ea typeface="黑体" panose="02010609060101010101" pitchFamily="49" charset="-122"/>
              </a:rPr>
              <a:t>    一般情况下，各个单链表中结点个数是随机的，要想知道表中结点数目，必须从表头开始访问到表尾，逐个统计出结点数目。 </a:t>
            </a:r>
          </a:p>
          <a:p>
            <a:pPr lvl="1">
              <a:buFontTx/>
              <a:buNone/>
            </a:pPr>
            <a:endParaRPr lang="zh-CN" altLang="en-US" sz="900" b="1">
              <a:latin typeface="Times New Roman" panose="02020603050405020304" pitchFamily="18" charset="0"/>
              <a:ea typeface="黑体" panose="02010609060101010101" pitchFamily="49" charset="-122"/>
            </a:endParaRPr>
          </a:p>
          <a:p>
            <a:pPr lvl="1">
              <a:buFontTx/>
              <a:buNone/>
            </a:pPr>
            <a:r>
              <a:rPr lang="en-US" altLang="zh-CN" b="1">
                <a:solidFill>
                  <a:srgbClr val="CC0000"/>
                </a:solidFill>
                <a:latin typeface="Times New Roman" panose="02020603050405020304" pitchFamily="18" charset="0"/>
                <a:ea typeface="黑体" panose="02010609060101010101" pitchFamily="49" charset="-122"/>
              </a:rPr>
              <a:t>3. </a:t>
            </a:r>
            <a:r>
              <a:rPr lang="zh-CN" altLang="en-US" b="1">
                <a:solidFill>
                  <a:srgbClr val="CC0000"/>
                </a:solidFill>
                <a:latin typeface="Times New Roman" panose="02020603050405020304" pitchFamily="18" charset="0"/>
                <a:ea typeface="黑体" panose="02010609060101010101" pitchFamily="49" charset="-122"/>
              </a:rPr>
              <a:t>查找链表的某个结点</a:t>
            </a:r>
          </a:p>
          <a:p>
            <a:pPr lvl="1">
              <a:buFontTx/>
              <a:buNone/>
            </a:pPr>
            <a:r>
              <a:rPr lang="zh-CN" altLang="en-US" b="1">
                <a:latin typeface="Times New Roman" panose="02020603050405020304" pitchFamily="18" charset="0"/>
                <a:ea typeface="黑体" panose="02010609060101010101" pitchFamily="49" charset="-122"/>
              </a:rPr>
              <a:t>   在链表上查找符合某个条件的结点，也必须从链表头开始访问链表。 </a:t>
            </a:r>
          </a:p>
        </p:txBody>
      </p:sp>
      <p:sp>
        <p:nvSpPr>
          <p:cNvPr id="185347" name="Rectangle 3">
            <a:extLst>
              <a:ext uri="{FF2B5EF4-FFF2-40B4-BE49-F238E27FC236}">
                <a16:creationId xmlns:a16="http://schemas.microsoft.com/office/drawing/2014/main" id="{9B8604EF-C3E8-4285-9E96-9760FCFC8DD4}"/>
              </a:ext>
            </a:extLst>
          </p:cNvPr>
          <p:cNvSpPr>
            <a:spLocks noChangeArrowheads="1"/>
          </p:cNvSpPr>
          <p:nvPr/>
        </p:nvSpPr>
        <p:spPr bwMode="auto">
          <a:xfrm>
            <a:off x="1476375" y="260350"/>
            <a:ext cx="3024188"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chemeClr val="tx2"/>
                </a:solidFill>
                <a:latin typeface="Arial" panose="020B0604020202020204" pitchFamily="34" charset="0"/>
                <a:ea typeface="黑体" panose="02010609060101010101" pitchFamily="49" charset="-122"/>
              </a:defRPr>
            </a:lvl1pPr>
            <a:lvl2pPr>
              <a:defRPr sz="2800" b="1">
                <a:solidFill>
                  <a:schemeClr val="tx2"/>
                </a:solidFill>
                <a:latin typeface="Arial" panose="020B0604020202020204" pitchFamily="34" charset="0"/>
                <a:ea typeface="黑体" panose="02010609060101010101" pitchFamily="49" charset="-122"/>
              </a:defRPr>
            </a:lvl2pPr>
            <a:lvl3pPr>
              <a:defRPr sz="2800" b="1">
                <a:solidFill>
                  <a:schemeClr val="tx2"/>
                </a:solidFill>
                <a:latin typeface="Arial" panose="020B0604020202020204" pitchFamily="34" charset="0"/>
                <a:ea typeface="黑体" panose="02010609060101010101" pitchFamily="49" charset="-122"/>
              </a:defRPr>
            </a:lvl3pPr>
            <a:lvl4pPr>
              <a:defRPr sz="2800" b="1">
                <a:solidFill>
                  <a:schemeClr val="tx2"/>
                </a:solidFill>
                <a:latin typeface="Arial" panose="020B0604020202020204" pitchFamily="34" charset="0"/>
                <a:ea typeface="黑体" panose="02010609060101010101" pitchFamily="49" charset="-122"/>
              </a:defRPr>
            </a:lvl4pPr>
            <a:lvl5pPr>
              <a:defRPr sz="2800" b="1">
                <a:solidFill>
                  <a:schemeClr val="tx2"/>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2800" b="1">
                <a:solidFill>
                  <a:schemeClr val="tx2"/>
                </a:solidFill>
                <a:latin typeface="Arial" panose="020B0604020202020204" pitchFamily="34" charset="0"/>
                <a:ea typeface="黑体" panose="02010609060101010101" pitchFamily="49" charset="-122"/>
              </a:defRPr>
            </a:lvl9pPr>
          </a:lstStyle>
          <a:p>
            <a:pPr algn="l"/>
            <a:r>
              <a:rPr lang="zh-CN" altLang="en-US" sz="3600">
                <a:solidFill>
                  <a:srgbClr val="CC0000"/>
                </a:solidFill>
                <a:latin typeface="Times New Roman" panose="02020603050405020304" pitchFamily="18" charset="0"/>
              </a:rPr>
              <a:t>链表的访问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EA219A04-BBEC-4AC4-9FB9-68F7E5A3DC03}"/>
              </a:ext>
            </a:extLst>
          </p:cNvPr>
          <p:cNvSpPr>
            <a:spLocks noChangeArrowheads="1"/>
          </p:cNvSpPr>
          <p:nvPr/>
        </p:nvSpPr>
        <p:spPr bwMode="auto">
          <a:xfrm>
            <a:off x="1403350" y="333375"/>
            <a:ext cx="561657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3600">
                <a:solidFill>
                  <a:srgbClr val="CC0000"/>
                </a:solidFill>
                <a:ea typeface="黑体" panose="02010609060101010101" pitchFamily="49" charset="-122"/>
              </a:rPr>
              <a:t>11.7.6 </a:t>
            </a:r>
            <a:r>
              <a:rPr lang="zh-CN" altLang="en-US" sz="3600">
                <a:solidFill>
                  <a:srgbClr val="CC0000"/>
                </a:solidFill>
                <a:ea typeface="黑体" panose="02010609060101010101" pitchFamily="49" charset="-122"/>
              </a:rPr>
              <a:t>对链表的删除操作</a:t>
            </a:r>
          </a:p>
        </p:txBody>
      </p:sp>
      <p:sp>
        <p:nvSpPr>
          <p:cNvPr id="186371" name="Rectangle 3">
            <a:extLst>
              <a:ext uri="{FF2B5EF4-FFF2-40B4-BE49-F238E27FC236}">
                <a16:creationId xmlns:a16="http://schemas.microsoft.com/office/drawing/2014/main" id="{C9E8B13D-F2F2-46BA-86FE-1E1353F5D5E6}"/>
              </a:ext>
            </a:extLst>
          </p:cNvPr>
          <p:cNvSpPr>
            <a:spLocks noChangeArrowheads="1"/>
          </p:cNvSpPr>
          <p:nvPr/>
        </p:nvSpPr>
        <p:spPr bwMode="auto">
          <a:xfrm>
            <a:off x="611188" y="1414463"/>
            <a:ext cx="80645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3200">
                <a:ea typeface="黑体" panose="02010609060101010101" pitchFamily="49" charset="-122"/>
              </a:rPr>
              <a:t>从一个动态链表中删去一个结点，并不是真</a:t>
            </a:r>
          </a:p>
          <a:p>
            <a:pPr>
              <a:spcBef>
                <a:spcPct val="20000"/>
              </a:spcBef>
            </a:pPr>
            <a:r>
              <a:rPr lang="zh-CN" altLang="en-US" sz="3200">
                <a:ea typeface="黑体" panose="02010609060101010101" pitchFamily="49" charset="-122"/>
              </a:rPr>
              <a:t>正从内存中把它抹掉，而是把它从链表中分</a:t>
            </a:r>
          </a:p>
          <a:p>
            <a:pPr>
              <a:spcBef>
                <a:spcPct val="20000"/>
              </a:spcBef>
            </a:pPr>
            <a:r>
              <a:rPr lang="zh-CN" altLang="en-US" sz="3200">
                <a:ea typeface="黑体" panose="02010609060101010101" pitchFamily="49" charset="-122"/>
              </a:rPr>
              <a:t>离开来，只要</a:t>
            </a:r>
            <a:r>
              <a:rPr lang="zh-CN" altLang="en-US" sz="3200">
                <a:solidFill>
                  <a:srgbClr val="0000CC"/>
                </a:solidFill>
                <a:ea typeface="黑体" panose="02010609060101010101" pitchFamily="49" charset="-122"/>
              </a:rPr>
              <a:t>撤销原来的链接关系</a:t>
            </a:r>
            <a:r>
              <a:rPr lang="zh-CN" altLang="en-US" sz="3200">
                <a:ea typeface="黑体" panose="02010609060101010101" pitchFamily="49" charset="-122"/>
              </a:rPr>
              <a:t>即可</a:t>
            </a:r>
          </a:p>
        </p:txBody>
      </p:sp>
      <p:sp>
        <p:nvSpPr>
          <p:cNvPr id="186372" name="Rectangle 4">
            <a:extLst>
              <a:ext uri="{FF2B5EF4-FFF2-40B4-BE49-F238E27FC236}">
                <a16:creationId xmlns:a16="http://schemas.microsoft.com/office/drawing/2014/main" id="{EB9342A0-C74E-4B44-99F1-C118ECEE7598}"/>
              </a:ext>
            </a:extLst>
          </p:cNvPr>
          <p:cNvSpPr>
            <a:spLocks noChangeArrowheads="1"/>
          </p:cNvSpPr>
          <p:nvPr/>
        </p:nvSpPr>
        <p:spPr bwMode="auto">
          <a:xfrm>
            <a:off x="2916238" y="5226050"/>
            <a:ext cx="27352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0000"/>
                </a:solidFill>
              </a:rPr>
              <a:t> 图</a:t>
            </a:r>
            <a:r>
              <a:rPr lang="en-US" altLang="zh-CN">
                <a:solidFill>
                  <a:srgbClr val="CC0000"/>
                </a:solidFill>
              </a:rPr>
              <a:t>11-19</a:t>
            </a:r>
          </a:p>
        </p:txBody>
      </p:sp>
      <p:pic>
        <p:nvPicPr>
          <p:cNvPr id="186373" name="Picture 5" descr="k19">
            <a:extLst>
              <a:ext uri="{FF2B5EF4-FFF2-40B4-BE49-F238E27FC236}">
                <a16:creationId xmlns:a16="http://schemas.microsoft.com/office/drawing/2014/main" id="{ED87C107-7D57-4E2E-A2E8-390105879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500438"/>
            <a:ext cx="8169275"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wipe(left)">
                                      <p:cBhvr>
                                        <p:cTn id="7" dur="1000"/>
                                        <p:tgtEl>
                                          <p:spTgt spid="186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637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86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autoUpdateAnimBg="0"/>
      <p:bldP spid="18637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32E0F35F-1230-4C12-AED5-70907EFB7279}"/>
              </a:ext>
            </a:extLst>
          </p:cNvPr>
          <p:cNvSpPr>
            <a:spLocks noChangeArrowheads="1"/>
          </p:cNvSpPr>
          <p:nvPr/>
        </p:nvSpPr>
        <p:spPr bwMode="auto">
          <a:xfrm>
            <a:off x="541338" y="1557338"/>
            <a:ext cx="77755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lgn="l" defTabSz="762000">
              <a:defRPr sz="2400">
                <a:solidFill>
                  <a:schemeClr val="tx1"/>
                </a:solidFill>
                <a:latin typeface="Times New Roman" panose="02020603050405020304" pitchFamily="18" charset="0"/>
                <a:ea typeface="宋体" panose="02010600030101010101" pitchFamily="2" charset="-122"/>
              </a:defRPr>
            </a:lvl1pPr>
            <a:lvl2pPr marL="1143000" indent="-685800" algn="l" defTabSz="762000">
              <a:defRPr sz="2400">
                <a:solidFill>
                  <a:schemeClr val="tx1"/>
                </a:solidFill>
                <a:latin typeface="Times New Roman" panose="02020603050405020304" pitchFamily="18" charset="0"/>
                <a:ea typeface="宋体" panose="02010600030101010101" pitchFamily="2" charset="-122"/>
              </a:defRPr>
            </a:lvl2pPr>
            <a:lvl3pPr marL="1600200" indent="-685800" algn="l" defTabSz="762000">
              <a:defRPr sz="2400">
                <a:solidFill>
                  <a:schemeClr val="tx1"/>
                </a:solidFill>
                <a:latin typeface="Times New Roman" panose="02020603050405020304" pitchFamily="18" charset="0"/>
                <a:ea typeface="宋体" panose="02010600030101010101" pitchFamily="2" charset="-122"/>
              </a:defRPr>
            </a:lvl3pPr>
            <a:lvl4pPr marL="2019300" indent="-685800" algn="l" defTabSz="762000">
              <a:defRPr sz="2400">
                <a:solidFill>
                  <a:schemeClr val="tx1"/>
                </a:solidFill>
                <a:latin typeface="Times New Roman" panose="02020603050405020304" pitchFamily="18" charset="0"/>
                <a:ea typeface="宋体" panose="02010600030101010101" pitchFamily="2" charset="-122"/>
              </a:defRPr>
            </a:lvl4pPr>
            <a:lvl5pPr marL="2438400" indent="-685800" algn="l" defTabSz="762000">
              <a:defRPr sz="2400">
                <a:solidFill>
                  <a:schemeClr val="tx1"/>
                </a:solidFill>
                <a:latin typeface="Times New Roman" panose="02020603050405020304" pitchFamily="18" charset="0"/>
                <a:ea typeface="宋体" panose="02010600030101010101" pitchFamily="2" charset="-122"/>
              </a:defRPr>
            </a:lvl5pPr>
            <a:lvl6pPr marL="28956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3528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8100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267200" indent="-685800" defTabSz="762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zh-CN" altLang="en-US" sz="2800">
                <a:solidFill>
                  <a:srgbClr val="CC0000"/>
                </a:solidFill>
                <a:ea typeface="黑体" panose="02010609060101010101" pitchFamily="49" charset="-122"/>
              </a:rPr>
              <a:t>例</a:t>
            </a:r>
            <a:r>
              <a:rPr lang="en-US" altLang="zh-CN" sz="2800">
                <a:solidFill>
                  <a:srgbClr val="CC0000"/>
                </a:solidFill>
                <a:ea typeface="黑体" panose="02010609060101010101" pitchFamily="49" charset="-122"/>
              </a:rPr>
              <a:t>11.10</a:t>
            </a:r>
            <a:r>
              <a:rPr lang="en-US" altLang="zh-CN" sz="2800">
                <a:ea typeface="黑体" panose="02010609060101010101" pitchFamily="49" charset="-122"/>
              </a:rPr>
              <a:t> </a:t>
            </a:r>
            <a:r>
              <a:rPr lang="zh-CN" altLang="en-US" sz="2800">
                <a:solidFill>
                  <a:srgbClr val="0000CC"/>
                </a:solidFill>
                <a:ea typeface="黑体" panose="02010609060101010101" pitchFamily="49" charset="-122"/>
              </a:rPr>
              <a:t>写一函数以删除动态链表中指定的结点</a:t>
            </a:r>
            <a:r>
              <a:rPr lang="en-US" altLang="zh-CN" sz="2800">
                <a:solidFill>
                  <a:srgbClr val="0000CC"/>
                </a:solidFill>
                <a:ea typeface="黑体" panose="02010609060101010101" pitchFamily="49" charset="-122"/>
              </a:rPr>
              <a:t>.</a:t>
            </a:r>
          </a:p>
          <a:p>
            <a:pPr algn="just">
              <a:spcBef>
                <a:spcPct val="20000"/>
              </a:spcBef>
              <a:buClr>
                <a:schemeClr val="tx1"/>
              </a:buClr>
              <a:buFont typeface="Wingdings" panose="05000000000000000000" pitchFamily="2" charset="2"/>
              <a:buNone/>
            </a:pPr>
            <a:r>
              <a:rPr lang="zh-CN" altLang="en-US" sz="2800">
                <a:solidFill>
                  <a:srgbClr val="CC0000"/>
                </a:solidFill>
                <a:ea typeface="黑体" panose="02010609060101010101" pitchFamily="49" charset="-122"/>
              </a:rPr>
              <a:t>解题思路</a:t>
            </a:r>
            <a:r>
              <a:rPr lang="en-US" altLang="zh-CN" sz="2800">
                <a:solidFill>
                  <a:srgbClr val="CC0000"/>
                </a:solidFill>
                <a:ea typeface="黑体" panose="02010609060101010101" pitchFamily="49" charset="-122"/>
              </a:rPr>
              <a:t>:</a:t>
            </a:r>
          </a:p>
          <a:p>
            <a:pPr algn="just">
              <a:spcBef>
                <a:spcPct val="20000"/>
              </a:spcBef>
            </a:pPr>
            <a:r>
              <a:rPr lang="en-US" altLang="zh-CN" sz="2800">
                <a:ea typeface="黑体" panose="02010609060101010101" pitchFamily="49" charset="-122"/>
              </a:rPr>
              <a:t>         </a:t>
            </a:r>
            <a:r>
              <a:rPr lang="zh-CN" altLang="en-US" sz="2800">
                <a:ea typeface="黑体" panose="02010609060101010101" pitchFamily="49" charset="-122"/>
              </a:rPr>
              <a:t>从</a:t>
            </a:r>
            <a:r>
              <a:rPr lang="en-US" altLang="zh-CN" sz="2800">
                <a:ea typeface="黑体" panose="02010609060101010101" pitchFamily="49" charset="-122"/>
              </a:rPr>
              <a:t>p1</a:t>
            </a:r>
            <a:r>
              <a:rPr lang="zh-CN" altLang="en-US" sz="2800">
                <a:ea typeface="黑体" panose="02010609060101010101" pitchFamily="49" charset="-122"/>
              </a:rPr>
              <a:t>指向的第一个结点开始，检查该结点中的</a:t>
            </a:r>
            <a:r>
              <a:rPr lang="en-US" altLang="zh-CN" sz="2800">
                <a:ea typeface="黑体" panose="02010609060101010101" pitchFamily="49" charset="-122"/>
              </a:rPr>
              <a:t>num</a:t>
            </a:r>
            <a:r>
              <a:rPr lang="zh-CN" altLang="en-US" sz="2800">
                <a:ea typeface="黑体" panose="02010609060101010101" pitchFamily="49" charset="-122"/>
              </a:rPr>
              <a:t>值是否等于输入的要求删除的那个学号。如果相等就将该结点删除，如不相等，就将</a:t>
            </a:r>
            <a:r>
              <a:rPr lang="en-US" altLang="zh-CN" sz="2800">
                <a:ea typeface="黑体" panose="02010609060101010101" pitchFamily="49" charset="-122"/>
              </a:rPr>
              <a:t>p1</a:t>
            </a:r>
            <a:r>
              <a:rPr lang="zh-CN" altLang="en-US" sz="2800">
                <a:ea typeface="黑体" panose="02010609060101010101" pitchFamily="49" charset="-122"/>
              </a:rPr>
              <a:t>后移一个结点，再如此进行下去，直到遇到表尾为止。</a:t>
            </a:r>
          </a:p>
        </p:txBody>
      </p:sp>
      <p:sp>
        <p:nvSpPr>
          <p:cNvPr id="187395" name="Rectangle 3">
            <a:extLst>
              <a:ext uri="{FF2B5EF4-FFF2-40B4-BE49-F238E27FC236}">
                <a16:creationId xmlns:a16="http://schemas.microsoft.com/office/drawing/2014/main" id="{A7D0D04F-7505-436A-A0EC-DC655D11ED3F}"/>
              </a:ext>
            </a:extLst>
          </p:cNvPr>
          <p:cNvSpPr>
            <a:spLocks noChangeArrowheads="1"/>
          </p:cNvSpPr>
          <p:nvPr/>
        </p:nvSpPr>
        <p:spPr bwMode="auto">
          <a:xfrm>
            <a:off x="1403350" y="333375"/>
            <a:ext cx="5616575"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3600">
                <a:solidFill>
                  <a:srgbClr val="CC0000"/>
                </a:solidFill>
                <a:ea typeface="黑体" panose="02010609060101010101" pitchFamily="49" charset="-122"/>
              </a:rPr>
              <a:t>11.7.6 </a:t>
            </a:r>
            <a:r>
              <a:rPr lang="zh-CN" altLang="en-US" sz="3600">
                <a:solidFill>
                  <a:srgbClr val="CC0000"/>
                </a:solidFill>
                <a:ea typeface="黑体" panose="02010609060101010101" pitchFamily="49" charset="-122"/>
              </a:rPr>
              <a:t>对链表的删除操作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wipe(left)">
                                      <p:cBhvr>
                                        <p:cTn id="7" dur="1000"/>
                                        <p:tgtEl>
                                          <p:spTgt spid="187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zh-CN" sz="3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zh-CN" sz="3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422</TotalTime>
  <Pages>0</Pages>
  <Words>9261</Words>
  <Characters>0</Characters>
  <Application>Microsoft Office PowerPoint</Application>
  <DocSecurity>0</DocSecurity>
  <PresentationFormat>全屏显示(4:3)</PresentationFormat>
  <Lines>0</Lines>
  <Paragraphs>1727</Paragraphs>
  <Slides>160</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160</vt:i4>
      </vt:variant>
    </vt:vector>
  </HeadingPairs>
  <TitlesOfParts>
    <vt:vector size="173" baseType="lpstr">
      <vt:lpstr>Times New Roman</vt:lpstr>
      <vt:lpstr>宋体</vt:lpstr>
      <vt:lpstr>Arial</vt:lpstr>
      <vt:lpstr>黑体</vt:lpstr>
      <vt:lpstr>Monotype Sorts</vt:lpstr>
      <vt:lpstr>Times</vt:lpstr>
      <vt:lpstr>Wingdings</vt:lpstr>
      <vt:lpstr>Symbol</vt:lpstr>
      <vt:lpstr>隶书</vt:lpstr>
      <vt:lpstr>Wingdings 3</vt:lpstr>
      <vt:lpstr>Courier New</vt:lpstr>
      <vt:lpstr>楷体_GB2312</vt:lpstr>
      <vt:lpstr>默认设计模板</vt:lpstr>
      <vt:lpstr>PowerPoint 演示文稿</vt:lpstr>
      <vt:lpstr>从基本数据类型到抽象数据类型</vt:lpstr>
      <vt:lpstr>已学数据类型</vt:lpstr>
      <vt:lpstr>数组的解决方法</vt:lpstr>
      <vt:lpstr>PowerPoint 演示文稿</vt:lpstr>
      <vt:lpstr>数组的解决方法</vt:lpstr>
      <vt:lpstr>希望的内存分配图 </vt:lpstr>
      <vt:lpstr>PowerPoint 演示文稿</vt:lpstr>
      <vt:lpstr>PowerPoint 演示文稿</vt:lpstr>
      <vt:lpstr>PowerPoint 演示文稿</vt:lpstr>
      <vt:lpstr>结构体的解决方法</vt:lpstr>
      <vt:lpstr>11.2  结构体类型变量的定义</vt:lpstr>
      <vt:lpstr>PowerPoint 演示文稿</vt:lpstr>
      <vt:lpstr>a. 先声明结构体类型再定义变量名</vt:lpstr>
      <vt:lpstr>PowerPoint 演示文稿</vt:lpstr>
      <vt:lpstr>PowerPoint 演示文稿</vt:lpstr>
      <vt:lpstr>Sizeof (结构体）</vt:lpstr>
      <vt:lpstr>Sizeof (结构体）</vt:lpstr>
      <vt:lpstr>PowerPoint 演示文稿</vt:lpstr>
      <vt:lpstr>PowerPoint 演示文稿</vt:lpstr>
      <vt:lpstr>PowerPoint 演示文稿</vt:lpstr>
      <vt:lpstr>PowerPoint 演示文稿</vt:lpstr>
      <vt:lpstr>PowerPoint 演示文稿</vt:lpstr>
      <vt:lpstr>PowerPoint 演示文稿</vt:lpstr>
      <vt:lpstr>11.3. 结构体变量的引用</vt:lpstr>
      <vt:lpstr>（1）结构体变量的引用</vt:lpstr>
      <vt:lpstr>PowerPoint 演示文稿</vt:lpstr>
      <vt:lpstr>PowerPoint 演示文稿</vt:lpstr>
      <vt:lpstr>11.4. 结构体变量的初始化</vt:lpstr>
      <vt:lpstr>11.4. 结构体变量的初始化</vt:lpstr>
      <vt:lpstr>PowerPoint 演示文稿</vt:lpstr>
      <vt:lpstr>PowerPoint 演示文稿</vt:lpstr>
      <vt:lpstr>PowerPoint 演示文稿</vt:lpstr>
      <vt:lpstr>PowerPoint 演示文稿</vt:lpstr>
      <vt:lpstr>11.5 结构体数组</vt:lpstr>
      <vt:lpstr>PowerPoint 演示文稿</vt:lpstr>
      <vt:lpstr>PowerPoint 演示文稿</vt:lpstr>
      <vt:lpstr>PowerPoint 演示文稿</vt:lpstr>
      <vt:lpstr>11.6  指向结构体变类型数据的指针</vt:lpstr>
      <vt:lpstr>结构体数据的存储方式</vt:lpstr>
      <vt:lpstr>11.16.2  指向结构体变量的指针</vt:lpstr>
      <vt:lpstr>PowerPoint 演示文稿</vt:lpstr>
      <vt:lpstr>PowerPoint 演示文稿</vt:lpstr>
      <vt:lpstr>PowerPoint 演示文稿</vt:lpstr>
      <vt:lpstr>引用结构体成员的三种方法</vt:lpstr>
      <vt:lpstr>PowerPoint 演示文稿</vt:lpstr>
      <vt:lpstr>PowerPoint 演示文稿</vt:lpstr>
      <vt:lpstr>11.6.3 结构体指针作函参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结构体的解决方法</vt:lpstr>
      <vt:lpstr>结构体编程练习 在屏幕上模拟显示一个数字式时钟  </vt:lpstr>
      <vt:lpstr>结构体编程练习 在屏幕上模拟显示一个数字式时钟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void free( void *p1); </vt:lpstr>
      <vt:lpstr>     例     动态定义数组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11.7.6 对链表的删除操作 </vt:lpstr>
      <vt:lpstr>11.7.6 对链表的删除操作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用户自定义的数据类型</vt:lpstr>
      <vt:lpstr>PowerPoint 演示文稿</vt:lpstr>
      <vt:lpstr>这一章目前我们学习了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bit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lfx</dc:creator>
  <cp:keywords>计算机文化基础电子教案</cp:keywords>
  <dc:description/>
  <cp:lastModifiedBy>张伯望</cp:lastModifiedBy>
  <cp:revision>705</cp:revision>
  <cp:lastPrinted>1899-12-30T00:00:00Z</cp:lastPrinted>
  <dcterms:created xsi:type="dcterms:W3CDTF">2005-09-08T00:12:49Z</dcterms:created>
  <dcterms:modified xsi:type="dcterms:W3CDTF">2017-09-07T08:58:22Z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2052-8.1.0.2998</vt:lpwstr>
  </property>
</Properties>
</file>