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0"/>
  </p:notesMasterIdLst>
  <p:sldIdLst>
    <p:sldId id="257" r:id="rId2"/>
    <p:sldId id="258" r:id="rId3"/>
    <p:sldId id="269" r:id="rId4"/>
    <p:sldId id="268" r:id="rId5"/>
    <p:sldId id="267" r:id="rId6"/>
    <p:sldId id="270" r:id="rId7"/>
    <p:sldId id="259" r:id="rId8"/>
    <p:sldId id="266" r:id="rId9"/>
    <p:sldId id="265" r:id="rId10"/>
    <p:sldId id="261" r:id="rId11"/>
    <p:sldId id="262" r:id="rId12"/>
    <p:sldId id="273" r:id="rId13"/>
    <p:sldId id="274" r:id="rId14"/>
    <p:sldId id="272" r:id="rId15"/>
    <p:sldId id="263" r:id="rId16"/>
    <p:sldId id="275" r:id="rId17"/>
    <p:sldId id="264" r:id="rId18"/>
    <p:sldId id="271" r:id="rId1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AB31109-D6B5-4510-A35B-4D60AA4909F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endParaRPr lang="en-US" altLang="zh-CN"/>
          </a:p>
        </p:txBody>
      </p:sp>
      <p:sp>
        <p:nvSpPr>
          <p:cNvPr id="12291" name="Rectangle 3">
            <a:extLst>
              <a:ext uri="{FF2B5EF4-FFF2-40B4-BE49-F238E27FC236}">
                <a16:creationId xmlns:a16="http://schemas.microsoft.com/office/drawing/2014/main" id="{BDE99ECC-2147-4736-BB48-A343C4E159FF}"/>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en-US" altLang="zh-CN"/>
          </a:p>
        </p:txBody>
      </p:sp>
      <p:sp>
        <p:nvSpPr>
          <p:cNvPr id="12292" name="Rectangle 4">
            <a:extLst>
              <a:ext uri="{FF2B5EF4-FFF2-40B4-BE49-F238E27FC236}">
                <a16:creationId xmlns:a16="http://schemas.microsoft.com/office/drawing/2014/main" id="{B4A0DD52-B74A-4C50-8C81-ED574B7EA650}"/>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3" name="Rectangle 5">
            <a:extLst>
              <a:ext uri="{FF2B5EF4-FFF2-40B4-BE49-F238E27FC236}">
                <a16:creationId xmlns:a16="http://schemas.microsoft.com/office/drawing/2014/main" id="{44A10D5C-DBE8-4CB1-82C1-46616D0787CC}"/>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294" name="Rectangle 6">
            <a:extLst>
              <a:ext uri="{FF2B5EF4-FFF2-40B4-BE49-F238E27FC236}">
                <a16:creationId xmlns:a16="http://schemas.microsoft.com/office/drawing/2014/main" id="{268A7805-AF11-45B7-869D-BD8510B8622A}"/>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endParaRPr lang="en-US" altLang="zh-CN"/>
          </a:p>
        </p:txBody>
      </p:sp>
      <p:sp>
        <p:nvSpPr>
          <p:cNvPr id="12295" name="Rectangle 7">
            <a:extLst>
              <a:ext uri="{FF2B5EF4-FFF2-40B4-BE49-F238E27FC236}">
                <a16:creationId xmlns:a16="http://schemas.microsoft.com/office/drawing/2014/main" id="{DBEEAC7D-0318-420A-B9A6-86D7458CD697}"/>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CBE33DF2-FB28-4184-98F7-A74722083124}"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3794" name="Group 2">
            <a:extLst>
              <a:ext uri="{FF2B5EF4-FFF2-40B4-BE49-F238E27FC236}">
                <a16:creationId xmlns:a16="http://schemas.microsoft.com/office/drawing/2014/main" id="{031A4D90-D28E-4CCE-8730-177C96619911}"/>
              </a:ext>
            </a:extLst>
          </p:cNvPr>
          <p:cNvGrpSpPr>
            <a:grpSpLocks/>
          </p:cNvGrpSpPr>
          <p:nvPr/>
        </p:nvGrpSpPr>
        <p:grpSpPr bwMode="auto">
          <a:xfrm>
            <a:off x="4716463" y="5345113"/>
            <a:ext cx="4427537" cy="1512887"/>
            <a:chOff x="2971" y="3367"/>
            <a:chExt cx="2789" cy="953"/>
          </a:xfrm>
        </p:grpSpPr>
        <p:sp>
          <p:nvSpPr>
            <p:cNvPr id="33795" name="Freeform 3">
              <a:extLst>
                <a:ext uri="{FF2B5EF4-FFF2-40B4-BE49-F238E27FC236}">
                  <a16:creationId xmlns:a16="http://schemas.microsoft.com/office/drawing/2014/main" id="{E6615D1E-70B8-4F96-A8A2-8FB60D8554B2}"/>
                </a:ext>
              </a:extLst>
            </p:cNvPr>
            <p:cNvSpPr>
              <a:spLocks/>
            </p:cNvSpPr>
            <p:nvPr/>
          </p:nvSpPr>
          <p:spPr bwMode="ltGray">
            <a:xfrm>
              <a:off x="2971" y="3367"/>
              <a:ext cx="2789" cy="953"/>
            </a:xfrm>
            <a:custGeom>
              <a:avLst/>
              <a:gdLst>
                <a:gd name="T0" fmla="*/ 2768 w 2780"/>
                <a:gd name="T1" fmla="*/ 18 h 953"/>
                <a:gd name="T2" fmla="*/ 2678 w 2780"/>
                <a:gd name="T3" fmla="*/ 24 h 953"/>
                <a:gd name="T4" fmla="*/ 2613 w 2780"/>
                <a:gd name="T5" fmla="*/ 102 h 953"/>
                <a:gd name="T6" fmla="*/ 2511 w 2780"/>
                <a:gd name="T7" fmla="*/ 156 h 953"/>
                <a:gd name="T8" fmla="*/ 2505 w 2780"/>
                <a:gd name="T9" fmla="*/ 222 h 953"/>
                <a:gd name="T10" fmla="*/ 2487 w 2780"/>
                <a:gd name="T11" fmla="*/ 246 h 953"/>
                <a:gd name="T12" fmla="*/ 2469 w 2780"/>
                <a:gd name="T13" fmla="*/ 252 h 953"/>
                <a:gd name="T14" fmla="*/ 2397 w 2780"/>
                <a:gd name="T15" fmla="*/ 210 h 953"/>
                <a:gd name="T16" fmla="*/ 2260 w 2780"/>
                <a:gd name="T17" fmla="*/ 192 h 953"/>
                <a:gd name="T18" fmla="*/ 2236 w 2780"/>
                <a:gd name="T19" fmla="*/ 186 h 953"/>
                <a:gd name="T20" fmla="*/ 2218 w 2780"/>
                <a:gd name="T21" fmla="*/ 192 h 953"/>
                <a:gd name="T22" fmla="*/ 2146 w 2780"/>
                <a:gd name="T23" fmla="*/ 228 h 953"/>
                <a:gd name="T24" fmla="*/ 2110 w 2780"/>
                <a:gd name="T25" fmla="*/ 240 h 953"/>
                <a:gd name="T26" fmla="*/ 2086 w 2780"/>
                <a:gd name="T27" fmla="*/ 246 h 953"/>
                <a:gd name="T28" fmla="*/ 2074 w 2780"/>
                <a:gd name="T29" fmla="*/ 258 h 953"/>
                <a:gd name="T30" fmla="*/ 2074 w 2780"/>
                <a:gd name="T31" fmla="*/ 276 h 953"/>
                <a:gd name="T32" fmla="*/ 2051 w 2780"/>
                <a:gd name="T33" fmla="*/ 300 h 953"/>
                <a:gd name="T34" fmla="*/ 2033 w 2780"/>
                <a:gd name="T35" fmla="*/ 312 h 953"/>
                <a:gd name="T36" fmla="*/ 2021 w 2780"/>
                <a:gd name="T37" fmla="*/ 324 h 953"/>
                <a:gd name="T38" fmla="*/ 2009 w 2780"/>
                <a:gd name="T39" fmla="*/ 336 h 953"/>
                <a:gd name="T40" fmla="*/ 1979 w 2780"/>
                <a:gd name="T41" fmla="*/ 342 h 953"/>
                <a:gd name="T42" fmla="*/ 1913 w 2780"/>
                <a:gd name="T43" fmla="*/ 336 h 953"/>
                <a:gd name="T44" fmla="*/ 1877 w 2780"/>
                <a:gd name="T45" fmla="*/ 330 h 953"/>
                <a:gd name="T46" fmla="*/ 1865 w 2780"/>
                <a:gd name="T47" fmla="*/ 342 h 953"/>
                <a:gd name="T48" fmla="*/ 1853 w 2780"/>
                <a:gd name="T49" fmla="*/ 354 h 953"/>
                <a:gd name="T50" fmla="*/ 1823 w 2780"/>
                <a:gd name="T51" fmla="*/ 360 h 953"/>
                <a:gd name="T52" fmla="*/ 1764 w 2780"/>
                <a:gd name="T53" fmla="*/ 342 h 953"/>
                <a:gd name="T54" fmla="*/ 1740 w 2780"/>
                <a:gd name="T55" fmla="*/ 342 h 953"/>
                <a:gd name="T56" fmla="*/ 1716 w 2780"/>
                <a:gd name="T57" fmla="*/ 354 h 953"/>
                <a:gd name="T58" fmla="*/ 1656 w 2780"/>
                <a:gd name="T59" fmla="*/ 425 h 953"/>
                <a:gd name="T60" fmla="*/ 1614 w 2780"/>
                <a:gd name="T61" fmla="*/ 569 h 953"/>
                <a:gd name="T62" fmla="*/ 1614 w 2780"/>
                <a:gd name="T63" fmla="*/ 593 h 953"/>
                <a:gd name="T64" fmla="*/ 1620 w 2780"/>
                <a:gd name="T65" fmla="*/ 641 h 953"/>
                <a:gd name="T66" fmla="*/ 1638 w 2780"/>
                <a:gd name="T67" fmla="*/ 659 h 953"/>
                <a:gd name="T68" fmla="*/ 1632 w 2780"/>
                <a:gd name="T69" fmla="*/ 671 h 953"/>
                <a:gd name="T70" fmla="*/ 1620 w 2780"/>
                <a:gd name="T71" fmla="*/ 683 h 953"/>
                <a:gd name="T72" fmla="*/ 1542 w 2780"/>
                <a:gd name="T73" fmla="*/ 689 h 953"/>
                <a:gd name="T74" fmla="*/ 1465 w 2780"/>
                <a:gd name="T75" fmla="*/ 629 h 953"/>
                <a:gd name="T76" fmla="*/ 1333 w 2780"/>
                <a:gd name="T77" fmla="*/ 587 h 953"/>
                <a:gd name="T78" fmla="*/ 1184 w 2780"/>
                <a:gd name="T79" fmla="*/ 671 h 953"/>
                <a:gd name="T80" fmla="*/ 1016 w 2780"/>
                <a:gd name="T81" fmla="*/ 731 h 953"/>
                <a:gd name="T82" fmla="*/ 813 w 2780"/>
                <a:gd name="T83" fmla="*/ 743 h 953"/>
                <a:gd name="T84" fmla="*/ 628 w 2780"/>
                <a:gd name="T85" fmla="*/ 701 h 953"/>
                <a:gd name="T86" fmla="*/ 568 w 2780"/>
                <a:gd name="T87" fmla="*/ 695 h 953"/>
                <a:gd name="T88" fmla="*/ 556 w 2780"/>
                <a:gd name="T89" fmla="*/ 701 h 953"/>
                <a:gd name="T90" fmla="*/ 520 w 2780"/>
                <a:gd name="T91" fmla="*/ 731 h 953"/>
                <a:gd name="T92" fmla="*/ 436 w 2780"/>
                <a:gd name="T93" fmla="*/ 809 h 953"/>
                <a:gd name="T94" fmla="*/ 406 w 2780"/>
                <a:gd name="T95" fmla="*/ 821 h 953"/>
                <a:gd name="T96" fmla="*/ 382 w 2780"/>
                <a:gd name="T97" fmla="*/ 821 h 953"/>
                <a:gd name="T98" fmla="*/ 335 w 2780"/>
                <a:gd name="T99" fmla="*/ 827 h 953"/>
                <a:gd name="T100" fmla="*/ 209 w 2780"/>
                <a:gd name="T101" fmla="*/ 851 h 953"/>
                <a:gd name="T102" fmla="*/ 173 w 2780"/>
                <a:gd name="T103" fmla="*/ 857 h 953"/>
                <a:gd name="T104" fmla="*/ 125 w 2780"/>
                <a:gd name="T105" fmla="*/ 851 h 953"/>
                <a:gd name="T106" fmla="*/ 107 w 2780"/>
                <a:gd name="T107" fmla="*/ 857 h 953"/>
                <a:gd name="T108" fmla="*/ 101 w 2780"/>
                <a:gd name="T109" fmla="*/ 875 h 953"/>
                <a:gd name="T110" fmla="*/ 83 w 2780"/>
                <a:gd name="T111" fmla="*/ 887 h 953"/>
                <a:gd name="T112" fmla="*/ 48 w 2780"/>
                <a:gd name="T113" fmla="*/ 899 h 953"/>
                <a:gd name="T114" fmla="*/ 2780 w 2780"/>
                <a:gd name="T115" fmla="*/ 24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80" h="953">
                  <a:moveTo>
                    <a:pt x="2780" y="24"/>
                  </a:moveTo>
                  <a:lnTo>
                    <a:pt x="2774" y="24"/>
                  </a:lnTo>
                  <a:lnTo>
                    <a:pt x="2774" y="18"/>
                  </a:lnTo>
                  <a:lnTo>
                    <a:pt x="2768" y="18"/>
                  </a:lnTo>
                  <a:lnTo>
                    <a:pt x="2756" y="12"/>
                  </a:lnTo>
                  <a:lnTo>
                    <a:pt x="2738" y="6"/>
                  </a:lnTo>
                  <a:lnTo>
                    <a:pt x="2714" y="0"/>
                  </a:lnTo>
                  <a:lnTo>
                    <a:pt x="2678" y="24"/>
                  </a:lnTo>
                  <a:lnTo>
                    <a:pt x="2643" y="54"/>
                  </a:lnTo>
                  <a:lnTo>
                    <a:pt x="2619" y="90"/>
                  </a:lnTo>
                  <a:lnTo>
                    <a:pt x="2613" y="96"/>
                  </a:lnTo>
                  <a:lnTo>
                    <a:pt x="2613" y="102"/>
                  </a:lnTo>
                  <a:lnTo>
                    <a:pt x="2601" y="108"/>
                  </a:lnTo>
                  <a:lnTo>
                    <a:pt x="2583" y="120"/>
                  </a:lnTo>
                  <a:lnTo>
                    <a:pt x="2541" y="132"/>
                  </a:lnTo>
                  <a:lnTo>
                    <a:pt x="2511" y="156"/>
                  </a:lnTo>
                  <a:lnTo>
                    <a:pt x="2511" y="204"/>
                  </a:lnTo>
                  <a:lnTo>
                    <a:pt x="2511" y="210"/>
                  </a:lnTo>
                  <a:lnTo>
                    <a:pt x="2505" y="216"/>
                  </a:lnTo>
                  <a:lnTo>
                    <a:pt x="2505" y="222"/>
                  </a:lnTo>
                  <a:lnTo>
                    <a:pt x="2499" y="228"/>
                  </a:lnTo>
                  <a:lnTo>
                    <a:pt x="2499" y="240"/>
                  </a:lnTo>
                  <a:lnTo>
                    <a:pt x="2493" y="246"/>
                  </a:lnTo>
                  <a:lnTo>
                    <a:pt x="2487" y="246"/>
                  </a:lnTo>
                  <a:lnTo>
                    <a:pt x="2487" y="252"/>
                  </a:lnTo>
                  <a:lnTo>
                    <a:pt x="2481" y="252"/>
                  </a:lnTo>
                  <a:lnTo>
                    <a:pt x="2475" y="252"/>
                  </a:lnTo>
                  <a:lnTo>
                    <a:pt x="2469" y="252"/>
                  </a:lnTo>
                  <a:lnTo>
                    <a:pt x="2457" y="252"/>
                  </a:lnTo>
                  <a:lnTo>
                    <a:pt x="2439" y="258"/>
                  </a:lnTo>
                  <a:lnTo>
                    <a:pt x="2415" y="222"/>
                  </a:lnTo>
                  <a:lnTo>
                    <a:pt x="2397" y="210"/>
                  </a:lnTo>
                  <a:lnTo>
                    <a:pt x="2373" y="216"/>
                  </a:lnTo>
                  <a:lnTo>
                    <a:pt x="2332" y="216"/>
                  </a:lnTo>
                  <a:lnTo>
                    <a:pt x="2296" y="204"/>
                  </a:lnTo>
                  <a:lnTo>
                    <a:pt x="2260" y="192"/>
                  </a:lnTo>
                  <a:lnTo>
                    <a:pt x="2260" y="192"/>
                  </a:lnTo>
                  <a:lnTo>
                    <a:pt x="2248" y="186"/>
                  </a:lnTo>
                  <a:lnTo>
                    <a:pt x="2242" y="186"/>
                  </a:lnTo>
                  <a:lnTo>
                    <a:pt x="2236" y="186"/>
                  </a:lnTo>
                  <a:lnTo>
                    <a:pt x="2230" y="186"/>
                  </a:lnTo>
                  <a:lnTo>
                    <a:pt x="2224" y="192"/>
                  </a:lnTo>
                  <a:lnTo>
                    <a:pt x="2224" y="192"/>
                  </a:lnTo>
                  <a:lnTo>
                    <a:pt x="2218" y="192"/>
                  </a:lnTo>
                  <a:lnTo>
                    <a:pt x="2212" y="198"/>
                  </a:lnTo>
                  <a:lnTo>
                    <a:pt x="2194" y="204"/>
                  </a:lnTo>
                  <a:lnTo>
                    <a:pt x="2170" y="210"/>
                  </a:lnTo>
                  <a:lnTo>
                    <a:pt x="2146" y="228"/>
                  </a:lnTo>
                  <a:lnTo>
                    <a:pt x="2122" y="240"/>
                  </a:lnTo>
                  <a:lnTo>
                    <a:pt x="2116" y="240"/>
                  </a:lnTo>
                  <a:lnTo>
                    <a:pt x="2110" y="240"/>
                  </a:lnTo>
                  <a:lnTo>
                    <a:pt x="2110" y="240"/>
                  </a:lnTo>
                  <a:lnTo>
                    <a:pt x="2104" y="240"/>
                  </a:lnTo>
                  <a:lnTo>
                    <a:pt x="2098" y="246"/>
                  </a:lnTo>
                  <a:lnTo>
                    <a:pt x="2092" y="246"/>
                  </a:lnTo>
                  <a:lnTo>
                    <a:pt x="2086" y="246"/>
                  </a:lnTo>
                  <a:lnTo>
                    <a:pt x="2080" y="252"/>
                  </a:lnTo>
                  <a:lnTo>
                    <a:pt x="2080" y="258"/>
                  </a:lnTo>
                  <a:lnTo>
                    <a:pt x="2074" y="258"/>
                  </a:lnTo>
                  <a:lnTo>
                    <a:pt x="2074" y="258"/>
                  </a:lnTo>
                  <a:lnTo>
                    <a:pt x="2074" y="264"/>
                  </a:lnTo>
                  <a:lnTo>
                    <a:pt x="2074" y="264"/>
                  </a:lnTo>
                  <a:lnTo>
                    <a:pt x="2074" y="270"/>
                  </a:lnTo>
                  <a:lnTo>
                    <a:pt x="2074" y="276"/>
                  </a:lnTo>
                  <a:lnTo>
                    <a:pt x="2069" y="288"/>
                  </a:lnTo>
                  <a:lnTo>
                    <a:pt x="2057" y="300"/>
                  </a:lnTo>
                  <a:lnTo>
                    <a:pt x="2057" y="300"/>
                  </a:lnTo>
                  <a:lnTo>
                    <a:pt x="2051" y="300"/>
                  </a:lnTo>
                  <a:lnTo>
                    <a:pt x="2045" y="300"/>
                  </a:lnTo>
                  <a:lnTo>
                    <a:pt x="2039" y="306"/>
                  </a:lnTo>
                  <a:lnTo>
                    <a:pt x="2033" y="306"/>
                  </a:lnTo>
                  <a:lnTo>
                    <a:pt x="2033" y="312"/>
                  </a:lnTo>
                  <a:lnTo>
                    <a:pt x="2027" y="312"/>
                  </a:lnTo>
                  <a:lnTo>
                    <a:pt x="2027" y="318"/>
                  </a:lnTo>
                  <a:lnTo>
                    <a:pt x="2027" y="318"/>
                  </a:lnTo>
                  <a:lnTo>
                    <a:pt x="2021" y="324"/>
                  </a:lnTo>
                  <a:lnTo>
                    <a:pt x="2021" y="324"/>
                  </a:lnTo>
                  <a:lnTo>
                    <a:pt x="2015" y="330"/>
                  </a:lnTo>
                  <a:lnTo>
                    <a:pt x="2015" y="330"/>
                  </a:lnTo>
                  <a:lnTo>
                    <a:pt x="2009" y="336"/>
                  </a:lnTo>
                  <a:lnTo>
                    <a:pt x="1997" y="336"/>
                  </a:lnTo>
                  <a:lnTo>
                    <a:pt x="1991" y="342"/>
                  </a:lnTo>
                  <a:lnTo>
                    <a:pt x="1985" y="342"/>
                  </a:lnTo>
                  <a:lnTo>
                    <a:pt x="1979" y="342"/>
                  </a:lnTo>
                  <a:lnTo>
                    <a:pt x="1961" y="336"/>
                  </a:lnTo>
                  <a:lnTo>
                    <a:pt x="1925" y="336"/>
                  </a:lnTo>
                  <a:lnTo>
                    <a:pt x="1919" y="336"/>
                  </a:lnTo>
                  <a:lnTo>
                    <a:pt x="1913" y="336"/>
                  </a:lnTo>
                  <a:lnTo>
                    <a:pt x="1895" y="330"/>
                  </a:lnTo>
                  <a:lnTo>
                    <a:pt x="1889" y="330"/>
                  </a:lnTo>
                  <a:lnTo>
                    <a:pt x="1883" y="330"/>
                  </a:lnTo>
                  <a:lnTo>
                    <a:pt x="1877" y="330"/>
                  </a:lnTo>
                  <a:lnTo>
                    <a:pt x="1877" y="330"/>
                  </a:lnTo>
                  <a:lnTo>
                    <a:pt x="1871" y="336"/>
                  </a:lnTo>
                  <a:lnTo>
                    <a:pt x="1871" y="336"/>
                  </a:lnTo>
                  <a:lnTo>
                    <a:pt x="1865" y="342"/>
                  </a:lnTo>
                  <a:lnTo>
                    <a:pt x="1865" y="342"/>
                  </a:lnTo>
                  <a:lnTo>
                    <a:pt x="1859" y="348"/>
                  </a:lnTo>
                  <a:lnTo>
                    <a:pt x="1859" y="348"/>
                  </a:lnTo>
                  <a:lnTo>
                    <a:pt x="1853" y="354"/>
                  </a:lnTo>
                  <a:lnTo>
                    <a:pt x="1847" y="354"/>
                  </a:lnTo>
                  <a:lnTo>
                    <a:pt x="1835" y="360"/>
                  </a:lnTo>
                  <a:lnTo>
                    <a:pt x="1829" y="360"/>
                  </a:lnTo>
                  <a:lnTo>
                    <a:pt x="1823" y="360"/>
                  </a:lnTo>
                  <a:lnTo>
                    <a:pt x="1817" y="360"/>
                  </a:lnTo>
                  <a:lnTo>
                    <a:pt x="1776" y="342"/>
                  </a:lnTo>
                  <a:lnTo>
                    <a:pt x="1770" y="342"/>
                  </a:lnTo>
                  <a:lnTo>
                    <a:pt x="1764" y="342"/>
                  </a:lnTo>
                  <a:lnTo>
                    <a:pt x="1758" y="342"/>
                  </a:lnTo>
                  <a:lnTo>
                    <a:pt x="1746" y="342"/>
                  </a:lnTo>
                  <a:lnTo>
                    <a:pt x="1746" y="342"/>
                  </a:lnTo>
                  <a:lnTo>
                    <a:pt x="1740" y="342"/>
                  </a:lnTo>
                  <a:lnTo>
                    <a:pt x="1734" y="342"/>
                  </a:lnTo>
                  <a:lnTo>
                    <a:pt x="1728" y="348"/>
                  </a:lnTo>
                  <a:lnTo>
                    <a:pt x="1722" y="348"/>
                  </a:lnTo>
                  <a:lnTo>
                    <a:pt x="1716" y="354"/>
                  </a:lnTo>
                  <a:lnTo>
                    <a:pt x="1704" y="366"/>
                  </a:lnTo>
                  <a:lnTo>
                    <a:pt x="1698" y="378"/>
                  </a:lnTo>
                  <a:lnTo>
                    <a:pt x="1674" y="402"/>
                  </a:lnTo>
                  <a:lnTo>
                    <a:pt x="1656" y="425"/>
                  </a:lnTo>
                  <a:lnTo>
                    <a:pt x="1632" y="461"/>
                  </a:lnTo>
                  <a:lnTo>
                    <a:pt x="1614" y="509"/>
                  </a:lnTo>
                  <a:lnTo>
                    <a:pt x="1614" y="563"/>
                  </a:lnTo>
                  <a:lnTo>
                    <a:pt x="1614" y="569"/>
                  </a:lnTo>
                  <a:lnTo>
                    <a:pt x="1614" y="575"/>
                  </a:lnTo>
                  <a:lnTo>
                    <a:pt x="1614" y="581"/>
                  </a:lnTo>
                  <a:lnTo>
                    <a:pt x="1614" y="587"/>
                  </a:lnTo>
                  <a:lnTo>
                    <a:pt x="1614" y="593"/>
                  </a:lnTo>
                  <a:lnTo>
                    <a:pt x="1614" y="599"/>
                  </a:lnTo>
                  <a:lnTo>
                    <a:pt x="1614" y="605"/>
                  </a:lnTo>
                  <a:lnTo>
                    <a:pt x="1614" y="617"/>
                  </a:lnTo>
                  <a:lnTo>
                    <a:pt x="1620" y="641"/>
                  </a:lnTo>
                  <a:lnTo>
                    <a:pt x="1626" y="641"/>
                  </a:lnTo>
                  <a:lnTo>
                    <a:pt x="1632" y="647"/>
                  </a:lnTo>
                  <a:lnTo>
                    <a:pt x="1632" y="659"/>
                  </a:lnTo>
                  <a:lnTo>
                    <a:pt x="1638" y="659"/>
                  </a:lnTo>
                  <a:lnTo>
                    <a:pt x="1638" y="665"/>
                  </a:lnTo>
                  <a:lnTo>
                    <a:pt x="1638" y="665"/>
                  </a:lnTo>
                  <a:lnTo>
                    <a:pt x="1638" y="671"/>
                  </a:lnTo>
                  <a:lnTo>
                    <a:pt x="1632" y="671"/>
                  </a:lnTo>
                  <a:lnTo>
                    <a:pt x="1632" y="677"/>
                  </a:lnTo>
                  <a:lnTo>
                    <a:pt x="1632" y="677"/>
                  </a:lnTo>
                  <a:lnTo>
                    <a:pt x="1626" y="677"/>
                  </a:lnTo>
                  <a:lnTo>
                    <a:pt x="1620" y="683"/>
                  </a:lnTo>
                  <a:lnTo>
                    <a:pt x="1596" y="689"/>
                  </a:lnTo>
                  <a:lnTo>
                    <a:pt x="1572" y="689"/>
                  </a:lnTo>
                  <a:lnTo>
                    <a:pt x="1548" y="689"/>
                  </a:lnTo>
                  <a:lnTo>
                    <a:pt x="1542" y="689"/>
                  </a:lnTo>
                  <a:lnTo>
                    <a:pt x="1536" y="689"/>
                  </a:lnTo>
                  <a:lnTo>
                    <a:pt x="1518" y="683"/>
                  </a:lnTo>
                  <a:lnTo>
                    <a:pt x="1495" y="671"/>
                  </a:lnTo>
                  <a:lnTo>
                    <a:pt x="1465" y="629"/>
                  </a:lnTo>
                  <a:lnTo>
                    <a:pt x="1435" y="599"/>
                  </a:lnTo>
                  <a:lnTo>
                    <a:pt x="1405" y="581"/>
                  </a:lnTo>
                  <a:lnTo>
                    <a:pt x="1375" y="563"/>
                  </a:lnTo>
                  <a:lnTo>
                    <a:pt x="1333" y="587"/>
                  </a:lnTo>
                  <a:lnTo>
                    <a:pt x="1303" y="653"/>
                  </a:lnTo>
                  <a:lnTo>
                    <a:pt x="1261" y="665"/>
                  </a:lnTo>
                  <a:lnTo>
                    <a:pt x="1219" y="653"/>
                  </a:lnTo>
                  <a:lnTo>
                    <a:pt x="1184" y="671"/>
                  </a:lnTo>
                  <a:lnTo>
                    <a:pt x="1136" y="671"/>
                  </a:lnTo>
                  <a:lnTo>
                    <a:pt x="1106" y="671"/>
                  </a:lnTo>
                  <a:lnTo>
                    <a:pt x="1076" y="707"/>
                  </a:lnTo>
                  <a:lnTo>
                    <a:pt x="1016" y="731"/>
                  </a:lnTo>
                  <a:lnTo>
                    <a:pt x="944" y="761"/>
                  </a:lnTo>
                  <a:lnTo>
                    <a:pt x="921" y="773"/>
                  </a:lnTo>
                  <a:lnTo>
                    <a:pt x="867" y="773"/>
                  </a:lnTo>
                  <a:lnTo>
                    <a:pt x="813" y="743"/>
                  </a:lnTo>
                  <a:lnTo>
                    <a:pt x="783" y="719"/>
                  </a:lnTo>
                  <a:lnTo>
                    <a:pt x="741" y="713"/>
                  </a:lnTo>
                  <a:lnTo>
                    <a:pt x="693" y="701"/>
                  </a:lnTo>
                  <a:lnTo>
                    <a:pt x="628" y="701"/>
                  </a:lnTo>
                  <a:lnTo>
                    <a:pt x="616" y="701"/>
                  </a:lnTo>
                  <a:lnTo>
                    <a:pt x="598" y="695"/>
                  </a:lnTo>
                  <a:lnTo>
                    <a:pt x="580" y="695"/>
                  </a:lnTo>
                  <a:lnTo>
                    <a:pt x="568" y="695"/>
                  </a:lnTo>
                  <a:lnTo>
                    <a:pt x="568" y="695"/>
                  </a:lnTo>
                  <a:lnTo>
                    <a:pt x="562" y="701"/>
                  </a:lnTo>
                  <a:lnTo>
                    <a:pt x="556" y="701"/>
                  </a:lnTo>
                  <a:lnTo>
                    <a:pt x="556" y="701"/>
                  </a:lnTo>
                  <a:lnTo>
                    <a:pt x="556" y="701"/>
                  </a:lnTo>
                  <a:lnTo>
                    <a:pt x="550" y="707"/>
                  </a:lnTo>
                  <a:lnTo>
                    <a:pt x="544" y="713"/>
                  </a:lnTo>
                  <a:lnTo>
                    <a:pt x="520" y="731"/>
                  </a:lnTo>
                  <a:lnTo>
                    <a:pt x="496" y="749"/>
                  </a:lnTo>
                  <a:lnTo>
                    <a:pt x="460" y="785"/>
                  </a:lnTo>
                  <a:lnTo>
                    <a:pt x="454" y="791"/>
                  </a:lnTo>
                  <a:lnTo>
                    <a:pt x="436" y="809"/>
                  </a:lnTo>
                  <a:lnTo>
                    <a:pt x="424" y="815"/>
                  </a:lnTo>
                  <a:lnTo>
                    <a:pt x="418" y="821"/>
                  </a:lnTo>
                  <a:lnTo>
                    <a:pt x="412" y="821"/>
                  </a:lnTo>
                  <a:lnTo>
                    <a:pt x="406" y="821"/>
                  </a:lnTo>
                  <a:lnTo>
                    <a:pt x="400" y="821"/>
                  </a:lnTo>
                  <a:lnTo>
                    <a:pt x="394" y="821"/>
                  </a:lnTo>
                  <a:lnTo>
                    <a:pt x="388" y="821"/>
                  </a:lnTo>
                  <a:lnTo>
                    <a:pt x="382" y="821"/>
                  </a:lnTo>
                  <a:lnTo>
                    <a:pt x="370" y="821"/>
                  </a:lnTo>
                  <a:lnTo>
                    <a:pt x="358" y="821"/>
                  </a:lnTo>
                  <a:lnTo>
                    <a:pt x="352" y="821"/>
                  </a:lnTo>
                  <a:lnTo>
                    <a:pt x="335" y="827"/>
                  </a:lnTo>
                  <a:lnTo>
                    <a:pt x="329" y="827"/>
                  </a:lnTo>
                  <a:lnTo>
                    <a:pt x="233" y="839"/>
                  </a:lnTo>
                  <a:lnTo>
                    <a:pt x="227" y="845"/>
                  </a:lnTo>
                  <a:lnTo>
                    <a:pt x="209" y="851"/>
                  </a:lnTo>
                  <a:lnTo>
                    <a:pt x="197" y="851"/>
                  </a:lnTo>
                  <a:lnTo>
                    <a:pt x="185" y="857"/>
                  </a:lnTo>
                  <a:lnTo>
                    <a:pt x="179" y="857"/>
                  </a:lnTo>
                  <a:lnTo>
                    <a:pt x="173" y="857"/>
                  </a:lnTo>
                  <a:lnTo>
                    <a:pt x="167" y="857"/>
                  </a:lnTo>
                  <a:lnTo>
                    <a:pt x="149" y="851"/>
                  </a:lnTo>
                  <a:lnTo>
                    <a:pt x="137" y="851"/>
                  </a:lnTo>
                  <a:lnTo>
                    <a:pt x="125" y="851"/>
                  </a:lnTo>
                  <a:lnTo>
                    <a:pt x="119" y="857"/>
                  </a:lnTo>
                  <a:lnTo>
                    <a:pt x="113" y="857"/>
                  </a:lnTo>
                  <a:lnTo>
                    <a:pt x="107" y="857"/>
                  </a:lnTo>
                  <a:lnTo>
                    <a:pt x="107" y="857"/>
                  </a:lnTo>
                  <a:lnTo>
                    <a:pt x="101" y="863"/>
                  </a:lnTo>
                  <a:lnTo>
                    <a:pt x="101" y="863"/>
                  </a:lnTo>
                  <a:lnTo>
                    <a:pt x="101" y="869"/>
                  </a:lnTo>
                  <a:lnTo>
                    <a:pt x="101" y="875"/>
                  </a:lnTo>
                  <a:lnTo>
                    <a:pt x="95" y="875"/>
                  </a:lnTo>
                  <a:lnTo>
                    <a:pt x="95" y="881"/>
                  </a:lnTo>
                  <a:lnTo>
                    <a:pt x="89" y="881"/>
                  </a:lnTo>
                  <a:lnTo>
                    <a:pt x="83" y="887"/>
                  </a:lnTo>
                  <a:lnTo>
                    <a:pt x="77" y="887"/>
                  </a:lnTo>
                  <a:lnTo>
                    <a:pt x="60" y="893"/>
                  </a:lnTo>
                  <a:lnTo>
                    <a:pt x="54" y="899"/>
                  </a:lnTo>
                  <a:lnTo>
                    <a:pt x="48" y="899"/>
                  </a:lnTo>
                  <a:lnTo>
                    <a:pt x="48" y="905"/>
                  </a:lnTo>
                  <a:lnTo>
                    <a:pt x="0" y="953"/>
                  </a:lnTo>
                  <a:lnTo>
                    <a:pt x="2780" y="953"/>
                  </a:lnTo>
                  <a:lnTo>
                    <a:pt x="2780" y="24"/>
                  </a:lnTo>
                  <a:lnTo>
                    <a:pt x="2780" y="24"/>
                  </a:lnTo>
                  <a:lnTo>
                    <a:pt x="2780" y="24"/>
                  </a:lnTo>
                </a:path>
              </a:pathLst>
            </a:custGeom>
            <a:gradFill rotWithShape="0">
              <a:gsLst>
                <a:gs pos="0">
                  <a:schemeClr val="bg1"/>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endParaRPr lang="zh-CN" altLang="en-US"/>
            </a:p>
          </p:txBody>
        </p:sp>
        <p:sp>
          <p:nvSpPr>
            <p:cNvPr id="33796" name="Freeform 4">
              <a:extLst>
                <a:ext uri="{FF2B5EF4-FFF2-40B4-BE49-F238E27FC236}">
                  <a16:creationId xmlns:a16="http://schemas.microsoft.com/office/drawing/2014/main" id="{46A52A9C-F567-444E-95D8-52F90FCD4D18}"/>
                </a:ext>
              </a:extLst>
            </p:cNvPr>
            <p:cNvSpPr>
              <a:spLocks/>
            </p:cNvSpPr>
            <p:nvPr/>
          </p:nvSpPr>
          <p:spPr bwMode="ltGray">
            <a:xfrm>
              <a:off x="4602" y="4014"/>
              <a:ext cx="12" cy="18"/>
            </a:xfrm>
            <a:custGeom>
              <a:avLst/>
              <a:gdLst>
                <a:gd name="T0" fmla="*/ 12 w 12"/>
                <a:gd name="T1" fmla="*/ 18 h 18"/>
                <a:gd name="T2" fmla="*/ 12 w 12"/>
                <a:gd name="T3" fmla="*/ 12 h 18"/>
                <a:gd name="T4" fmla="*/ 6 w 12"/>
                <a:gd name="T5" fmla="*/ 6 h 18"/>
                <a:gd name="T6" fmla="*/ 6 w 12"/>
                <a:gd name="T7" fmla="*/ 6 h 18"/>
                <a:gd name="T8" fmla="*/ 0 w 12"/>
                <a:gd name="T9" fmla="*/ 0 h 18"/>
                <a:gd name="T10" fmla="*/ 12 w 12"/>
                <a:gd name="T11" fmla="*/ 18 h 18"/>
                <a:gd name="T12" fmla="*/ 12 w 12"/>
                <a:gd name="T13" fmla="*/ 18 h 18"/>
                <a:gd name="T14" fmla="*/ 12 w 12"/>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8">
                  <a:moveTo>
                    <a:pt x="12" y="18"/>
                  </a:moveTo>
                  <a:lnTo>
                    <a:pt x="12" y="12"/>
                  </a:lnTo>
                  <a:lnTo>
                    <a:pt x="6" y="6"/>
                  </a:lnTo>
                  <a:lnTo>
                    <a:pt x="6" y="6"/>
                  </a:lnTo>
                  <a:lnTo>
                    <a:pt x="0" y="0"/>
                  </a:lnTo>
                  <a:lnTo>
                    <a:pt x="12" y="18"/>
                  </a:lnTo>
                  <a:lnTo>
                    <a:pt x="12" y="18"/>
                  </a:lnTo>
                  <a:lnTo>
                    <a:pt x="12" y="18"/>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endParaRPr lang="zh-CN" altLang="en-US"/>
            </a:p>
          </p:txBody>
        </p:sp>
        <p:sp>
          <p:nvSpPr>
            <p:cNvPr id="33797" name="Freeform 5">
              <a:extLst>
                <a:ext uri="{FF2B5EF4-FFF2-40B4-BE49-F238E27FC236}">
                  <a16:creationId xmlns:a16="http://schemas.microsoft.com/office/drawing/2014/main" id="{B6F2B7FA-5791-4C24-947A-80C906F00F83}"/>
                </a:ext>
              </a:extLst>
            </p:cNvPr>
            <p:cNvSpPr>
              <a:spLocks/>
            </p:cNvSpPr>
            <p:nvPr/>
          </p:nvSpPr>
          <p:spPr bwMode="ltGray">
            <a:xfrm>
              <a:off x="4596" y="3996"/>
              <a:ext cx="6" cy="18"/>
            </a:xfrm>
            <a:custGeom>
              <a:avLst/>
              <a:gdLst>
                <a:gd name="T0" fmla="*/ 0 w 6"/>
                <a:gd name="T1" fmla="*/ 12 h 18"/>
                <a:gd name="T2" fmla="*/ 6 w 6"/>
                <a:gd name="T3" fmla="*/ 18 h 18"/>
                <a:gd name="T4" fmla="*/ 0 w 6"/>
                <a:gd name="T5" fmla="*/ 0 h 18"/>
                <a:gd name="T6" fmla="*/ 0 w 6"/>
                <a:gd name="T7" fmla="*/ 12 h 18"/>
                <a:gd name="T8" fmla="*/ 0 w 6"/>
                <a:gd name="T9" fmla="*/ 12 h 18"/>
                <a:gd name="T10" fmla="*/ 0 w 6"/>
                <a:gd name="T11" fmla="*/ 12 h 18"/>
              </a:gdLst>
              <a:ahLst/>
              <a:cxnLst>
                <a:cxn ang="0">
                  <a:pos x="T0" y="T1"/>
                </a:cxn>
                <a:cxn ang="0">
                  <a:pos x="T2" y="T3"/>
                </a:cxn>
                <a:cxn ang="0">
                  <a:pos x="T4" y="T5"/>
                </a:cxn>
                <a:cxn ang="0">
                  <a:pos x="T6" y="T7"/>
                </a:cxn>
                <a:cxn ang="0">
                  <a:pos x="T8" y="T9"/>
                </a:cxn>
                <a:cxn ang="0">
                  <a:pos x="T10" y="T11"/>
                </a:cxn>
              </a:cxnLst>
              <a:rect l="0" t="0" r="r" b="b"/>
              <a:pathLst>
                <a:path w="6" h="18">
                  <a:moveTo>
                    <a:pt x="0" y="12"/>
                  </a:moveTo>
                  <a:lnTo>
                    <a:pt x="6" y="18"/>
                  </a:lnTo>
                  <a:lnTo>
                    <a:pt x="0" y="0"/>
                  </a:lnTo>
                  <a:lnTo>
                    <a:pt x="0" y="12"/>
                  </a:lnTo>
                  <a:lnTo>
                    <a:pt x="0" y="12"/>
                  </a:lnTo>
                  <a:lnTo>
                    <a:pt x="0" y="1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endParaRPr lang="zh-CN" altLang="en-US"/>
            </a:p>
          </p:txBody>
        </p:sp>
        <p:sp>
          <p:nvSpPr>
            <p:cNvPr id="33798" name="Freeform 6">
              <a:extLst>
                <a:ext uri="{FF2B5EF4-FFF2-40B4-BE49-F238E27FC236}">
                  <a16:creationId xmlns:a16="http://schemas.microsoft.com/office/drawing/2014/main" id="{02A3AA4B-0FCC-4328-A094-B8C79211615B}"/>
                </a:ext>
              </a:extLst>
            </p:cNvPr>
            <p:cNvSpPr>
              <a:spLocks/>
            </p:cNvSpPr>
            <p:nvPr/>
          </p:nvSpPr>
          <p:spPr bwMode="ltGray">
            <a:xfrm>
              <a:off x="5180" y="3577"/>
              <a:ext cx="304" cy="741"/>
            </a:xfrm>
            <a:custGeom>
              <a:avLst/>
              <a:gdLst>
                <a:gd name="T0" fmla="*/ 280 w 304"/>
                <a:gd name="T1" fmla="*/ 42 h 741"/>
                <a:gd name="T2" fmla="*/ 274 w 304"/>
                <a:gd name="T3" fmla="*/ 42 h 741"/>
                <a:gd name="T4" fmla="*/ 268 w 304"/>
                <a:gd name="T5" fmla="*/ 42 h 741"/>
                <a:gd name="T6" fmla="*/ 256 w 304"/>
                <a:gd name="T7" fmla="*/ 42 h 741"/>
                <a:gd name="T8" fmla="*/ 238 w 304"/>
                <a:gd name="T9" fmla="*/ 48 h 741"/>
                <a:gd name="T10" fmla="*/ 214 w 304"/>
                <a:gd name="T11" fmla="*/ 12 h 741"/>
                <a:gd name="T12" fmla="*/ 196 w 304"/>
                <a:gd name="T13" fmla="*/ 0 h 741"/>
                <a:gd name="T14" fmla="*/ 196 w 304"/>
                <a:gd name="T15" fmla="*/ 0 h 741"/>
                <a:gd name="T16" fmla="*/ 164 w 304"/>
                <a:gd name="T17" fmla="*/ 167 h 741"/>
                <a:gd name="T18" fmla="*/ 144 w 304"/>
                <a:gd name="T19" fmla="*/ 217 h 741"/>
                <a:gd name="T20" fmla="*/ 110 w 304"/>
                <a:gd name="T21" fmla="*/ 281 h 741"/>
                <a:gd name="T22" fmla="*/ 96 w 304"/>
                <a:gd name="T23" fmla="*/ 327 h 741"/>
                <a:gd name="T24" fmla="*/ 124 w 304"/>
                <a:gd name="T25" fmla="*/ 405 h 741"/>
                <a:gd name="T26" fmla="*/ 100 w 304"/>
                <a:gd name="T27" fmla="*/ 463 h 741"/>
                <a:gd name="T28" fmla="*/ 68 w 304"/>
                <a:gd name="T29" fmla="*/ 503 h 741"/>
                <a:gd name="T30" fmla="*/ 30 w 304"/>
                <a:gd name="T31" fmla="*/ 539 h 741"/>
                <a:gd name="T32" fmla="*/ 24 w 304"/>
                <a:gd name="T33" fmla="*/ 613 h 741"/>
                <a:gd name="T34" fmla="*/ 0 w 304"/>
                <a:gd name="T35" fmla="*/ 741 h 741"/>
                <a:gd name="T36" fmla="*/ 202 w 304"/>
                <a:gd name="T37" fmla="*/ 741 h 741"/>
                <a:gd name="T38" fmla="*/ 180 w 304"/>
                <a:gd name="T39" fmla="*/ 639 h 741"/>
                <a:gd name="T40" fmla="*/ 192 w 304"/>
                <a:gd name="T41" fmla="*/ 589 h 741"/>
                <a:gd name="T42" fmla="*/ 178 w 304"/>
                <a:gd name="T43" fmla="*/ 539 h 741"/>
                <a:gd name="T44" fmla="*/ 190 w 304"/>
                <a:gd name="T45" fmla="*/ 499 h 741"/>
                <a:gd name="T46" fmla="*/ 184 w 304"/>
                <a:gd name="T47" fmla="*/ 465 h 741"/>
                <a:gd name="T48" fmla="*/ 192 w 304"/>
                <a:gd name="T49" fmla="*/ 391 h 741"/>
                <a:gd name="T50" fmla="*/ 216 w 304"/>
                <a:gd name="T51" fmla="*/ 313 h 741"/>
                <a:gd name="T52" fmla="*/ 238 w 304"/>
                <a:gd name="T53" fmla="*/ 249 h 741"/>
                <a:gd name="T54" fmla="*/ 268 w 304"/>
                <a:gd name="T55" fmla="*/ 185 h 741"/>
                <a:gd name="T56" fmla="*/ 284 w 304"/>
                <a:gd name="T57" fmla="*/ 159 h 741"/>
                <a:gd name="T58" fmla="*/ 304 w 304"/>
                <a:gd name="T59" fmla="*/ 12 h 741"/>
                <a:gd name="T60" fmla="*/ 298 w 304"/>
                <a:gd name="T61" fmla="*/ 24 h 741"/>
                <a:gd name="T62" fmla="*/ 292 w 304"/>
                <a:gd name="T63" fmla="*/ 30 h 741"/>
                <a:gd name="T64" fmla="*/ 292 w 304"/>
                <a:gd name="T65" fmla="*/ 36 h 741"/>
                <a:gd name="T66" fmla="*/ 286 w 304"/>
                <a:gd name="T67" fmla="*/ 36 h 741"/>
                <a:gd name="T68" fmla="*/ 286 w 304"/>
                <a:gd name="T69" fmla="*/ 42 h 741"/>
                <a:gd name="T70" fmla="*/ 280 w 304"/>
                <a:gd name="T71" fmla="*/ 42 h 741"/>
                <a:gd name="T72" fmla="*/ 280 w 304"/>
                <a:gd name="T73" fmla="*/ 42 h 741"/>
                <a:gd name="T74" fmla="*/ 280 w 304"/>
                <a:gd name="T75" fmla="*/ 4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4" h="741">
                  <a:moveTo>
                    <a:pt x="280" y="42"/>
                  </a:moveTo>
                  <a:lnTo>
                    <a:pt x="274" y="42"/>
                  </a:lnTo>
                  <a:lnTo>
                    <a:pt x="268" y="42"/>
                  </a:lnTo>
                  <a:lnTo>
                    <a:pt x="256" y="42"/>
                  </a:lnTo>
                  <a:lnTo>
                    <a:pt x="238" y="48"/>
                  </a:lnTo>
                  <a:lnTo>
                    <a:pt x="214" y="12"/>
                  </a:lnTo>
                  <a:lnTo>
                    <a:pt x="196" y="0"/>
                  </a:lnTo>
                  <a:lnTo>
                    <a:pt x="196" y="0"/>
                  </a:lnTo>
                  <a:lnTo>
                    <a:pt x="164" y="167"/>
                  </a:lnTo>
                  <a:lnTo>
                    <a:pt x="144" y="217"/>
                  </a:lnTo>
                  <a:lnTo>
                    <a:pt x="110" y="281"/>
                  </a:lnTo>
                  <a:lnTo>
                    <a:pt x="96" y="327"/>
                  </a:lnTo>
                  <a:lnTo>
                    <a:pt x="124" y="405"/>
                  </a:lnTo>
                  <a:lnTo>
                    <a:pt x="100" y="463"/>
                  </a:lnTo>
                  <a:lnTo>
                    <a:pt x="68" y="503"/>
                  </a:lnTo>
                  <a:lnTo>
                    <a:pt x="30" y="539"/>
                  </a:lnTo>
                  <a:lnTo>
                    <a:pt x="24" y="613"/>
                  </a:lnTo>
                  <a:lnTo>
                    <a:pt x="0" y="741"/>
                  </a:lnTo>
                  <a:lnTo>
                    <a:pt x="202" y="741"/>
                  </a:lnTo>
                  <a:lnTo>
                    <a:pt x="180" y="639"/>
                  </a:lnTo>
                  <a:lnTo>
                    <a:pt x="192" y="589"/>
                  </a:lnTo>
                  <a:lnTo>
                    <a:pt x="178" y="539"/>
                  </a:lnTo>
                  <a:lnTo>
                    <a:pt x="190" y="499"/>
                  </a:lnTo>
                  <a:lnTo>
                    <a:pt x="184" y="465"/>
                  </a:lnTo>
                  <a:lnTo>
                    <a:pt x="192" y="391"/>
                  </a:lnTo>
                  <a:lnTo>
                    <a:pt x="216" y="313"/>
                  </a:lnTo>
                  <a:lnTo>
                    <a:pt x="238" y="249"/>
                  </a:lnTo>
                  <a:lnTo>
                    <a:pt x="268" y="185"/>
                  </a:lnTo>
                  <a:lnTo>
                    <a:pt x="284" y="159"/>
                  </a:lnTo>
                  <a:lnTo>
                    <a:pt x="304" y="12"/>
                  </a:lnTo>
                  <a:lnTo>
                    <a:pt x="298" y="24"/>
                  </a:lnTo>
                  <a:lnTo>
                    <a:pt x="292" y="30"/>
                  </a:lnTo>
                  <a:lnTo>
                    <a:pt x="292" y="36"/>
                  </a:lnTo>
                  <a:lnTo>
                    <a:pt x="286" y="36"/>
                  </a:lnTo>
                  <a:lnTo>
                    <a:pt x="286" y="42"/>
                  </a:lnTo>
                  <a:lnTo>
                    <a:pt x="280" y="42"/>
                  </a:lnTo>
                  <a:lnTo>
                    <a:pt x="280" y="42"/>
                  </a:lnTo>
                  <a:lnTo>
                    <a:pt x="280" y="4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endParaRPr lang="zh-CN" altLang="en-US"/>
            </a:p>
          </p:txBody>
        </p:sp>
        <p:sp>
          <p:nvSpPr>
            <p:cNvPr id="33799" name="Freeform 7">
              <a:extLst>
                <a:ext uri="{FF2B5EF4-FFF2-40B4-BE49-F238E27FC236}">
                  <a16:creationId xmlns:a16="http://schemas.microsoft.com/office/drawing/2014/main" id="{C85BDC83-913E-4C2E-A966-BEA22FF9CFC5}"/>
                </a:ext>
              </a:extLst>
            </p:cNvPr>
            <p:cNvSpPr>
              <a:spLocks/>
            </p:cNvSpPr>
            <p:nvPr/>
          </p:nvSpPr>
          <p:spPr bwMode="ltGray">
            <a:xfrm>
              <a:off x="4918" y="3553"/>
              <a:ext cx="314" cy="767"/>
            </a:xfrm>
            <a:custGeom>
              <a:avLst/>
              <a:gdLst>
                <a:gd name="T0" fmla="*/ 284 w 314"/>
                <a:gd name="T1" fmla="*/ 6 h 767"/>
                <a:gd name="T2" fmla="*/ 278 w 314"/>
                <a:gd name="T3" fmla="*/ 6 h 767"/>
                <a:gd name="T4" fmla="*/ 272 w 314"/>
                <a:gd name="T5" fmla="*/ 12 h 767"/>
                <a:gd name="T6" fmla="*/ 254 w 314"/>
                <a:gd name="T7" fmla="*/ 18 h 767"/>
                <a:gd name="T8" fmla="*/ 230 w 314"/>
                <a:gd name="T9" fmla="*/ 24 h 767"/>
                <a:gd name="T10" fmla="*/ 206 w 314"/>
                <a:gd name="T11" fmla="*/ 42 h 767"/>
                <a:gd name="T12" fmla="*/ 188 w 314"/>
                <a:gd name="T13" fmla="*/ 48 h 767"/>
                <a:gd name="T14" fmla="*/ 176 w 314"/>
                <a:gd name="T15" fmla="*/ 54 h 767"/>
                <a:gd name="T16" fmla="*/ 170 w 314"/>
                <a:gd name="T17" fmla="*/ 54 h 767"/>
                <a:gd name="T18" fmla="*/ 150 w 314"/>
                <a:gd name="T19" fmla="*/ 169 h 767"/>
                <a:gd name="T20" fmla="*/ 110 w 314"/>
                <a:gd name="T21" fmla="*/ 225 h 767"/>
                <a:gd name="T22" fmla="*/ 54 w 314"/>
                <a:gd name="T23" fmla="*/ 383 h 767"/>
                <a:gd name="T24" fmla="*/ 82 w 314"/>
                <a:gd name="T25" fmla="*/ 555 h 767"/>
                <a:gd name="T26" fmla="*/ 40 w 314"/>
                <a:gd name="T27" fmla="*/ 679 h 767"/>
                <a:gd name="T28" fmla="*/ 0 w 314"/>
                <a:gd name="T29" fmla="*/ 767 h 767"/>
                <a:gd name="T30" fmla="*/ 108 w 314"/>
                <a:gd name="T31" fmla="*/ 767 h 767"/>
                <a:gd name="T32" fmla="*/ 120 w 314"/>
                <a:gd name="T33" fmla="*/ 611 h 767"/>
                <a:gd name="T34" fmla="*/ 148 w 314"/>
                <a:gd name="T35" fmla="*/ 499 h 767"/>
                <a:gd name="T36" fmla="*/ 160 w 314"/>
                <a:gd name="T37" fmla="*/ 367 h 767"/>
                <a:gd name="T38" fmla="*/ 218 w 314"/>
                <a:gd name="T39" fmla="*/ 327 h 767"/>
                <a:gd name="T40" fmla="*/ 238 w 314"/>
                <a:gd name="T41" fmla="*/ 221 h 767"/>
                <a:gd name="T42" fmla="*/ 296 w 314"/>
                <a:gd name="T43" fmla="*/ 135 h 767"/>
                <a:gd name="T44" fmla="*/ 314 w 314"/>
                <a:gd name="T45" fmla="*/ 0 h 767"/>
                <a:gd name="T46" fmla="*/ 302 w 314"/>
                <a:gd name="T47" fmla="*/ 0 h 767"/>
                <a:gd name="T48" fmla="*/ 296 w 314"/>
                <a:gd name="T49" fmla="*/ 0 h 767"/>
                <a:gd name="T50" fmla="*/ 290 w 314"/>
                <a:gd name="T51" fmla="*/ 0 h 767"/>
                <a:gd name="T52" fmla="*/ 284 w 314"/>
                <a:gd name="T53" fmla="*/ 6 h 767"/>
                <a:gd name="T54" fmla="*/ 284 w 314"/>
                <a:gd name="T55" fmla="*/ 6 h 767"/>
                <a:gd name="T56" fmla="*/ 284 w 314"/>
                <a:gd name="T57" fmla="*/ 6 h 767"/>
                <a:gd name="T58" fmla="*/ 284 w 314"/>
                <a:gd name="T59" fmla="*/ 6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767">
                  <a:moveTo>
                    <a:pt x="284" y="6"/>
                  </a:moveTo>
                  <a:lnTo>
                    <a:pt x="278" y="6"/>
                  </a:lnTo>
                  <a:lnTo>
                    <a:pt x="272" y="12"/>
                  </a:lnTo>
                  <a:lnTo>
                    <a:pt x="254" y="18"/>
                  </a:lnTo>
                  <a:lnTo>
                    <a:pt x="230" y="24"/>
                  </a:lnTo>
                  <a:lnTo>
                    <a:pt x="206" y="42"/>
                  </a:lnTo>
                  <a:lnTo>
                    <a:pt x="188" y="48"/>
                  </a:lnTo>
                  <a:lnTo>
                    <a:pt x="176" y="54"/>
                  </a:lnTo>
                  <a:lnTo>
                    <a:pt x="170" y="54"/>
                  </a:lnTo>
                  <a:lnTo>
                    <a:pt x="150" y="169"/>
                  </a:lnTo>
                  <a:lnTo>
                    <a:pt x="110" y="225"/>
                  </a:lnTo>
                  <a:lnTo>
                    <a:pt x="54" y="383"/>
                  </a:lnTo>
                  <a:lnTo>
                    <a:pt x="82" y="555"/>
                  </a:lnTo>
                  <a:lnTo>
                    <a:pt x="40" y="679"/>
                  </a:lnTo>
                  <a:lnTo>
                    <a:pt x="0" y="767"/>
                  </a:lnTo>
                  <a:lnTo>
                    <a:pt x="108" y="767"/>
                  </a:lnTo>
                  <a:lnTo>
                    <a:pt x="120" y="611"/>
                  </a:lnTo>
                  <a:lnTo>
                    <a:pt x="148" y="499"/>
                  </a:lnTo>
                  <a:lnTo>
                    <a:pt x="160" y="367"/>
                  </a:lnTo>
                  <a:lnTo>
                    <a:pt x="218" y="327"/>
                  </a:lnTo>
                  <a:lnTo>
                    <a:pt x="238" y="221"/>
                  </a:lnTo>
                  <a:lnTo>
                    <a:pt x="296" y="135"/>
                  </a:lnTo>
                  <a:lnTo>
                    <a:pt x="314" y="0"/>
                  </a:lnTo>
                  <a:lnTo>
                    <a:pt x="302" y="0"/>
                  </a:lnTo>
                  <a:lnTo>
                    <a:pt x="296" y="0"/>
                  </a:lnTo>
                  <a:lnTo>
                    <a:pt x="290" y="0"/>
                  </a:lnTo>
                  <a:lnTo>
                    <a:pt x="284" y="6"/>
                  </a:lnTo>
                  <a:lnTo>
                    <a:pt x="284" y="6"/>
                  </a:lnTo>
                  <a:lnTo>
                    <a:pt x="284" y="6"/>
                  </a:lnTo>
                  <a:lnTo>
                    <a:pt x="284" y="6"/>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endParaRPr lang="zh-CN" altLang="en-US"/>
            </a:p>
          </p:txBody>
        </p:sp>
        <p:sp>
          <p:nvSpPr>
            <p:cNvPr id="33800" name="Freeform 8">
              <a:extLst>
                <a:ext uri="{FF2B5EF4-FFF2-40B4-BE49-F238E27FC236}">
                  <a16:creationId xmlns:a16="http://schemas.microsoft.com/office/drawing/2014/main" id="{B6D7B161-A131-435C-82DC-4DABEB997FC6}"/>
                </a:ext>
              </a:extLst>
            </p:cNvPr>
            <p:cNvSpPr>
              <a:spLocks/>
            </p:cNvSpPr>
            <p:nvPr/>
          </p:nvSpPr>
          <p:spPr bwMode="ltGray">
            <a:xfrm>
              <a:off x="4700" y="3697"/>
              <a:ext cx="275" cy="623"/>
            </a:xfrm>
            <a:custGeom>
              <a:avLst/>
              <a:gdLst>
                <a:gd name="T0" fmla="*/ 257 w 275"/>
                <a:gd name="T1" fmla="*/ 12 h 623"/>
                <a:gd name="T2" fmla="*/ 239 w 275"/>
                <a:gd name="T3" fmla="*/ 6 h 623"/>
                <a:gd name="T4" fmla="*/ 203 w 275"/>
                <a:gd name="T5" fmla="*/ 6 h 623"/>
                <a:gd name="T6" fmla="*/ 203 w 275"/>
                <a:gd name="T7" fmla="*/ 6 h 623"/>
                <a:gd name="T8" fmla="*/ 197 w 275"/>
                <a:gd name="T9" fmla="*/ 6 h 623"/>
                <a:gd name="T10" fmla="*/ 185 w 275"/>
                <a:gd name="T11" fmla="*/ 0 h 623"/>
                <a:gd name="T12" fmla="*/ 173 w 275"/>
                <a:gd name="T13" fmla="*/ 0 h 623"/>
                <a:gd name="T14" fmla="*/ 166 w 275"/>
                <a:gd name="T15" fmla="*/ 0 h 623"/>
                <a:gd name="T16" fmla="*/ 160 w 275"/>
                <a:gd name="T17" fmla="*/ 0 h 623"/>
                <a:gd name="T18" fmla="*/ 144 w 275"/>
                <a:gd name="T19" fmla="*/ 117 h 623"/>
                <a:gd name="T20" fmla="*/ 128 w 275"/>
                <a:gd name="T21" fmla="*/ 185 h 623"/>
                <a:gd name="T22" fmla="*/ 58 w 275"/>
                <a:gd name="T23" fmla="*/ 299 h 623"/>
                <a:gd name="T24" fmla="*/ 54 w 275"/>
                <a:gd name="T25" fmla="*/ 441 h 623"/>
                <a:gd name="T26" fmla="*/ 24 w 275"/>
                <a:gd name="T27" fmla="*/ 523 h 623"/>
                <a:gd name="T28" fmla="*/ 0 w 275"/>
                <a:gd name="T29" fmla="*/ 623 h 623"/>
                <a:gd name="T30" fmla="*/ 78 w 275"/>
                <a:gd name="T31" fmla="*/ 623 h 623"/>
                <a:gd name="T32" fmla="*/ 92 w 275"/>
                <a:gd name="T33" fmla="*/ 555 h 623"/>
                <a:gd name="T34" fmla="*/ 134 w 275"/>
                <a:gd name="T35" fmla="*/ 447 h 623"/>
                <a:gd name="T36" fmla="*/ 158 w 275"/>
                <a:gd name="T37" fmla="*/ 315 h 623"/>
                <a:gd name="T38" fmla="*/ 184 w 275"/>
                <a:gd name="T39" fmla="*/ 257 h 623"/>
                <a:gd name="T40" fmla="*/ 216 w 275"/>
                <a:gd name="T41" fmla="*/ 211 h 623"/>
                <a:gd name="T42" fmla="*/ 222 w 275"/>
                <a:gd name="T43" fmla="*/ 145 h 623"/>
                <a:gd name="T44" fmla="*/ 240 w 275"/>
                <a:gd name="T45" fmla="*/ 111 h 623"/>
                <a:gd name="T46" fmla="*/ 262 w 275"/>
                <a:gd name="T47" fmla="*/ 79 h 623"/>
                <a:gd name="T48" fmla="*/ 275 w 275"/>
                <a:gd name="T49" fmla="*/ 6 h 623"/>
                <a:gd name="T50" fmla="*/ 263 w 275"/>
                <a:gd name="T51" fmla="*/ 12 h 623"/>
                <a:gd name="T52" fmla="*/ 257 w 275"/>
                <a:gd name="T53" fmla="*/ 12 h 623"/>
                <a:gd name="T54" fmla="*/ 257 w 275"/>
                <a:gd name="T55" fmla="*/ 12 h 623"/>
                <a:gd name="T56" fmla="*/ 257 w 275"/>
                <a:gd name="T57" fmla="*/ 1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5" h="623">
                  <a:moveTo>
                    <a:pt x="257" y="12"/>
                  </a:moveTo>
                  <a:lnTo>
                    <a:pt x="239" y="6"/>
                  </a:lnTo>
                  <a:lnTo>
                    <a:pt x="203" y="6"/>
                  </a:lnTo>
                  <a:lnTo>
                    <a:pt x="203" y="6"/>
                  </a:lnTo>
                  <a:lnTo>
                    <a:pt x="197" y="6"/>
                  </a:lnTo>
                  <a:lnTo>
                    <a:pt x="185" y="0"/>
                  </a:lnTo>
                  <a:lnTo>
                    <a:pt x="173" y="0"/>
                  </a:lnTo>
                  <a:lnTo>
                    <a:pt x="166" y="0"/>
                  </a:lnTo>
                  <a:lnTo>
                    <a:pt x="160" y="0"/>
                  </a:lnTo>
                  <a:lnTo>
                    <a:pt x="144" y="117"/>
                  </a:lnTo>
                  <a:lnTo>
                    <a:pt x="128" y="185"/>
                  </a:lnTo>
                  <a:lnTo>
                    <a:pt x="58" y="299"/>
                  </a:lnTo>
                  <a:lnTo>
                    <a:pt x="54" y="441"/>
                  </a:lnTo>
                  <a:lnTo>
                    <a:pt x="24" y="523"/>
                  </a:lnTo>
                  <a:lnTo>
                    <a:pt x="0" y="623"/>
                  </a:lnTo>
                  <a:lnTo>
                    <a:pt x="78" y="623"/>
                  </a:lnTo>
                  <a:lnTo>
                    <a:pt x="92" y="555"/>
                  </a:lnTo>
                  <a:lnTo>
                    <a:pt x="134" y="447"/>
                  </a:lnTo>
                  <a:lnTo>
                    <a:pt x="158" y="315"/>
                  </a:lnTo>
                  <a:lnTo>
                    <a:pt x="184" y="257"/>
                  </a:lnTo>
                  <a:lnTo>
                    <a:pt x="216" y="211"/>
                  </a:lnTo>
                  <a:lnTo>
                    <a:pt x="222" y="145"/>
                  </a:lnTo>
                  <a:lnTo>
                    <a:pt x="240" y="111"/>
                  </a:lnTo>
                  <a:lnTo>
                    <a:pt x="262" y="79"/>
                  </a:lnTo>
                  <a:lnTo>
                    <a:pt x="275" y="6"/>
                  </a:lnTo>
                  <a:lnTo>
                    <a:pt x="263" y="12"/>
                  </a:lnTo>
                  <a:lnTo>
                    <a:pt x="257" y="12"/>
                  </a:lnTo>
                  <a:lnTo>
                    <a:pt x="257" y="12"/>
                  </a:lnTo>
                  <a:lnTo>
                    <a:pt x="257" y="1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endParaRPr lang="zh-CN" altLang="en-US"/>
            </a:p>
          </p:txBody>
        </p:sp>
        <p:sp>
          <p:nvSpPr>
            <p:cNvPr id="33801" name="Freeform 9">
              <a:extLst>
                <a:ext uri="{FF2B5EF4-FFF2-40B4-BE49-F238E27FC236}">
                  <a16:creationId xmlns:a16="http://schemas.microsoft.com/office/drawing/2014/main" id="{D604752D-B97A-47EC-AE29-723D5733950F}"/>
                </a:ext>
              </a:extLst>
            </p:cNvPr>
            <p:cNvSpPr>
              <a:spLocks/>
            </p:cNvSpPr>
            <p:nvPr/>
          </p:nvSpPr>
          <p:spPr bwMode="ltGray">
            <a:xfrm>
              <a:off x="4522" y="3709"/>
              <a:ext cx="213" cy="611"/>
            </a:xfrm>
            <a:custGeom>
              <a:avLst/>
              <a:gdLst>
                <a:gd name="T0" fmla="*/ 171 w 213"/>
                <a:gd name="T1" fmla="*/ 12 h 611"/>
                <a:gd name="T2" fmla="*/ 159 w 213"/>
                <a:gd name="T3" fmla="*/ 24 h 611"/>
                <a:gd name="T4" fmla="*/ 153 w 213"/>
                <a:gd name="T5" fmla="*/ 36 h 611"/>
                <a:gd name="T6" fmla="*/ 128 w 213"/>
                <a:gd name="T7" fmla="*/ 60 h 611"/>
                <a:gd name="T8" fmla="*/ 110 w 213"/>
                <a:gd name="T9" fmla="*/ 83 h 611"/>
                <a:gd name="T10" fmla="*/ 86 w 213"/>
                <a:gd name="T11" fmla="*/ 119 h 611"/>
                <a:gd name="T12" fmla="*/ 68 w 213"/>
                <a:gd name="T13" fmla="*/ 167 h 611"/>
                <a:gd name="T14" fmla="*/ 68 w 213"/>
                <a:gd name="T15" fmla="*/ 221 h 611"/>
                <a:gd name="T16" fmla="*/ 68 w 213"/>
                <a:gd name="T17" fmla="*/ 227 h 611"/>
                <a:gd name="T18" fmla="*/ 68 w 213"/>
                <a:gd name="T19" fmla="*/ 233 h 611"/>
                <a:gd name="T20" fmla="*/ 68 w 213"/>
                <a:gd name="T21" fmla="*/ 239 h 611"/>
                <a:gd name="T22" fmla="*/ 68 w 213"/>
                <a:gd name="T23" fmla="*/ 245 h 611"/>
                <a:gd name="T24" fmla="*/ 68 w 213"/>
                <a:gd name="T25" fmla="*/ 251 h 611"/>
                <a:gd name="T26" fmla="*/ 68 w 213"/>
                <a:gd name="T27" fmla="*/ 251 h 611"/>
                <a:gd name="T28" fmla="*/ 68 w 213"/>
                <a:gd name="T29" fmla="*/ 257 h 611"/>
                <a:gd name="T30" fmla="*/ 68 w 213"/>
                <a:gd name="T31" fmla="*/ 269 h 611"/>
                <a:gd name="T32" fmla="*/ 74 w 213"/>
                <a:gd name="T33" fmla="*/ 287 h 611"/>
                <a:gd name="T34" fmla="*/ 80 w 213"/>
                <a:gd name="T35" fmla="*/ 305 h 611"/>
                <a:gd name="T36" fmla="*/ 86 w 213"/>
                <a:gd name="T37" fmla="*/ 311 h 611"/>
                <a:gd name="T38" fmla="*/ 86 w 213"/>
                <a:gd name="T39" fmla="*/ 311 h 611"/>
                <a:gd name="T40" fmla="*/ 92 w 213"/>
                <a:gd name="T41" fmla="*/ 317 h 611"/>
                <a:gd name="T42" fmla="*/ 92 w 213"/>
                <a:gd name="T43" fmla="*/ 323 h 611"/>
                <a:gd name="T44" fmla="*/ 92 w 213"/>
                <a:gd name="T45" fmla="*/ 323 h 611"/>
                <a:gd name="T46" fmla="*/ 24 w 213"/>
                <a:gd name="T47" fmla="*/ 437 h 611"/>
                <a:gd name="T48" fmla="*/ 18 w 213"/>
                <a:gd name="T49" fmla="*/ 471 h 611"/>
                <a:gd name="T50" fmla="*/ 0 w 213"/>
                <a:gd name="T51" fmla="*/ 547 h 611"/>
                <a:gd name="T52" fmla="*/ 50 w 213"/>
                <a:gd name="T53" fmla="*/ 611 h 611"/>
                <a:gd name="T54" fmla="*/ 114 w 213"/>
                <a:gd name="T55" fmla="*/ 611 h 611"/>
                <a:gd name="T56" fmla="*/ 104 w 213"/>
                <a:gd name="T57" fmla="*/ 555 h 611"/>
                <a:gd name="T58" fmla="*/ 120 w 213"/>
                <a:gd name="T59" fmla="*/ 515 h 611"/>
                <a:gd name="T60" fmla="*/ 150 w 213"/>
                <a:gd name="T61" fmla="*/ 449 h 611"/>
                <a:gd name="T62" fmla="*/ 166 w 213"/>
                <a:gd name="T63" fmla="*/ 377 h 611"/>
                <a:gd name="T64" fmla="*/ 156 w 213"/>
                <a:gd name="T65" fmla="*/ 295 h 611"/>
                <a:gd name="T66" fmla="*/ 170 w 213"/>
                <a:gd name="T67" fmla="*/ 203 h 611"/>
                <a:gd name="T68" fmla="*/ 212 w 213"/>
                <a:gd name="T69" fmla="*/ 95 h 611"/>
                <a:gd name="T70" fmla="*/ 213 w 213"/>
                <a:gd name="T71" fmla="*/ 0 h 611"/>
                <a:gd name="T72" fmla="*/ 207 w 213"/>
                <a:gd name="T73" fmla="*/ 0 h 611"/>
                <a:gd name="T74" fmla="*/ 201 w 213"/>
                <a:gd name="T75" fmla="*/ 0 h 611"/>
                <a:gd name="T76" fmla="*/ 195 w 213"/>
                <a:gd name="T77" fmla="*/ 0 h 611"/>
                <a:gd name="T78" fmla="*/ 189 w 213"/>
                <a:gd name="T79" fmla="*/ 0 h 611"/>
                <a:gd name="T80" fmla="*/ 183 w 213"/>
                <a:gd name="T81" fmla="*/ 6 h 611"/>
                <a:gd name="T82" fmla="*/ 177 w 213"/>
                <a:gd name="T83" fmla="*/ 6 h 611"/>
                <a:gd name="T84" fmla="*/ 171 w 213"/>
                <a:gd name="T85" fmla="*/ 12 h 611"/>
                <a:gd name="T86" fmla="*/ 171 w 213"/>
                <a:gd name="T87" fmla="*/ 12 h 611"/>
                <a:gd name="T88" fmla="*/ 171 w 213"/>
                <a:gd name="T89" fmla="*/ 12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611">
                  <a:moveTo>
                    <a:pt x="171" y="12"/>
                  </a:moveTo>
                  <a:lnTo>
                    <a:pt x="159" y="24"/>
                  </a:lnTo>
                  <a:lnTo>
                    <a:pt x="153" y="36"/>
                  </a:lnTo>
                  <a:lnTo>
                    <a:pt x="128" y="60"/>
                  </a:lnTo>
                  <a:lnTo>
                    <a:pt x="110" y="83"/>
                  </a:lnTo>
                  <a:lnTo>
                    <a:pt x="86" y="119"/>
                  </a:lnTo>
                  <a:lnTo>
                    <a:pt x="68" y="167"/>
                  </a:lnTo>
                  <a:lnTo>
                    <a:pt x="68" y="221"/>
                  </a:lnTo>
                  <a:lnTo>
                    <a:pt x="68" y="227"/>
                  </a:lnTo>
                  <a:lnTo>
                    <a:pt x="68" y="233"/>
                  </a:lnTo>
                  <a:lnTo>
                    <a:pt x="68" y="239"/>
                  </a:lnTo>
                  <a:lnTo>
                    <a:pt x="68" y="245"/>
                  </a:lnTo>
                  <a:lnTo>
                    <a:pt x="68" y="251"/>
                  </a:lnTo>
                  <a:lnTo>
                    <a:pt x="68" y="251"/>
                  </a:lnTo>
                  <a:lnTo>
                    <a:pt x="68" y="257"/>
                  </a:lnTo>
                  <a:lnTo>
                    <a:pt x="68" y="269"/>
                  </a:lnTo>
                  <a:lnTo>
                    <a:pt x="74" y="287"/>
                  </a:lnTo>
                  <a:lnTo>
                    <a:pt x="80" y="305"/>
                  </a:lnTo>
                  <a:lnTo>
                    <a:pt x="86" y="311"/>
                  </a:lnTo>
                  <a:lnTo>
                    <a:pt x="86" y="311"/>
                  </a:lnTo>
                  <a:lnTo>
                    <a:pt x="92" y="317"/>
                  </a:lnTo>
                  <a:lnTo>
                    <a:pt x="92" y="323"/>
                  </a:lnTo>
                  <a:lnTo>
                    <a:pt x="92" y="323"/>
                  </a:lnTo>
                  <a:lnTo>
                    <a:pt x="24" y="437"/>
                  </a:lnTo>
                  <a:lnTo>
                    <a:pt x="18" y="471"/>
                  </a:lnTo>
                  <a:lnTo>
                    <a:pt x="0" y="547"/>
                  </a:lnTo>
                  <a:lnTo>
                    <a:pt x="50" y="611"/>
                  </a:lnTo>
                  <a:lnTo>
                    <a:pt x="114" y="611"/>
                  </a:lnTo>
                  <a:lnTo>
                    <a:pt x="104" y="555"/>
                  </a:lnTo>
                  <a:lnTo>
                    <a:pt x="120" y="515"/>
                  </a:lnTo>
                  <a:lnTo>
                    <a:pt x="150" y="449"/>
                  </a:lnTo>
                  <a:lnTo>
                    <a:pt x="166" y="377"/>
                  </a:lnTo>
                  <a:lnTo>
                    <a:pt x="156" y="295"/>
                  </a:lnTo>
                  <a:lnTo>
                    <a:pt x="170" y="203"/>
                  </a:lnTo>
                  <a:lnTo>
                    <a:pt x="212" y="95"/>
                  </a:lnTo>
                  <a:lnTo>
                    <a:pt x="213" y="0"/>
                  </a:lnTo>
                  <a:lnTo>
                    <a:pt x="207" y="0"/>
                  </a:lnTo>
                  <a:lnTo>
                    <a:pt x="201" y="0"/>
                  </a:lnTo>
                  <a:lnTo>
                    <a:pt x="195" y="0"/>
                  </a:lnTo>
                  <a:lnTo>
                    <a:pt x="189" y="0"/>
                  </a:lnTo>
                  <a:lnTo>
                    <a:pt x="183" y="6"/>
                  </a:lnTo>
                  <a:lnTo>
                    <a:pt x="177" y="6"/>
                  </a:lnTo>
                  <a:lnTo>
                    <a:pt x="171" y="12"/>
                  </a:lnTo>
                  <a:lnTo>
                    <a:pt x="171" y="12"/>
                  </a:lnTo>
                  <a:lnTo>
                    <a:pt x="171" y="1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endParaRPr lang="zh-CN" altLang="en-US"/>
            </a:p>
          </p:txBody>
        </p:sp>
        <p:sp>
          <p:nvSpPr>
            <p:cNvPr id="33802" name="Freeform 10">
              <a:extLst>
                <a:ext uri="{FF2B5EF4-FFF2-40B4-BE49-F238E27FC236}">
                  <a16:creationId xmlns:a16="http://schemas.microsoft.com/office/drawing/2014/main" id="{BD67CB5A-357D-4581-AC91-07A019ACDA57}"/>
                </a:ext>
              </a:extLst>
            </p:cNvPr>
            <p:cNvSpPr>
              <a:spLocks/>
            </p:cNvSpPr>
            <p:nvPr/>
          </p:nvSpPr>
          <p:spPr bwMode="ltGray">
            <a:xfrm>
              <a:off x="4292" y="3936"/>
              <a:ext cx="167" cy="384"/>
            </a:xfrm>
            <a:custGeom>
              <a:avLst/>
              <a:gdLst>
                <a:gd name="T0" fmla="*/ 149 w 167"/>
                <a:gd name="T1" fmla="*/ 60 h 384"/>
                <a:gd name="T2" fmla="*/ 119 w 167"/>
                <a:gd name="T3" fmla="*/ 30 h 384"/>
                <a:gd name="T4" fmla="*/ 89 w 167"/>
                <a:gd name="T5" fmla="*/ 12 h 384"/>
                <a:gd name="T6" fmla="*/ 59 w 167"/>
                <a:gd name="T7" fmla="*/ 0 h 384"/>
                <a:gd name="T8" fmla="*/ 54 w 167"/>
                <a:gd name="T9" fmla="*/ 70 h 384"/>
                <a:gd name="T10" fmla="*/ 46 w 167"/>
                <a:gd name="T11" fmla="*/ 112 h 384"/>
                <a:gd name="T12" fmla="*/ 52 w 167"/>
                <a:gd name="T13" fmla="*/ 168 h 384"/>
                <a:gd name="T14" fmla="*/ 24 w 167"/>
                <a:gd name="T15" fmla="*/ 194 h 384"/>
                <a:gd name="T16" fmla="*/ 16 w 167"/>
                <a:gd name="T17" fmla="*/ 258 h 384"/>
                <a:gd name="T18" fmla="*/ 2 w 167"/>
                <a:gd name="T19" fmla="*/ 300 h 384"/>
                <a:gd name="T20" fmla="*/ 0 w 167"/>
                <a:gd name="T21" fmla="*/ 352 h 384"/>
                <a:gd name="T22" fmla="*/ 47 w 167"/>
                <a:gd name="T23" fmla="*/ 384 h 384"/>
                <a:gd name="T24" fmla="*/ 149 w 167"/>
                <a:gd name="T25" fmla="*/ 384 h 384"/>
                <a:gd name="T26" fmla="*/ 134 w 167"/>
                <a:gd name="T27" fmla="*/ 350 h 384"/>
                <a:gd name="T28" fmla="*/ 104 w 167"/>
                <a:gd name="T29" fmla="*/ 324 h 384"/>
                <a:gd name="T30" fmla="*/ 138 w 167"/>
                <a:gd name="T31" fmla="*/ 274 h 384"/>
                <a:gd name="T32" fmla="*/ 122 w 167"/>
                <a:gd name="T33" fmla="*/ 220 h 384"/>
                <a:gd name="T34" fmla="*/ 132 w 167"/>
                <a:gd name="T35" fmla="*/ 186 h 384"/>
                <a:gd name="T36" fmla="*/ 140 w 167"/>
                <a:gd name="T37" fmla="*/ 154 h 384"/>
                <a:gd name="T38" fmla="*/ 167 w 167"/>
                <a:gd name="T39" fmla="*/ 90 h 384"/>
                <a:gd name="T40" fmla="*/ 149 w 167"/>
                <a:gd name="T41" fmla="*/ 60 h 384"/>
                <a:gd name="T42" fmla="*/ 149 w 167"/>
                <a:gd name="T43" fmla="*/ 60 h 384"/>
                <a:gd name="T44" fmla="*/ 149 w 167"/>
                <a:gd name="T45" fmla="*/ 6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7" h="384">
                  <a:moveTo>
                    <a:pt x="149" y="60"/>
                  </a:moveTo>
                  <a:lnTo>
                    <a:pt x="119" y="30"/>
                  </a:lnTo>
                  <a:lnTo>
                    <a:pt x="89" y="12"/>
                  </a:lnTo>
                  <a:lnTo>
                    <a:pt x="59" y="0"/>
                  </a:lnTo>
                  <a:lnTo>
                    <a:pt x="54" y="70"/>
                  </a:lnTo>
                  <a:lnTo>
                    <a:pt x="46" y="112"/>
                  </a:lnTo>
                  <a:lnTo>
                    <a:pt x="52" y="168"/>
                  </a:lnTo>
                  <a:lnTo>
                    <a:pt x="24" y="194"/>
                  </a:lnTo>
                  <a:lnTo>
                    <a:pt x="16" y="258"/>
                  </a:lnTo>
                  <a:lnTo>
                    <a:pt x="2" y="300"/>
                  </a:lnTo>
                  <a:lnTo>
                    <a:pt x="0" y="352"/>
                  </a:lnTo>
                  <a:lnTo>
                    <a:pt x="47" y="384"/>
                  </a:lnTo>
                  <a:lnTo>
                    <a:pt x="149" y="384"/>
                  </a:lnTo>
                  <a:lnTo>
                    <a:pt x="134" y="350"/>
                  </a:lnTo>
                  <a:lnTo>
                    <a:pt x="104" y="324"/>
                  </a:lnTo>
                  <a:lnTo>
                    <a:pt x="138" y="274"/>
                  </a:lnTo>
                  <a:lnTo>
                    <a:pt x="122" y="220"/>
                  </a:lnTo>
                  <a:lnTo>
                    <a:pt x="132" y="186"/>
                  </a:lnTo>
                  <a:lnTo>
                    <a:pt x="140" y="154"/>
                  </a:lnTo>
                  <a:lnTo>
                    <a:pt x="167" y="90"/>
                  </a:lnTo>
                  <a:lnTo>
                    <a:pt x="149" y="60"/>
                  </a:lnTo>
                  <a:lnTo>
                    <a:pt x="149" y="60"/>
                  </a:lnTo>
                  <a:lnTo>
                    <a:pt x="149" y="6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endParaRPr lang="zh-CN" altLang="en-US"/>
            </a:p>
          </p:txBody>
        </p:sp>
        <p:sp>
          <p:nvSpPr>
            <p:cNvPr id="33803" name="Freeform 11">
              <a:extLst>
                <a:ext uri="{FF2B5EF4-FFF2-40B4-BE49-F238E27FC236}">
                  <a16:creationId xmlns:a16="http://schemas.microsoft.com/office/drawing/2014/main" id="{24AF8D2A-E1A1-48B1-94C1-296FFE523CF7}"/>
                </a:ext>
              </a:extLst>
            </p:cNvPr>
            <p:cNvSpPr>
              <a:spLocks/>
            </p:cNvSpPr>
            <p:nvPr/>
          </p:nvSpPr>
          <p:spPr bwMode="ltGray">
            <a:xfrm>
              <a:off x="4100" y="4020"/>
              <a:ext cx="166" cy="300"/>
            </a:xfrm>
            <a:custGeom>
              <a:avLst/>
              <a:gdLst>
                <a:gd name="T0" fmla="*/ 136 w 166"/>
                <a:gd name="T1" fmla="*/ 12 h 300"/>
                <a:gd name="T2" fmla="*/ 100 w 166"/>
                <a:gd name="T3" fmla="*/ 0 h 300"/>
                <a:gd name="T4" fmla="*/ 78 w 166"/>
                <a:gd name="T5" fmla="*/ 64 h 300"/>
                <a:gd name="T6" fmla="*/ 70 w 166"/>
                <a:gd name="T7" fmla="*/ 126 h 300"/>
                <a:gd name="T8" fmla="*/ 46 w 166"/>
                <a:gd name="T9" fmla="*/ 184 h 300"/>
                <a:gd name="T10" fmla="*/ 58 w 166"/>
                <a:gd name="T11" fmla="*/ 232 h 300"/>
                <a:gd name="T12" fmla="*/ 38 w 166"/>
                <a:gd name="T13" fmla="*/ 268 h 300"/>
                <a:gd name="T14" fmla="*/ 0 w 166"/>
                <a:gd name="T15" fmla="*/ 300 h 300"/>
                <a:gd name="T16" fmla="*/ 160 w 166"/>
                <a:gd name="T17" fmla="*/ 300 h 300"/>
                <a:gd name="T18" fmla="*/ 136 w 166"/>
                <a:gd name="T19" fmla="*/ 272 h 300"/>
                <a:gd name="T20" fmla="*/ 98 w 166"/>
                <a:gd name="T21" fmla="*/ 234 h 300"/>
                <a:gd name="T22" fmla="*/ 130 w 166"/>
                <a:gd name="T23" fmla="*/ 188 h 300"/>
                <a:gd name="T24" fmla="*/ 138 w 166"/>
                <a:gd name="T25" fmla="*/ 134 h 300"/>
                <a:gd name="T26" fmla="*/ 144 w 166"/>
                <a:gd name="T27" fmla="*/ 94 h 300"/>
                <a:gd name="T28" fmla="*/ 164 w 166"/>
                <a:gd name="T29" fmla="*/ 60 h 300"/>
                <a:gd name="T30" fmla="*/ 166 w 166"/>
                <a:gd name="T31" fmla="*/ 0 h 300"/>
                <a:gd name="T32" fmla="*/ 136 w 166"/>
                <a:gd name="T33" fmla="*/ 12 h 300"/>
                <a:gd name="T34" fmla="*/ 136 w 166"/>
                <a:gd name="T35" fmla="*/ 12 h 300"/>
                <a:gd name="T36" fmla="*/ 136 w 166"/>
                <a:gd name="T37" fmla="*/ 12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300">
                  <a:moveTo>
                    <a:pt x="136" y="12"/>
                  </a:moveTo>
                  <a:lnTo>
                    <a:pt x="100" y="0"/>
                  </a:lnTo>
                  <a:lnTo>
                    <a:pt x="78" y="64"/>
                  </a:lnTo>
                  <a:lnTo>
                    <a:pt x="70" y="126"/>
                  </a:lnTo>
                  <a:lnTo>
                    <a:pt x="46" y="184"/>
                  </a:lnTo>
                  <a:lnTo>
                    <a:pt x="58" y="232"/>
                  </a:lnTo>
                  <a:lnTo>
                    <a:pt x="38" y="268"/>
                  </a:lnTo>
                  <a:lnTo>
                    <a:pt x="0" y="300"/>
                  </a:lnTo>
                  <a:lnTo>
                    <a:pt x="160" y="300"/>
                  </a:lnTo>
                  <a:lnTo>
                    <a:pt x="136" y="272"/>
                  </a:lnTo>
                  <a:lnTo>
                    <a:pt x="98" y="234"/>
                  </a:lnTo>
                  <a:lnTo>
                    <a:pt x="130" y="188"/>
                  </a:lnTo>
                  <a:lnTo>
                    <a:pt x="138" y="134"/>
                  </a:lnTo>
                  <a:lnTo>
                    <a:pt x="144" y="94"/>
                  </a:lnTo>
                  <a:lnTo>
                    <a:pt x="164" y="60"/>
                  </a:lnTo>
                  <a:lnTo>
                    <a:pt x="166" y="0"/>
                  </a:lnTo>
                  <a:lnTo>
                    <a:pt x="136" y="12"/>
                  </a:lnTo>
                  <a:lnTo>
                    <a:pt x="136" y="12"/>
                  </a:lnTo>
                  <a:lnTo>
                    <a:pt x="136" y="1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endParaRPr lang="zh-CN" altLang="en-US"/>
            </a:p>
          </p:txBody>
        </p:sp>
        <p:sp>
          <p:nvSpPr>
            <p:cNvPr id="33804" name="Freeform 12">
              <a:extLst>
                <a:ext uri="{FF2B5EF4-FFF2-40B4-BE49-F238E27FC236}">
                  <a16:creationId xmlns:a16="http://schemas.microsoft.com/office/drawing/2014/main" id="{2F9F887F-C17E-4812-BFAA-87FEFD881362}"/>
                </a:ext>
              </a:extLst>
            </p:cNvPr>
            <p:cNvSpPr>
              <a:spLocks/>
            </p:cNvSpPr>
            <p:nvPr/>
          </p:nvSpPr>
          <p:spPr bwMode="ltGray">
            <a:xfrm>
              <a:off x="3910" y="4038"/>
              <a:ext cx="237" cy="282"/>
            </a:xfrm>
            <a:custGeom>
              <a:avLst/>
              <a:gdLst>
                <a:gd name="T0" fmla="*/ 201 w 237"/>
                <a:gd name="T1" fmla="*/ 0 h 282"/>
                <a:gd name="T2" fmla="*/ 183 w 237"/>
                <a:gd name="T3" fmla="*/ 0 h 282"/>
                <a:gd name="T4" fmla="*/ 158 w 237"/>
                <a:gd name="T5" fmla="*/ 50 h 282"/>
                <a:gd name="T6" fmla="*/ 148 w 237"/>
                <a:gd name="T7" fmla="*/ 92 h 282"/>
                <a:gd name="T8" fmla="*/ 120 w 237"/>
                <a:gd name="T9" fmla="*/ 144 h 282"/>
                <a:gd name="T10" fmla="*/ 82 w 237"/>
                <a:gd name="T11" fmla="*/ 182 h 282"/>
                <a:gd name="T12" fmla="*/ 60 w 237"/>
                <a:gd name="T13" fmla="*/ 232 h 282"/>
                <a:gd name="T14" fmla="*/ 0 w 237"/>
                <a:gd name="T15" fmla="*/ 282 h 282"/>
                <a:gd name="T16" fmla="*/ 128 w 237"/>
                <a:gd name="T17" fmla="*/ 282 h 282"/>
                <a:gd name="T18" fmla="*/ 154 w 237"/>
                <a:gd name="T19" fmla="*/ 254 h 282"/>
                <a:gd name="T20" fmla="*/ 158 w 237"/>
                <a:gd name="T21" fmla="*/ 196 h 282"/>
                <a:gd name="T22" fmla="*/ 188 w 237"/>
                <a:gd name="T23" fmla="*/ 148 h 282"/>
                <a:gd name="T24" fmla="*/ 196 w 237"/>
                <a:gd name="T25" fmla="*/ 70 h 282"/>
                <a:gd name="T26" fmla="*/ 237 w 237"/>
                <a:gd name="T27" fmla="*/ 0 h 282"/>
                <a:gd name="T28" fmla="*/ 201 w 237"/>
                <a:gd name="T29" fmla="*/ 0 h 282"/>
                <a:gd name="T30" fmla="*/ 201 w 237"/>
                <a:gd name="T31" fmla="*/ 0 h 282"/>
                <a:gd name="T32" fmla="*/ 201 w 237"/>
                <a:gd name="T33"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7" h="282">
                  <a:moveTo>
                    <a:pt x="201" y="0"/>
                  </a:moveTo>
                  <a:lnTo>
                    <a:pt x="183" y="0"/>
                  </a:lnTo>
                  <a:lnTo>
                    <a:pt x="158" y="50"/>
                  </a:lnTo>
                  <a:lnTo>
                    <a:pt x="148" y="92"/>
                  </a:lnTo>
                  <a:lnTo>
                    <a:pt x="120" y="144"/>
                  </a:lnTo>
                  <a:lnTo>
                    <a:pt x="82" y="182"/>
                  </a:lnTo>
                  <a:lnTo>
                    <a:pt x="60" y="232"/>
                  </a:lnTo>
                  <a:lnTo>
                    <a:pt x="0" y="282"/>
                  </a:lnTo>
                  <a:lnTo>
                    <a:pt x="128" y="282"/>
                  </a:lnTo>
                  <a:lnTo>
                    <a:pt x="154" y="254"/>
                  </a:lnTo>
                  <a:lnTo>
                    <a:pt x="158" y="196"/>
                  </a:lnTo>
                  <a:lnTo>
                    <a:pt x="188" y="148"/>
                  </a:lnTo>
                  <a:lnTo>
                    <a:pt x="196" y="70"/>
                  </a:lnTo>
                  <a:lnTo>
                    <a:pt x="237" y="0"/>
                  </a:lnTo>
                  <a:lnTo>
                    <a:pt x="201" y="0"/>
                  </a:lnTo>
                  <a:lnTo>
                    <a:pt x="201" y="0"/>
                  </a:lnTo>
                  <a:lnTo>
                    <a:pt x="201" y="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endParaRPr lang="zh-CN" altLang="en-US"/>
            </a:p>
          </p:txBody>
        </p:sp>
        <p:sp>
          <p:nvSpPr>
            <p:cNvPr id="33805" name="Freeform 13">
              <a:extLst>
                <a:ext uri="{FF2B5EF4-FFF2-40B4-BE49-F238E27FC236}">
                  <a16:creationId xmlns:a16="http://schemas.microsoft.com/office/drawing/2014/main" id="{0C4937C7-4450-4B27-851A-1BFB1AB60A0A}"/>
                </a:ext>
              </a:extLst>
            </p:cNvPr>
            <p:cNvSpPr>
              <a:spLocks/>
            </p:cNvSpPr>
            <p:nvPr/>
          </p:nvSpPr>
          <p:spPr bwMode="ltGray">
            <a:xfrm>
              <a:off x="3674" y="4086"/>
              <a:ext cx="196" cy="234"/>
            </a:xfrm>
            <a:custGeom>
              <a:avLst/>
              <a:gdLst>
                <a:gd name="T0" fmla="*/ 167 w 196"/>
                <a:gd name="T1" fmla="*/ 54 h 234"/>
                <a:gd name="T2" fmla="*/ 113 w 196"/>
                <a:gd name="T3" fmla="*/ 24 h 234"/>
                <a:gd name="T4" fmla="*/ 83 w 196"/>
                <a:gd name="T5" fmla="*/ 0 h 234"/>
                <a:gd name="T6" fmla="*/ 80 w 196"/>
                <a:gd name="T7" fmla="*/ 62 h 234"/>
                <a:gd name="T8" fmla="*/ 58 w 196"/>
                <a:gd name="T9" fmla="*/ 100 h 234"/>
                <a:gd name="T10" fmla="*/ 54 w 196"/>
                <a:gd name="T11" fmla="*/ 160 h 234"/>
                <a:gd name="T12" fmla="*/ 36 w 196"/>
                <a:gd name="T13" fmla="*/ 202 h 234"/>
                <a:gd name="T14" fmla="*/ 0 w 196"/>
                <a:gd name="T15" fmla="*/ 234 h 234"/>
                <a:gd name="T16" fmla="*/ 146 w 196"/>
                <a:gd name="T17" fmla="*/ 234 h 234"/>
                <a:gd name="T18" fmla="*/ 170 w 196"/>
                <a:gd name="T19" fmla="*/ 198 h 234"/>
                <a:gd name="T20" fmla="*/ 158 w 196"/>
                <a:gd name="T21" fmla="*/ 138 h 234"/>
                <a:gd name="T22" fmla="*/ 196 w 196"/>
                <a:gd name="T23" fmla="*/ 100 h 234"/>
                <a:gd name="T24" fmla="*/ 191 w 196"/>
                <a:gd name="T25" fmla="*/ 54 h 234"/>
                <a:gd name="T26" fmla="*/ 167 w 196"/>
                <a:gd name="T27" fmla="*/ 54 h 234"/>
                <a:gd name="T28" fmla="*/ 167 w 196"/>
                <a:gd name="T29" fmla="*/ 54 h 234"/>
                <a:gd name="T30" fmla="*/ 167 w 196"/>
                <a:gd name="T31" fmla="*/ 5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6" h="234">
                  <a:moveTo>
                    <a:pt x="167" y="54"/>
                  </a:moveTo>
                  <a:lnTo>
                    <a:pt x="113" y="24"/>
                  </a:lnTo>
                  <a:lnTo>
                    <a:pt x="83" y="0"/>
                  </a:lnTo>
                  <a:lnTo>
                    <a:pt x="80" y="62"/>
                  </a:lnTo>
                  <a:lnTo>
                    <a:pt x="58" y="100"/>
                  </a:lnTo>
                  <a:lnTo>
                    <a:pt x="54" y="160"/>
                  </a:lnTo>
                  <a:lnTo>
                    <a:pt x="36" y="202"/>
                  </a:lnTo>
                  <a:lnTo>
                    <a:pt x="0" y="234"/>
                  </a:lnTo>
                  <a:lnTo>
                    <a:pt x="146" y="234"/>
                  </a:lnTo>
                  <a:lnTo>
                    <a:pt x="170" y="198"/>
                  </a:lnTo>
                  <a:lnTo>
                    <a:pt x="158" y="138"/>
                  </a:lnTo>
                  <a:lnTo>
                    <a:pt x="196" y="100"/>
                  </a:lnTo>
                  <a:lnTo>
                    <a:pt x="191" y="54"/>
                  </a:lnTo>
                  <a:lnTo>
                    <a:pt x="167" y="54"/>
                  </a:lnTo>
                  <a:lnTo>
                    <a:pt x="167" y="54"/>
                  </a:lnTo>
                  <a:lnTo>
                    <a:pt x="167" y="54"/>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endParaRPr lang="zh-CN" altLang="en-US"/>
            </a:p>
          </p:txBody>
        </p:sp>
        <p:sp>
          <p:nvSpPr>
            <p:cNvPr id="33806" name="Freeform 14">
              <a:extLst>
                <a:ext uri="{FF2B5EF4-FFF2-40B4-BE49-F238E27FC236}">
                  <a16:creationId xmlns:a16="http://schemas.microsoft.com/office/drawing/2014/main" id="{C098F3EE-0B1F-4904-A393-7D1500474C31}"/>
                </a:ext>
              </a:extLst>
            </p:cNvPr>
            <p:cNvSpPr>
              <a:spLocks/>
            </p:cNvSpPr>
            <p:nvPr/>
          </p:nvSpPr>
          <p:spPr bwMode="ltGray">
            <a:xfrm>
              <a:off x="3476" y="4068"/>
              <a:ext cx="190" cy="252"/>
            </a:xfrm>
            <a:custGeom>
              <a:avLst/>
              <a:gdLst>
                <a:gd name="T0" fmla="*/ 190 w 190"/>
                <a:gd name="T1" fmla="*/ 0 h 252"/>
                <a:gd name="T2" fmla="*/ 166 w 190"/>
                <a:gd name="T3" fmla="*/ 0 h 252"/>
                <a:gd name="T4" fmla="*/ 158 w 190"/>
                <a:gd name="T5" fmla="*/ 38 h 252"/>
                <a:gd name="T6" fmla="*/ 138 w 190"/>
                <a:gd name="T7" fmla="*/ 120 h 252"/>
                <a:gd name="T8" fmla="*/ 94 w 190"/>
                <a:gd name="T9" fmla="*/ 180 h 252"/>
                <a:gd name="T10" fmla="*/ 62 w 190"/>
                <a:gd name="T11" fmla="*/ 234 h 252"/>
                <a:gd name="T12" fmla="*/ 0 w 190"/>
                <a:gd name="T13" fmla="*/ 252 h 252"/>
                <a:gd name="T14" fmla="*/ 128 w 190"/>
                <a:gd name="T15" fmla="*/ 252 h 252"/>
                <a:gd name="T16" fmla="*/ 142 w 190"/>
                <a:gd name="T17" fmla="*/ 188 h 252"/>
                <a:gd name="T18" fmla="*/ 186 w 190"/>
                <a:gd name="T19" fmla="*/ 90 h 252"/>
                <a:gd name="T20" fmla="*/ 190 w 190"/>
                <a:gd name="T21" fmla="*/ 38 h 252"/>
                <a:gd name="T22" fmla="*/ 190 w 190"/>
                <a:gd name="T23" fmla="*/ 0 h 252"/>
                <a:gd name="T24" fmla="*/ 190 w 190"/>
                <a:gd name="T25" fmla="*/ 0 h 252"/>
                <a:gd name="T26" fmla="*/ 190 w 190"/>
                <a:gd name="T27" fmla="*/ 0 h 252"/>
                <a:gd name="T28" fmla="*/ 190 w 190"/>
                <a:gd name="T2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 h="252">
                  <a:moveTo>
                    <a:pt x="190" y="0"/>
                  </a:moveTo>
                  <a:lnTo>
                    <a:pt x="166" y="0"/>
                  </a:lnTo>
                  <a:lnTo>
                    <a:pt x="158" y="38"/>
                  </a:lnTo>
                  <a:lnTo>
                    <a:pt x="138" y="120"/>
                  </a:lnTo>
                  <a:lnTo>
                    <a:pt x="94" y="180"/>
                  </a:lnTo>
                  <a:lnTo>
                    <a:pt x="62" y="234"/>
                  </a:lnTo>
                  <a:lnTo>
                    <a:pt x="0" y="252"/>
                  </a:lnTo>
                  <a:lnTo>
                    <a:pt x="128" y="252"/>
                  </a:lnTo>
                  <a:lnTo>
                    <a:pt x="142" y="188"/>
                  </a:lnTo>
                  <a:lnTo>
                    <a:pt x="186" y="90"/>
                  </a:lnTo>
                  <a:lnTo>
                    <a:pt x="190" y="38"/>
                  </a:lnTo>
                  <a:lnTo>
                    <a:pt x="190" y="0"/>
                  </a:lnTo>
                  <a:lnTo>
                    <a:pt x="190" y="0"/>
                  </a:lnTo>
                  <a:lnTo>
                    <a:pt x="190" y="0"/>
                  </a:lnTo>
                  <a:lnTo>
                    <a:pt x="190" y="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endParaRPr lang="zh-CN" altLang="en-US"/>
            </a:p>
          </p:txBody>
        </p:sp>
        <p:sp>
          <p:nvSpPr>
            <p:cNvPr id="33807" name="Freeform 15">
              <a:extLst>
                <a:ext uri="{FF2B5EF4-FFF2-40B4-BE49-F238E27FC236}">
                  <a16:creationId xmlns:a16="http://schemas.microsoft.com/office/drawing/2014/main" id="{FC8E6443-D255-4D45-AD61-031BDC0F9AC9}"/>
                </a:ext>
              </a:extLst>
            </p:cNvPr>
            <p:cNvSpPr>
              <a:spLocks/>
            </p:cNvSpPr>
            <p:nvPr/>
          </p:nvSpPr>
          <p:spPr bwMode="ltGray">
            <a:xfrm>
              <a:off x="3170" y="4188"/>
              <a:ext cx="230" cy="132"/>
            </a:xfrm>
            <a:custGeom>
              <a:avLst/>
              <a:gdLst>
                <a:gd name="T0" fmla="*/ 197 w 230"/>
                <a:gd name="T1" fmla="*/ 0 h 132"/>
                <a:gd name="T2" fmla="*/ 191 w 230"/>
                <a:gd name="T3" fmla="*/ 0 h 132"/>
                <a:gd name="T4" fmla="*/ 185 w 230"/>
                <a:gd name="T5" fmla="*/ 0 h 132"/>
                <a:gd name="T6" fmla="*/ 173 w 230"/>
                <a:gd name="T7" fmla="*/ 0 h 132"/>
                <a:gd name="T8" fmla="*/ 161 w 230"/>
                <a:gd name="T9" fmla="*/ 0 h 132"/>
                <a:gd name="T10" fmla="*/ 155 w 230"/>
                <a:gd name="T11" fmla="*/ 0 h 132"/>
                <a:gd name="T12" fmla="*/ 138 w 230"/>
                <a:gd name="T13" fmla="*/ 6 h 132"/>
                <a:gd name="T14" fmla="*/ 132 w 230"/>
                <a:gd name="T15" fmla="*/ 6 h 132"/>
                <a:gd name="T16" fmla="*/ 35 w 230"/>
                <a:gd name="T17" fmla="*/ 18 h 132"/>
                <a:gd name="T18" fmla="*/ 11 w 230"/>
                <a:gd name="T19" fmla="*/ 30 h 132"/>
                <a:gd name="T20" fmla="*/ 23 w 230"/>
                <a:gd name="T21" fmla="*/ 54 h 132"/>
                <a:gd name="T22" fmla="*/ 0 w 230"/>
                <a:gd name="T23" fmla="*/ 100 h 132"/>
                <a:gd name="T24" fmla="*/ 0 w 230"/>
                <a:gd name="T25" fmla="*/ 132 h 132"/>
                <a:gd name="T26" fmla="*/ 162 w 230"/>
                <a:gd name="T27" fmla="*/ 132 h 132"/>
                <a:gd name="T28" fmla="*/ 204 w 230"/>
                <a:gd name="T29" fmla="*/ 88 h 132"/>
                <a:gd name="T30" fmla="*/ 230 w 230"/>
                <a:gd name="T31" fmla="*/ 46 h 132"/>
                <a:gd name="T32" fmla="*/ 214 w 230"/>
                <a:gd name="T33" fmla="*/ 24 h 132"/>
                <a:gd name="T34" fmla="*/ 215 w 230"/>
                <a:gd name="T35" fmla="*/ 0 h 132"/>
                <a:gd name="T36" fmla="*/ 209 w 230"/>
                <a:gd name="T37" fmla="*/ 0 h 132"/>
                <a:gd name="T38" fmla="*/ 203 w 230"/>
                <a:gd name="T39" fmla="*/ 0 h 132"/>
                <a:gd name="T40" fmla="*/ 203 w 230"/>
                <a:gd name="T41" fmla="*/ 0 h 132"/>
                <a:gd name="T42" fmla="*/ 197 w 230"/>
                <a:gd name="T43" fmla="*/ 0 h 132"/>
                <a:gd name="T44" fmla="*/ 197 w 230"/>
                <a:gd name="T45" fmla="*/ 0 h 132"/>
                <a:gd name="T46" fmla="*/ 197 w 230"/>
                <a:gd name="T4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0" h="132">
                  <a:moveTo>
                    <a:pt x="197" y="0"/>
                  </a:moveTo>
                  <a:lnTo>
                    <a:pt x="191" y="0"/>
                  </a:lnTo>
                  <a:lnTo>
                    <a:pt x="185" y="0"/>
                  </a:lnTo>
                  <a:lnTo>
                    <a:pt x="173" y="0"/>
                  </a:lnTo>
                  <a:lnTo>
                    <a:pt x="161" y="0"/>
                  </a:lnTo>
                  <a:lnTo>
                    <a:pt x="155" y="0"/>
                  </a:lnTo>
                  <a:lnTo>
                    <a:pt x="138" y="6"/>
                  </a:lnTo>
                  <a:lnTo>
                    <a:pt x="132" y="6"/>
                  </a:lnTo>
                  <a:lnTo>
                    <a:pt x="35" y="18"/>
                  </a:lnTo>
                  <a:lnTo>
                    <a:pt x="11" y="30"/>
                  </a:lnTo>
                  <a:lnTo>
                    <a:pt x="23" y="54"/>
                  </a:lnTo>
                  <a:lnTo>
                    <a:pt x="0" y="100"/>
                  </a:lnTo>
                  <a:lnTo>
                    <a:pt x="0" y="132"/>
                  </a:lnTo>
                  <a:lnTo>
                    <a:pt x="162" y="132"/>
                  </a:lnTo>
                  <a:lnTo>
                    <a:pt x="204" y="88"/>
                  </a:lnTo>
                  <a:lnTo>
                    <a:pt x="230" y="46"/>
                  </a:lnTo>
                  <a:lnTo>
                    <a:pt x="214" y="24"/>
                  </a:lnTo>
                  <a:lnTo>
                    <a:pt x="215" y="0"/>
                  </a:lnTo>
                  <a:lnTo>
                    <a:pt x="209" y="0"/>
                  </a:lnTo>
                  <a:lnTo>
                    <a:pt x="203" y="0"/>
                  </a:lnTo>
                  <a:lnTo>
                    <a:pt x="203" y="0"/>
                  </a:lnTo>
                  <a:lnTo>
                    <a:pt x="197" y="0"/>
                  </a:lnTo>
                  <a:lnTo>
                    <a:pt x="197" y="0"/>
                  </a:lnTo>
                  <a:lnTo>
                    <a:pt x="197" y="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endParaRPr lang="zh-CN" altLang="en-US"/>
            </a:p>
          </p:txBody>
        </p:sp>
        <p:sp>
          <p:nvSpPr>
            <p:cNvPr id="33808" name="Freeform 16">
              <a:extLst>
                <a:ext uri="{FF2B5EF4-FFF2-40B4-BE49-F238E27FC236}">
                  <a16:creationId xmlns:a16="http://schemas.microsoft.com/office/drawing/2014/main" id="{13625599-BF62-4B93-852A-72123EA0A8E0}"/>
                </a:ext>
              </a:extLst>
            </p:cNvPr>
            <p:cNvSpPr>
              <a:spLocks/>
            </p:cNvSpPr>
            <p:nvPr/>
          </p:nvSpPr>
          <p:spPr bwMode="ltGray">
            <a:xfrm>
              <a:off x="3044" y="4218"/>
              <a:ext cx="89" cy="102"/>
            </a:xfrm>
            <a:custGeom>
              <a:avLst/>
              <a:gdLst>
                <a:gd name="T0" fmla="*/ 71 w 89"/>
                <a:gd name="T1" fmla="*/ 0 h 102"/>
                <a:gd name="T2" fmla="*/ 66 w 89"/>
                <a:gd name="T3" fmla="*/ 48 h 102"/>
                <a:gd name="T4" fmla="*/ 30 w 89"/>
                <a:gd name="T5" fmla="*/ 72 h 102"/>
                <a:gd name="T6" fmla="*/ 0 w 89"/>
                <a:gd name="T7" fmla="*/ 102 h 102"/>
                <a:gd name="T8" fmla="*/ 66 w 89"/>
                <a:gd name="T9" fmla="*/ 102 h 102"/>
                <a:gd name="T10" fmla="*/ 88 w 89"/>
                <a:gd name="T11" fmla="*/ 56 h 102"/>
                <a:gd name="T12" fmla="*/ 89 w 89"/>
                <a:gd name="T13" fmla="*/ 6 h 102"/>
                <a:gd name="T14" fmla="*/ 71 w 89"/>
                <a:gd name="T15" fmla="*/ 0 h 102"/>
                <a:gd name="T16" fmla="*/ 71 w 89"/>
                <a:gd name="T17" fmla="*/ 0 h 102"/>
                <a:gd name="T18" fmla="*/ 71 w 89"/>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102">
                  <a:moveTo>
                    <a:pt x="71" y="0"/>
                  </a:moveTo>
                  <a:lnTo>
                    <a:pt x="66" y="48"/>
                  </a:lnTo>
                  <a:lnTo>
                    <a:pt x="30" y="72"/>
                  </a:lnTo>
                  <a:lnTo>
                    <a:pt x="0" y="102"/>
                  </a:lnTo>
                  <a:lnTo>
                    <a:pt x="66" y="102"/>
                  </a:lnTo>
                  <a:lnTo>
                    <a:pt x="88" y="56"/>
                  </a:lnTo>
                  <a:lnTo>
                    <a:pt x="89" y="6"/>
                  </a:lnTo>
                  <a:lnTo>
                    <a:pt x="71" y="0"/>
                  </a:lnTo>
                  <a:lnTo>
                    <a:pt x="71" y="0"/>
                  </a:lnTo>
                  <a:lnTo>
                    <a:pt x="71" y="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endParaRPr lang="zh-CN" altLang="en-US"/>
            </a:p>
          </p:txBody>
        </p:sp>
        <p:sp>
          <p:nvSpPr>
            <p:cNvPr id="33809" name="Freeform 17">
              <a:extLst>
                <a:ext uri="{FF2B5EF4-FFF2-40B4-BE49-F238E27FC236}">
                  <a16:creationId xmlns:a16="http://schemas.microsoft.com/office/drawing/2014/main" id="{9123848C-107D-44F7-9970-26522FDF4592}"/>
                </a:ext>
              </a:extLst>
            </p:cNvPr>
            <p:cNvSpPr>
              <a:spLocks/>
            </p:cNvSpPr>
            <p:nvPr/>
          </p:nvSpPr>
          <p:spPr bwMode="ltGray">
            <a:xfrm>
              <a:off x="5482" y="3367"/>
              <a:ext cx="278" cy="953"/>
            </a:xfrm>
            <a:custGeom>
              <a:avLst/>
              <a:gdLst>
                <a:gd name="T0" fmla="*/ 278 w 278"/>
                <a:gd name="T1" fmla="*/ 24 h 953"/>
                <a:gd name="T2" fmla="*/ 272 w 278"/>
                <a:gd name="T3" fmla="*/ 24 h 953"/>
                <a:gd name="T4" fmla="*/ 272 w 278"/>
                <a:gd name="T5" fmla="*/ 18 h 953"/>
                <a:gd name="T6" fmla="*/ 266 w 278"/>
                <a:gd name="T7" fmla="*/ 18 h 953"/>
                <a:gd name="T8" fmla="*/ 254 w 278"/>
                <a:gd name="T9" fmla="*/ 12 h 953"/>
                <a:gd name="T10" fmla="*/ 236 w 278"/>
                <a:gd name="T11" fmla="*/ 6 h 953"/>
                <a:gd name="T12" fmla="*/ 212 w 278"/>
                <a:gd name="T13" fmla="*/ 0 h 953"/>
                <a:gd name="T14" fmla="*/ 206 w 278"/>
                <a:gd name="T15" fmla="*/ 6 h 953"/>
                <a:gd name="T16" fmla="*/ 198 w 278"/>
                <a:gd name="T17" fmla="*/ 129 h 953"/>
                <a:gd name="T18" fmla="*/ 184 w 278"/>
                <a:gd name="T19" fmla="*/ 209 h 953"/>
                <a:gd name="T20" fmla="*/ 182 w 278"/>
                <a:gd name="T21" fmla="*/ 249 h 953"/>
                <a:gd name="T22" fmla="*/ 200 w 278"/>
                <a:gd name="T23" fmla="*/ 339 h 953"/>
                <a:gd name="T24" fmla="*/ 186 w 278"/>
                <a:gd name="T25" fmla="*/ 481 h 953"/>
                <a:gd name="T26" fmla="*/ 176 w 278"/>
                <a:gd name="T27" fmla="*/ 521 h 953"/>
                <a:gd name="T28" fmla="*/ 156 w 278"/>
                <a:gd name="T29" fmla="*/ 601 h 953"/>
                <a:gd name="T30" fmla="*/ 172 w 278"/>
                <a:gd name="T31" fmla="*/ 681 h 953"/>
                <a:gd name="T32" fmla="*/ 138 w 278"/>
                <a:gd name="T33" fmla="*/ 765 h 953"/>
                <a:gd name="T34" fmla="*/ 96 w 278"/>
                <a:gd name="T35" fmla="*/ 847 h 953"/>
                <a:gd name="T36" fmla="*/ 50 w 278"/>
                <a:gd name="T37" fmla="*/ 899 h 953"/>
                <a:gd name="T38" fmla="*/ 0 w 278"/>
                <a:gd name="T39" fmla="*/ 953 h 953"/>
                <a:gd name="T40" fmla="*/ 278 w 278"/>
                <a:gd name="T41" fmla="*/ 953 h 953"/>
                <a:gd name="T42" fmla="*/ 278 w 278"/>
                <a:gd name="T43" fmla="*/ 24 h 953"/>
                <a:gd name="T44" fmla="*/ 278 w 278"/>
                <a:gd name="T45" fmla="*/ 24 h 953"/>
                <a:gd name="T46" fmla="*/ 278 w 278"/>
                <a:gd name="T47" fmla="*/ 24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3">
                  <a:moveTo>
                    <a:pt x="278" y="24"/>
                  </a:moveTo>
                  <a:lnTo>
                    <a:pt x="272" y="24"/>
                  </a:lnTo>
                  <a:lnTo>
                    <a:pt x="272" y="18"/>
                  </a:lnTo>
                  <a:lnTo>
                    <a:pt x="266" y="18"/>
                  </a:lnTo>
                  <a:lnTo>
                    <a:pt x="254" y="12"/>
                  </a:lnTo>
                  <a:lnTo>
                    <a:pt x="236" y="6"/>
                  </a:lnTo>
                  <a:lnTo>
                    <a:pt x="212" y="0"/>
                  </a:lnTo>
                  <a:lnTo>
                    <a:pt x="206" y="6"/>
                  </a:lnTo>
                  <a:lnTo>
                    <a:pt x="198" y="129"/>
                  </a:lnTo>
                  <a:lnTo>
                    <a:pt x="184" y="209"/>
                  </a:lnTo>
                  <a:lnTo>
                    <a:pt x="182" y="249"/>
                  </a:lnTo>
                  <a:lnTo>
                    <a:pt x="200" y="339"/>
                  </a:lnTo>
                  <a:lnTo>
                    <a:pt x="186" y="481"/>
                  </a:lnTo>
                  <a:lnTo>
                    <a:pt x="176" y="521"/>
                  </a:lnTo>
                  <a:lnTo>
                    <a:pt x="156" y="601"/>
                  </a:lnTo>
                  <a:lnTo>
                    <a:pt x="172" y="681"/>
                  </a:lnTo>
                  <a:lnTo>
                    <a:pt x="138" y="765"/>
                  </a:lnTo>
                  <a:lnTo>
                    <a:pt x="96" y="847"/>
                  </a:lnTo>
                  <a:lnTo>
                    <a:pt x="50" y="899"/>
                  </a:lnTo>
                  <a:lnTo>
                    <a:pt x="0" y="953"/>
                  </a:lnTo>
                  <a:lnTo>
                    <a:pt x="278" y="953"/>
                  </a:lnTo>
                  <a:lnTo>
                    <a:pt x="278" y="24"/>
                  </a:lnTo>
                  <a:lnTo>
                    <a:pt x="278" y="24"/>
                  </a:lnTo>
                  <a:lnTo>
                    <a:pt x="278" y="24"/>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endParaRPr lang="zh-CN" altLang="en-US"/>
            </a:p>
          </p:txBody>
        </p:sp>
      </p:grpSp>
      <p:sp>
        <p:nvSpPr>
          <p:cNvPr id="33810" name="Rectangle 18">
            <a:extLst>
              <a:ext uri="{FF2B5EF4-FFF2-40B4-BE49-F238E27FC236}">
                <a16:creationId xmlns:a16="http://schemas.microsoft.com/office/drawing/2014/main" id="{82E0C3B3-49E9-4738-AC22-2ED7719A7194}"/>
              </a:ext>
            </a:extLst>
          </p:cNvPr>
          <p:cNvSpPr>
            <a:spLocks noGrp="1" noChangeArrowheads="1"/>
          </p:cNvSpPr>
          <p:nvPr>
            <p:ph type="ctrTitle" sz="quarter"/>
          </p:nvPr>
        </p:nvSpPr>
        <p:spPr>
          <a:xfrm>
            <a:off x="685800" y="1600200"/>
            <a:ext cx="7772400" cy="1828800"/>
          </a:xfrm>
        </p:spPr>
        <p:txBody>
          <a:bodyPr anchor="b"/>
          <a:lstStyle>
            <a:lvl1pPr>
              <a:defRPr sz="5700"/>
            </a:lvl1pPr>
          </a:lstStyle>
          <a:p>
            <a:pPr lvl="0"/>
            <a:r>
              <a:rPr lang="zh-CN" altLang="en-US" noProof="0"/>
              <a:t>单击此处编辑母版标题样式</a:t>
            </a:r>
          </a:p>
        </p:txBody>
      </p:sp>
      <p:sp>
        <p:nvSpPr>
          <p:cNvPr id="33811" name="Rectangle 19">
            <a:extLst>
              <a:ext uri="{FF2B5EF4-FFF2-40B4-BE49-F238E27FC236}">
                <a16:creationId xmlns:a16="http://schemas.microsoft.com/office/drawing/2014/main" id="{F5DB754B-5BC3-4697-A9D2-563EF3E3B205}"/>
              </a:ext>
            </a:extLst>
          </p:cNvPr>
          <p:cNvSpPr>
            <a:spLocks noGrp="1" noChangeArrowheads="1"/>
          </p:cNvSpPr>
          <p:nvPr>
            <p:ph type="subTitle" sz="quarter" idx="1"/>
          </p:nvPr>
        </p:nvSpPr>
        <p:spPr>
          <a:xfrm>
            <a:off x="1371600" y="3733800"/>
            <a:ext cx="6400800" cy="1752600"/>
          </a:xfrm>
        </p:spPr>
        <p:txBody>
          <a:bodyPr/>
          <a:lstStyle>
            <a:lvl1pPr marL="0" indent="0" algn="ctr">
              <a:buFont typeface="Wingdings" panose="05000000000000000000" pitchFamily="2" charset="2"/>
              <a:buNone/>
              <a:defRPr sz="3600"/>
            </a:lvl1pPr>
          </a:lstStyle>
          <a:p>
            <a:pPr lvl="0"/>
            <a:r>
              <a:rPr lang="zh-CN" altLang="en-US" noProof="0"/>
              <a:t>单击此处编辑母版副标题样式</a:t>
            </a:r>
          </a:p>
        </p:txBody>
      </p:sp>
      <p:sp>
        <p:nvSpPr>
          <p:cNvPr id="33812" name="Rectangle 20">
            <a:extLst>
              <a:ext uri="{FF2B5EF4-FFF2-40B4-BE49-F238E27FC236}">
                <a16:creationId xmlns:a16="http://schemas.microsoft.com/office/drawing/2014/main" id="{5F044384-3844-4596-A659-13422FE3D811}"/>
              </a:ext>
            </a:extLst>
          </p:cNvPr>
          <p:cNvSpPr>
            <a:spLocks noGrp="1" noChangeArrowheads="1"/>
          </p:cNvSpPr>
          <p:nvPr>
            <p:ph type="dt" sz="quarter" idx="2"/>
          </p:nvPr>
        </p:nvSpPr>
        <p:spPr/>
        <p:txBody>
          <a:bodyPr/>
          <a:lstStyle>
            <a:lvl1pPr>
              <a:defRPr/>
            </a:lvl1pPr>
          </a:lstStyle>
          <a:p>
            <a:endParaRPr lang="en-US" altLang="zh-CN"/>
          </a:p>
        </p:txBody>
      </p:sp>
      <p:sp>
        <p:nvSpPr>
          <p:cNvPr id="33813" name="Rectangle 21">
            <a:extLst>
              <a:ext uri="{FF2B5EF4-FFF2-40B4-BE49-F238E27FC236}">
                <a16:creationId xmlns:a16="http://schemas.microsoft.com/office/drawing/2014/main" id="{735CDFB7-5381-417F-BCD5-471A33823C47}"/>
              </a:ext>
            </a:extLst>
          </p:cNvPr>
          <p:cNvSpPr>
            <a:spLocks noGrp="1" noChangeArrowheads="1"/>
          </p:cNvSpPr>
          <p:nvPr>
            <p:ph type="ftr" sz="quarter" idx="3"/>
          </p:nvPr>
        </p:nvSpPr>
        <p:spPr/>
        <p:txBody>
          <a:bodyPr/>
          <a:lstStyle>
            <a:lvl1pPr>
              <a:defRPr/>
            </a:lvl1pPr>
          </a:lstStyle>
          <a:p>
            <a:endParaRPr lang="en-US" altLang="zh-CN"/>
          </a:p>
        </p:txBody>
      </p:sp>
      <p:sp>
        <p:nvSpPr>
          <p:cNvPr id="33814" name="Rectangle 22">
            <a:extLst>
              <a:ext uri="{FF2B5EF4-FFF2-40B4-BE49-F238E27FC236}">
                <a16:creationId xmlns:a16="http://schemas.microsoft.com/office/drawing/2014/main" id="{5DE96572-9B1F-4966-AED9-172633831BEE}"/>
              </a:ext>
            </a:extLst>
          </p:cNvPr>
          <p:cNvSpPr>
            <a:spLocks noGrp="1" noChangeArrowheads="1"/>
          </p:cNvSpPr>
          <p:nvPr>
            <p:ph type="sldNum" sz="quarter" idx="4"/>
          </p:nvPr>
        </p:nvSpPr>
        <p:spPr/>
        <p:txBody>
          <a:bodyPr/>
          <a:lstStyle>
            <a:lvl1pPr>
              <a:defRPr/>
            </a:lvl1pPr>
          </a:lstStyle>
          <a:p>
            <a:fld id="{6235BAD3-896E-4C6F-8702-6A17A431C6A9}"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6B3BF-484F-4462-81FB-A3DE124DB8A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4BFDBA3-EF90-4547-920A-ECECFABB178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5BC6D04-0D1C-4651-91BB-A64167B14AE2}"/>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FB4145AB-9580-4241-A0DF-AF7204D2CD24}"/>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72A7CAB8-0BF7-4F49-87BE-DBAB333B1FE4}"/>
              </a:ext>
            </a:extLst>
          </p:cNvPr>
          <p:cNvSpPr>
            <a:spLocks noGrp="1"/>
          </p:cNvSpPr>
          <p:nvPr>
            <p:ph type="sldNum" sz="quarter" idx="12"/>
          </p:nvPr>
        </p:nvSpPr>
        <p:spPr/>
        <p:txBody>
          <a:bodyPr/>
          <a:lstStyle>
            <a:lvl1pPr>
              <a:defRPr/>
            </a:lvl1pPr>
          </a:lstStyle>
          <a:p>
            <a:fld id="{DE7428E6-D61E-4411-8C87-5AC344E48F33}" type="slidenum">
              <a:rPr lang="en-US" altLang="zh-CN"/>
              <a:pPr/>
              <a:t>‹#›</a:t>
            </a:fld>
            <a:endParaRPr lang="en-US" altLang="zh-CN"/>
          </a:p>
        </p:txBody>
      </p:sp>
    </p:spTree>
    <p:extLst>
      <p:ext uri="{BB962C8B-B14F-4D97-AF65-F5344CB8AC3E}">
        <p14:creationId xmlns:p14="http://schemas.microsoft.com/office/powerpoint/2010/main" val="2880854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671F795-9E48-4EA7-8BE1-D46DAE9D1504}"/>
              </a:ext>
            </a:extLst>
          </p:cNvPr>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16CD5D6-8C4A-42D0-A33F-451C469ECA54}"/>
              </a:ext>
            </a:extLst>
          </p:cNvPr>
          <p:cNvSpPr>
            <a:spLocks noGrp="1"/>
          </p:cNvSpPr>
          <p:nvPr>
            <p:ph type="body" orient="vert" idx="1"/>
          </p:nvPr>
        </p:nvSpPr>
        <p:spPr>
          <a:xfrm>
            <a:off x="457200" y="277813"/>
            <a:ext cx="6019800" cy="585311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69C58A9-9BAA-49A9-A7B0-47009ABF5428}"/>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2B1AF3DE-C709-45F7-8CEB-9B4D81153DC7}"/>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F6057F2A-3BCC-4F0B-99C4-C63568E45041}"/>
              </a:ext>
            </a:extLst>
          </p:cNvPr>
          <p:cNvSpPr>
            <a:spLocks noGrp="1"/>
          </p:cNvSpPr>
          <p:nvPr>
            <p:ph type="sldNum" sz="quarter" idx="12"/>
          </p:nvPr>
        </p:nvSpPr>
        <p:spPr/>
        <p:txBody>
          <a:bodyPr/>
          <a:lstStyle>
            <a:lvl1pPr>
              <a:defRPr/>
            </a:lvl1pPr>
          </a:lstStyle>
          <a:p>
            <a:fld id="{260D4656-A40B-4CDE-B740-F24BB213DA07}" type="slidenum">
              <a:rPr lang="en-US" altLang="zh-CN"/>
              <a:pPr/>
              <a:t>‹#›</a:t>
            </a:fld>
            <a:endParaRPr lang="en-US" altLang="zh-CN"/>
          </a:p>
        </p:txBody>
      </p:sp>
    </p:spTree>
    <p:extLst>
      <p:ext uri="{BB962C8B-B14F-4D97-AF65-F5344CB8AC3E}">
        <p14:creationId xmlns:p14="http://schemas.microsoft.com/office/powerpoint/2010/main" val="265034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1E7E7-0F38-4B08-91BC-24EA14D2A4B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454C3A9-EF98-4E08-9F51-2E7B513638E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6E48412-6DB3-419D-9BE9-9EF721E40D88}"/>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023D14FE-2EDF-4708-AA17-50E014EEED77}"/>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2C3B65D-A965-4EB6-B1BC-6E77551C13C5}"/>
              </a:ext>
            </a:extLst>
          </p:cNvPr>
          <p:cNvSpPr>
            <a:spLocks noGrp="1"/>
          </p:cNvSpPr>
          <p:nvPr>
            <p:ph type="sldNum" sz="quarter" idx="12"/>
          </p:nvPr>
        </p:nvSpPr>
        <p:spPr/>
        <p:txBody>
          <a:bodyPr/>
          <a:lstStyle>
            <a:lvl1pPr>
              <a:defRPr/>
            </a:lvl1pPr>
          </a:lstStyle>
          <a:p>
            <a:fld id="{33DDF6B3-C8AA-4DD6-8470-3D1306398A77}" type="slidenum">
              <a:rPr lang="en-US" altLang="zh-CN"/>
              <a:pPr/>
              <a:t>‹#›</a:t>
            </a:fld>
            <a:endParaRPr lang="en-US" altLang="zh-CN"/>
          </a:p>
        </p:txBody>
      </p:sp>
    </p:spTree>
    <p:extLst>
      <p:ext uri="{BB962C8B-B14F-4D97-AF65-F5344CB8AC3E}">
        <p14:creationId xmlns:p14="http://schemas.microsoft.com/office/powerpoint/2010/main" val="2352324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07321-F7D4-4576-AE38-34DB078A952D}"/>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4C1C7B5-0D2D-447C-A87B-20FEFAD223FD}"/>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a:extLst>
              <a:ext uri="{FF2B5EF4-FFF2-40B4-BE49-F238E27FC236}">
                <a16:creationId xmlns:a16="http://schemas.microsoft.com/office/drawing/2014/main" id="{D3AE91A9-2CE8-4605-B65E-6C0D5FE82709}"/>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38A5FC20-3559-438F-BA4F-61CE76017EE6}"/>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BCD089B-8D03-4AA6-A9C9-5E851F0C83CB}"/>
              </a:ext>
            </a:extLst>
          </p:cNvPr>
          <p:cNvSpPr>
            <a:spLocks noGrp="1"/>
          </p:cNvSpPr>
          <p:nvPr>
            <p:ph type="sldNum" sz="quarter" idx="12"/>
          </p:nvPr>
        </p:nvSpPr>
        <p:spPr/>
        <p:txBody>
          <a:bodyPr/>
          <a:lstStyle>
            <a:lvl1pPr>
              <a:defRPr/>
            </a:lvl1pPr>
          </a:lstStyle>
          <a:p>
            <a:fld id="{A19C5380-7B3E-47A7-850E-8691840F2E9E}" type="slidenum">
              <a:rPr lang="en-US" altLang="zh-CN"/>
              <a:pPr/>
              <a:t>‹#›</a:t>
            </a:fld>
            <a:endParaRPr lang="en-US" altLang="zh-CN"/>
          </a:p>
        </p:txBody>
      </p:sp>
    </p:spTree>
    <p:extLst>
      <p:ext uri="{BB962C8B-B14F-4D97-AF65-F5344CB8AC3E}">
        <p14:creationId xmlns:p14="http://schemas.microsoft.com/office/powerpoint/2010/main" val="3137972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7E6BF5-A71A-4DAF-A61A-80B2DF7040D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C86C9C3-8FF4-4D6F-9C06-44C364473668}"/>
              </a:ext>
            </a:extLst>
          </p:cNvPr>
          <p:cNvSpPr>
            <a:spLocks noGrp="1"/>
          </p:cNvSpPr>
          <p:nvPr>
            <p:ph sz="half" idx="1"/>
          </p:nvPr>
        </p:nvSpPr>
        <p:spPr>
          <a:xfrm>
            <a:off x="457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3C789CE-AB04-4FE6-BFD5-E73480FEB917}"/>
              </a:ext>
            </a:extLst>
          </p:cNvPr>
          <p:cNvSpPr>
            <a:spLocks noGrp="1"/>
          </p:cNvSpPr>
          <p:nvPr>
            <p:ph sz="half" idx="2"/>
          </p:nvPr>
        </p:nvSpPr>
        <p:spPr>
          <a:xfrm>
            <a:off x="4648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A04DCE7-7B27-4488-B5CF-90F19CC21A7C}"/>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3C6EE70A-C97F-49D7-8802-E33928C6D07A}"/>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59A72800-0F0F-484B-AAFF-900D57268B0F}"/>
              </a:ext>
            </a:extLst>
          </p:cNvPr>
          <p:cNvSpPr>
            <a:spLocks noGrp="1"/>
          </p:cNvSpPr>
          <p:nvPr>
            <p:ph type="sldNum" sz="quarter" idx="12"/>
          </p:nvPr>
        </p:nvSpPr>
        <p:spPr/>
        <p:txBody>
          <a:bodyPr/>
          <a:lstStyle>
            <a:lvl1pPr>
              <a:defRPr/>
            </a:lvl1pPr>
          </a:lstStyle>
          <a:p>
            <a:fld id="{40612B9F-EA80-49A2-8441-6BB1D45B5BF8}" type="slidenum">
              <a:rPr lang="en-US" altLang="zh-CN"/>
              <a:pPr/>
              <a:t>‹#›</a:t>
            </a:fld>
            <a:endParaRPr lang="en-US" altLang="zh-CN"/>
          </a:p>
        </p:txBody>
      </p:sp>
    </p:spTree>
    <p:extLst>
      <p:ext uri="{BB962C8B-B14F-4D97-AF65-F5344CB8AC3E}">
        <p14:creationId xmlns:p14="http://schemas.microsoft.com/office/powerpoint/2010/main" val="2553664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EF29A1-2970-46A9-B6B0-2531CA3BB5F0}"/>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DFA1634-E24F-4B5D-B8A7-B39A07F5C40F}"/>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254DD88-1828-4777-AEE5-DA591CDD1E92}"/>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3B160D5-9047-4237-8426-2F819212530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3371490B-A606-4506-9E9D-47FA108FB7E7}"/>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5B435B4-66E1-4071-8F8D-DF024BA75E54}"/>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F6B28B20-3A7D-4CF3-AB8C-B6C4B705C00A}"/>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6B3D9AFE-3F1E-49BC-A14D-B5D3DE4F3A9B}"/>
              </a:ext>
            </a:extLst>
          </p:cNvPr>
          <p:cNvSpPr>
            <a:spLocks noGrp="1"/>
          </p:cNvSpPr>
          <p:nvPr>
            <p:ph type="sldNum" sz="quarter" idx="12"/>
          </p:nvPr>
        </p:nvSpPr>
        <p:spPr/>
        <p:txBody>
          <a:bodyPr/>
          <a:lstStyle>
            <a:lvl1pPr>
              <a:defRPr/>
            </a:lvl1pPr>
          </a:lstStyle>
          <a:p>
            <a:fld id="{3BE393A0-8E56-472D-8DA4-E83AF92E937F}" type="slidenum">
              <a:rPr lang="en-US" altLang="zh-CN"/>
              <a:pPr/>
              <a:t>‹#›</a:t>
            </a:fld>
            <a:endParaRPr lang="en-US" altLang="zh-CN"/>
          </a:p>
        </p:txBody>
      </p:sp>
    </p:spTree>
    <p:extLst>
      <p:ext uri="{BB962C8B-B14F-4D97-AF65-F5344CB8AC3E}">
        <p14:creationId xmlns:p14="http://schemas.microsoft.com/office/powerpoint/2010/main" val="1501415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0718AE-1F94-44D4-86C7-EF899B8B4FB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62DA4E7-21BF-40C5-848D-CA6BF6AB7F4C}"/>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FE9AA3A9-D19B-4E70-8BB1-FCFAAF3418C6}"/>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18838DAE-CF27-4CA5-AB54-2B980BDA393A}"/>
              </a:ext>
            </a:extLst>
          </p:cNvPr>
          <p:cNvSpPr>
            <a:spLocks noGrp="1"/>
          </p:cNvSpPr>
          <p:nvPr>
            <p:ph type="sldNum" sz="quarter" idx="12"/>
          </p:nvPr>
        </p:nvSpPr>
        <p:spPr/>
        <p:txBody>
          <a:bodyPr/>
          <a:lstStyle>
            <a:lvl1pPr>
              <a:defRPr/>
            </a:lvl1pPr>
          </a:lstStyle>
          <a:p>
            <a:fld id="{BF65E304-A304-42CA-B769-B6A0D85F4687}" type="slidenum">
              <a:rPr lang="en-US" altLang="zh-CN"/>
              <a:pPr/>
              <a:t>‹#›</a:t>
            </a:fld>
            <a:endParaRPr lang="en-US" altLang="zh-CN"/>
          </a:p>
        </p:txBody>
      </p:sp>
    </p:spTree>
    <p:extLst>
      <p:ext uri="{BB962C8B-B14F-4D97-AF65-F5344CB8AC3E}">
        <p14:creationId xmlns:p14="http://schemas.microsoft.com/office/powerpoint/2010/main" val="3185591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7FA2991-95C0-4F42-8226-43F1B2B968CB}"/>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FA5B3808-7E5A-41EF-92F7-6DE1F657FF52}"/>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108E8A23-5079-492A-B95F-9328355777CA}"/>
              </a:ext>
            </a:extLst>
          </p:cNvPr>
          <p:cNvSpPr>
            <a:spLocks noGrp="1"/>
          </p:cNvSpPr>
          <p:nvPr>
            <p:ph type="sldNum" sz="quarter" idx="12"/>
          </p:nvPr>
        </p:nvSpPr>
        <p:spPr/>
        <p:txBody>
          <a:bodyPr/>
          <a:lstStyle>
            <a:lvl1pPr>
              <a:defRPr/>
            </a:lvl1pPr>
          </a:lstStyle>
          <a:p>
            <a:fld id="{C65D0FB4-5DB9-4FDC-8306-37C1F3BEE213}" type="slidenum">
              <a:rPr lang="en-US" altLang="zh-CN"/>
              <a:pPr/>
              <a:t>‹#›</a:t>
            </a:fld>
            <a:endParaRPr lang="en-US" altLang="zh-CN"/>
          </a:p>
        </p:txBody>
      </p:sp>
    </p:spTree>
    <p:extLst>
      <p:ext uri="{BB962C8B-B14F-4D97-AF65-F5344CB8AC3E}">
        <p14:creationId xmlns:p14="http://schemas.microsoft.com/office/powerpoint/2010/main" val="892073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3A1EDC-192C-4268-8558-FE26E063BD64}"/>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A2E0482-1504-4B1A-AB91-D18D8A55714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707680F-72FC-4150-BABA-06E8E86769B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6D6D6C0-6CF3-4D73-A1EA-E3E0D080E7C9}"/>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B0B35BCA-8D19-4388-BD60-4072EAD3471D}"/>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35D1D25F-008D-4CFC-A66B-DAA76BAAF674}"/>
              </a:ext>
            </a:extLst>
          </p:cNvPr>
          <p:cNvSpPr>
            <a:spLocks noGrp="1"/>
          </p:cNvSpPr>
          <p:nvPr>
            <p:ph type="sldNum" sz="quarter" idx="12"/>
          </p:nvPr>
        </p:nvSpPr>
        <p:spPr/>
        <p:txBody>
          <a:bodyPr/>
          <a:lstStyle>
            <a:lvl1pPr>
              <a:defRPr/>
            </a:lvl1pPr>
          </a:lstStyle>
          <a:p>
            <a:fld id="{845D43A6-F839-4652-BB0B-C465056578F0}" type="slidenum">
              <a:rPr lang="en-US" altLang="zh-CN"/>
              <a:pPr/>
              <a:t>‹#›</a:t>
            </a:fld>
            <a:endParaRPr lang="en-US" altLang="zh-CN"/>
          </a:p>
        </p:txBody>
      </p:sp>
    </p:spTree>
    <p:extLst>
      <p:ext uri="{BB962C8B-B14F-4D97-AF65-F5344CB8AC3E}">
        <p14:creationId xmlns:p14="http://schemas.microsoft.com/office/powerpoint/2010/main" val="259766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DD93AD-5F3E-4C5C-90F0-75670FEFDAFF}"/>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9E8E5FA-4229-473E-A295-4D04195B564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A27FB03-4872-4730-AB39-B245D601EC2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46C05BD-99B3-42B7-8981-91A25932A1E8}"/>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487B3582-E18C-4F97-A085-F371BFC2B67B}"/>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9B25BC4A-8E8F-4437-958F-77608F183896}"/>
              </a:ext>
            </a:extLst>
          </p:cNvPr>
          <p:cNvSpPr>
            <a:spLocks noGrp="1"/>
          </p:cNvSpPr>
          <p:nvPr>
            <p:ph type="sldNum" sz="quarter" idx="12"/>
          </p:nvPr>
        </p:nvSpPr>
        <p:spPr/>
        <p:txBody>
          <a:bodyPr/>
          <a:lstStyle>
            <a:lvl1pPr>
              <a:defRPr/>
            </a:lvl1pPr>
          </a:lstStyle>
          <a:p>
            <a:fld id="{253F5F38-40A0-4A13-855D-A8FC5A1C2B3D}" type="slidenum">
              <a:rPr lang="en-US" altLang="zh-CN"/>
              <a:pPr/>
              <a:t>‹#›</a:t>
            </a:fld>
            <a:endParaRPr lang="en-US" altLang="zh-CN"/>
          </a:p>
        </p:txBody>
      </p:sp>
    </p:spTree>
    <p:extLst>
      <p:ext uri="{BB962C8B-B14F-4D97-AF65-F5344CB8AC3E}">
        <p14:creationId xmlns:p14="http://schemas.microsoft.com/office/powerpoint/2010/main" val="274515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63529"/>
                <a:invGamma/>
              </a:schemeClr>
            </a:gs>
          </a:gsLst>
          <a:lin ang="5400000" scaled="1"/>
        </a:gradFill>
        <a:effectLst/>
      </p:bgPr>
    </p:bg>
    <p:spTree>
      <p:nvGrpSpPr>
        <p:cNvPr id="1" name=""/>
        <p:cNvGrpSpPr/>
        <p:nvPr/>
      </p:nvGrpSpPr>
      <p:grpSpPr>
        <a:xfrm>
          <a:off x="0" y="0"/>
          <a:ext cx="0" cy="0"/>
          <a:chOff x="0" y="0"/>
          <a:chExt cx="0" cy="0"/>
        </a:xfrm>
      </p:grpSpPr>
      <p:grpSp>
        <p:nvGrpSpPr>
          <p:cNvPr id="32770" name="Group 2">
            <a:extLst>
              <a:ext uri="{FF2B5EF4-FFF2-40B4-BE49-F238E27FC236}">
                <a16:creationId xmlns:a16="http://schemas.microsoft.com/office/drawing/2014/main" id="{602D2165-E9AC-49B9-8683-A1606F52D29C}"/>
              </a:ext>
            </a:extLst>
          </p:cNvPr>
          <p:cNvGrpSpPr>
            <a:grpSpLocks/>
          </p:cNvGrpSpPr>
          <p:nvPr/>
        </p:nvGrpSpPr>
        <p:grpSpPr bwMode="auto">
          <a:xfrm>
            <a:off x="4716463" y="5345113"/>
            <a:ext cx="4427537" cy="1512887"/>
            <a:chOff x="2971" y="3367"/>
            <a:chExt cx="2789" cy="953"/>
          </a:xfrm>
        </p:grpSpPr>
        <p:sp>
          <p:nvSpPr>
            <p:cNvPr id="32771" name="Freeform 3">
              <a:extLst>
                <a:ext uri="{FF2B5EF4-FFF2-40B4-BE49-F238E27FC236}">
                  <a16:creationId xmlns:a16="http://schemas.microsoft.com/office/drawing/2014/main" id="{504F5FAC-A6AE-4FD1-8683-F7C1E6325618}"/>
                </a:ext>
              </a:extLst>
            </p:cNvPr>
            <p:cNvSpPr>
              <a:spLocks/>
            </p:cNvSpPr>
            <p:nvPr/>
          </p:nvSpPr>
          <p:spPr bwMode="ltGray">
            <a:xfrm>
              <a:off x="2971" y="3367"/>
              <a:ext cx="2789" cy="953"/>
            </a:xfrm>
            <a:custGeom>
              <a:avLst/>
              <a:gdLst>
                <a:gd name="T0" fmla="*/ 2768 w 2780"/>
                <a:gd name="T1" fmla="*/ 18 h 953"/>
                <a:gd name="T2" fmla="*/ 2678 w 2780"/>
                <a:gd name="T3" fmla="*/ 24 h 953"/>
                <a:gd name="T4" fmla="*/ 2613 w 2780"/>
                <a:gd name="T5" fmla="*/ 102 h 953"/>
                <a:gd name="T6" fmla="*/ 2511 w 2780"/>
                <a:gd name="T7" fmla="*/ 156 h 953"/>
                <a:gd name="T8" fmla="*/ 2505 w 2780"/>
                <a:gd name="T9" fmla="*/ 222 h 953"/>
                <a:gd name="T10" fmla="*/ 2487 w 2780"/>
                <a:gd name="T11" fmla="*/ 246 h 953"/>
                <a:gd name="T12" fmla="*/ 2469 w 2780"/>
                <a:gd name="T13" fmla="*/ 252 h 953"/>
                <a:gd name="T14" fmla="*/ 2397 w 2780"/>
                <a:gd name="T15" fmla="*/ 210 h 953"/>
                <a:gd name="T16" fmla="*/ 2260 w 2780"/>
                <a:gd name="T17" fmla="*/ 192 h 953"/>
                <a:gd name="T18" fmla="*/ 2236 w 2780"/>
                <a:gd name="T19" fmla="*/ 186 h 953"/>
                <a:gd name="T20" fmla="*/ 2218 w 2780"/>
                <a:gd name="T21" fmla="*/ 192 h 953"/>
                <a:gd name="T22" fmla="*/ 2146 w 2780"/>
                <a:gd name="T23" fmla="*/ 228 h 953"/>
                <a:gd name="T24" fmla="*/ 2110 w 2780"/>
                <a:gd name="T25" fmla="*/ 240 h 953"/>
                <a:gd name="T26" fmla="*/ 2086 w 2780"/>
                <a:gd name="T27" fmla="*/ 246 h 953"/>
                <a:gd name="T28" fmla="*/ 2074 w 2780"/>
                <a:gd name="T29" fmla="*/ 258 h 953"/>
                <a:gd name="T30" fmla="*/ 2074 w 2780"/>
                <a:gd name="T31" fmla="*/ 276 h 953"/>
                <a:gd name="T32" fmla="*/ 2051 w 2780"/>
                <a:gd name="T33" fmla="*/ 300 h 953"/>
                <a:gd name="T34" fmla="*/ 2033 w 2780"/>
                <a:gd name="T35" fmla="*/ 312 h 953"/>
                <a:gd name="T36" fmla="*/ 2021 w 2780"/>
                <a:gd name="T37" fmla="*/ 324 h 953"/>
                <a:gd name="T38" fmla="*/ 2009 w 2780"/>
                <a:gd name="T39" fmla="*/ 336 h 953"/>
                <a:gd name="T40" fmla="*/ 1979 w 2780"/>
                <a:gd name="T41" fmla="*/ 342 h 953"/>
                <a:gd name="T42" fmla="*/ 1913 w 2780"/>
                <a:gd name="T43" fmla="*/ 336 h 953"/>
                <a:gd name="T44" fmla="*/ 1877 w 2780"/>
                <a:gd name="T45" fmla="*/ 330 h 953"/>
                <a:gd name="T46" fmla="*/ 1865 w 2780"/>
                <a:gd name="T47" fmla="*/ 342 h 953"/>
                <a:gd name="T48" fmla="*/ 1853 w 2780"/>
                <a:gd name="T49" fmla="*/ 354 h 953"/>
                <a:gd name="T50" fmla="*/ 1823 w 2780"/>
                <a:gd name="T51" fmla="*/ 360 h 953"/>
                <a:gd name="T52" fmla="*/ 1764 w 2780"/>
                <a:gd name="T53" fmla="*/ 342 h 953"/>
                <a:gd name="T54" fmla="*/ 1740 w 2780"/>
                <a:gd name="T55" fmla="*/ 342 h 953"/>
                <a:gd name="T56" fmla="*/ 1716 w 2780"/>
                <a:gd name="T57" fmla="*/ 354 h 953"/>
                <a:gd name="T58" fmla="*/ 1656 w 2780"/>
                <a:gd name="T59" fmla="*/ 425 h 953"/>
                <a:gd name="T60" fmla="*/ 1614 w 2780"/>
                <a:gd name="T61" fmla="*/ 569 h 953"/>
                <a:gd name="T62" fmla="*/ 1614 w 2780"/>
                <a:gd name="T63" fmla="*/ 593 h 953"/>
                <a:gd name="T64" fmla="*/ 1620 w 2780"/>
                <a:gd name="T65" fmla="*/ 641 h 953"/>
                <a:gd name="T66" fmla="*/ 1638 w 2780"/>
                <a:gd name="T67" fmla="*/ 659 h 953"/>
                <a:gd name="T68" fmla="*/ 1632 w 2780"/>
                <a:gd name="T69" fmla="*/ 671 h 953"/>
                <a:gd name="T70" fmla="*/ 1620 w 2780"/>
                <a:gd name="T71" fmla="*/ 683 h 953"/>
                <a:gd name="T72" fmla="*/ 1542 w 2780"/>
                <a:gd name="T73" fmla="*/ 689 h 953"/>
                <a:gd name="T74" fmla="*/ 1465 w 2780"/>
                <a:gd name="T75" fmla="*/ 629 h 953"/>
                <a:gd name="T76" fmla="*/ 1333 w 2780"/>
                <a:gd name="T77" fmla="*/ 587 h 953"/>
                <a:gd name="T78" fmla="*/ 1184 w 2780"/>
                <a:gd name="T79" fmla="*/ 671 h 953"/>
                <a:gd name="T80" fmla="*/ 1016 w 2780"/>
                <a:gd name="T81" fmla="*/ 731 h 953"/>
                <a:gd name="T82" fmla="*/ 813 w 2780"/>
                <a:gd name="T83" fmla="*/ 743 h 953"/>
                <a:gd name="T84" fmla="*/ 628 w 2780"/>
                <a:gd name="T85" fmla="*/ 701 h 953"/>
                <a:gd name="T86" fmla="*/ 568 w 2780"/>
                <a:gd name="T87" fmla="*/ 695 h 953"/>
                <a:gd name="T88" fmla="*/ 556 w 2780"/>
                <a:gd name="T89" fmla="*/ 701 h 953"/>
                <a:gd name="T90" fmla="*/ 520 w 2780"/>
                <a:gd name="T91" fmla="*/ 731 h 953"/>
                <a:gd name="T92" fmla="*/ 436 w 2780"/>
                <a:gd name="T93" fmla="*/ 809 h 953"/>
                <a:gd name="T94" fmla="*/ 406 w 2780"/>
                <a:gd name="T95" fmla="*/ 821 h 953"/>
                <a:gd name="T96" fmla="*/ 382 w 2780"/>
                <a:gd name="T97" fmla="*/ 821 h 953"/>
                <a:gd name="T98" fmla="*/ 335 w 2780"/>
                <a:gd name="T99" fmla="*/ 827 h 953"/>
                <a:gd name="T100" fmla="*/ 209 w 2780"/>
                <a:gd name="T101" fmla="*/ 851 h 953"/>
                <a:gd name="T102" fmla="*/ 173 w 2780"/>
                <a:gd name="T103" fmla="*/ 857 h 953"/>
                <a:gd name="T104" fmla="*/ 125 w 2780"/>
                <a:gd name="T105" fmla="*/ 851 h 953"/>
                <a:gd name="T106" fmla="*/ 107 w 2780"/>
                <a:gd name="T107" fmla="*/ 857 h 953"/>
                <a:gd name="T108" fmla="*/ 101 w 2780"/>
                <a:gd name="T109" fmla="*/ 875 h 953"/>
                <a:gd name="T110" fmla="*/ 83 w 2780"/>
                <a:gd name="T111" fmla="*/ 887 h 953"/>
                <a:gd name="T112" fmla="*/ 48 w 2780"/>
                <a:gd name="T113" fmla="*/ 899 h 953"/>
                <a:gd name="T114" fmla="*/ 2780 w 2780"/>
                <a:gd name="T115" fmla="*/ 24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80" h="953">
                  <a:moveTo>
                    <a:pt x="2780" y="24"/>
                  </a:moveTo>
                  <a:lnTo>
                    <a:pt x="2774" y="24"/>
                  </a:lnTo>
                  <a:lnTo>
                    <a:pt x="2774" y="18"/>
                  </a:lnTo>
                  <a:lnTo>
                    <a:pt x="2768" y="18"/>
                  </a:lnTo>
                  <a:lnTo>
                    <a:pt x="2756" y="12"/>
                  </a:lnTo>
                  <a:lnTo>
                    <a:pt x="2738" y="6"/>
                  </a:lnTo>
                  <a:lnTo>
                    <a:pt x="2714" y="0"/>
                  </a:lnTo>
                  <a:lnTo>
                    <a:pt x="2678" y="24"/>
                  </a:lnTo>
                  <a:lnTo>
                    <a:pt x="2643" y="54"/>
                  </a:lnTo>
                  <a:lnTo>
                    <a:pt x="2619" y="90"/>
                  </a:lnTo>
                  <a:lnTo>
                    <a:pt x="2613" y="96"/>
                  </a:lnTo>
                  <a:lnTo>
                    <a:pt x="2613" y="102"/>
                  </a:lnTo>
                  <a:lnTo>
                    <a:pt x="2601" y="108"/>
                  </a:lnTo>
                  <a:lnTo>
                    <a:pt x="2583" y="120"/>
                  </a:lnTo>
                  <a:lnTo>
                    <a:pt x="2541" y="132"/>
                  </a:lnTo>
                  <a:lnTo>
                    <a:pt x="2511" y="156"/>
                  </a:lnTo>
                  <a:lnTo>
                    <a:pt x="2511" y="204"/>
                  </a:lnTo>
                  <a:lnTo>
                    <a:pt x="2511" y="210"/>
                  </a:lnTo>
                  <a:lnTo>
                    <a:pt x="2505" y="216"/>
                  </a:lnTo>
                  <a:lnTo>
                    <a:pt x="2505" y="222"/>
                  </a:lnTo>
                  <a:lnTo>
                    <a:pt x="2499" y="228"/>
                  </a:lnTo>
                  <a:lnTo>
                    <a:pt x="2499" y="240"/>
                  </a:lnTo>
                  <a:lnTo>
                    <a:pt x="2493" y="246"/>
                  </a:lnTo>
                  <a:lnTo>
                    <a:pt x="2487" y="246"/>
                  </a:lnTo>
                  <a:lnTo>
                    <a:pt x="2487" y="252"/>
                  </a:lnTo>
                  <a:lnTo>
                    <a:pt x="2481" y="252"/>
                  </a:lnTo>
                  <a:lnTo>
                    <a:pt x="2475" y="252"/>
                  </a:lnTo>
                  <a:lnTo>
                    <a:pt x="2469" y="252"/>
                  </a:lnTo>
                  <a:lnTo>
                    <a:pt x="2457" y="252"/>
                  </a:lnTo>
                  <a:lnTo>
                    <a:pt x="2439" y="258"/>
                  </a:lnTo>
                  <a:lnTo>
                    <a:pt x="2415" y="222"/>
                  </a:lnTo>
                  <a:lnTo>
                    <a:pt x="2397" y="210"/>
                  </a:lnTo>
                  <a:lnTo>
                    <a:pt x="2373" y="216"/>
                  </a:lnTo>
                  <a:lnTo>
                    <a:pt x="2332" y="216"/>
                  </a:lnTo>
                  <a:lnTo>
                    <a:pt x="2296" y="204"/>
                  </a:lnTo>
                  <a:lnTo>
                    <a:pt x="2260" y="192"/>
                  </a:lnTo>
                  <a:lnTo>
                    <a:pt x="2260" y="192"/>
                  </a:lnTo>
                  <a:lnTo>
                    <a:pt x="2248" y="186"/>
                  </a:lnTo>
                  <a:lnTo>
                    <a:pt x="2242" y="186"/>
                  </a:lnTo>
                  <a:lnTo>
                    <a:pt x="2236" y="186"/>
                  </a:lnTo>
                  <a:lnTo>
                    <a:pt x="2230" y="186"/>
                  </a:lnTo>
                  <a:lnTo>
                    <a:pt x="2224" y="192"/>
                  </a:lnTo>
                  <a:lnTo>
                    <a:pt x="2224" y="192"/>
                  </a:lnTo>
                  <a:lnTo>
                    <a:pt x="2218" y="192"/>
                  </a:lnTo>
                  <a:lnTo>
                    <a:pt x="2212" y="198"/>
                  </a:lnTo>
                  <a:lnTo>
                    <a:pt x="2194" y="204"/>
                  </a:lnTo>
                  <a:lnTo>
                    <a:pt x="2170" y="210"/>
                  </a:lnTo>
                  <a:lnTo>
                    <a:pt x="2146" y="228"/>
                  </a:lnTo>
                  <a:lnTo>
                    <a:pt x="2122" y="240"/>
                  </a:lnTo>
                  <a:lnTo>
                    <a:pt x="2116" y="240"/>
                  </a:lnTo>
                  <a:lnTo>
                    <a:pt x="2110" y="240"/>
                  </a:lnTo>
                  <a:lnTo>
                    <a:pt x="2110" y="240"/>
                  </a:lnTo>
                  <a:lnTo>
                    <a:pt x="2104" y="240"/>
                  </a:lnTo>
                  <a:lnTo>
                    <a:pt x="2098" y="246"/>
                  </a:lnTo>
                  <a:lnTo>
                    <a:pt x="2092" y="246"/>
                  </a:lnTo>
                  <a:lnTo>
                    <a:pt x="2086" y="246"/>
                  </a:lnTo>
                  <a:lnTo>
                    <a:pt x="2080" y="252"/>
                  </a:lnTo>
                  <a:lnTo>
                    <a:pt x="2080" y="258"/>
                  </a:lnTo>
                  <a:lnTo>
                    <a:pt x="2074" y="258"/>
                  </a:lnTo>
                  <a:lnTo>
                    <a:pt x="2074" y="258"/>
                  </a:lnTo>
                  <a:lnTo>
                    <a:pt x="2074" y="264"/>
                  </a:lnTo>
                  <a:lnTo>
                    <a:pt x="2074" y="264"/>
                  </a:lnTo>
                  <a:lnTo>
                    <a:pt x="2074" y="270"/>
                  </a:lnTo>
                  <a:lnTo>
                    <a:pt x="2074" y="276"/>
                  </a:lnTo>
                  <a:lnTo>
                    <a:pt x="2069" y="288"/>
                  </a:lnTo>
                  <a:lnTo>
                    <a:pt x="2057" y="300"/>
                  </a:lnTo>
                  <a:lnTo>
                    <a:pt x="2057" y="300"/>
                  </a:lnTo>
                  <a:lnTo>
                    <a:pt x="2051" y="300"/>
                  </a:lnTo>
                  <a:lnTo>
                    <a:pt x="2045" y="300"/>
                  </a:lnTo>
                  <a:lnTo>
                    <a:pt x="2039" y="306"/>
                  </a:lnTo>
                  <a:lnTo>
                    <a:pt x="2033" y="306"/>
                  </a:lnTo>
                  <a:lnTo>
                    <a:pt x="2033" y="312"/>
                  </a:lnTo>
                  <a:lnTo>
                    <a:pt x="2027" y="312"/>
                  </a:lnTo>
                  <a:lnTo>
                    <a:pt x="2027" y="318"/>
                  </a:lnTo>
                  <a:lnTo>
                    <a:pt x="2027" y="318"/>
                  </a:lnTo>
                  <a:lnTo>
                    <a:pt x="2021" y="324"/>
                  </a:lnTo>
                  <a:lnTo>
                    <a:pt x="2021" y="324"/>
                  </a:lnTo>
                  <a:lnTo>
                    <a:pt x="2015" y="330"/>
                  </a:lnTo>
                  <a:lnTo>
                    <a:pt x="2015" y="330"/>
                  </a:lnTo>
                  <a:lnTo>
                    <a:pt x="2009" y="336"/>
                  </a:lnTo>
                  <a:lnTo>
                    <a:pt x="1997" y="336"/>
                  </a:lnTo>
                  <a:lnTo>
                    <a:pt x="1991" y="342"/>
                  </a:lnTo>
                  <a:lnTo>
                    <a:pt x="1985" y="342"/>
                  </a:lnTo>
                  <a:lnTo>
                    <a:pt x="1979" y="342"/>
                  </a:lnTo>
                  <a:lnTo>
                    <a:pt x="1961" y="336"/>
                  </a:lnTo>
                  <a:lnTo>
                    <a:pt x="1925" y="336"/>
                  </a:lnTo>
                  <a:lnTo>
                    <a:pt x="1919" y="336"/>
                  </a:lnTo>
                  <a:lnTo>
                    <a:pt x="1913" y="336"/>
                  </a:lnTo>
                  <a:lnTo>
                    <a:pt x="1895" y="330"/>
                  </a:lnTo>
                  <a:lnTo>
                    <a:pt x="1889" y="330"/>
                  </a:lnTo>
                  <a:lnTo>
                    <a:pt x="1883" y="330"/>
                  </a:lnTo>
                  <a:lnTo>
                    <a:pt x="1877" y="330"/>
                  </a:lnTo>
                  <a:lnTo>
                    <a:pt x="1877" y="330"/>
                  </a:lnTo>
                  <a:lnTo>
                    <a:pt x="1871" y="336"/>
                  </a:lnTo>
                  <a:lnTo>
                    <a:pt x="1871" y="336"/>
                  </a:lnTo>
                  <a:lnTo>
                    <a:pt x="1865" y="342"/>
                  </a:lnTo>
                  <a:lnTo>
                    <a:pt x="1865" y="342"/>
                  </a:lnTo>
                  <a:lnTo>
                    <a:pt x="1859" y="348"/>
                  </a:lnTo>
                  <a:lnTo>
                    <a:pt x="1859" y="348"/>
                  </a:lnTo>
                  <a:lnTo>
                    <a:pt x="1853" y="354"/>
                  </a:lnTo>
                  <a:lnTo>
                    <a:pt x="1847" y="354"/>
                  </a:lnTo>
                  <a:lnTo>
                    <a:pt x="1835" y="360"/>
                  </a:lnTo>
                  <a:lnTo>
                    <a:pt x="1829" y="360"/>
                  </a:lnTo>
                  <a:lnTo>
                    <a:pt x="1823" y="360"/>
                  </a:lnTo>
                  <a:lnTo>
                    <a:pt x="1817" y="360"/>
                  </a:lnTo>
                  <a:lnTo>
                    <a:pt x="1776" y="342"/>
                  </a:lnTo>
                  <a:lnTo>
                    <a:pt x="1770" y="342"/>
                  </a:lnTo>
                  <a:lnTo>
                    <a:pt x="1764" y="342"/>
                  </a:lnTo>
                  <a:lnTo>
                    <a:pt x="1758" y="342"/>
                  </a:lnTo>
                  <a:lnTo>
                    <a:pt x="1746" y="342"/>
                  </a:lnTo>
                  <a:lnTo>
                    <a:pt x="1746" y="342"/>
                  </a:lnTo>
                  <a:lnTo>
                    <a:pt x="1740" y="342"/>
                  </a:lnTo>
                  <a:lnTo>
                    <a:pt x="1734" y="342"/>
                  </a:lnTo>
                  <a:lnTo>
                    <a:pt x="1728" y="348"/>
                  </a:lnTo>
                  <a:lnTo>
                    <a:pt x="1722" y="348"/>
                  </a:lnTo>
                  <a:lnTo>
                    <a:pt x="1716" y="354"/>
                  </a:lnTo>
                  <a:lnTo>
                    <a:pt x="1704" y="366"/>
                  </a:lnTo>
                  <a:lnTo>
                    <a:pt x="1698" y="378"/>
                  </a:lnTo>
                  <a:lnTo>
                    <a:pt x="1674" y="402"/>
                  </a:lnTo>
                  <a:lnTo>
                    <a:pt x="1656" y="425"/>
                  </a:lnTo>
                  <a:lnTo>
                    <a:pt x="1632" y="461"/>
                  </a:lnTo>
                  <a:lnTo>
                    <a:pt x="1614" y="509"/>
                  </a:lnTo>
                  <a:lnTo>
                    <a:pt x="1614" y="563"/>
                  </a:lnTo>
                  <a:lnTo>
                    <a:pt x="1614" y="569"/>
                  </a:lnTo>
                  <a:lnTo>
                    <a:pt x="1614" y="575"/>
                  </a:lnTo>
                  <a:lnTo>
                    <a:pt x="1614" y="581"/>
                  </a:lnTo>
                  <a:lnTo>
                    <a:pt x="1614" y="587"/>
                  </a:lnTo>
                  <a:lnTo>
                    <a:pt x="1614" y="593"/>
                  </a:lnTo>
                  <a:lnTo>
                    <a:pt x="1614" y="599"/>
                  </a:lnTo>
                  <a:lnTo>
                    <a:pt x="1614" y="605"/>
                  </a:lnTo>
                  <a:lnTo>
                    <a:pt x="1614" y="617"/>
                  </a:lnTo>
                  <a:lnTo>
                    <a:pt x="1620" y="641"/>
                  </a:lnTo>
                  <a:lnTo>
                    <a:pt x="1626" y="641"/>
                  </a:lnTo>
                  <a:lnTo>
                    <a:pt x="1632" y="647"/>
                  </a:lnTo>
                  <a:lnTo>
                    <a:pt x="1632" y="659"/>
                  </a:lnTo>
                  <a:lnTo>
                    <a:pt x="1638" y="659"/>
                  </a:lnTo>
                  <a:lnTo>
                    <a:pt x="1638" y="665"/>
                  </a:lnTo>
                  <a:lnTo>
                    <a:pt x="1638" y="665"/>
                  </a:lnTo>
                  <a:lnTo>
                    <a:pt x="1638" y="671"/>
                  </a:lnTo>
                  <a:lnTo>
                    <a:pt x="1632" y="671"/>
                  </a:lnTo>
                  <a:lnTo>
                    <a:pt x="1632" y="677"/>
                  </a:lnTo>
                  <a:lnTo>
                    <a:pt x="1632" y="677"/>
                  </a:lnTo>
                  <a:lnTo>
                    <a:pt x="1626" y="677"/>
                  </a:lnTo>
                  <a:lnTo>
                    <a:pt x="1620" y="683"/>
                  </a:lnTo>
                  <a:lnTo>
                    <a:pt x="1596" y="689"/>
                  </a:lnTo>
                  <a:lnTo>
                    <a:pt x="1572" y="689"/>
                  </a:lnTo>
                  <a:lnTo>
                    <a:pt x="1548" y="689"/>
                  </a:lnTo>
                  <a:lnTo>
                    <a:pt x="1542" y="689"/>
                  </a:lnTo>
                  <a:lnTo>
                    <a:pt x="1536" y="689"/>
                  </a:lnTo>
                  <a:lnTo>
                    <a:pt x="1518" y="683"/>
                  </a:lnTo>
                  <a:lnTo>
                    <a:pt x="1495" y="671"/>
                  </a:lnTo>
                  <a:lnTo>
                    <a:pt x="1465" y="629"/>
                  </a:lnTo>
                  <a:lnTo>
                    <a:pt x="1435" y="599"/>
                  </a:lnTo>
                  <a:lnTo>
                    <a:pt x="1405" y="581"/>
                  </a:lnTo>
                  <a:lnTo>
                    <a:pt x="1375" y="563"/>
                  </a:lnTo>
                  <a:lnTo>
                    <a:pt x="1333" y="587"/>
                  </a:lnTo>
                  <a:lnTo>
                    <a:pt x="1303" y="653"/>
                  </a:lnTo>
                  <a:lnTo>
                    <a:pt x="1261" y="665"/>
                  </a:lnTo>
                  <a:lnTo>
                    <a:pt x="1219" y="653"/>
                  </a:lnTo>
                  <a:lnTo>
                    <a:pt x="1184" y="671"/>
                  </a:lnTo>
                  <a:lnTo>
                    <a:pt x="1136" y="671"/>
                  </a:lnTo>
                  <a:lnTo>
                    <a:pt x="1106" y="671"/>
                  </a:lnTo>
                  <a:lnTo>
                    <a:pt x="1076" y="707"/>
                  </a:lnTo>
                  <a:lnTo>
                    <a:pt x="1016" y="731"/>
                  </a:lnTo>
                  <a:lnTo>
                    <a:pt x="944" y="761"/>
                  </a:lnTo>
                  <a:lnTo>
                    <a:pt x="921" y="773"/>
                  </a:lnTo>
                  <a:lnTo>
                    <a:pt x="867" y="773"/>
                  </a:lnTo>
                  <a:lnTo>
                    <a:pt x="813" y="743"/>
                  </a:lnTo>
                  <a:lnTo>
                    <a:pt x="783" y="719"/>
                  </a:lnTo>
                  <a:lnTo>
                    <a:pt x="741" y="713"/>
                  </a:lnTo>
                  <a:lnTo>
                    <a:pt x="693" y="701"/>
                  </a:lnTo>
                  <a:lnTo>
                    <a:pt x="628" y="701"/>
                  </a:lnTo>
                  <a:lnTo>
                    <a:pt x="616" y="701"/>
                  </a:lnTo>
                  <a:lnTo>
                    <a:pt x="598" y="695"/>
                  </a:lnTo>
                  <a:lnTo>
                    <a:pt x="580" y="695"/>
                  </a:lnTo>
                  <a:lnTo>
                    <a:pt x="568" y="695"/>
                  </a:lnTo>
                  <a:lnTo>
                    <a:pt x="568" y="695"/>
                  </a:lnTo>
                  <a:lnTo>
                    <a:pt x="562" y="701"/>
                  </a:lnTo>
                  <a:lnTo>
                    <a:pt x="556" y="701"/>
                  </a:lnTo>
                  <a:lnTo>
                    <a:pt x="556" y="701"/>
                  </a:lnTo>
                  <a:lnTo>
                    <a:pt x="556" y="701"/>
                  </a:lnTo>
                  <a:lnTo>
                    <a:pt x="550" y="707"/>
                  </a:lnTo>
                  <a:lnTo>
                    <a:pt x="544" y="713"/>
                  </a:lnTo>
                  <a:lnTo>
                    <a:pt x="520" y="731"/>
                  </a:lnTo>
                  <a:lnTo>
                    <a:pt x="496" y="749"/>
                  </a:lnTo>
                  <a:lnTo>
                    <a:pt x="460" y="785"/>
                  </a:lnTo>
                  <a:lnTo>
                    <a:pt x="454" y="791"/>
                  </a:lnTo>
                  <a:lnTo>
                    <a:pt x="436" y="809"/>
                  </a:lnTo>
                  <a:lnTo>
                    <a:pt x="424" y="815"/>
                  </a:lnTo>
                  <a:lnTo>
                    <a:pt x="418" y="821"/>
                  </a:lnTo>
                  <a:lnTo>
                    <a:pt x="412" y="821"/>
                  </a:lnTo>
                  <a:lnTo>
                    <a:pt x="406" y="821"/>
                  </a:lnTo>
                  <a:lnTo>
                    <a:pt x="400" y="821"/>
                  </a:lnTo>
                  <a:lnTo>
                    <a:pt x="394" y="821"/>
                  </a:lnTo>
                  <a:lnTo>
                    <a:pt x="388" y="821"/>
                  </a:lnTo>
                  <a:lnTo>
                    <a:pt x="382" y="821"/>
                  </a:lnTo>
                  <a:lnTo>
                    <a:pt x="370" y="821"/>
                  </a:lnTo>
                  <a:lnTo>
                    <a:pt x="358" y="821"/>
                  </a:lnTo>
                  <a:lnTo>
                    <a:pt x="352" y="821"/>
                  </a:lnTo>
                  <a:lnTo>
                    <a:pt x="335" y="827"/>
                  </a:lnTo>
                  <a:lnTo>
                    <a:pt x="329" y="827"/>
                  </a:lnTo>
                  <a:lnTo>
                    <a:pt x="233" y="839"/>
                  </a:lnTo>
                  <a:lnTo>
                    <a:pt x="227" y="845"/>
                  </a:lnTo>
                  <a:lnTo>
                    <a:pt x="209" y="851"/>
                  </a:lnTo>
                  <a:lnTo>
                    <a:pt x="197" y="851"/>
                  </a:lnTo>
                  <a:lnTo>
                    <a:pt x="185" y="857"/>
                  </a:lnTo>
                  <a:lnTo>
                    <a:pt x="179" y="857"/>
                  </a:lnTo>
                  <a:lnTo>
                    <a:pt x="173" y="857"/>
                  </a:lnTo>
                  <a:lnTo>
                    <a:pt x="167" y="857"/>
                  </a:lnTo>
                  <a:lnTo>
                    <a:pt x="149" y="851"/>
                  </a:lnTo>
                  <a:lnTo>
                    <a:pt x="137" y="851"/>
                  </a:lnTo>
                  <a:lnTo>
                    <a:pt x="125" y="851"/>
                  </a:lnTo>
                  <a:lnTo>
                    <a:pt x="119" y="857"/>
                  </a:lnTo>
                  <a:lnTo>
                    <a:pt x="113" y="857"/>
                  </a:lnTo>
                  <a:lnTo>
                    <a:pt x="107" y="857"/>
                  </a:lnTo>
                  <a:lnTo>
                    <a:pt x="107" y="857"/>
                  </a:lnTo>
                  <a:lnTo>
                    <a:pt x="101" y="863"/>
                  </a:lnTo>
                  <a:lnTo>
                    <a:pt x="101" y="863"/>
                  </a:lnTo>
                  <a:lnTo>
                    <a:pt x="101" y="869"/>
                  </a:lnTo>
                  <a:lnTo>
                    <a:pt x="101" y="875"/>
                  </a:lnTo>
                  <a:lnTo>
                    <a:pt x="95" y="875"/>
                  </a:lnTo>
                  <a:lnTo>
                    <a:pt x="95" y="881"/>
                  </a:lnTo>
                  <a:lnTo>
                    <a:pt x="89" y="881"/>
                  </a:lnTo>
                  <a:lnTo>
                    <a:pt x="83" y="887"/>
                  </a:lnTo>
                  <a:lnTo>
                    <a:pt x="77" y="887"/>
                  </a:lnTo>
                  <a:lnTo>
                    <a:pt x="60" y="893"/>
                  </a:lnTo>
                  <a:lnTo>
                    <a:pt x="54" y="899"/>
                  </a:lnTo>
                  <a:lnTo>
                    <a:pt x="48" y="899"/>
                  </a:lnTo>
                  <a:lnTo>
                    <a:pt x="48" y="905"/>
                  </a:lnTo>
                  <a:lnTo>
                    <a:pt x="0" y="953"/>
                  </a:lnTo>
                  <a:lnTo>
                    <a:pt x="2780" y="953"/>
                  </a:lnTo>
                  <a:lnTo>
                    <a:pt x="2780" y="24"/>
                  </a:lnTo>
                  <a:lnTo>
                    <a:pt x="2780" y="24"/>
                  </a:lnTo>
                  <a:lnTo>
                    <a:pt x="2780" y="24"/>
                  </a:lnTo>
                </a:path>
              </a:pathLst>
            </a:custGeom>
            <a:gradFill rotWithShape="0">
              <a:gsLst>
                <a:gs pos="0">
                  <a:schemeClr val="bg1"/>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endParaRPr lang="zh-CN" altLang="en-US"/>
            </a:p>
          </p:txBody>
        </p:sp>
        <p:sp>
          <p:nvSpPr>
            <p:cNvPr id="32772" name="Freeform 4">
              <a:extLst>
                <a:ext uri="{FF2B5EF4-FFF2-40B4-BE49-F238E27FC236}">
                  <a16:creationId xmlns:a16="http://schemas.microsoft.com/office/drawing/2014/main" id="{9F8DE233-2BDD-40CA-8ADB-7162FB8C4E85}"/>
                </a:ext>
              </a:extLst>
            </p:cNvPr>
            <p:cNvSpPr>
              <a:spLocks/>
            </p:cNvSpPr>
            <p:nvPr/>
          </p:nvSpPr>
          <p:spPr bwMode="ltGray">
            <a:xfrm>
              <a:off x="4602" y="4014"/>
              <a:ext cx="12" cy="18"/>
            </a:xfrm>
            <a:custGeom>
              <a:avLst/>
              <a:gdLst>
                <a:gd name="T0" fmla="*/ 12 w 12"/>
                <a:gd name="T1" fmla="*/ 18 h 18"/>
                <a:gd name="T2" fmla="*/ 12 w 12"/>
                <a:gd name="T3" fmla="*/ 12 h 18"/>
                <a:gd name="T4" fmla="*/ 6 w 12"/>
                <a:gd name="T5" fmla="*/ 6 h 18"/>
                <a:gd name="T6" fmla="*/ 6 w 12"/>
                <a:gd name="T7" fmla="*/ 6 h 18"/>
                <a:gd name="T8" fmla="*/ 0 w 12"/>
                <a:gd name="T9" fmla="*/ 0 h 18"/>
                <a:gd name="T10" fmla="*/ 12 w 12"/>
                <a:gd name="T11" fmla="*/ 18 h 18"/>
                <a:gd name="T12" fmla="*/ 12 w 12"/>
                <a:gd name="T13" fmla="*/ 18 h 18"/>
                <a:gd name="T14" fmla="*/ 12 w 12"/>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8">
                  <a:moveTo>
                    <a:pt x="12" y="18"/>
                  </a:moveTo>
                  <a:lnTo>
                    <a:pt x="12" y="12"/>
                  </a:lnTo>
                  <a:lnTo>
                    <a:pt x="6" y="6"/>
                  </a:lnTo>
                  <a:lnTo>
                    <a:pt x="6" y="6"/>
                  </a:lnTo>
                  <a:lnTo>
                    <a:pt x="0" y="0"/>
                  </a:lnTo>
                  <a:lnTo>
                    <a:pt x="12" y="18"/>
                  </a:lnTo>
                  <a:lnTo>
                    <a:pt x="12" y="18"/>
                  </a:lnTo>
                  <a:lnTo>
                    <a:pt x="12" y="18"/>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endParaRPr lang="zh-CN" altLang="en-US"/>
            </a:p>
          </p:txBody>
        </p:sp>
        <p:sp>
          <p:nvSpPr>
            <p:cNvPr id="32773" name="Freeform 5">
              <a:extLst>
                <a:ext uri="{FF2B5EF4-FFF2-40B4-BE49-F238E27FC236}">
                  <a16:creationId xmlns:a16="http://schemas.microsoft.com/office/drawing/2014/main" id="{53940F07-8D09-4983-BF29-7D6FDC9F70D0}"/>
                </a:ext>
              </a:extLst>
            </p:cNvPr>
            <p:cNvSpPr>
              <a:spLocks/>
            </p:cNvSpPr>
            <p:nvPr/>
          </p:nvSpPr>
          <p:spPr bwMode="ltGray">
            <a:xfrm>
              <a:off x="4596" y="3996"/>
              <a:ext cx="6" cy="18"/>
            </a:xfrm>
            <a:custGeom>
              <a:avLst/>
              <a:gdLst>
                <a:gd name="T0" fmla="*/ 0 w 6"/>
                <a:gd name="T1" fmla="*/ 12 h 18"/>
                <a:gd name="T2" fmla="*/ 6 w 6"/>
                <a:gd name="T3" fmla="*/ 18 h 18"/>
                <a:gd name="T4" fmla="*/ 0 w 6"/>
                <a:gd name="T5" fmla="*/ 0 h 18"/>
                <a:gd name="T6" fmla="*/ 0 w 6"/>
                <a:gd name="T7" fmla="*/ 12 h 18"/>
                <a:gd name="T8" fmla="*/ 0 w 6"/>
                <a:gd name="T9" fmla="*/ 12 h 18"/>
                <a:gd name="T10" fmla="*/ 0 w 6"/>
                <a:gd name="T11" fmla="*/ 12 h 18"/>
              </a:gdLst>
              <a:ahLst/>
              <a:cxnLst>
                <a:cxn ang="0">
                  <a:pos x="T0" y="T1"/>
                </a:cxn>
                <a:cxn ang="0">
                  <a:pos x="T2" y="T3"/>
                </a:cxn>
                <a:cxn ang="0">
                  <a:pos x="T4" y="T5"/>
                </a:cxn>
                <a:cxn ang="0">
                  <a:pos x="T6" y="T7"/>
                </a:cxn>
                <a:cxn ang="0">
                  <a:pos x="T8" y="T9"/>
                </a:cxn>
                <a:cxn ang="0">
                  <a:pos x="T10" y="T11"/>
                </a:cxn>
              </a:cxnLst>
              <a:rect l="0" t="0" r="r" b="b"/>
              <a:pathLst>
                <a:path w="6" h="18">
                  <a:moveTo>
                    <a:pt x="0" y="12"/>
                  </a:moveTo>
                  <a:lnTo>
                    <a:pt x="6" y="18"/>
                  </a:lnTo>
                  <a:lnTo>
                    <a:pt x="0" y="0"/>
                  </a:lnTo>
                  <a:lnTo>
                    <a:pt x="0" y="12"/>
                  </a:lnTo>
                  <a:lnTo>
                    <a:pt x="0" y="12"/>
                  </a:lnTo>
                  <a:lnTo>
                    <a:pt x="0" y="1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endParaRPr lang="zh-CN" altLang="en-US"/>
            </a:p>
          </p:txBody>
        </p:sp>
        <p:sp>
          <p:nvSpPr>
            <p:cNvPr id="32774" name="Freeform 6">
              <a:extLst>
                <a:ext uri="{FF2B5EF4-FFF2-40B4-BE49-F238E27FC236}">
                  <a16:creationId xmlns:a16="http://schemas.microsoft.com/office/drawing/2014/main" id="{D9DB8CE6-90FF-407D-8CB1-634093FFB4DF}"/>
                </a:ext>
              </a:extLst>
            </p:cNvPr>
            <p:cNvSpPr>
              <a:spLocks/>
            </p:cNvSpPr>
            <p:nvPr/>
          </p:nvSpPr>
          <p:spPr bwMode="ltGray">
            <a:xfrm>
              <a:off x="5180" y="3577"/>
              <a:ext cx="304" cy="741"/>
            </a:xfrm>
            <a:custGeom>
              <a:avLst/>
              <a:gdLst>
                <a:gd name="T0" fmla="*/ 280 w 304"/>
                <a:gd name="T1" fmla="*/ 42 h 741"/>
                <a:gd name="T2" fmla="*/ 274 w 304"/>
                <a:gd name="T3" fmla="*/ 42 h 741"/>
                <a:gd name="T4" fmla="*/ 268 w 304"/>
                <a:gd name="T5" fmla="*/ 42 h 741"/>
                <a:gd name="T6" fmla="*/ 256 w 304"/>
                <a:gd name="T7" fmla="*/ 42 h 741"/>
                <a:gd name="T8" fmla="*/ 238 w 304"/>
                <a:gd name="T9" fmla="*/ 48 h 741"/>
                <a:gd name="T10" fmla="*/ 214 w 304"/>
                <a:gd name="T11" fmla="*/ 12 h 741"/>
                <a:gd name="T12" fmla="*/ 196 w 304"/>
                <a:gd name="T13" fmla="*/ 0 h 741"/>
                <a:gd name="T14" fmla="*/ 196 w 304"/>
                <a:gd name="T15" fmla="*/ 0 h 741"/>
                <a:gd name="T16" fmla="*/ 164 w 304"/>
                <a:gd name="T17" fmla="*/ 167 h 741"/>
                <a:gd name="T18" fmla="*/ 144 w 304"/>
                <a:gd name="T19" fmla="*/ 217 h 741"/>
                <a:gd name="T20" fmla="*/ 110 w 304"/>
                <a:gd name="T21" fmla="*/ 281 h 741"/>
                <a:gd name="T22" fmla="*/ 96 w 304"/>
                <a:gd name="T23" fmla="*/ 327 h 741"/>
                <a:gd name="T24" fmla="*/ 124 w 304"/>
                <a:gd name="T25" fmla="*/ 405 h 741"/>
                <a:gd name="T26" fmla="*/ 100 w 304"/>
                <a:gd name="T27" fmla="*/ 463 h 741"/>
                <a:gd name="T28" fmla="*/ 68 w 304"/>
                <a:gd name="T29" fmla="*/ 503 h 741"/>
                <a:gd name="T30" fmla="*/ 30 w 304"/>
                <a:gd name="T31" fmla="*/ 539 h 741"/>
                <a:gd name="T32" fmla="*/ 24 w 304"/>
                <a:gd name="T33" fmla="*/ 613 h 741"/>
                <a:gd name="T34" fmla="*/ 0 w 304"/>
                <a:gd name="T35" fmla="*/ 741 h 741"/>
                <a:gd name="T36" fmla="*/ 202 w 304"/>
                <a:gd name="T37" fmla="*/ 741 h 741"/>
                <a:gd name="T38" fmla="*/ 180 w 304"/>
                <a:gd name="T39" fmla="*/ 639 h 741"/>
                <a:gd name="T40" fmla="*/ 192 w 304"/>
                <a:gd name="T41" fmla="*/ 589 h 741"/>
                <a:gd name="T42" fmla="*/ 178 w 304"/>
                <a:gd name="T43" fmla="*/ 539 h 741"/>
                <a:gd name="T44" fmla="*/ 190 w 304"/>
                <a:gd name="T45" fmla="*/ 499 h 741"/>
                <a:gd name="T46" fmla="*/ 184 w 304"/>
                <a:gd name="T47" fmla="*/ 465 h 741"/>
                <a:gd name="T48" fmla="*/ 192 w 304"/>
                <a:gd name="T49" fmla="*/ 391 h 741"/>
                <a:gd name="T50" fmla="*/ 216 w 304"/>
                <a:gd name="T51" fmla="*/ 313 h 741"/>
                <a:gd name="T52" fmla="*/ 238 w 304"/>
                <a:gd name="T53" fmla="*/ 249 h 741"/>
                <a:gd name="T54" fmla="*/ 268 w 304"/>
                <a:gd name="T55" fmla="*/ 185 h 741"/>
                <a:gd name="T56" fmla="*/ 284 w 304"/>
                <a:gd name="T57" fmla="*/ 159 h 741"/>
                <a:gd name="T58" fmla="*/ 304 w 304"/>
                <a:gd name="T59" fmla="*/ 12 h 741"/>
                <a:gd name="T60" fmla="*/ 298 w 304"/>
                <a:gd name="T61" fmla="*/ 24 h 741"/>
                <a:gd name="T62" fmla="*/ 292 w 304"/>
                <a:gd name="T63" fmla="*/ 30 h 741"/>
                <a:gd name="T64" fmla="*/ 292 w 304"/>
                <a:gd name="T65" fmla="*/ 36 h 741"/>
                <a:gd name="T66" fmla="*/ 286 w 304"/>
                <a:gd name="T67" fmla="*/ 36 h 741"/>
                <a:gd name="T68" fmla="*/ 286 w 304"/>
                <a:gd name="T69" fmla="*/ 42 h 741"/>
                <a:gd name="T70" fmla="*/ 280 w 304"/>
                <a:gd name="T71" fmla="*/ 42 h 741"/>
                <a:gd name="T72" fmla="*/ 280 w 304"/>
                <a:gd name="T73" fmla="*/ 42 h 741"/>
                <a:gd name="T74" fmla="*/ 280 w 304"/>
                <a:gd name="T75" fmla="*/ 4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4" h="741">
                  <a:moveTo>
                    <a:pt x="280" y="42"/>
                  </a:moveTo>
                  <a:lnTo>
                    <a:pt x="274" y="42"/>
                  </a:lnTo>
                  <a:lnTo>
                    <a:pt x="268" y="42"/>
                  </a:lnTo>
                  <a:lnTo>
                    <a:pt x="256" y="42"/>
                  </a:lnTo>
                  <a:lnTo>
                    <a:pt x="238" y="48"/>
                  </a:lnTo>
                  <a:lnTo>
                    <a:pt x="214" y="12"/>
                  </a:lnTo>
                  <a:lnTo>
                    <a:pt x="196" y="0"/>
                  </a:lnTo>
                  <a:lnTo>
                    <a:pt x="196" y="0"/>
                  </a:lnTo>
                  <a:lnTo>
                    <a:pt x="164" y="167"/>
                  </a:lnTo>
                  <a:lnTo>
                    <a:pt x="144" y="217"/>
                  </a:lnTo>
                  <a:lnTo>
                    <a:pt x="110" y="281"/>
                  </a:lnTo>
                  <a:lnTo>
                    <a:pt x="96" y="327"/>
                  </a:lnTo>
                  <a:lnTo>
                    <a:pt x="124" y="405"/>
                  </a:lnTo>
                  <a:lnTo>
                    <a:pt x="100" y="463"/>
                  </a:lnTo>
                  <a:lnTo>
                    <a:pt x="68" y="503"/>
                  </a:lnTo>
                  <a:lnTo>
                    <a:pt x="30" y="539"/>
                  </a:lnTo>
                  <a:lnTo>
                    <a:pt x="24" y="613"/>
                  </a:lnTo>
                  <a:lnTo>
                    <a:pt x="0" y="741"/>
                  </a:lnTo>
                  <a:lnTo>
                    <a:pt x="202" y="741"/>
                  </a:lnTo>
                  <a:lnTo>
                    <a:pt x="180" y="639"/>
                  </a:lnTo>
                  <a:lnTo>
                    <a:pt x="192" y="589"/>
                  </a:lnTo>
                  <a:lnTo>
                    <a:pt x="178" y="539"/>
                  </a:lnTo>
                  <a:lnTo>
                    <a:pt x="190" y="499"/>
                  </a:lnTo>
                  <a:lnTo>
                    <a:pt x="184" y="465"/>
                  </a:lnTo>
                  <a:lnTo>
                    <a:pt x="192" y="391"/>
                  </a:lnTo>
                  <a:lnTo>
                    <a:pt x="216" y="313"/>
                  </a:lnTo>
                  <a:lnTo>
                    <a:pt x="238" y="249"/>
                  </a:lnTo>
                  <a:lnTo>
                    <a:pt x="268" y="185"/>
                  </a:lnTo>
                  <a:lnTo>
                    <a:pt x="284" y="159"/>
                  </a:lnTo>
                  <a:lnTo>
                    <a:pt x="304" y="12"/>
                  </a:lnTo>
                  <a:lnTo>
                    <a:pt x="298" y="24"/>
                  </a:lnTo>
                  <a:lnTo>
                    <a:pt x="292" y="30"/>
                  </a:lnTo>
                  <a:lnTo>
                    <a:pt x="292" y="36"/>
                  </a:lnTo>
                  <a:lnTo>
                    <a:pt x="286" y="36"/>
                  </a:lnTo>
                  <a:lnTo>
                    <a:pt x="286" y="42"/>
                  </a:lnTo>
                  <a:lnTo>
                    <a:pt x="280" y="42"/>
                  </a:lnTo>
                  <a:lnTo>
                    <a:pt x="280" y="42"/>
                  </a:lnTo>
                  <a:lnTo>
                    <a:pt x="280" y="4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endParaRPr lang="zh-CN" altLang="en-US"/>
            </a:p>
          </p:txBody>
        </p:sp>
        <p:sp>
          <p:nvSpPr>
            <p:cNvPr id="32775" name="Freeform 7">
              <a:extLst>
                <a:ext uri="{FF2B5EF4-FFF2-40B4-BE49-F238E27FC236}">
                  <a16:creationId xmlns:a16="http://schemas.microsoft.com/office/drawing/2014/main" id="{D82C7D58-A6FF-4776-95BF-77FCD6D48AC3}"/>
                </a:ext>
              </a:extLst>
            </p:cNvPr>
            <p:cNvSpPr>
              <a:spLocks/>
            </p:cNvSpPr>
            <p:nvPr/>
          </p:nvSpPr>
          <p:spPr bwMode="ltGray">
            <a:xfrm>
              <a:off x="4918" y="3553"/>
              <a:ext cx="314" cy="767"/>
            </a:xfrm>
            <a:custGeom>
              <a:avLst/>
              <a:gdLst>
                <a:gd name="T0" fmla="*/ 284 w 314"/>
                <a:gd name="T1" fmla="*/ 6 h 767"/>
                <a:gd name="T2" fmla="*/ 278 w 314"/>
                <a:gd name="T3" fmla="*/ 6 h 767"/>
                <a:gd name="T4" fmla="*/ 272 w 314"/>
                <a:gd name="T5" fmla="*/ 12 h 767"/>
                <a:gd name="T6" fmla="*/ 254 w 314"/>
                <a:gd name="T7" fmla="*/ 18 h 767"/>
                <a:gd name="T8" fmla="*/ 230 w 314"/>
                <a:gd name="T9" fmla="*/ 24 h 767"/>
                <a:gd name="T10" fmla="*/ 206 w 314"/>
                <a:gd name="T11" fmla="*/ 42 h 767"/>
                <a:gd name="T12" fmla="*/ 188 w 314"/>
                <a:gd name="T13" fmla="*/ 48 h 767"/>
                <a:gd name="T14" fmla="*/ 176 w 314"/>
                <a:gd name="T15" fmla="*/ 54 h 767"/>
                <a:gd name="T16" fmla="*/ 170 w 314"/>
                <a:gd name="T17" fmla="*/ 54 h 767"/>
                <a:gd name="T18" fmla="*/ 150 w 314"/>
                <a:gd name="T19" fmla="*/ 169 h 767"/>
                <a:gd name="T20" fmla="*/ 110 w 314"/>
                <a:gd name="T21" fmla="*/ 225 h 767"/>
                <a:gd name="T22" fmla="*/ 54 w 314"/>
                <a:gd name="T23" fmla="*/ 383 h 767"/>
                <a:gd name="T24" fmla="*/ 82 w 314"/>
                <a:gd name="T25" fmla="*/ 555 h 767"/>
                <a:gd name="T26" fmla="*/ 40 w 314"/>
                <a:gd name="T27" fmla="*/ 679 h 767"/>
                <a:gd name="T28" fmla="*/ 0 w 314"/>
                <a:gd name="T29" fmla="*/ 767 h 767"/>
                <a:gd name="T30" fmla="*/ 108 w 314"/>
                <a:gd name="T31" fmla="*/ 767 h 767"/>
                <a:gd name="T32" fmla="*/ 120 w 314"/>
                <a:gd name="T33" fmla="*/ 611 h 767"/>
                <a:gd name="T34" fmla="*/ 148 w 314"/>
                <a:gd name="T35" fmla="*/ 499 h 767"/>
                <a:gd name="T36" fmla="*/ 160 w 314"/>
                <a:gd name="T37" fmla="*/ 367 h 767"/>
                <a:gd name="T38" fmla="*/ 218 w 314"/>
                <a:gd name="T39" fmla="*/ 327 h 767"/>
                <a:gd name="T40" fmla="*/ 238 w 314"/>
                <a:gd name="T41" fmla="*/ 221 h 767"/>
                <a:gd name="T42" fmla="*/ 296 w 314"/>
                <a:gd name="T43" fmla="*/ 135 h 767"/>
                <a:gd name="T44" fmla="*/ 314 w 314"/>
                <a:gd name="T45" fmla="*/ 0 h 767"/>
                <a:gd name="T46" fmla="*/ 302 w 314"/>
                <a:gd name="T47" fmla="*/ 0 h 767"/>
                <a:gd name="T48" fmla="*/ 296 w 314"/>
                <a:gd name="T49" fmla="*/ 0 h 767"/>
                <a:gd name="T50" fmla="*/ 290 w 314"/>
                <a:gd name="T51" fmla="*/ 0 h 767"/>
                <a:gd name="T52" fmla="*/ 284 w 314"/>
                <a:gd name="T53" fmla="*/ 6 h 767"/>
                <a:gd name="T54" fmla="*/ 284 w 314"/>
                <a:gd name="T55" fmla="*/ 6 h 767"/>
                <a:gd name="T56" fmla="*/ 284 w 314"/>
                <a:gd name="T57" fmla="*/ 6 h 767"/>
                <a:gd name="T58" fmla="*/ 284 w 314"/>
                <a:gd name="T59" fmla="*/ 6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767">
                  <a:moveTo>
                    <a:pt x="284" y="6"/>
                  </a:moveTo>
                  <a:lnTo>
                    <a:pt x="278" y="6"/>
                  </a:lnTo>
                  <a:lnTo>
                    <a:pt x="272" y="12"/>
                  </a:lnTo>
                  <a:lnTo>
                    <a:pt x="254" y="18"/>
                  </a:lnTo>
                  <a:lnTo>
                    <a:pt x="230" y="24"/>
                  </a:lnTo>
                  <a:lnTo>
                    <a:pt x="206" y="42"/>
                  </a:lnTo>
                  <a:lnTo>
                    <a:pt x="188" y="48"/>
                  </a:lnTo>
                  <a:lnTo>
                    <a:pt x="176" y="54"/>
                  </a:lnTo>
                  <a:lnTo>
                    <a:pt x="170" y="54"/>
                  </a:lnTo>
                  <a:lnTo>
                    <a:pt x="150" y="169"/>
                  </a:lnTo>
                  <a:lnTo>
                    <a:pt x="110" y="225"/>
                  </a:lnTo>
                  <a:lnTo>
                    <a:pt x="54" y="383"/>
                  </a:lnTo>
                  <a:lnTo>
                    <a:pt x="82" y="555"/>
                  </a:lnTo>
                  <a:lnTo>
                    <a:pt x="40" y="679"/>
                  </a:lnTo>
                  <a:lnTo>
                    <a:pt x="0" y="767"/>
                  </a:lnTo>
                  <a:lnTo>
                    <a:pt x="108" y="767"/>
                  </a:lnTo>
                  <a:lnTo>
                    <a:pt x="120" y="611"/>
                  </a:lnTo>
                  <a:lnTo>
                    <a:pt x="148" y="499"/>
                  </a:lnTo>
                  <a:lnTo>
                    <a:pt x="160" y="367"/>
                  </a:lnTo>
                  <a:lnTo>
                    <a:pt x="218" y="327"/>
                  </a:lnTo>
                  <a:lnTo>
                    <a:pt x="238" y="221"/>
                  </a:lnTo>
                  <a:lnTo>
                    <a:pt x="296" y="135"/>
                  </a:lnTo>
                  <a:lnTo>
                    <a:pt x="314" y="0"/>
                  </a:lnTo>
                  <a:lnTo>
                    <a:pt x="302" y="0"/>
                  </a:lnTo>
                  <a:lnTo>
                    <a:pt x="296" y="0"/>
                  </a:lnTo>
                  <a:lnTo>
                    <a:pt x="290" y="0"/>
                  </a:lnTo>
                  <a:lnTo>
                    <a:pt x="284" y="6"/>
                  </a:lnTo>
                  <a:lnTo>
                    <a:pt x="284" y="6"/>
                  </a:lnTo>
                  <a:lnTo>
                    <a:pt x="284" y="6"/>
                  </a:lnTo>
                  <a:lnTo>
                    <a:pt x="284" y="6"/>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endParaRPr lang="zh-CN" altLang="en-US"/>
            </a:p>
          </p:txBody>
        </p:sp>
        <p:sp>
          <p:nvSpPr>
            <p:cNvPr id="32776" name="Freeform 8">
              <a:extLst>
                <a:ext uri="{FF2B5EF4-FFF2-40B4-BE49-F238E27FC236}">
                  <a16:creationId xmlns:a16="http://schemas.microsoft.com/office/drawing/2014/main" id="{89B3918C-52DB-452E-8519-81684B93DE13}"/>
                </a:ext>
              </a:extLst>
            </p:cNvPr>
            <p:cNvSpPr>
              <a:spLocks/>
            </p:cNvSpPr>
            <p:nvPr/>
          </p:nvSpPr>
          <p:spPr bwMode="ltGray">
            <a:xfrm>
              <a:off x="4700" y="3697"/>
              <a:ext cx="275" cy="623"/>
            </a:xfrm>
            <a:custGeom>
              <a:avLst/>
              <a:gdLst>
                <a:gd name="T0" fmla="*/ 257 w 275"/>
                <a:gd name="T1" fmla="*/ 12 h 623"/>
                <a:gd name="T2" fmla="*/ 239 w 275"/>
                <a:gd name="T3" fmla="*/ 6 h 623"/>
                <a:gd name="T4" fmla="*/ 203 w 275"/>
                <a:gd name="T5" fmla="*/ 6 h 623"/>
                <a:gd name="T6" fmla="*/ 203 w 275"/>
                <a:gd name="T7" fmla="*/ 6 h 623"/>
                <a:gd name="T8" fmla="*/ 197 w 275"/>
                <a:gd name="T9" fmla="*/ 6 h 623"/>
                <a:gd name="T10" fmla="*/ 185 w 275"/>
                <a:gd name="T11" fmla="*/ 0 h 623"/>
                <a:gd name="T12" fmla="*/ 173 w 275"/>
                <a:gd name="T13" fmla="*/ 0 h 623"/>
                <a:gd name="T14" fmla="*/ 166 w 275"/>
                <a:gd name="T15" fmla="*/ 0 h 623"/>
                <a:gd name="T16" fmla="*/ 160 w 275"/>
                <a:gd name="T17" fmla="*/ 0 h 623"/>
                <a:gd name="T18" fmla="*/ 144 w 275"/>
                <a:gd name="T19" fmla="*/ 117 h 623"/>
                <a:gd name="T20" fmla="*/ 128 w 275"/>
                <a:gd name="T21" fmla="*/ 185 h 623"/>
                <a:gd name="T22" fmla="*/ 58 w 275"/>
                <a:gd name="T23" fmla="*/ 299 h 623"/>
                <a:gd name="T24" fmla="*/ 54 w 275"/>
                <a:gd name="T25" fmla="*/ 441 h 623"/>
                <a:gd name="T26" fmla="*/ 24 w 275"/>
                <a:gd name="T27" fmla="*/ 523 h 623"/>
                <a:gd name="T28" fmla="*/ 0 w 275"/>
                <a:gd name="T29" fmla="*/ 623 h 623"/>
                <a:gd name="T30" fmla="*/ 78 w 275"/>
                <a:gd name="T31" fmla="*/ 623 h 623"/>
                <a:gd name="T32" fmla="*/ 92 w 275"/>
                <a:gd name="T33" fmla="*/ 555 h 623"/>
                <a:gd name="T34" fmla="*/ 134 w 275"/>
                <a:gd name="T35" fmla="*/ 447 h 623"/>
                <a:gd name="T36" fmla="*/ 158 w 275"/>
                <a:gd name="T37" fmla="*/ 315 h 623"/>
                <a:gd name="T38" fmla="*/ 184 w 275"/>
                <a:gd name="T39" fmla="*/ 257 h 623"/>
                <a:gd name="T40" fmla="*/ 216 w 275"/>
                <a:gd name="T41" fmla="*/ 211 h 623"/>
                <a:gd name="T42" fmla="*/ 222 w 275"/>
                <a:gd name="T43" fmla="*/ 145 h 623"/>
                <a:gd name="T44" fmla="*/ 240 w 275"/>
                <a:gd name="T45" fmla="*/ 111 h 623"/>
                <a:gd name="T46" fmla="*/ 262 w 275"/>
                <a:gd name="T47" fmla="*/ 79 h 623"/>
                <a:gd name="T48" fmla="*/ 275 w 275"/>
                <a:gd name="T49" fmla="*/ 6 h 623"/>
                <a:gd name="T50" fmla="*/ 263 w 275"/>
                <a:gd name="T51" fmla="*/ 12 h 623"/>
                <a:gd name="T52" fmla="*/ 257 w 275"/>
                <a:gd name="T53" fmla="*/ 12 h 623"/>
                <a:gd name="T54" fmla="*/ 257 w 275"/>
                <a:gd name="T55" fmla="*/ 12 h 623"/>
                <a:gd name="T56" fmla="*/ 257 w 275"/>
                <a:gd name="T57" fmla="*/ 1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5" h="623">
                  <a:moveTo>
                    <a:pt x="257" y="12"/>
                  </a:moveTo>
                  <a:lnTo>
                    <a:pt x="239" y="6"/>
                  </a:lnTo>
                  <a:lnTo>
                    <a:pt x="203" y="6"/>
                  </a:lnTo>
                  <a:lnTo>
                    <a:pt x="203" y="6"/>
                  </a:lnTo>
                  <a:lnTo>
                    <a:pt x="197" y="6"/>
                  </a:lnTo>
                  <a:lnTo>
                    <a:pt x="185" y="0"/>
                  </a:lnTo>
                  <a:lnTo>
                    <a:pt x="173" y="0"/>
                  </a:lnTo>
                  <a:lnTo>
                    <a:pt x="166" y="0"/>
                  </a:lnTo>
                  <a:lnTo>
                    <a:pt x="160" y="0"/>
                  </a:lnTo>
                  <a:lnTo>
                    <a:pt x="144" y="117"/>
                  </a:lnTo>
                  <a:lnTo>
                    <a:pt x="128" y="185"/>
                  </a:lnTo>
                  <a:lnTo>
                    <a:pt x="58" y="299"/>
                  </a:lnTo>
                  <a:lnTo>
                    <a:pt x="54" y="441"/>
                  </a:lnTo>
                  <a:lnTo>
                    <a:pt x="24" y="523"/>
                  </a:lnTo>
                  <a:lnTo>
                    <a:pt x="0" y="623"/>
                  </a:lnTo>
                  <a:lnTo>
                    <a:pt x="78" y="623"/>
                  </a:lnTo>
                  <a:lnTo>
                    <a:pt x="92" y="555"/>
                  </a:lnTo>
                  <a:lnTo>
                    <a:pt x="134" y="447"/>
                  </a:lnTo>
                  <a:lnTo>
                    <a:pt x="158" y="315"/>
                  </a:lnTo>
                  <a:lnTo>
                    <a:pt x="184" y="257"/>
                  </a:lnTo>
                  <a:lnTo>
                    <a:pt x="216" y="211"/>
                  </a:lnTo>
                  <a:lnTo>
                    <a:pt x="222" y="145"/>
                  </a:lnTo>
                  <a:lnTo>
                    <a:pt x="240" y="111"/>
                  </a:lnTo>
                  <a:lnTo>
                    <a:pt x="262" y="79"/>
                  </a:lnTo>
                  <a:lnTo>
                    <a:pt x="275" y="6"/>
                  </a:lnTo>
                  <a:lnTo>
                    <a:pt x="263" y="12"/>
                  </a:lnTo>
                  <a:lnTo>
                    <a:pt x="257" y="12"/>
                  </a:lnTo>
                  <a:lnTo>
                    <a:pt x="257" y="12"/>
                  </a:lnTo>
                  <a:lnTo>
                    <a:pt x="257" y="1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endParaRPr lang="zh-CN" altLang="en-US"/>
            </a:p>
          </p:txBody>
        </p:sp>
        <p:sp>
          <p:nvSpPr>
            <p:cNvPr id="32777" name="Freeform 9">
              <a:extLst>
                <a:ext uri="{FF2B5EF4-FFF2-40B4-BE49-F238E27FC236}">
                  <a16:creationId xmlns:a16="http://schemas.microsoft.com/office/drawing/2014/main" id="{E6AEB230-8655-4B8F-8909-1B9CEEAA070A}"/>
                </a:ext>
              </a:extLst>
            </p:cNvPr>
            <p:cNvSpPr>
              <a:spLocks/>
            </p:cNvSpPr>
            <p:nvPr/>
          </p:nvSpPr>
          <p:spPr bwMode="ltGray">
            <a:xfrm>
              <a:off x="4522" y="3709"/>
              <a:ext cx="213" cy="611"/>
            </a:xfrm>
            <a:custGeom>
              <a:avLst/>
              <a:gdLst>
                <a:gd name="T0" fmla="*/ 171 w 213"/>
                <a:gd name="T1" fmla="*/ 12 h 611"/>
                <a:gd name="T2" fmla="*/ 159 w 213"/>
                <a:gd name="T3" fmla="*/ 24 h 611"/>
                <a:gd name="T4" fmla="*/ 153 w 213"/>
                <a:gd name="T5" fmla="*/ 36 h 611"/>
                <a:gd name="T6" fmla="*/ 128 w 213"/>
                <a:gd name="T7" fmla="*/ 60 h 611"/>
                <a:gd name="T8" fmla="*/ 110 w 213"/>
                <a:gd name="T9" fmla="*/ 83 h 611"/>
                <a:gd name="T10" fmla="*/ 86 w 213"/>
                <a:gd name="T11" fmla="*/ 119 h 611"/>
                <a:gd name="T12" fmla="*/ 68 w 213"/>
                <a:gd name="T13" fmla="*/ 167 h 611"/>
                <a:gd name="T14" fmla="*/ 68 w 213"/>
                <a:gd name="T15" fmla="*/ 221 h 611"/>
                <a:gd name="T16" fmla="*/ 68 w 213"/>
                <a:gd name="T17" fmla="*/ 227 h 611"/>
                <a:gd name="T18" fmla="*/ 68 w 213"/>
                <a:gd name="T19" fmla="*/ 233 h 611"/>
                <a:gd name="T20" fmla="*/ 68 w 213"/>
                <a:gd name="T21" fmla="*/ 239 h 611"/>
                <a:gd name="T22" fmla="*/ 68 w 213"/>
                <a:gd name="T23" fmla="*/ 245 h 611"/>
                <a:gd name="T24" fmla="*/ 68 w 213"/>
                <a:gd name="T25" fmla="*/ 251 h 611"/>
                <a:gd name="T26" fmla="*/ 68 w 213"/>
                <a:gd name="T27" fmla="*/ 251 h 611"/>
                <a:gd name="T28" fmla="*/ 68 w 213"/>
                <a:gd name="T29" fmla="*/ 257 h 611"/>
                <a:gd name="T30" fmla="*/ 68 w 213"/>
                <a:gd name="T31" fmla="*/ 269 h 611"/>
                <a:gd name="T32" fmla="*/ 74 w 213"/>
                <a:gd name="T33" fmla="*/ 287 h 611"/>
                <a:gd name="T34" fmla="*/ 80 w 213"/>
                <a:gd name="T35" fmla="*/ 305 h 611"/>
                <a:gd name="T36" fmla="*/ 86 w 213"/>
                <a:gd name="T37" fmla="*/ 311 h 611"/>
                <a:gd name="T38" fmla="*/ 86 w 213"/>
                <a:gd name="T39" fmla="*/ 311 h 611"/>
                <a:gd name="T40" fmla="*/ 92 w 213"/>
                <a:gd name="T41" fmla="*/ 317 h 611"/>
                <a:gd name="T42" fmla="*/ 92 w 213"/>
                <a:gd name="T43" fmla="*/ 323 h 611"/>
                <a:gd name="T44" fmla="*/ 92 w 213"/>
                <a:gd name="T45" fmla="*/ 323 h 611"/>
                <a:gd name="T46" fmla="*/ 24 w 213"/>
                <a:gd name="T47" fmla="*/ 437 h 611"/>
                <a:gd name="T48" fmla="*/ 18 w 213"/>
                <a:gd name="T49" fmla="*/ 471 h 611"/>
                <a:gd name="T50" fmla="*/ 0 w 213"/>
                <a:gd name="T51" fmla="*/ 547 h 611"/>
                <a:gd name="T52" fmla="*/ 50 w 213"/>
                <a:gd name="T53" fmla="*/ 611 h 611"/>
                <a:gd name="T54" fmla="*/ 114 w 213"/>
                <a:gd name="T55" fmla="*/ 611 h 611"/>
                <a:gd name="T56" fmla="*/ 104 w 213"/>
                <a:gd name="T57" fmla="*/ 555 h 611"/>
                <a:gd name="T58" fmla="*/ 120 w 213"/>
                <a:gd name="T59" fmla="*/ 515 h 611"/>
                <a:gd name="T60" fmla="*/ 150 w 213"/>
                <a:gd name="T61" fmla="*/ 449 h 611"/>
                <a:gd name="T62" fmla="*/ 166 w 213"/>
                <a:gd name="T63" fmla="*/ 377 h 611"/>
                <a:gd name="T64" fmla="*/ 156 w 213"/>
                <a:gd name="T65" fmla="*/ 295 h 611"/>
                <a:gd name="T66" fmla="*/ 170 w 213"/>
                <a:gd name="T67" fmla="*/ 203 h 611"/>
                <a:gd name="T68" fmla="*/ 212 w 213"/>
                <a:gd name="T69" fmla="*/ 95 h 611"/>
                <a:gd name="T70" fmla="*/ 213 w 213"/>
                <a:gd name="T71" fmla="*/ 0 h 611"/>
                <a:gd name="T72" fmla="*/ 207 w 213"/>
                <a:gd name="T73" fmla="*/ 0 h 611"/>
                <a:gd name="T74" fmla="*/ 201 w 213"/>
                <a:gd name="T75" fmla="*/ 0 h 611"/>
                <a:gd name="T76" fmla="*/ 195 w 213"/>
                <a:gd name="T77" fmla="*/ 0 h 611"/>
                <a:gd name="T78" fmla="*/ 189 w 213"/>
                <a:gd name="T79" fmla="*/ 0 h 611"/>
                <a:gd name="T80" fmla="*/ 183 w 213"/>
                <a:gd name="T81" fmla="*/ 6 h 611"/>
                <a:gd name="T82" fmla="*/ 177 w 213"/>
                <a:gd name="T83" fmla="*/ 6 h 611"/>
                <a:gd name="T84" fmla="*/ 171 w 213"/>
                <a:gd name="T85" fmla="*/ 12 h 611"/>
                <a:gd name="T86" fmla="*/ 171 w 213"/>
                <a:gd name="T87" fmla="*/ 12 h 611"/>
                <a:gd name="T88" fmla="*/ 171 w 213"/>
                <a:gd name="T89" fmla="*/ 12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611">
                  <a:moveTo>
                    <a:pt x="171" y="12"/>
                  </a:moveTo>
                  <a:lnTo>
                    <a:pt x="159" y="24"/>
                  </a:lnTo>
                  <a:lnTo>
                    <a:pt x="153" y="36"/>
                  </a:lnTo>
                  <a:lnTo>
                    <a:pt x="128" y="60"/>
                  </a:lnTo>
                  <a:lnTo>
                    <a:pt x="110" y="83"/>
                  </a:lnTo>
                  <a:lnTo>
                    <a:pt x="86" y="119"/>
                  </a:lnTo>
                  <a:lnTo>
                    <a:pt x="68" y="167"/>
                  </a:lnTo>
                  <a:lnTo>
                    <a:pt x="68" y="221"/>
                  </a:lnTo>
                  <a:lnTo>
                    <a:pt x="68" y="227"/>
                  </a:lnTo>
                  <a:lnTo>
                    <a:pt x="68" y="233"/>
                  </a:lnTo>
                  <a:lnTo>
                    <a:pt x="68" y="239"/>
                  </a:lnTo>
                  <a:lnTo>
                    <a:pt x="68" y="245"/>
                  </a:lnTo>
                  <a:lnTo>
                    <a:pt x="68" y="251"/>
                  </a:lnTo>
                  <a:lnTo>
                    <a:pt x="68" y="251"/>
                  </a:lnTo>
                  <a:lnTo>
                    <a:pt x="68" y="257"/>
                  </a:lnTo>
                  <a:lnTo>
                    <a:pt x="68" y="269"/>
                  </a:lnTo>
                  <a:lnTo>
                    <a:pt x="74" y="287"/>
                  </a:lnTo>
                  <a:lnTo>
                    <a:pt x="80" y="305"/>
                  </a:lnTo>
                  <a:lnTo>
                    <a:pt x="86" y="311"/>
                  </a:lnTo>
                  <a:lnTo>
                    <a:pt x="86" y="311"/>
                  </a:lnTo>
                  <a:lnTo>
                    <a:pt x="92" y="317"/>
                  </a:lnTo>
                  <a:lnTo>
                    <a:pt x="92" y="323"/>
                  </a:lnTo>
                  <a:lnTo>
                    <a:pt x="92" y="323"/>
                  </a:lnTo>
                  <a:lnTo>
                    <a:pt x="24" y="437"/>
                  </a:lnTo>
                  <a:lnTo>
                    <a:pt x="18" y="471"/>
                  </a:lnTo>
                  <a:lnTo>
                    <a:pt x="0" y="547"/>
                  </a:lnTo>
                  <a:lnTo>
                    <a:pt x="50" y="611"/>
                  </a:lnTo>
                  <a:lnTo>
                    <a:pt x="114" y="611"/>
                  </a:lnTo>
                  <a:lnTo>
                    <a:pt x="104" y="555"/>
                  </a:lnTo>
                  <a:lnTo>
                    <a:pt x="120" y="515"/>
                  </a:lnTo>
                  <a:lnTo>
                    <a:pt x="150" y="449"/>
                  </a:lnTo>
                  <a:lnTo>
                    <a:pt x="166" y="377"/>
                  </a:lnTo>
                  <a:lnTo>
                    <a:pt x="156" y="295"/>
                  </a:lnTo>
                  <a:lnTo>
                    <a:pt x="170" y="203"/>
                  </a:lnTo>
                  <a:lnTo>
                    <a:pt x="212" y="95"/>
                  </a:lnTo>
                  <a:lnTo>
                    <a:pt x="213" y="0"/>
                  </a:lnTo>
                  <a:lnTo>
                    <a:pt x="207" y="0"/>
                  </a:lnTo>
                  <a:lnTo>
                    <a:pt x="201" y="0"/>
                  </a:lnTo>
                  <a:lnTo>
                    <a:pt x="195" y="0"/>
                  </a:lnTo>
                  <a:lnTo>
                    <a:pt x="189" y="0"/>
                  </a:lnTo>
                  <a:lnTo>
                    <a:pt x="183" y="6"/>
                  </a:lnTo>
                  <a:lnTo>
                    <a:pt x="177" y="6"/>
                  </a:lnTo>
                  <a:lnTo>
                    <a:pt x="171" y="12"/>
                  </a:lnTo>
                  <a:lnTo>
                    <a:pt x="171" y="12"/>
                  </a:lnTo>
                  <a:lnTo>
                    <a:pt x="171" y="1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endParaRPr lang="zh-CN" altLang="en-US"/>
            </a:p>
          </p:txBody>
        </p:sp>
        <p:sp>
          <p:nvSpPr>
            <p:cNvPr id="32778" name="Freeform 10">
              <a:extLst>
                <a:ext uri="{FF2B5EF4-FFF2-40B4-BE49-F238E27FC236}">
                  <a16:creationId xmlns:a16="http://schemas.microsoft.com/office/drawing/2014/main" id="{683D86E6-B6FC-405B-9497-7C555C2939AE}"/>
                </a:ext>
              </a:extLst>
            </p:cNvPr>
            <p:cNvSpPr>
              <a:spLocks/>
            </p:cNvSpPr>
            <p:nvPr/>
          </p:nvSpPr>
          <p:spPr bwMode="ltGray">
            <a:xfrm>
              <a:off x="4292" y="3936"/>
              <a:ext cx="167" cy="384"/>
            </a:xfrm>
            <a:custGeom>
              <a:avLst/>
              <a:gdLst>
                <a:gd name="T0" fmla="*/ 149 w 167"/>
                <a:gd name="T1" fmla="*/ 60 h 384"/>
                <a:gd name="T2" fmla="*/ 119 w 167"/>
                <a:gd name="T3" fmla="*/ 30 h 384"/>
                <a:gd name="T4" fmla="*/ 89 w 167"/>
                <a:gd name="T5" fmla="*/ 12 h 384"/>
                <a:gd name="T6" fmla="*/ 59 w 167"/>
                <a:gd name="T7" fmla="*/ 0 h 384"/>
                <a:gd name="T8" fmla="*/ 54 w 167"/>
                <a:gd name="T9" fmla="*/ 70 h 384"/>
                <a:gd name="T10" fmla="*/ 46 w 167"/>
                <a:gd name="T11" fmla="*/ 112 h 384"/>
                <a:gd name="T12" fmla="*/ 52 w 167"/>
                <a:gd name="T13" fmla="*/ 168 h 384"/>
                <a:gd name="T14" fmla="*/ 24 w 167"/>
                <a:gd name="T15" fmla="*/ 194 h 384"/>
                <a:gd name="T16" fmla="*/ 16 w 167"/>
                <a:gd name="T17" fmla="*/ 258 h 384"/>
                <a:gd name="T18" fmla="*/ 2 w 167"/>
                <a:gd name="T19" fmla="*/ 300 h 384"/>
                <a:gd name="T20" fmla="*/ 0 w 167"/>
                <a:gd name="T21" fmla="*/ 352 h 384"/>
                <a:gd name="T22" fmla="*/ 47 w 167"/>
                <a:gd name="T23" fmla="*/ 384 h 384"/>
                <a:gd name="T24" fmla="*/ 149 w 167"/>
                <a:gd name="T25" fmla="*/ 384 h 384"/>
                <a:gd name="T26" fmla="*/ 134 w 167"/>
                <a:gd name="T27" fmla="*/ 350 h 384"/>
                <a:gd name="T28" fmla="*/ 104 w 167"/>
                <a:gd name="T29" fmla="*/ 324 h 384"/>
                <a:gd name="T30" fmla="*/ 138 w 167"/>
                <a:gd name="T31" fmla="*/ 274 h 384"/>
                <a:gd name="T32" fmla="*/ 122 w 167"/>
                <a:gd name="T33" fmla="*/ 220 h 384"/>
                <a:gd name="T34" fmla="*/ 132 w 167"/>
                <a:gd name="T35" fmla="*/ 186 h 384"/>
                <a:gd name="T36" fmla="*/ 140 w 167"/>
                <a:gd name="T37" fmla="*/ 154 h 384"/>
                <a:gd name="T38" fmla="*/ 167 w 167"/>
                <a:gd name="T39" fmla="*/ 90 h 384"/>
                <a:gd name="T40" fmla="*/ 149 w 167"/>
                <a:gd name="T41" fmla="*/ 60 h 384"/>
                <a:gd name="T42" fmla="*/ 149 w 167"/>
                <a:gd name="T43" fmla="*/ 60 h 384"/>
                <a:gd name="T44" fmla="*/ 149 w 167"/>
                <a:gd name="T45" fmla="*/ 6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7" h="384">
                  <a:moveTo>
                    <a:pt x="149" y="60"/>
                  </a:moveTo>
                  <a:lnTo>
                    <a:pt x="119" y="30"/>
                  </a:lnTo>
                  <a:lnTo>
                    <a:pt x="89" y="12"/>
                  </a:lnTo>
                  <a:lnTo>
                    <a:pt x="59" y="0"/>
                  </a:lnTo>
                  <a:lnTo>
                    <a:pt x="54" y="70"/>
                  </a:lnTo>
                  <a:lnTo>
                    <a:pt x="46" y="112"/>
                  </a:lnTo>
                  <a:lnTo>
                    <a:pt x="52" y="168"/>
                  </a:lnTo>
                  <a:lnTo>
                    <a:pt x="24" y="194"/>
                  </a:lnTo>
                  <a:lnTo>
                    <a:pt x="16" y="258"/>
                  </a:lnTo>
                  <a:lnTo>
                    <a:pt x="2" y="300"/>
                  </a:lnTo>
                  <a:lnTo>
                    <a:pt x="0" y="352"/>
                  </a:lnTo>
                  <a:lnTo>
                    <a:pt x="47" y="384"/>
                  </a:lnTo>
                  <a:lnTo>
                    <a:pt x="149" y="384"/>
                  </a:lnTo>
                  <a:lnTo>
                    <a:pt x="134" y="350"/>
                  </a:lnTo>
                  <a:lnTo>
                    <a:pt x="104" y="324"/>
                  </a:lnTo>
                  <a:lnTo>
                    <a:pt x="138" y="274"/>
                  </a:lnTo>
                  <a:lnTo>
                    <a:pt x="122" y="220"/>
                  </a:lnTo>
                  <a:lnTo>
                    <a:pt x="132" y="186"/>
                  </a:lnTo>
                  <a:lnTo>
                    <a:pt x="140" y="154"/>
                  </a:lnTo>
                  <a:lnTo>
                    <a:pt x="167" y="90"/>
                  </a:lnTo>
                  <a:lnTo>
                    <a:pt x="149" y="60"/>
                  </a:lnTo>
                  <a:lnTo>
                    <a:pt x="149" y="60"/>
                  </a:lnTo>
                  <a:lnTo>
                    <a:pt x="149" y="6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endParaRPr lang="zh-CN" altLang="en-US"/>
            </a:p>
          </p:txBody>
        </p:sp>
        <p:sp>
          <p:nvSpPr>
            <p:cNvPr id="32779" name="Freeform 11">
              <a:extLst>
                <a:ext uri="{FF2B5EF4-FFF2-40B4-BE49-F238E27FC236}">
                  <a16:creationId xmlns:a16="http://schemas.microsoft.com/office/drawing/2014/main" id="{33852DF1-17AF-4713-92C8-FB11EF32A94E}"/>
                </a:ext>
              </a:extLst>
            </p:cNvPr>
            <p:cNvSpPr>
              <a:spLocks/>
            </p:cNvSpPr>
            <p:nvPr/>
          </p:nvSpPr>
          <p:spPr bwMode="ltGray">
            <a:xfrm>
              <a:off x="4100" y="4020"/>
              <a:ext cx="166" cy="300"/>
            </a:xfrm>
            <a:custGeom>
              <a:avLst/>
              <a:gdLst>
                <a:gd name="T0" fmla="*/ 136 w 166"/>
                <a:gd name="T1" fmla="*/ 12 h 300"/>
                <a:gd name="T2" fmla="*/ 100 w 166"/>
                <a:gd name="T3" fmla="*/ 0 h 300"/>
                <a:gd name="T4" fmla="*/ 78 w 166"/>
                <a:gd name="T5" fmla="*/ 64 h 300"/>
                <a:gd name="T6" fmla="*/ 70 w 166"/>
                <a:gd name="T7" fmla="*/ 126 h 300"/>
                <a:gd name="T8" fmla="*/ 46 w 166"/>
                <a:gd name="T9" fmla="*/ 184 h 300"/>
                <a:gd name="T10" fmla="*/ 58 w 166"/>
                <a:gd name="T11" fmla="*/ 232 h 300"/>
                <a:gd name="T12" fmla="*/ 38 w 166"/>
                <a:gd name="T13" fmla="*/ 268 h 300"/>
                <a:gd name="T14" fmla="*/ 0 w 166"/>
                <a:gd name="T15" fmla="*/ 300 h 300"/>
                <a:gd name="T16" fmla="*/ 160 w 166"/>
                <a:gd name="T17" fmla="*/ 300 h 300"/>
                <a:gd name="T18" fmla="*/ 136 w 166"/>
                <a:gd name="T19" fmla="*/ 272 h 300"/>
                <a:gd name="T20" fmla="*/ 98 w 166"/>
                <a:gd name="T21" fmla="*/ 234 h 300"/>
                <a:gd name="T22" fmla="*/ 130 w 166"/>
                <a:gd name="T23" fmla="*/ 188 h 300"/>
                <a:gd name="T24" fmla="*/ 138 w 166"/>
                <a:gd name="T25" fmla="*/ 134 h 300"/>
                <a:gd name="T26" fmla="*/ 144 w 166"/>
                <a:gd name="T27" fmla="*/ 94 h 300"/>
                <a:gd name="T28" fmla="*/ 164 w 166"/>
                <a:gd name="T29" fmla="*/ 60 h 300"/>
                <a:gd name="T30" fmla="*/ 166 w 166"/>
                <a:gd name="T31" fmla="*/ 0 h 300"/>
                <a:gd name="T32" fmla="*/ 136 w 166"/>
                <a:gd name="T33" fmla="*/ 12 h 300"/>
                <a:gd name="T34" fmla="*/ 136 w 166"/>
                <a:gd name="T35" fmla="*/ 12 h 300"/>
                <a:gd name="T36" fmla="*/ 136 w 166"/>
                <a:gd name="T37" fmla="*/ 12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300">
                  <a:moveTo>
                    <a:pt x="136" y="12"/>
                  </a:moveTo>
                  <a:lnTo>
                    <a:pt x="100" y="0"/>
                  </a:lnTo>
                  <a:lnTo>
                    <a:pt x="78" y="64"/>
                  </a:lnTo>
                  <a:lnTo>
                    <a:pt x="70" y="126"/>
                  </a:lnTo>
                  <a:lnTo>
                    <a:pt x="46" y="184"/>
                  </a:lnTo>
                  <a:lnTo>
                    <a:pt x="58" y="232"/>
                  </a:lnTo>
                  <a:lnTo>
                    <a:pt x="38" y="268"/>
                  </a:lnTo>
                  <a:lnTo>
                    <a:pt x="0" y="300"/>
                  </a:lnTo>
                  <a:lnTo>
                    <a:pt x="160" y="300"/>
                  </a:lnTo>
                  <a:lnTo>
                    <a:pt x="136" y="272"/>
                  </a:lnTo>
                  <a:lnTo>
                    <a:pt x="98" y="234"/>
                  </a:lnTo>
                  <a:lnTo>
                    <a:pt x="130" y="188"/>
                  </a:lnTo>
                  <a:lnTo>
                    <a:pt x="138" y="134"/>
                  </a:lnTo>
                  <a:lnTo>
                    <a:pt x="144" y="94"/>
                  </a:lnTo>
                  <a:lnTo>
                    <a:pt x="164" y="60"/>
                  </a:lnTo>
                  <a:lnTo>
                    <a:pt x="166" y="0"/>
                  </a:lnTo>
                  <a:lnTo>
                    <a:pt x="136" y="12"/>
                  </a:lnTo>
                  <a:lnTo>
                    <a:pt x="136" y="12"/>
                  </a:lnTo>
                  <a:lnTo>
                    <a:pt x="136" y="1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endParaRPr lang="zh-CN" altLang="en-US"/>
            </a:p>
          </p:txBody>
        </p:sp>
        <p:sp>
          <p:nvSpPr>
            <p:cNvPr id="32780" name="Freeform 12">
              <a:extLst>
                <a:ext uri="{FF2B5EF4-FFF2-40B4-BE49-F238E27FC236}">
                  <a16:creationId xmlns:a16="http://schemas.microsoft.com/office/drawing/2014/main" id="{2B305578-0F9B-4D64-9BF5-E9322D9A3BD8}"/>
                </a:ext>
              </a:extLst>
            </p:cNvPr>
            <p:cNvSpPr>
              <a:spLocks/>
            </p:cNvSpPr>
            <p:nvPr/>
          </p:nvSpPr>
          <p:spPr bwMode="ltGray">
            <a:xfrm>
              <a:off x="3910" y="4038"/>
              <a:ext cx="237" cy="282"/>
            </a:xfrm>
            <a:custGeom>
              <a:avLst/>
              <a:gdLst>
                <a:gd name="T0" fmla="*/ 201 w 237"/>
                <a:gd name="T1" fmla="*/ 0 h 282"/>
                <a:gd name="T2" fmla="*/ 183 w 237"/>
                <a:gd name="T3" fmla="*/ 0 h 282"/>
                <a:gd name="T4" fmla="*/ 158 w 237"/>
                <a:gd name="T5" fmla="*/ 50 h 282"/>
                <a:gd name="T6" fmla="*/ 148 w 237"/>
                <a:gd name="T7" fmla="*/ 92 h 282"/>
                <a:gd name="T8" fmla="*/ 120 w 237"/>
                <a:gd name="T9" fmla="*/ 144 h 282"/>
                <a:gd name="T10" fmla="*/ 82 w 237"/>
                <a:gd name="T11" fmla="*/ 182 h 282"/>
                <a:gd name="T12" fmla="*/ 60 w 237"/>
                <a:gd name="T13" fmla="*/ 232 h 282"/>
                <a:gd name="T14" fmla="*/ 0 w 237"/>
                <a:gd name="T15" fmla="*/ 282 h 282"/>
                <a:gd name="T16" fmla="*/ 128 w 237"/>
                <a:gd name="T17" fmla="*/ 282 h 282"/>
                <a:gd name="T18" fmla="*/ 154 w 237"/>
                <a:gd name="T19" fmla="*/ 254 h 282"/>
                <a:gd name="T20" fmla="*/ 158 w 237"/>
                <a:gd name="T21" fmla="*/ 196 h 282"/>
                <a:gd name="T22" fmla="*/ 188 w 237"/>
                <a:gd name="T23" fmla="*/ 148 h 282"/>
                <a:gd name="T24" fmla="*/ 196 w 237"/>
                <a:gd name="T25" fmla="*/ 70 h 282"/>
                <a:gd name="T26" fmla="*/ 237 w 237"/>
                <a:gd name="T27" fmla="*/ 0 h 282"/>
                <a:gd name="T28" fmla="*/ 201 w 237"/>
                <a:gd name="T29" fmla="*/ 0 h 282"/>
                <a:gd name="T30" fmla="*/ 201 w 237"/>
                <a:gd name="T31" fmla="*/ 0 h 282"/>
                <a:gd name="T32" fmla="*/ 201 w 237"/>
                <a:gd name="T33"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7" h="282">
                  <a:moveTo>
                    <a:pt x="201" y="0"/>
                  </a:moveTo>
                  <a:lnTo>
                    <a:pt x="183" y="0"/>
                  </a:lnTo>
                  <a:lnTo>
                    <a:pt x="158" y="50"/>
                  </a:lnTo>
                  <a:lnTo>
                    <a:pt x="148" y="92"/>
                  </a:lnTo>
                  <a:lnTo>
                    <a:pt x="120" y="144"/>
                  </a:lnTo>
                  <a:lnTo>
                    <a:pt x="82" y="182"/>
                  </a:lnTo>
                  <a:lnTo>
                    <a:pt x="60" y="232"/>
                  </a:lnTo>
                  <a:lnTo>
                    <a:pt x="0" y="282"/>
                  </a:lnTo>
                  <a:lnTo>
                    <a:pt x="128" y="282"/>
                  </a:lnTo>
                  <a:lnTo>
                    <a:pt x="154" y="254"/>
                  </a:lnTo>
                  <a:lnTo>
                    <a:pt x="158" y="196"/>
                  </a:lnTo>
                  <a:lnTo>
                    <a:pt x="188" y="148"/>
                  </a:lnTo>
                  <a:lnTo>
                    <a:pt x="196" y="70"/>
                  </a:lnTo>
                  <a:lnTo>
                    <a:pt x="237" y="0"/>
                  </a:lnTo>
                  <a:lnTo>
                    <a:pt x="201" y="0"/>
                  </a:lnTo>
                  <a:lnTo>
                    <a:pt x="201" y="0"/>
                  </a:lnTo>
                  <a:lnTo>
                    <a:pt x="201" y="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endParaRPr lang="zh-CN" altLang="en-US"/>
            </a:p>
          </p:txBody>
        </p:sp>
        <p:sp>
          <p:nvSpPr>
            <p:cNvPr id="32781" name="Freeform 13">
              <a:extLst>
                <a:ext uri="{FF2B5EF4-FFF2-40B4-BE49-F238E27FC236}">
                  <a16:creationId xmlns:a16="http://schemas.microsoft.com/office/drawing/2014/main" id="{6DCD4D07-9D1A-456B-9EE3-D178D3679432}"/>
                </a:ext>
              </a:extLst>
            </p:cNvPr>
            <p:cNvSpPr>
              <a:spLocks/>
            </p:cNvSpPr>
            <p:nvPr/>
          </p:nvSpPr>
          <p:spPr bwMode="ltGray">
            <a:xfrm>
              <a:off x="3674" y="4086"/>
              <a:ext cx="196" cy="234"/>
            </a:xfrm>
            <a:custGeom>
              <a:avLst/>
              <a:gdLst>
                <a:gd name="T0" fmla="*/ 167 w 196"/>
                <a:gd name="T1" fmla="*/ 54 h 234"/>
                <a:gd name="T2" fmla="*/ 113 w 196"/>
                <a:gd name="T3" fmla="*/ 24 h 234"/>
                <a:gd name="T4" fmla="*/ 83 w 196"/>
                <a:gd name="T5" fmla="*/ 0 h 234"/>
                <a:gd name="T6" fmla="*/ 80 w 196"/>
                <a:gd name="T7" fmla="*/ 62 h 234"/>
                <a:gd name="T8" fmla="*/ 58 w 196"/>
                <a:gd name="T9" fmla="*/ 100 h 234"/>
                <a:gd name="T10" fmla="*/ 54 w 196"/>
                <a:gd name="T11" fmla="*/ 160 h 234"/>
                <a:gd name="T12" fmla="*/ 36 w 196"/>
                <a:gd name="T13" fmla="*/ 202 h 234"/>
                <a:gd name="T14" fmla="*/ 0 w 196"/>
                <a:gd name="T15" fmla="*/ 234 h 234"/>
                <a:gd name="T16" fmla="*/ 146 w 196"/>
                <a:gd name="T17" fmla="*/ 234 h 234"/>
                <a:gd name="T18" fmla="*/ 170 w 196"/>
                <a:gd name="T19" fmla="*/ 198 h 234"/>
                <a:gd name="T20" fmla="*/ 158 w 196"/>
                <a:gd name="T21" fmla="*/ 138 h 234"/>
                <a:gd name="T22" fmla="*/ 196 w 196"/>
                <a:gd name="T23" fmla="*/ 100 h 234"/>
                <a:gd name="T24" fmla="*/ 191 w 196"/>
                <a:gd name="T25" fmla="*/ 54 h 234"/>
                <a:gd name="T26" fmla="*/ 167 w 196"/>
                <a:gd name="T27" fmla="*/ 54 h 234"/>
                <a:gd name="T28" fmla="*/ 167 w 196"/>
                <a:gd name="T29" fmla="*/ 54 h 234"/>
                <a:gd name="T30" fmla="*/ 167 w 196"/>
                <a:gd name="T31" fmla="*/ 5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6" h="234">
                  <a:moveTo>
                    <a:pt x="167" y="54"/>
                  </a:moveTo>
                  <a:lnTo>
                    <a:pt x="113" y="24"/>
                  </a:lnTo>
                  <a:lnTo>
                    <a:pt x="83" y="0"/>
                  </a:lnTo>
                  <a:lnTo>
                    <a:pt x="80" y="62"/>
                  </a:lnTo>
                  <a:lnTo>
                    <a:pt x="58" y="100"/>
                  </a:lnTo>
                  <a:lnTo>
                    <a:pt x="54" y="160"/>
                  </a:lnTo>
                  <a:lnTo>
                    <a:pt x="36" y="202"/>
                  </a:lnTo>
                  <a:lnTo>
                    <a:pt x="0" y="234"/>
                  </a:lnTo>
                  <a:lnTo>
                    <a:pt x="146" y="234"/>
                  </a:lnTo>
                  <a:lnTo>
                    <a:pt x="170" y="198"/>
                  </a:lnTo>
                  <a:lnTo>
                    <a:pt x="158" y="138"/>
                  </a:lnTo>
                  <a:lnTo>
                    <a:pt x="196" y="100"/>
                  </a:lnTo>
                  <a:lnTo>
                    <a:pt x="191" y="54"/>
                  </a:lnTo>
                  <a:lnTo>
                    <a:pt x="167" y="54"/>
                  </a:lnTo>
                  <a:lnTo>
                    <a:pt x="167" y="54"/>
                  </a:lnTo>
                  <a:lnTo>
                    <a:pt x="167" y="54"/>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endParaRPr lang="zh-CN" altLang="en-US"/>
            </a:p>
          </p:txBody>
        </p:sp>
        <p:sp>
          <p:nvSpPr>
            <p:cNvPr id="32782" name="Freeform 14">
              <a:extLst>
                <a:ext uri="{FF2B5EF4-FFF2-40B4-BE49-F238E27FC236}">
                  <a16:creationId xmlns:a16="http://schemas.microsoft.com/office/drawing/2014/main" id="{8B37101E-A0F7-45AD-A800-F0D2013FF58F}"/>
                </a:ext>
              </a:extLst>
            </p:cNvPr>
            <p:cNvSpPr>
              <a:spLocks/>
            </p:cNvSpPr>
            <p:nvPr/>
          </p:nvSpPr>
          <p:spPr bwMode="ltGray">
            <a:xfrm>
              <a:off x="3476" y="4068"/>
              <a:ext cx="190" cy="252"/>
            </a:xfrm>
            <a:custGeom>
              <a:avLst/>
              <a:gdLst>
                <a:gd name="T0" fmla="*/ 190 w 190"/>
                <a:gd name="T1" fmla="*/ 0 h 252"/>
                <a:gd name="T2" fmla="*/ 166 w 190"/>
                <a:gd name="T3" fmla="*/ 0 h 252"/>
                <a:gd name="T4" fmla="*/ 158 w 190"/>
                <a:gd name="T5" fmla="*/ 38 h 252"/>
                <a:gd name="T6" fmla="*/ 138 w 190"/>
                <a:gd name="T7" fmla="*/ 120 h 252"/>
                <a:gd name="T8" fmla="*/ 94 w 190"/>
                <a:gd name="T9" fmla="*/ 180 h 252"/>
                <a:gd name="T10" fmla="*/ 62 w 190"/>
                <a:gd name="T11" fmla="*/ 234 h 252"/>
                <a:gd name="T12" fmla="*/ 0 w 190"/>
                <a:gd name="T13" fmla="*/ 252 h 252"/>
                <a:gd name="T14" fmla="*/ 128 w 190"/>
                <a:gd name="T15" fmla="*/ 252 h 252"/>
                <a:gd name="T16" fmla="*/ 142 w 190"/>
                <a:gd name="T17" fmla="*/ 188 h 252"/>
                <a:gd name="T18" fmla="*/ 186 w 190"/>
                <a:gd name="T19" fmla="*/ 90 h 252"/>
                <a:gd name="T20" fmla="*/ 190 w 190"/>
                <a:gd name="T21" fmla="*/ 38 h 252"/>
                <a:gd name="T22" fmla="*/ 190 w 190"/>
                <a:gd name="T23" fmla="*/ 0 h 252"/>
                <a:gd name="T24" fmla="*/ 190 w 190"/>
                <a:gd name="T25" fmla="*/ 0 h 252"/>
                <a:gd name="T26" fmla="*/ 190 w 190"/>
                <a:gd name="T27" fmla="*/ 0 h 252"/>
                <a:gd name="T28" fmla="*/ 190 w 190"/>
                <a:gd name="T2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 h="252">
                  <a:moveTo>
                    <a:pt x="190" y="0"/>
                  </a:moveTo>
                  <a:lnTo>
                    <a:pt x="166" y="0"/>
                  </a:lnTo>
                  <a:lnTo>
                    <a:pt x="158" y="38"/>
                  </a:lnTo>
                  <a:lnTo>
                    <a:pt x="138" y="120"/>
                  </a:lnTo>
                  <a:lnTo>
                    <a:pt x="94" y="180"/>
                  </a:lnTo>
                  <a:lnTo>
                    <a:pt x="62" y="234"/>
                  </a:lnTo>
                  <a:lnTo>
                    <a:pt x="0" y="252"/>
                  </a:lnTo>
                  <a:lnTo>
                    <a:pt x="128" y="252"/>
                  </a:lnTo>
                  <a:lnTo>
                    <a:pt x="142" y="188"/>
                  </a:lnTo>
                  <a:lnTo>
                    <a:pt x="186" y="90"/>
                  </a:lnTo>
                  <a:lnTo>
                    <a:pt x="190" y="38"/>
                  </a:lnTo>
                  <a:lnTo>
                    <a:pt x="190" y="0"/>
                  </a:lnTo>
                  <a:lnTo>
                    <a:pt x="190" y="0"/>
                  </a:lnTo>
                  <a:lnTo>
                    <a:pt x="190" y="0"/>
                  </a:lnTo>
                  <a:lnTo>
                    <a:pt x="190" y="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endParaRPr lang="zh-CN" altLang="en-US"/>
            </a:p>
          </p:txBody>
        </p:sp>
        <p:sp>
          <p:nvSpPr>
            <p:cNvPr id="32783" name="Freeform 15">
              <a:extLst>
                <a:ext uri="{FF2B5EF4-FFF2-40B4-BE49-F238E27FC236}">
                  <a16:creationId xmlns:a16="http://schemas.microsoft.com/office/drawing/2014/main" id="{9EDE1807-963C-4D38-9999-995CED8A7692}"/>
                </a:ext>
              </a:extLst>
            </p:cNvPr>
            <p:cNvSpPr>
              <a:spLocks/>
            </p:cNvSpPr>
            <p:nvPr/>
          </p:nvSpPr>
          <p:spPr bwMode="ltGray">
            <a:xfrm>
              <a:off x="3170" y="4188"/>
              <a:ext cx="230" cy="132"/>
            </a:xfrm>
            <a:custGeom>
              <a:avLst/>
              <a:gdLst>
                <a:gd name="T0" fmla="*/ 197 w 230"/>
                <a:gd name="T1" fmla="*/ 0 h 132"/>
                <a:gd name="T2" fmla="*/ 191 w 230"/>
                <a:gd name="T3" fmla="*/ 0 h 132"/>
                <a:gd name="T4" fmla="*/ 185 w 230"/>
                <a:gd name="T5" fmla="*/ 0 h 132"/>
                <a:gd name="T6" fmla="*/ 173 w 230"/>
                <a:gd name="T7" fmla="*/ 0 h 132"/>
                <a:gd name="T8" fmla="*/ 161 w 230"/>
                <a:gd name="T9" fmla="*/ 0 h 132"/>
                <a:gd name="T10" fmla="*/ 155 w 230"/>
                <a:gd name="T11" fmla="*/ 0 h 132"/>
                <a:gd name="T12" fmla="*/ 138 w 230"/>
                <a:gd name="T13" fmla="*/ 6 h 132"/>
                <a:gd name="T14" fmla="*/ 132 w 230"/>
                <a:gd name="T15" fmla="*/ 6 h 132"/>
                <a:gd name="T16" fmla="*/ 35 w 230"/>
                <a:gd name="T17" fmla="*/ 18 h 132"/>
                <a:gd name="T18" fmla="*/ 11 w 230"/>
                <a:gd name="T19" fmla="*/ 30 h 132"/>
                <a:gd name="T20" fmla="*/ 23 w 230"/>
                <a:gd name="T21" fmla="*/ 54 h 132"/>
                <a:gd name="T22" fmla="*/ 0 w 230"/>
                <a:gd name="T23" fmla="*/ 100 h 132"/>
                <a:gd name="T24" fmla="*/ 0 w 230"/>
                <a:gd name="T25" fmla="*/ 132 h 132"/>
                <a:gd name="T26" fmla="*/ 162 w 230"/>
                <a:gd name="T27" fmla="*/ 132 h 132"/>
                <a:gd name="T28" fmla="*/ 204 w 230"/>
                <a:gd name="T29" fmla="*/ 88 h 132"/>
                <a:gd name="T30" fmla="*/ 230 w 230"/>
                <a:gd name="T31" fmla="*/ 46 h 132"/>
                <a:gd name="T32" fmla="*/ 214 w 230"/>
                <a:gd name="T33" fmla="*/ 24 h 132"/>
                <a:gd name="T34" fmla="*/ 215 w 230"/>
                <a:gd name="T35" fmla="*/ 0 h 132"/>
                <a:gd name="T36" fmla="*/ 209 w 230"/>
                <a:gd name="T37" fmla="*/ 0 h 132"/>
                <a:gd name="T38" fmla="*/ 203 w 230"/>
                <a:gd name="T39" fmla="*/ 0 h 132"/>
                <a:gd name="T40" fmla="*/ 203 w 230"/>
                <a:gd name="T41" fmla="*/ 0 h 132"/>
                <a:gd name="T42" fmla="*/ 197 w 230"/>
                <a:gd name="T43" fmla="*/ 0 h 132"/>
                <a:gd name="T44" fmla="*/ 197 w 230"/>
                <a:gd name="T45" fmla="*/ 0 h 132"/>
                <a:gd name="T46" fmla="*/ 197 w 230"/>
                <a:gd name="T4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0" h="132">
                  <a:moveTo>
                    <a:pt x="197" y="0"/>
                  </a:moveTo>
                  <a:lnTo>
                    <a:pt x="191" y="0"/>
                  </a:lnTo>
                  <a:lnTo>
                    <a:pt x="185" y="0"/>
                  </a:lnTo>
                  <a:lnTo>
                    <a:pt x="173" y="0"/>
                  </a:lnTo>
                  <a:lnTo>
                    <a:pt x="161" y="0"/>
                  </a:lnTo>
                  <a:lnTo>
                    <a:pt x="155" y="0"/>
                  </a:lnTo>
                  <a:lnTo>
                    <a:pt x="138" y="6"/>
                  </a:lnTo>
                  <a:lnTo>
                    <a:pt x="132" y="6"/>
                  </a:lnTo>
                  <a:lnTo>
                    <a:pt x="35" y="18"/>
                  </a:lnTo>
                  <a:lnTo>
                    <a:pt x="11" y="30"/>
                  </a:lnTo>
                  <a:lnTo>
                    <a:pt x="23" y="54"/>
                  </a:lnTo>
                  <a:lnTo>
                    <a:pt x="0" y="100"/>
                  </a:lnTo>
                  <a:lnTo>
                    <a:pt x="0" y="132"/>
                  </a:lnTo>
                  <a:lnTo>
                    <a:pt x="162" y="132"/>
                  </a:lnTo>
                  <a:lnTo>
                    <a:pt x="204" y="88"/>
                  </a:lnTo>
                  <a:lnTo>
                    <a:pt x="230" y="46"/>
                  </a:lnTo>
                  <a:lnTo>
                    <a:pt x="214" y="24"/>
                  </a:lnTo>
                  <a:lnTo>
                    <a:pt x="215" y="0"/>
                  </a:lnTo>
                  <a:lnTo>
                    <a:pt x="209" y="0"/>
                  </a:lnTo>
                  <a:lnTo>
                    <a:pt x="203" y="0"/>
                  </a:lnTo>
                  <a:lnTo>
                    <a:pt x="203" y="0"/>
                  </a:lnTo>
                  <a:lnTo>
                    <a:pt x="197" y="0"/>
                  </a:lnTo>
                  <a:lnTo>
                    <a:pt x="197" y="0"/>
                  </a:lnTo>
                  <a:lnTo>
                    <a:pt x="197" y="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endParaRPr lang="zh-CN" altLang="en-US"/>
            </a:p>
          </p:txBody>
        </p:sp>
        <p:sp>
          <p:nvSpPr>
            <p:cNvPr id="32784" name="Freeform 16">
              <a:extLst>
                <a:ext uri="{FF2B5EF4-FFF2-40B4-BE49-F238E27FC236}">
                  <a16:creationId xmlns:a16="http://schemas.microsoft.com/office/drawing/2014/main" id="{38869B5A-2E75-483B-B031-C12EF4895198}"/>
                </a:ext>
              </a:extLst>
            </p:cNvPr>
            <p:cNvSpPr>
              <a:spLocks/>
            </p:cNvSpPr>
            <p:nvPr/>
          </p:nvSpPr>
          <p:spPr bwMode="ltGray">
            <a:xfrm>
              <a:off x="3044" y="4218"/>
              <a:ext cx="89" cy="102"/>
            </a:xfrm>
            <a:custGeom>
              <a:avLst/>
              <a:gdLst>
                <a:gd name="T0" fmla="*/ 71 w 89"/>
                <a:gd name="T1" fmla="*/ 0 h 102"/>
                <a:gd name="T2" fmla="*/ 66 w 89"/>
                <a:gd name="T3" fmla="*/ 48 h 102"/>
                <a:gd name="T4" fmla="*/ 30 w 89"/>
                <a:gd name="T5" fmla="*/ 72 h 102"/>
                <a:gd name="T6" fmla="*/ 0 w 89"/>
                <a:gd name="T7" fmla="*/ 102 h 102"/>
                <a:gd name="T8" fmla="*/ 66 w 89"/>
                <a:gd name="T9" fmla="*/ 102 h 102"/>
                <a:gd name="T10" fmla="*/ 88 w 89"/>
                <a:gd name="T11" fmla="*/ 56 h 102"/>
                <a:gd name="T12" fmla="*/ 89 w 89"/>
                <a:gd name="T13" fmla="*/ 6 h 102"/>
                <a:gd name="T14" fmla="*/ 71 w 89"/>
                <a:gd name="T15" fmla="*/ 0 h 102"/>
                <a:gd name="T16" fmla="*/ 71 w 89"/>
                <a:gd name="T17" fmla="*/ 0 h 102"/>
                <a:gd name="T18" fmla="*/ 71 w 89"/>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102">
                  <a:moveTo>
                    <a:pt x="71" y="0"/>
                  </a:moveTo>
                  <a:lnTo>
                    <a:pt x="66" y="48"/>
                  </a:lnTo>
                  <a:lnTo>
                    <a:pt x="30" y="72"/>
                  </a:lnTo>
                  <a:lnTo>
                    <a:pt x="0" y="102"/>
                  </a:lnTo>
                  <a:lnTo>
                    <a:pt x="66" y="102"/>
                  </a:lnTo>
                  <a:lnTo>
                    <a:pt x="88" y="56"/>
                  </a:lnTo>
                  <a:lnTo>
                    <a:pt x="89" y="6"/>
                  </a:lnTo>
                  <a:lnTo>
                    <a:pt x="71" y="0"/>
                  </a:lnTo>
                  <a:lnTo>
                    <a:pt x="71" y="0"/>
                  </a:lnTo>
                  <a:lnTo>
                    <a:pt x="71" y="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endParaRPr lang="zh-CN" altLang="en-US"/>
            </a:p>
          </p:txBody>
        </p:sp>
        <p:sp>
          <p:nvSpPr>
            <p:cNvPr id="32785" name="Freeform 17">
              <a:extLst>
                <a:ext uri="{FF2B5EF4-FFF2-40B4-BE49-F238E27FC236}">
                  <a16:creationId xmlns:a16="http://schemas.microsoft.com/office/drawing/2014/main" id="{994083F1-CDB8-4B9B-836B-F1774E5B788F}"/>
                </a:ext>
              </a:extLst>
            </p:cNvPr>
            <p:cNvSpPr>
              <a:spLocks/>
            </p:cNvSpPr>
            <p:nvPr/>
          </p:nvSpPr>
          <p:spPr bwMode="ltGray">
            <a:xfrm>
              <a:off x="5482" y="3367"/>
              <a:ext cx="278" cy="953"/>
            </a:xfrm>
            <a:custGeom>
              <a:avLst/>
              <a:gdLst>
                <a:gd name="T0" fmla="*/ 278 w 278"/>
                <a:gd name="T1" fmla="*/ 24 h 953"/>
                <a:gd name="T2" fmla="*/ 272 w 278"/>
                <a:gd name="T3" fmla="*/ 24 h 953"/>
                <a:gd name="T4" fmla="*/ 272 w 278"/>
                <a:gd name="T5" fmla="*/ 18 h 953"/>
                <a:gd name="T6" fmla="*/ 266 w 278"/>
                <a:gd name="T7" fmla="*/ 18 h 953"/>
                <a:gd name="T8" fmla="*/ 254 w 278"/>
                <a:gd name="T9" fmla="*/ 12 h 953"/>
                <a:gd name="T10" fmla="*/ 236 w 278"/>
                <a:gd name="T11" fmla="*/ 6 h 953"/>
                <a:gd name="T12" fmla="*/ 212 w 278"/>
                <a:gd name="T13" fmla="*/ 0 h 953"/>
                <a:gd name="T14" fmla="*/ 206 w 278"/>
                <a:gd name="T15" fmla="*/ 6 h 953"/>
                <a:gd name="T16" fmla="*/ 198 w 278"/>
                <a:gd name="T17" fmla="*/ 129 h 953"/>
                <a:gd name="T18" fmla="*/ 184 w 278"/>
                <a:gd name="T19" fmla="*/ 209 h 953"/>
                <a:gd name="T20" fmla="*/ 182 w 278"/>
                <a:gd name="T21" fmla="*/ 249 h 953"/>
                <a:gd name="T22" fmla="*/ 200 w 278"/>
                <a:gd name="T23" fmla="*/ 339 h 953"/>
                <a:gd name="T24" fmla="*/ 186 w 278"/>
                <a:gd name="T25" fmla="*/ 481 h 953"/>
                <a:gd name="T26" fmla="*/ 176 w 278"/>
                <a:gd name="T27" fmla="*/ 521 h 953"/>
                <a:gd name="T28" fmla="*/ 156 w 278"/>
                <a:gd name="T29" fmla="*/ 601 h 953"/>
                <a:gd name="T30" fmla="*/ 172 w 278"/>
                <a:gd name="T31" fmla="*/ 681 h 953"/>
                <a:gd name="T32" fmla="*/ 138 w 278"/>
                <a:gd name="T33" fmla="*/ 765 h 953"/>
                <a:gd name="T34" fmla="*/ 96 w 278"/>
                <a:gd name="T35" fmla="*/ 847 h 953"/>
                <a:gd name="T36" fmla="*/ 50 w 278"/>
                <a:gd name="T37" fmla="*/ 899 h 953"/>
                <a:gd name="T38" fmla="*/ 0 w 278"/>
                <a:gd name="T39" fmla="*/ 953 h 953"/>
                <a:gd name="T40" fmla="*/ 278 w 278"/>
                <a:gd name="T41" fmla="*/ 953 h 953"/>
                <a:gd name="T42" fmla="*/ 278 w 278"/>
                <a:gd name="T43" fmla="*/ 24 h 953"/>
                <a:gd name="T44" fmla="*/ 278 w 278"/>
                <a:gd name="T45" fmla="*/ 24 h 953"/>
                <a:gd name="T46" fmla="*/ 278 w 278"/>
                <a:gd name="T47" fmla="*/ 24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3">
                  <a:moveTo>
                    <a:pt x="278" y="24"/>
                  </a:moveTo>
                  <a:lnTo>
                    <a:pt x="272" y="24"/>
                  </a:lnTo>
                  <a:lnTo>
                    <a:pt x="272" y="18"/>
                  </a:lnTo>
                  <a:lnTo>
                    <a:pt x="266" y="18"/>
                  </a:lnTo>
                  <a:lnTo>
                    <a:pt x="254" y="12"/>
                  </a:lnTo>
                  <a:lnTo>
                    <a:pt x="236" y="6"/>
                  </a:lnTo>
                  <a:lnTo>
                    <a:pt x="212" y="0"/>
                  </a:lnTo>
                  <a:lnTo>
                    <a:pt x="206" y="6"/>
                  </a:lnTo>
                  <a:lnTo>
                    <a:pt x="198" y="129"/>
                  </a:lnTo>
                  <a:lnTo>
                    <a:pt x="184" y="209"/>
                  </a:lnTo>
                  <a:lnTo>
                    <a:pt x="182" y="249"/>
                  </a:lnTo>
                  <a:lnTo>
                    <a:pt x="200" y="339"/>
                  </a:lnTo>
                  <a:lnTo>
                    <a:pt x="186" y="481"/>
                  </a:lnTo>
                  <a:lnTo>
                    <a:pt x="176" y="521"/>
                  </a:lnTo>
                  <a:lnTo>
                    <a:pt x="156" y="601"/>
                  </a:lnTo>
                  <a:lnTo>
                    <a:pt x="172" y="681"/>
                  </a:lnTo>
                  <a:lnTo>
                    <a:pt x="138" y="765"/>
                  </a:lnTo>
                  <a:lnTo>
                    <a:pt x="96" y="847"/>
                  </a:lnTo>
                  <a:lnTo>
                    <a:pt x="50" y="899"/>
                  </a:lnTo>
                  <a:lnTo>
                    <a:pt x="0" y="953"/>
                  </a:lnTo>
                  <a:lnTo>
                    <a:pt x="278" y="953"/>
                  </a:lnTo>
                  <a:lnTo>
                    <a:pt x="278" y="24"/>
                  </a:lnTo>
                  <a:lnTo>
                    <a:pt x="278" y="24"/>
                  </a:lnTo>
                  <a:lnTo>
                    <a:pt x="278" y="24"/>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endParaRPr lang="zh-CN" altLang="en-US"/>
            </a:p>
          </p:txBody>
        </p:sp>
      </p:grpSp>
      <p:sp>
        <p:nvSpPr>
          <p:cNvPr id="32786" name="Rectangle 18">
            <a:extLst>
              <a:ext uri="{FF2B5EF4-FFF2-40B4-BE49-F238E27FC236}">
                <a16:creationId xmlns:a16="http://schemas.microsoft.com/office/drawing/2014/main" id="{BF144E95-1F20-41C7-9E44-84DFFF48DC67}"/>
              </a:ext>
            </a:extLst>
          </p:cNvPr>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CN" altLang="en-US"/>
              <a:t>单击此处编辑母版标题样式</a:t>
            </a:r>
          </a:p>
        </p:txBody>
      </p:sp>
      <p:sp>
        <p:nvSpPr>
          <p:cNvPr id="32787" name="Rectangle 19">
            <a:extLst>
              <a:ext uri="{FF2B5EF4-FFF2-40B4-BE49-F238E27FC236}">
                <a16:creationId xmlns:a16="http://schemas.microsoft.com/office/drawing/2014/main" id="{37F0AB91-CE9E-49F0-B218-555380CA737B}"/>
              </a:ext>
            </a:extLst>
          </p:cNvPr>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vert="horz" wrap="square" lIns="91440" tIns="45720" rIns="91440" bIns="45720" numCol="1" anchor="b" anchorCtr="0" compatLnSpc="1">
            <a:prstTxWarp prst="textNoShape">
              <a:avLst/>
            </a:prstTxWarp>
          </a:bodyPr>
          <a:lstStyle>
            <a:lvl1pPr>
              <a:defRPr sz="1200">
                <a:effectLst>
                  <a:outerShdw blurRad="38100" dist="38100" dir="2700000" algn="tl">
                    <a:srgbClr val="000000"/>
                  </a:outerShdw>
                </a:effectLst>
              </a:defRPr>
            </a:lvl1pPr>
          </a:lstStyle>
          <a:p>
            <a:endParaRPr lang="en-US" altLang="zh-CN"/>
          </a:p>
        </p:txBody>
      </p:sp>
      <p:sp>
        <p:nvSpPr>
          <p:cNvPr id="32788" name="Rectangle 20">
            <a:extLst>
              <a:ext uri="{FF2B5EF4-FFF2-40B4-BE49-F238E27FC236}">
                <a16:creationId xmlns:a16="http://schemas.microsoft.com/office/drawing/2014/main" id="{029179FA-6635-4298-9D01-A1D088B7249A}"/>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vert="horz" wrap="square" lIns="91440" tIns="45720" rIns="91440" bIns="45720" numCol="1" anchor="b" anchorCtr="0" compatLnSpc="1">
            <a:prstTxWarp prst="textNoShape">
              <a:avLst/>
            </a:prstTxWarp>
          </a:bodyPr>
          <a:lstStyle>
            <a:lvl1pPr algn="ctr">
              <a:defRPr sz="1200">
                <a:effectLst>
                  <a:outerShdw blurRad="38100" dist="38100" dir="2700000" algn="tl">
                    <a:srgbClr val="000000"/>
                  </a:outerShdw>
                </a:effectLst>
              </a:defRPr>
            </a:lvl1pPr>
          </a:lstStyle>
          <a:p>
            <a:endParaRPr lang="en-US" altLang="zh-CN"/>
          </a:p>
        </p:txBody>
      </p:sp>
      <p:sp>
        <p:nvSpPr>
          <p:cNvPr id="32789" name="Rectangle 21">
            <a:extLst>
              <a:ext uri="{FF2B5EF4-FFF2-40B4-BE49-F238E27FC236}">
                <a16:creationId xmlns:a16="http://schemas.microsoft.com/office/drawing/2014/main" id="{16B7E2F4-CF18-4B2B-A24D-9AD1E10DB44F}"/>
              </a:ext>
            </a:extLst>
          </p:cNvPr>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vert="horz" wrap="square" lIns="91440" tIns="45720" rIns="91440" bIns="45720" numCol="1" anchor="b" anchorCtr="0" compatLnSpc="1">
            <a:prstTxWarp prst="textNoShape">
              <a:avLst/>
            </a:prstTxWarp>
          </a:bodyPr>
          <a:lstStyle>
            <a:lvl1pPr algn="r">
              <a:defRPr sz="1200">
                <a:effectLst>
                  <a:outerShdw blurRad="38100" dist="38100" dir="2700000" algn="tl">
                    <a:srgbClr val="000000"/>
                  </a:outerShdw>
                </a:effectLst>
              </a:defRPr>
            </a:lvl1pPr>
          </a:lstStyle>
          <a:p>
            <a:fld id="{7EAC21E0-BB60-4B48-AE36-4E78607B9A85}" type="slidenum">
              <a:rPr lang="en-US" altLang="zh-CN"/>
              <a:pPr/>
              <a:t>‹#›</a:t>
            </a:fld>
            <a:endParaRPr lang="en-US" altLang="zh-CN"/>
          </a:p>
        </p:txBody>
      </p:sp>
      <p:sp>
        <p:nvSpPr>
          <p:cNvPr id="32790" name="Rectangle 22">
            <a:extLst>
              <a:ext uri="{FF2B5EF4-FFF2-40B4-BE49-F238E27FC236}">
                <a16:creationId xmlns:a16="http://schemas.microsoft.com/office/drawing/2014/main" id="{BEF75831-9209-4B8B-8418-C0A0DC62F1AD}"/>
              </a:ext>
            </a:extLst>
          </p:cNvPr>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dk2" tx1="lt1" bg2="dk1"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rtl="0" fontAlgn="base">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70000"/>
        <a:buFont typeface="Wingdings" panose="05000000000000000000" pitchFamily="2" charset="2"/>
        <a:buChar char="u"/>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tx2"/>
        </a:buClr>
        <a:buSzPct val="70000"/>
        <a:buFont typeface="Wingdings" panose="05000000000000000000" pitchFamily="2" charset="2"/>
        <a:buChar char="u"/>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folHlink"/>
        </a:buClr>
        <a:buSzPct val="70000"/>
        <a:buFont typeface="Wingdings" panose="05000000000000000000" pitchFamily="2" charset="2"/>
        <a:buChar char="u"/>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106B5A18-6AF2-49AE-A903-5AE2679B0ADD}"/>
              </a:ext>
            </a:extLst>
          </p:cNvPr>
          <p:cNvSpPr>
            <a:spLocks noGrp="1" noChangeArrowheads="1"/>
          </p:cNvSpPr>
          <p:nvPr>
            <p:ph type="title"/>
          </p:nvPr>
        </p:nvSpPr>
        <p:spPr/>
        <p:txBody>
          <a:bodyPr/>
          <a:lstStyle/>
          <a:p>
            <a:r>
              <a:rPr lang="zh-CN" altLang="en-US" b="1"/>
              <a:t>第三章 时间与历法</a:t>
            </a:r>
          </a:p>
        </p:txBody>
      </p:sp>
      <p:sp>
        <p:nvSpPr>
          <p:cNvPr id="3076" name="Rectangle 4">
            <a:extLst>
              <a:ext uri="{FF2B5EF4-FFF2-40B4-BE49-F238E27FC236}">
                <a16:creationId xmlns:a16="http://schemas.microsoft.com/office/drawing/2014/main" id="{0AF44F05-9773-4C6D-97E1-21C5A017EC62}"/>
              </a:ext>
            </a:extLst>
          </p:cNvPr>
          <p:cNvSpPr>
            <a:spLocks noGrp="1" noChangeArrowheads="1"/>
          </p:cNvSpPr>
          <p:nvPr>
            <p:ph type="body" idx="1"/>
          </p:nvPr>
        </p:nvSpPr>
        <p:spPr/>
        <p:txBody>
          <a:bodyPr/>
          <a:lstStyle/>
          <a:p>
            <a:pPr>
              <a:lnSpc>
                <a:spcPct val="90000"/>
              </a:lnSpc>
              <a:buFont typeface="Wingdings" panose="05000000000000000000" pitchFamily="2" charset="2"/>
              <a:buNone/>
            </a:pPr>
            <a:r>
              <a:rPr lang="en-US" altLang="zh-CN" sz="2800" b="1"/>
              <a:t>§3.1 </a:t>
            </a:r>
            <a:r>
              <a:rPr lang="zh-CN" altLang="en-US" sz="2800" b="1"/>
              <a:t>时 间</a:t>
            </a:r>
          </a:p>
          <a:p>
            <a:pPr>
              <a:lnSpc>
                <a:spcPct val="90000"/>
              </a:lnSpc>
              <a:buFont typeface="Wingdings" panose="05000000000000000000" pitchFamily="2" charset="2"/>
              <a:buNone/>
            </a:pPr>
            <a:r>
              <a:rPr lang="zh-CN" altLang="en-US" sz="2800" b="1"/>
              <a:t>一</a:t>
            </a:r>
            <a:r>
              <a:rPr lang="en-US" altLang="zh-CN" sz="2800" b="1"/>
              <a:t>.</a:t>
            </a:r>
            <a:r>
              <a:rPr lang="zh-CN" altLang="en-US" sz="2800" b="1"/>
              <a:t>时间和时间计量</a:t>
            </a:r>
          </a:p>
          <a:p>
            <a:pPr>
              <a:lnSpc>
                <a:spcPct val="90000"/>
              </a:lnSpc>
              <a:buFont typeface="Wingdings" panose="05000000000000000000" pitchFamily="2" charset="2"/>
              <a:buNone/>
            </a:pPr>
            <a:r>
              <a:rPr lang="zh-CN" altLang="en-US" sz="2800" b="1"/>
              <a:t>  </a:t>
            </a:r>
            <a:r>
              <a:rPr lang="en-US" altLang="zh-CN" sz="2800" b="1"/>
              <a:t>1.</a:t>
            </a:r>
            <a:r>
              <a:rPr lang="zh-CN" altLang="en-US" sz="2800" b="1"/>
              <a:t>物质运动变化的序列和持续的性质，就是时间的本质。</a:t>
            </a:r>
          </a:p>
          <a:p>
            <a:pPr>
              <a:lnSpc>
                <a:spcPct val="90000"/>
              </a:lnSpc>
              <a:buFont typeface="Wingdings" panose="05000000000000000000" pitchFamily="2" charset="2"/>
              <a:buNone/>
            </a:pPr>
            <a:r>
              <a:rPr lang="zh-CN" altLang="en-US" sz="2800" b="1"/>
              <a:t>  </a:t>
            </a:r>
            <a:r>
              <a:rPr lang="en-US" altLang="zh-CN" sz="2800" b="1"/>
              <a:t>2.</a:t>
            </a:r>
            <a:r>
              <a:rPr lang="zh-CN" altLang="en-US" sz="2800" b="1"/>
              <a:t>时间有时刻和时段两重含义</a:t>
            </a:r>
            <a:r>
              <a:rPr lang="en-US" altLang="zh-CN" sz="2800" b="1"/>
              <a:t>.</a:t>
            </a:r>
          </a:p>
          <a:p>
            <a:pPr>
              <a:lnSpc>
                <a:spcPct val="90000"/>
              </a:lnSpc>
              <a:buFont typeface="Wingdings" panose="05000000000000000000" pitchFamily="2" charset="2"/>
              <a:buNone/>
            </a:pPr>
            <a:r>
              <a:rPr lang="en-US" altLang="zh-CN" sz="2800" b="1"/>
              <a:t>  3. </a:t>
            </a:r>
            <a:r>
              <a:rPr lang="zh-CN" altLang="en-US" sz="2800" b="1"/>
              <a:t>时间是通过物质的运动形式来计量表达的。但在选择不同的物质运动形式来表达或计量时间的过程中，必须遵从的三个原则是：被时间计量所考察的物质运动必须具有</a:t>
            </a:r>
            <a:r>
              <a:rPr lang="en-US" altLang="zh-CN" sz="2800" b="1">
                <a:latin typeface="Arial" panose="020B0604020202020204" pitchFamily="34" charset="0"/>
              </a:rPr>
              <a:t>——</a:t>
            </a:r>
            <a:r>
              <a:rPr lang="zh-CN" altLang="en-US" sz="2800" b="1">
                <a:solidFill>
                  <a:srgbClr val="FF0000"/>
                </a:solidFill>
              </a:rPr>
              <a:t>周期性、稳定性和可测性。 </a:t>
            </a:r>
          </a:p>
          <a:p>
            <a:pPr>
              <a:lnSpc>
                <a:spcPct val="90000"/>
              </a:lnSpc>
            </a:pPr>
            <a:endParaRPr lang="zh-CN" altLang="en-US" sz="2800" b="1">
              <a:solidFill>
                <a:srgbClr val="FF0000"/>
              </a:solidFill>
            </a:endParaRPr>
          </a:p>
          <a:p>
            <a:pPr>
              <a:lnSpc>
                <a:spcPct val="90000"/>
              </a:lnSpc>
            </a:pPr>
            <a:endParaRPr lang="en-US" altLang="zh-CN" sz="2800" b="1"/>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3075"/>
                                        </p:tgtEl>
                                        <p:attrNameLst>
                                          <p:attrName>style.visibility</p:attrName>
                                        </p:attrNameLst>
                                      </p:cBhvr>
                                      <p:to>
                                        <p:strVal val="visible"/>
                                      </p:to>
                                    </p:set>
                                    <p:anim calcmode="lin" valueType="num">
                                      <p:cBhvr>
                                        <p:cTn id="7" dur="1000" fill="hold"/>
                                        <p:tgtEl>
                                          <p:spTgt spid="3075"/>
                                        </p:tgtEl>
                                        <p:attrNameLst>
                                          <p:attrName>ppt_x</p:attrName>
                                        </p:attrNameLst>
                                      </p:cBhvr>
                                      <p:tavLst>
                                        <p:tav tm="0">
                                          <p:val>
                                            <p:strVal val="#ppt_x-.2"/>
                                          </p:val>
                                        </p:tav>
                                        <p:tav tm="100000">
                                          <p:val>
                                            <p:strVal val="#ppt_x"/>
                                          </p:val>
                                        </p:tav>
                                      </p:tavLst>
                                    </p:anim>
                                    <p:anim calcmode="lin" valueType="num">
                                      <p:cBhvr>
                                        <p:cTn id="8" dur="1000" fill="hold"/>
                                        <p:tgtEl>
                                          <p:spTgt spid="3075"/>
                                        </p:tgtEl>
                                        <p:attrNameLst>
                                          <p:attrName>ppt_y</p:attrName>
                                        </p:attrNameLst>
                                      </p:cBhvr>
                                      <p:tavLst>
                                        <p:tav tm="0">
                                          <p:val>
                                            <p:strVal val="#ppt_y"/>
                                          </p:val>
                                        </p:tav>
                                        <p:tav tm="100000">
                                          <p:val>
                                            <p:strVal val="#ppt_y"/>
                                          </p:val>
                                        </p:tav>
                                      </p:tavLst>
                                    </p:anim>
                                    <p:animEffect transition="in" filter="wipe(right)" prLst="gradientSize: 0.1">
                                      <p:cBhvr>
                                        <p:cTn id="9" dur="1000"/>
                                        <p:tgtEl>
                                          <p:spTgt spid="307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3076">
                                            <p:txEl>
                                              <p:pRg st="0" end="0"/>
                                            </p:txEl>
                                          </p:spTgt>
                                        </p:tgtEl>
                                        <p:attrNameLst>
                                          <p:attrName>style.visibility</p:attrName>
                                        </p:attrNameLst>
                                      </p:cBhvr>
                                      <p:to>
                                        <p:strVal val="visible"/>
                                      </p:to>
                                    </p:set>
                                    <p:animEffect transition="in" filter="fade">
                                      <p:cBhvr>
                                        <p:cTn id="14" dur="500"/>
                                        <p:tgtEl>
                                          <p:spTgt spid="3076">
                                            <p:txEl>
                                              <p:pRg st="0" end="0"/>
                                            </p:txEl>
                                          </p:spTgt>
                                        </p:tgtEl>
                                      </p:cBhvr>
                                    </p:animEffect>
                                    <p:anim calcmode="lin" valueType="num">
                                      <p:cBhvr>
                                        <p:cTn id="15"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076">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grpId="0" nodeType="clickEffect">
                                  <p:stCondLst>
                                    <p:cond delay="0"/>
                                  </p:stCondLst>
                                  <p:childTnLst>
                                    <p:set>
                                      <p:cBhvr>
                                        <p:cTn id="20" dur="0" fill="hold">
                                          <p:stCondLst>
                                            <p:cond delay="0"/>
                                          </p:stCondLst>
                                        </p:cTn>
                                        <p:tgtEl>
                                          <p:spTgt spid="3076">
                                            <p:txEl>
                                              <p:pRg st="1" end="1"/>
                                            </p:txEl>
                                          </p:spTgt>
                                        </p:tgtEl>
                                        <p:attrNameLst>
                                          <p:attrName>style.visibility</p:attrName>
                                        </p:attrNameLst>
                                      </p:cBhvr>
                                      <p:to>
                                        <p:strVal val="visible"/>
                                      </p:to>
                                    </p:set>
                                    <p:animEffect transition="in" filter="fade">
                                      <p:cBhvr>
                                        <p:cTn id="21" dur="500"/>
                                        <p:tgtEl>
                                          <p:spTgt spid="3076">
                                            <p:txEl>
                                              <p:pRg st="1" end="1"/>
                                            </p:txEl>
                                          </p:spTgt>
                                        </p:tgtEl>
                                      </p:cBhvr>
                                    </p:animEffect>
                                    <p:anim calcmode="lin" valueType="num">
                                      <p:cBhvr>
                                        <p:cTn id="22" dur="500" fill="hold"/>
                                        <p:tgtEl>
                                          <p:spTgt spid="3076">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3076">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4" presetClass="entr" presetSubtype="0" fill="hold" grpId="0" nodeType="clickEffect">
                                  <p:stCondLst>
                                    <p:cond delay="0"/>
                                  </p:stCondLst>
                                  <p:childTnLst>
                                    <p:set>
                                      <p:cBhvr>
                                        <p:cTn id="27" dur="0" fill="hold">
                                          <p:stCondLst>
                                            <p:cond delay="0"/>
                                          </p:stCondLst>
                                        </p:cTn>
                                        <p:tgtEl>
                                          <p:spTgt spid="3076">
                                            <p:txEl>
                                              <p:pRg st="2" end="2"/>
                                            </p:txEl>
                                          </p:spTgt>
                                        </p:tgtEl>
                                        <p:attrNameLst>
                                          <p:attrName>style.visibility</p:attrName>
                                        </p:attrNameLst>
                                      </p:cBhvr>
                                      <p:to>
                                        <p:strVal val="visible"/>
                                      </p:to>
                                    </p:set>
                                    <p:animEffect transition="in" filter="fade">
                                      <p:cBhvr>
                                        <p:cTn id="28" dur="500"/>
                                        <p:tgtEl>
                                          <p:spTgt spid="3076">
                                            <p:txEl>
                                              <p:pRg st="2" end="2"/>
                                            </p:txEl>
                                          </p:spTgt>
                                        </p:tgtEl>
                                      </p:cBhvr>
                                    </p:animEffect>
                                    <p:anim calcmode="lin" valueType="num">
                                      <p:cBhvr>
                                        <p:cTn id="29" dur="500" fill="hold"/>
                                        <p:tgtEl>
                                          <p:spTgt spid="3076">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3076">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4" presetClass="entr" presetSubtype="0" fill="hold" grpId="0" nodeType="clickEffect">
                                  <p:stCondLst>
                                    <p:cond delay="0"/>
                                  </p:stCondLst>
                                  <p:childTnLst>
                                    <p:set>
                                      <p:cBhvr>
                                        <p:cTn id="34" dur="0" fill="hold">
                                          <p:stCondLst>
                                            <p:cond delay="0"/>
                                          </p:stCondLst>
                                        </p:cTn>
                                        <p:tgtEl>
                                          <p:spTgt spid="3076">
                                            <p:txEl>
                                              <p:pRg st="3" end="3"/>
                                            </p:txEl>
                                          </p:spTgt>
                                        </p:tgtEl>
                                        <p:attrNameLst>
                                          <p:attrName>style.visibility</p:attrName>
                                        </p:attrNameLst>
                                      </p:cBhvr>
                                      <p:to>
                                        <p:strVal val="visible"/>
                                      </p:to>
                                    </p:set>
                                    <p:animEffect transition="in" filter="fade">
                                      <p:cBhvr>
                                        <p:cTn id="35" dur="500"/>
                                        <p:tgtEl>
                                          <p:spTgt spid="3076">
                                            <p:txEl>
                                              <p:pRg st="3" end="3"/>
                                            </p:txEl>
                                          </p:spTgt>
                                        </p:tgtEl>
                                      </p:cBhvr>
                                    </p:animEffect>
                                    <p:anim calcmode="lin" valueType="num">
                                      <p:cBhvr>
                                        <p:cTn id="36" dur="500" fill="hold"/>
                                        <p:tgtEl>
                                          <p:spTgt spid="3076">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3076">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4" presetClass="entr" presetSubtype="0" fill="hold" grpId="0" nodeType="clickEffect">
                                  <p:stCondLst>
                                    <p:cond delay="0"/>
                                  </p:stCondLst>
                                  <p:childTnLst>
                                    <p:set>
                                      <p:cBhvr>
                                        <p:cTn id="41" dur="0" fill="hold">
                                          <p:stCondLst>
                                            <p:cond delay="0"/>
                                          </p:stCondLst>
                                        </p:cTn>
                                        <p:tgtEl>
                                          <p:spTgt spid="3076">
                                            <p:txEl>
                                              <p:pRg st="4" end="4"/>
                                            </p:txEl>
                                          </p:spTgt>
                                        </p:tgtEl>
                                        <p:attrNameLst>
                                          <p:attrName>style.visibility</p:attrName>
                                        </p:attrNameLst>
                                      </p:cBhvr>
                                      <p:to>
                                        <p:strVal val="visible"/>
                                      </p:to>
                                    </p:set>
                                    <p:animEffect transition="in" filter="fade">
                                      <p:cBhvr>
                                        <p:cTn id="42" dur="500"/>
                                        <p:tgtEl>
                                          <p:spTgt spid="3076">
                                            <p:txEl>
                                              <p:pRg st="4" end="4"/>
                                            </p:txEl>
                                          </p:spTgt>
                                        </p:tgtEl>
                                      </p:cBhvr>
                                    </p:animEffect>
                                    <p:anim calcmode="lin" valueType="num">
                                      <p:cBhvr>
                                        <p:cTn id="43" dur="500" fill="hold"/>
                                        <p:tgtEl>
                                          <p:spTgt spid="3076">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3076">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3076"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112C75CE-A103-4442-B555-1D3BD30FED8E}"/>
              </a:ext>
            </a:extLst>
          </p:cNvPr>
          <p:cNvSpPr txBox="1">
            <a:spLocks noChangeArrowheads="1"/>
          </p:cNvSpPr>
          <p:nvPr/>
        </p:nvSpPr>
        <p:spPr bwMode="auto">
          <a:xfrm>
            <a:off x="971550" y="260350"/>
            <a:ext cx="7200900"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600" b="1"/>
              <a:t>§3.2  </a:t>
            </a:r>
            <a:r>
              <a:rPr lang="zh-CN" altLang="en-US" sz="3600" b="1"/>
              <a:t>历法</a:t>
            </a:r>
          </a:p>
          <a:p>
            <a:r>
              <a:rPr lang="zh-CN" altLang="en-US" sz="2000" b="1"/>
              <a:t>    一、历法及制定历法的基本原则</a:t>
            </a:r>
          </a:p>
          <a:p>
            <a:endParaRPr lang="zh-CN" altLang="en-US" sz="2000" b="1"/>
          </a:p>
          <a:p>
            <a:r>
              <a:rPr lang="zh-CN" altLang="en-US" sz="2000" b="1"/>
              <a:t>           历法就是推算日、月、年的时间长度和它们之间的关系或指安排年月日的法则称为历法。</a:t>
            </a:r>
          </a:p>
          <a:p>
            <a:endParaRPr lang="zh-CN" altLang="en-US" sz="2000" b="1"/>
          </a:p>
          <a:p>
            <a:r>
              <a:rPr lang="zh-CN" altLang="en-US" sz="2000" b="1"/>
              <a:t>   二、 历法的种类</a:t>
            </a:r>
          </a:p>
          <a:p>
            <a:pPr lvl="2"/>
            <a:r>
              <a:rPr lang="en-US" altLang="zh-CN" sz="2000" b="1"/>
              <a:t>1</a:t>
            </a:r>
            <a:r>
              <a:rPr lang="zh-CN" altLang="en-US" sz="2000" b="1"/>
              <a:t>．太阳历</a:t>
            </a:r>
            <a:r>
              <a:rPr lang="en-US" altLang="zh-CN" sz="2000" b="1"/>
              <a:t>——</a:t>
            </a:r>
            <a:r>
              <a:rPr lang="zh-CN" altLang="en-US" sz="2000" b="1"/>
              <a:t>以公历为例</a:t>
            </a:r>
          </a:p>
          <a:p>
            <a:pPr lvl="2"/>
            <a:r>
              <a:rPr lang="en-US" altLang="zh-CN" sz="2000" b="1"/>
              <a:t>2 . </a:t>
            </a:r>
            <a:r>
              <a:rPr lang="zh-CN" altLang="en-US" sz="2000" b="1"/>
              <a:t>太阴历</a:t>
            </a:r>
            <a:r>
              <a:rPr lang="en-US" altLang="zh-CN" sz="2000" b="1"/>
              <a:t>——</a:t>
            </a:r>
            <a:r>
              <a:rPr lang="zh-CN" altLang="en-US" sz="2000" b="1"/>
              <a:t>以回历为例</a:t>
            </a:r>
          </a:p>
          <a:p>
            <a:pPr lvl="2"/>
            <a:r>
              <a:rPr lang="en-US" altLang="zh-CN" sz="2000" b="1"/>
              <a:t>3</a:t>
            </a:r>
            <a:r>
              <a:rPr lang="zh-CN" altLang="en-US" sz="2000" b="1"/>
              <a:t>．阴阳历</a:t>
            </a:r>
            <a:r>
              <a:rPr lang="en-US" altLang="zh-CN" sz="2000" b="1"/>
              <a:t>——</a:t>
            </a:r>
            <a:r>
              <a:rPr lang="zh-CN" altLang="en-US" sz="2000" b="1"/>
              <a:t>以中国夏历为例</a:t>
            </a:r>
          </a:p>
        </p:txBody>
      </p:sp>
      <p:sp>
        <p:nvSpPr>
          <p:cNvPr id="7171" name="Text Box 3">
            <a:extLst>
              <a:ext uri="{FF2B5EF4-FFF2-40B4-BE49-F238E27FC236}">
                <a16:creationId xmlns:a16="http://schemas.microsoft.com/office/drawing/2014/main" id="{BE9D0EC1-C503-483B-AB38-A480FB902A3F}"/>
              </a:ext>
            </a:extLst>
          </p:cNvPr>
          <p:cNvSpPr txBox="1">
            <a:spLocks noChangeArrowheads="1"/>
          </p:cNvSpPr>
          <p:nvPr/>
        </p:nvSpPr>
        <p:spPr bwMode="auto">
          <a:xfrm>
            <a:off x="1042988" y="4076700"/>
            <a:ext cx="4249737"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Arial" panose="020B0604020202020204" pitchFamily="34" charset="0"/>
              </a:rPr>
              <a:t>阴历以朔望月考虑为主；阳历以回归年考虑为主；阴阳历是既考虑朔望月又考虑回归年。具体安排时，就要考虑置闰问题。</a:t>
            </a:r>
          </a:p>
        </p:txBody>
      </p:sp>
      <p:sp>
        <p:nvSpPr>
          <p:cNvPr id="7172" name="AutoShape 4">
            <a:extLst>
              <a:ext uri="{FF2B5EF4-FFF2-40B4-BE49-F238E27FC236}">
                <a16:creationId xmlns:a16="http://schemas.microsoft.com/office/drawing/2014/main" id="{60F533DD-4CCD-466E-ADF9-9583CEEB5474}"/>
              </a:ext>
            </a:extLst>
          </p:cNvPr>
          <p:cNvSpPr>
            <a:spLocks noChangeArrowheads="1"/>
          </p:cNvSpPr>
          <p:nvPr/>
        </p:nvSpPr>
        <p:spPr bwMode="auto">
          <a:xfrm>
            <a:off x="6877050" y="4508500"/>
            <a:ext cx="2087563" cy="1295400"/>
          </a:xfrm>
          <a:prstGeom prst="wedgeRoundRectCallout">
            <a:avLst>
              <a:gd name="adj1" fmla="val -129773"/>
              <a:gd name="adj2" fmla="val -29287"/>
              <a:gd name="adj3" fmla="val 16667"/>
            </a:avLst>
          </a:prstGeom>
          <a:noFill/>
          <a:ln w="31750" algn="ctr">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Clr>
                <a:schemeClr val="hlink"/>
              </a:buClr>
              <a:buSzPct val="120000"/>
            </a:pPr>
            <a:r>
              <a:rPr lang="en-US" altLang="zh-CN">
                <a:latin typeface="Verdana" panose="020B0604030504040204" pitchFamily="34" charset="0"/>
              </a:rPr>
              <a:t> </a:t>
            </a:r>
            <a:r>
              <a:rPr lang="zh-CN" altLang="en-US" sz="3200" b="1">
                <a:solidFill>
                  <a:srgbClr val="FF0000"/>
                </a:solidFill>
                <a:latin typeface="Verdana" panose="020B0604030504040204" pitchFamily="34" charset="0"/>
                <a:ea typeface="华文隶书" panose="02010800040101010101" pitchFamily="2" charset="-122"/>
              </a:rPr>
              <a:t>编历原则</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70">
                                            <p:txEl>
                                              <p:pRg st="1" end="1"/>
                                            </p:txEl>
                                          </p:spTgt>
                                        </p:tgtEl>
                                        <p:attrNameLst>
                                          <p:attrName>style.visibility</p:attrName>
                                        </p:attrNameLst>
                                      </p:cBhvr>
                                      <p:to>
                                        <p:strVal val="visible"/>
                                      </p:to>
                                    </p:set>
                                    <p:animEffect transition="in" filter="blinds(horizontal)">
                                      <p:cBhvr>
                                        <p:cTn id="7" dur="500"/>
                                        <p:tgtEl>
                                          <p:spTgt spid="717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70">
                                            <p:txEl>
                                              <p:pRg st="3" end="3"/>
                                            </p:txEl>
                                          </p:spTgt>
                                        </p:tgtEl>
                                        <p:attrNameLst>
                                          <p:attrName>style.visibility</p:attrName>
                                        </p:attrNameLst>
                                      </p:cBhvr>
                                      <p:to>
                                        <p:strVal val="visible"/>
                                      </p:to>
                                    </p:set>
                                    <p:animEffect transition="in" filter="blinds(horizontal)">
                                      <p:cBhvr>
                                        <p:cTn id="12" dur="500"/>
                                        <p:tgtEl>
                                          <p:spTgt spid="7170">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170">
                                            <p:txEl>
                                              <p:pRg st="5" end="5"/>
                                            </p:txEl>
                                          </p:spTgt>
                                        </p:tgtEl>
                                        <p:attrNameLst>
                                          <p:attrName>style.visibility</p:attrName>
                                        </p:attrNameLst>
                                      </p:cBhvr>
                                      <p:to>
                                        <p:strVal val="visible"/>
                                      </p:to>
                                    </p:set>
                                    <p:animEffect transition="in" filter="blinds(horizontal)">
                                      <p:cBhvr>
                                        <p:cTn id="17" dur="500"/>
                                        <p:tgtEl>
                                          <p:spTgt spid="7170">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170">
                                            <p:txEl>
                                              <p:pRg st="6" end="6"/>
                                            </p:txEl>
                                          </p:spTgt>
                                        </p:tgtEl>
                                        <p:attrNameLst>
                                          <p:attrName>style.visibility</p:attrName>
                                        </p:attrNameLst>
                                      </p:cBhvr>
                                      <p:to>
                                        <p:strVal val="visible"/>
                                      </p:to>
                                    </p:set>
                                    <p:animEffect transition="in" filter="blinds(horizontal)">
                                      <p:cBhvr>
                                        <p:cTn id="22" dur="500"/>
                                        <p:tgtEl>
                                          <p:spTgt spid="7170">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170">
                                            <p:txEl>
                                              <p:pRg st="7" end="7"/>
                                            </p:txEl>
                                          </p:spTgt>
                                        </p:tgtEl>
                                        <p:attrNameLst>
                                          <p:attrName>style.visibility</p:attrName>
                                        </p:attrNameLst>
                                      </p:cBhvr>
                                      <p:to>
                                        <p:strVal val="visible"/>
                                      </p:to>
                                    </p:set>
                                    <p:animEffect transition="in" filter="blinds(horizontal)">
                                      <p:cBhvr>
                                        <p:cTn id="27" dur="500"/>
                                        <p:tgtEl>
                                          <p:spTgt spid="7170">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170">
                                            <p:txEl>
                                              <p:pRg st="8" end="8"/>
                                            </p:txEl>
                                          </p:spTgt>
                                        </p:tgtEl>
                                        <p:attrNameLst>
                                          <p:attrName>style.visibility</p:attrName>
                                        </p:attrNameLst>
                                      </p:cBhvr>
                                      <p:to>
                                        <p:strVal val="visible"/>
                                      </p:to>
                                    </p:set>
                                    <p:animEffect transition="in" filter="blinds(horizontal)">
                                      <p:cBhvr>
                                        <p:cTn id="32" dur="500"/>
                                        <p:tgtEl>
                                          <p:spTgt spid="7170">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37" dur="500"/>
                                        <p:tgtEl>
                                          <p:spTgt spid="71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36CC79F3-52C1-49AB-872A-23452625A8BE}"/>
              </a:ext>
            </a:extLst>
          </p:cNvPr>
          <p:cNvSpPr txBox="1">
            <a:spLocks noChangeArrowheads="1"/>
          </p:cNvSpPr>
          <p:nvPr/>
        </p:nvSpPr>
        <p:spPr bwMode="auto">
          <a:xfrm>
            <a:off x="609600" y="609600"/>
            <a:ext cx="6410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Arial" panose="020B0604020202020204" pitchFamily="34" charset="0"/>
              </a:rPr>
              <a:t>三</a:t>
            </a:r>
            <a:r>
              <a:rPr lang="en-US" altLang="zh-CN" sz="2800" b="1">
                <a:latin typeface="Arial" panose="020B0604020202020204" pitchFamily="34" charset="0"/>
              </a:rPr>
              <a:t>.</a:t>
            </a:r>
            <a:r>
              <a:rPr lang="zh-CN" altLang="en-US" sz="2800" b="1">
                <a:latin typeface="Arial" panose="020B0604020202020204" pitchFamily="34" charset="0"/>
              </a:rPr>
              <a:t>主要历法的优缺点及历法的改革</a:t>
            </a:r>
            <a:endParaRPr lang="zh-CN" altLang="en-US" sz="2400" b="1">
              <a:latin typeface="Arial" panose="020B0604020202020204" pitchFamily="34" charset="0"/>
            </a:endParaRPr>
          </a:p>
        </p:txBody>
      </p:sp>
      <p:sp>
        <p:nvSpPr>
          <p:cNvPr id="8195" name="Text Box 3">
            <a:extLst>
              <a:ext uri="{FF2B5EF4-FFF2-40B4-BE49-F238E27FC236}">
                <a16:creationId xmlns:a16="http://schemas.microsoft.com/office/drawing/2014/main" id="{9FD82DE9-6ABE-4237-961B-168FCC3CABF7}"/>
              </a:ext>
            </a:extLst>
          </p:cNvPr>
          <p:cNvSpPr txBox="1">
            <a:spLocks noChangeArrowheads="1"/>
          </p:cNvSpPr>
          <p:nvPr/>
        </p:nvSpPr>
        <p:spPr bwMode="auto">
          <a:xfrm>
            <a:off x="611188" y="692150"/>
            <a:ext cx="6553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latin typeface="Arial" panose="020B0604020202020204" pitchFamily="34" charset="0"/>
            </a:endParaRPr>
          </a:p>
        </p:txBody>
      </p:sp>
      <p:sp>
        <p:nvSpPr>
          <p:cNvPr id="8196" name="Text Box 4">
            <a:extLst>
              <a:ext uri="{FF2B5EF4-FFF2-40B4-BE49-F238E27FC236}">
                <a16:creationId xmlns:a16="http://schemas.microsoft.com/office/drawing/2014/main" id="{EFF48250-20AD-4377-AC23-4D6745286866}"/>
              </a:ext>
            </a:extLst>
          </p:cNvPr>
          <p:cNvSpPr txBox="1">
            <a:spLocks noChangeArrowheads="1"/>
          </p:cNvSpPr>
          <p:nvPr/>
        </p:nvSpPr>
        <p:spPr bwMode="auto">
          <a:xfrm>
            <a:off x="323850" y="1341438"/>
            <a:ext cx="8280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Arial" panose="020B0604020202020204" pitchFamily="34" charset="0"/>
              </a:rPr>
              <a:t>1.</a:t>
            </a:r>
            <a:r>
              <a:rPr lang="zh-CN" altLang="en-US" sz="2800" b="1">
                <a:latin typeface="Arial" panose="020B0604020202020204" pitchFamily="34" charset="0"/>
              </a:rPr>
              <a:t>主要历法特点及评价</a:t>
            </a:r>
          </a:p>
          <a:p>
            <a:pPr>
              <a:spcBef>
                <a:spcPct val="50000"/>
              </a:spcBef>
            </a:pPr>
            <a:r>
              <a:rPr lang="zh-CN" altLang="en-US" sz="2400" b="1">
                <a:solidFill>
                  <a:srgbClr val="FF0000"/>
                </a:solidFill>
                <a:latin typeface="Arial" panose="020B0604020202020204" pitchFamily="34" charset="0"/>
              </a:rPr>
              <a:t>阳历（现行公历，由儒略历到奥古斯都历再到格里历的演变）</a:t>
            </a:r>
            <a:endParaRPr lang="zh-CN" altLang="en-US" sz="2400" b="1">
              <a:latin typeface="Arial" panose="020B0604020202020204" pitchFamily="34" charset="0"/>
            </a:endParaRPr>
          </a:p>
        </p:txBody>
      </p:sp>
      <p:sp>
        <p:nvSpPr>
          <p:cNvPr id="8198" name="Text Box 6">
            <a:extLst>
              <a:ext uri="{FF2B5EF4-FFF2-40B4-BE49-F238E27FC236}">
                <a16:creationId xmlns:a16="http://schemas.microsoft.com/office/drawing/2014/main" id="{0B905872-F004-4B19-BD8C-8D072241EAA1}"/>
              </a:ext>
            </a:extLst>
          </p:cNvPr>
          <p:cNvSpPr txBox="1">
            <a:spLocks noChangeArrowheads="1"/>
          </p:cNvSpPr>
          <p:nvPr/>
        </p:nvSpPr>
        <p:spPr bwMode="auto">
          <a:xfrm>
            <a:off x="323850" y="2492375"/>
            <a:ext cx="4968875"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   </a:t>
            </a:r>
            <a:r>
              <a:rPr lang="zh-CN" altLang="en-US" sz="2000" b="1">
                <a:solidFill>
                  <a:srgbClr val="FF0000"/>
                </a:solidFill>
              </a:rPr>
              <a:t>优点</a:t>
            </a:r>
            <a:r>
              <a:rPr lang="en-US" altLang="zh-CN" sz="2000" b="1"/>
              <a:t>:  ①</a:t>
            </a:r>
            <a:r>
              <a:rPr lang="zh-CN" altLang="en-US" sz="2000" b="1"/>
              <a:t>历年与回归年同步，故月序与季节匹配较好；②它的置闰为</a:t>
            </a:r>
            <a:r>
              <a:rPr lang="en-US" altLang="zh-CN" sz="2000" b="1"/>
              <a:t>400</a:t>
            </a:r>
            <a:r>
              <a:rPr lang="zh-CN" altLang="en-US" sz="2000" b="1"/>
              <a:t>年</a:t>
            </a:r>
            <a:r>
              <a:rPr lang="en-US" altLang="zh-CN" sz="2000" b="1"/>
              <a:t>97</a:t>
            </a:r>
            <a:r>
              <a:rPr lang="zh-CN" altLang="en-US" sz="2000" b="1"/>
              <a:t>闰或每</a:t>
            </a:r>
            <a:r>
              <a:rPr lang="en-US" altLang="zh-CN" sz="2000" b="1"/>
              <a:t>4</a:t>
            </a:r>
            <a:r>
              <a:rPr lang="zh-CN" altLang="en-US" sz="2000" b="1"/>
              <a:t>年一闰，世纪年份除尽</a:t>
            </a:r>
            <a:r>
              <a:rPr lang="en-US" altLang="zh-CN" sz="2000" b="1"/>
              <a:t>400</a:t>
            </a:r>
            <a:r>
              <a:rPr lang="zh-CN" altLang="en-US" sz="2000" b="1"/>
              <a:t>年是闰年。</a:t>
            </a:r>
          </a:p>
          <a:p>
            <a:r>
              <a:rPr lang="zh-CN" altLang="en-US" sz="2000" b="1">
                <a:solidFill>
                  <a:srgbClr val="FF0000"/>
                </a:solidFill>
              </a:rPr>
              <a:t>   缺点</a:t>
            </a:r>
            <a:r>
              <a:rPr lang="zh-CN" altLang="en-US" sz="2000" b="1"/>
              <a:t>：①历月人为安排，天数有</a:t>
            </a:r>
            <a:r>
              <a:rPr lang="en-US" altLang="zh-CN" sz="2000" b="1"/>
              <a:t>28</a:t>
            </a:r>
            <a:r>
              <a:rPr lang="zh-CN" altLang="en-US" sz="2000" b="1"/>
              <a:t>、</a:t>
            </a:r>
            <a:r>
              <a:rPr lang="en-US" altLang="zh-CN" sz="2000" b="1"/>
              <a:t>29</a:t>
            </a:r>
            <a:r>
              <a:rPr lang="zh-CN" altLang="en-US" sz="2000" b="1"/>
              <a:t>、</a:t>
            </a:r>
            <a:r>
              <a:rPr lang="en-US" altLang="zh-CN" sz="2000" b="1"/>
              <a:t>30</a:t>
            </a:r>
            <a:r>
              <a:rPr lang="zh-CN" altLang="en-US" sz="2000" b="1"/>
              <a:t>、</a:t>
            </a:r>
            <a:r>
              <a:rPr lang="en-US" altLang="zh-CN" sz="2000" b="1"/>
              <a:t>31</a:t>
            </a:r>
            <a:r>
              <a:rPr lang="zh-CN" altLang="en-US" sz="2000" b="1"/>
              <a:t>天</a:t>
            </a:r>
            <a:r>
              <a:rPr lang="en-US" altLang="zh-CN" sz="2000" b="1"/>
              <a:t>4</a:t>
            </a:r>
            <a:r>
              <a:rPr lang="zh-CN" altLang="en-US" sz="2000" b="1"/>
              <a:t>种，大小月排列不规律；②四季长度不一有</a:t>
            </a:r>
            <a:r>
              <a:rPr lang="en-US" altLang="zh-CN" sz="2000" b="1"/>
              <a:t>90</a:t>
            </a:r>
            <a:r>
              <a:rPr lang="zh-CN" altLang="en-US" sz="2000" b="1"/>
              <a:t>、</a:t>
            </a:r>
            <a:r>
              <a:rPr lang="en-US" altLang="zh-CN" sz="2000" b="1"/>
              <a:t>91</a:t>
            </a:r>
            <a:r>
              <a:rPr lang="zh-CN" altLang="en-US" sz="2000" b="1"/>
              <a:t>和</a:t>
            </a:r>
            <a:r>
              <a:rPr lang="en-US" altLang="zh-CN" sz="2000" b="1"/>
              <a:t>92</a:t>
            </a:r>
            <a:r>
              <a:rPr lang="zh-CN" altLang="en-US" sz="2000" b="1"/>
              <a:t>天</a:t>
            </a:r>
            <a:r>
              <a:rPr lang="en-US" altLang="zh-CN" sz="2000" b="1"/>
              <a:t>3</a:t>
            </a:r>
            <a:r>
              <a:rPr lang="zh-CN" altLang="en-US" sz="2000" b="1"/>
              <a:t>种，上下半年也不相等；③岁首（元旦）没有天文意义；④每个月的星期参数不固定；⑤与月相变化天关，白白浪费了天赐的月相变化周期。</a:t>
            </a:r>
          </a:p>
          <a:p>
            <a:pPr>
              <a:spcBef>
                <a:spcPct val="50000"/>
              </a:spcBef>
            </a:pPr>
            <a:endParaRPr lang="en-US" altLang="zh-CN" sz="2000"/>
          </a:p>
        </p:txBody>
      </p:sp>
      <p:sp>
        <p:nvSpPr>
          <p:cNvPr id="8199" name="AutoShape 7">
            <a:extLst>
              <a:ext uri="{FF2B5EF4-FFF2-40B4-BE49-F238E27FC236}">
                <a16:creationId xmlns:a16="http://schemas.microsoft.com/office/drawing/2014/main" id="{6D619411-F763-4C82-9943-71D76B84A6A0}"/>
              </a:ext>
            </a:extLst>
          </p:cNvPr>
          <p:cNvSpPr>
            <a:spLocks noChangeArrowheads="1"/>
          </p:cNvSpPr>
          <p:nvPr/>
        </p:nvSpPr>
        <p:spPr bwMode="auto">
          <a:xfrm>
            <a:off x="6443663" y="4365625"/>
            <a:ext cx="2089150" cy="1511300"/>
          </a:xfrm>
          <a:prstGeom prst="cloudCallout">
            <a:avLst>
              <a:gd name="adj1" fmla="val -91644"/>
              <a:gd name="adj2" fmla="val -126681"/>
            </a:avLst>
          </a:prstGeom>
          <a:noFill/>
          <a:ln w="38100">
            <a:solidFill>
              <a:srgbClr val="DDDDDD"/>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Clr>
                <a:schemeClr val="hlink"/>
              </a:buClr>
              <a:buSzPct val="65000"/>
              <a:buFont typeface="Wingdings" panose="05000000000000000000" pitchFamily="2" charset="2"/>
              <a:buNone/>
            </a:pPr>
            <a:r>
              <a:rPr lang="zh-CN" altLang="en-US" sz="2400" b="1">
                <a:solidFill>
                  <a:srgbClr val="FF0000"/>
                </a:solidFill>
                <a:effectLst>
                  <a:outerShdw blurRad="38100" dist="38100" dir="2700000" algn="tl">
                    <a:srgbClr val="000000"/>
                  </a:outerShdw>
                </a:effectLst>
                <a:latin typeface="Tahoma" panose="020B0604030504040204" pitchFamily="34" charset="0"/>
              </a:rPr>
              <a:t>特点及评价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animEffect transition="in" filter="blinds(horizontal)">
                                      <p:cBhvr>
                                        <p:cTn id="7" dur="500"/>
                                        <p:tgtEl>
                                          <p:spTgt spid="81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196">
                                            <p:txEl>
                                              <p:pRg st="1" end="1"/>
                                            </p:txEl>
                                          </p:spTgt>
                                        </p:tgtEl>
                                        <p:attrNameLst>
                                          <p:attrName>style.visibility</p:attrName>
                                        </p:attrNameLst>
                                      </p:cBhvr>
                                      <p:to>
                                        <p:strVal val="visible"/>
                                      </p:to>
                                    </p:set>
                                    <p:animEffect transition="in" filter="blinds(horizontal)">
                                      <p:cBhvr>
                                        <p:cTn id="12" dur="500"/>
                                        <p:tgtEl>
                                          <p:spTgt spid="8196">
                                            <p:txEl>
                                              <p:pRg st="1" end="1"/>
                                            </p:txEl>
                                          </p:spTgt>
                                        </p:tgtEl>
                                      </p:cBhvr>
                                    </p:animEffect>
                                  </p:childTnLst>
                                </p:cTn>
                              </p:par>
                            </p:childTnLst>
                          </p:cTn>
                        </p:par>
                        <p:par>
                          <p:cTn id="13" fill="hold" nodeType="afterGroup">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8199"/>
                                        </p:tgtEl>
                                        <p:attrNameLst>
                                          <p:attrName>style.visibility</p:attrName>
                                        </p:attrNameLst>
                                      </p:cBhvr>
                                      <p:to>
                                        <p:strVal val="visible"/>
                                      </p:to>
                                    </p:set>
                                    <p:anim calcmode="lin" valueType="num">
                                      <p:cBhvr additive="base">
                                        <p:cTn id="16" dur="1000" fill="hold"/>
                                        <p:tgtEl>
                                          <p:spTgt spid="8199"/>
                                        </p:tgtEl>
                                        <p:attrNameLst>
                                          <p:attrName>ppt_x</p:attrName>
                                        </p:attrNameLst>
                                      </p:cBhvr>
                                      <p:tavLst>
                                        <p:tav tm="0">
                                          <p:val>
                                            <p:strVal val="#ppt_x"/>
                                          </p:val>
                                        </p:tav>
                                        <p:tav tm="100000">
                                          <p:val>
                                            <p:strVal val="#ppt_x"/>
                                          </p:val>
                                        </p:tav>
                                      </p:tavLst>
                                    </p:anim>
                                    <p:anim calcmode="lin" valueType="num">
                                      <p:cBhvr additive="base">
                                        <p:cTn id="17" dur="1000" fill="hold"/>
                                        <p:tgtEl>
                                          <p:spTgt spid="81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a:extLst>
              <a:ext uri="{FF2B5EF4-FFF2-40B4-BE49-F238E27FC236}">
                <a16:creationId xmlns:a16="http://schemas.microsoft.com/office/drawing/2014/main" id="{83D8E423-8A4F-4FD9-A0CD-52A97CE87D9C}"/>
              </a:ext>
            </a:extLst>
          </p:cNvPr>
          <p:cNvSpPr>
            <a:spLocks noChangeArrowheads="1"/>
          </p:cNvSpPr>
          <p:nvPr/>
        </p:nvSpPr>
        <p:spPr bwMode="auto">
          <a:xfrm>
            <a:off x="250825" y="549275"/>
            <a:ext cx="8642350" cy="532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FF0000"/>
                </a:solidFill>
              </a:rPr>
              <a:t>阴历</a:t>
            </a:r>
          </a:p>
          <a:p>
            <a:pPr>
              <a:buFontTx/>
              <a:buChar char="•"/>
            </a:pPr>
            <a:r>
              <a:rPr lang="zh-CN" altLang="en-US" sz="2400" b="1"/>
              <a:t>  把朔望月（</a:t>
            </a:r>
            <a:r>
              <a:rPr lang="en-US" altLang="zh-CN" sz="2400" b="1"/>
              <a:t>29.5306</a:t>
            </a:r>
            <a:r>
              <a:rPr lang="zh-CN" altLang="en-US" sz="2400" b="1"/>
              <a:t>天）作为历月的长度，历年的长度：历月</a:t>
            </a:r>
            <a:r>
              <a:rPr lang="en-US" altLang="zh-CN" sz="2400" b="1"/>
              <a:t>×12</a:t>
            </a:r>
            <a:r>
              <a:rPr lang="zh-CN" altLang="en-US" sz="2400" b="1"/>
              <a:t>＝</a:t>
            </a:r>
            <a:r>
              <a:rPr lang="en-US" altLang="zh-CN" sz="2400" b="1"/>
              <a:t>354.3671</a:t>
            </a:r>
            <a:r>
              <a:rPr lang="zh-CN" altLang="en-US" sz="2400" b="1"/>
              <a:t>天</a:t>
            </a:r>
            <a:r>
              <a:rPr lang="en-US" altLang="zh-CN" sz="2400" b="1"/>
              <a:t>,</a:t>
            </a:r>
            <a:r>
              <a:rPr lang="zh-CN" altLang="en-US" sz="2400" b="1"/>
              <a:t>与回归年毫无关系。</a:t>
            </a:r>
          </a:p>
          <a:p>
            <a:pPr>
              <a:buFontTx/>
              <a:buChar char="•"/>
            </a:pPr>
            <a:r>
              <a:rPr lang="zh-CN" altLang="en-US" sz="2400" b="1"/>
              <a:t>  阴历的历月，规定单数的月为</a:t>
            </a:r>
            <a:r>
              <a:rPr lang="en-US" altLang="zh-CN" sz="2400" b="1"/>
              <a:t>30</a:t>
            </a:r>
            <a:r>
              <a:rPr lang="zh-CN" altLang="en-US" sz="2400" b="1"/>
              <a:t>天，双数的月为</a:t>
            </a:r>
            <a:r>
              <a:rPr lang="en-US" altLang="zh-CN" sz="2400" b="1"/>
              <a:t>29</a:t>
            </a:r>
            <a:r>
              <a:rPr lang="zh-CN" altLang="en-US" sz="2400" b="1"/>
              <a:t>天，平均</a:t>
            </a:r>
            <a:r>
              <a:rPr lang="en-US" altLang="zh-CN" sz="2400" b="1"/>
              <a:t>29.5</a:t>
            </a:r>
            <a:r>
              <a:rPr lang="zh-CN" altLang="en-US" sz="2400" b="1"/>
              <a:t>天，并以新月始见为月首。</a:t>
            </a:r>
            <a:r>
              <a:rPr lang="en-US" altLang="zh-CN" sz="2400" b="1"/>
              <a:t>12</a:t>
            </a:r>
            <a:r>
              <a:rPr lang="zh-CN" altLang="en-US" sz="2400" b="1"/>
              <a:t>个月为一年，共</a:t>
            </a:r>
            <a:r>
              <a:rPr lang="en-US" altLang="zh-CN" sz="2400" b="1"/>
              <a:t>354</a:t>
            </a:r>
            <a:r>
              <a:rPr lang="zh-CN" altLang="en-US" sz="2400" b="1"/>
              <a:t>天然而</a:t>
            </a:r>
            <a:r>
              <a:rPr lang="en-US" altLang="zh-CN" sz="2400" b="1"/>
              <a:t>12</a:t>
            </a:r>
            <a:r>
              <a:rPr lang="zh-CN" altLang="en-US" sz="2400" b="1"/>
              <a:t>个朔望月的长度是</a:t>
            </a:r>
            <a:r>
              <a:rPr lang="en-US" altLang="zh-CN" sz="2400" b="1"/>
              <a:t>354.3671</a:t>
            </a:r>
            <a:r>
              <a:rPr lang="zh-CN" altLang="en-US" sz="2400" b="1"/>
              <a:t>天，比历年长</a:t>
            </a:r>
            <a:r>
              <a:rPr lang="en-US" altLang="zh-CN" sz="2400" b="1"/>
              <a:t>0.3671</a:t>
            </a:r>
            <a:r>
              <a:rPr lang="zh-CN" altLang="en-US" sz="2400" b="1"/>
              <a:t>天，</a:t>
            </a:r>
            <a:r>
              <a:rPr lang="en-US" altLang="zh-CN" sz="2400" b="1"/>
              <a:t>30</a:t>
            </a:r>
            <a:r>
              <a:rPr lang="zh-CN" altLang="en-US" sz="2400" b="1"/>
              <a:t>年共长</a:t>
            </a:r>
            <a:r>
              <a:rPr lang="en-US" altLang="zh-CN" sz="2400" b="1"/>
              <a:t>11.013</a:t>
            </a:r>
            <a:r>
              <a:rPr lang="zh-CN" altLang="en-US" sz="2400" b="1"/>
              <a:t>天。因此，阴历以每</a:t>
            </a:r>
            <a:r>
              <a:rPr lang="en-US" altLang="zh-CN" sz="2400" b="1"/>
              <a:t>30</a:t>
            </a:r>
            <a:r>
              <a:rPr lang="zh-CN" altLang="en-US" sz="2400" b="1"/>
              <a:t>年为一个置闰周期，安排在第</a:t>
            </a:r>
            <a:r>
              <a:rPr lang="en-US" altLang="zh-CN" sz="2400" b="1"/>
              <a:t>2</a:t>
            </a:r>
            <a:r>
              <a:rPr lang="zh-CN" altLang="en-US" sz="2400" b="1"/>
              <a:t>、</a:t>
            </a:r>
            <a:r>
              <a:rPr lang="en-US" altLang="zh-CN" sz="2400" b="1"/>
              <a:t>5</a:t>
            </a:r>
            <a:r>
              <a:rPr lang="zh-CN" altLang="en-US" sz="2400" b="1"/>
              <a:t>、</a:t>
            </a:r>
            <a:r>
              <a:rPr lang="en-US" altLang="zh-CN" sz="2400" b="1"/>
              <a:t>7</a:t>
            </a:r>
            <a:r>
              <a:rPr lang="zh-CN" altLang="en-US" sz="2400" b="1"/>
              <a:t>、</a:t>
            </a:r>
            <a:r>
              <a:rPr lang="en-US" altLang="zh-CN" sz="2400" b="1"/>
              <a:t>10</a:t>
            </a:r>
            <a:r>
              <a:rPr lang="zh-CN" altLang="en-US" sz="2400" b="1"/>
              <a:t>、</a:t>
            </a:r>
            <a:r>
              <a:rPr lang="en-US" altLang="zh-CN" sz="2400" b="1"/>
              <a:t>13</a:t>
            </a:r>
            <a:r>
              <a:rPr lang="zh-CN" altLang="en-US" sz="2400" b="1"/>
              <a:t>、</a:t>
            </a:r>
            <a:r>
              <a:rPr lang="en-US" altLang="zh-CN" sz="2400" b="1"/>
              <a:t>16</a:t>
            </a:r>
            <a:r>
              <a:rPr lang="zh-CN" altLang="en-US" sz="2400" b="1"/>
              <a:t>、</a:t>
            </a:r>
            <a:r>
              <a:rPr lang="en-US" altLang="zh-CN" sz="2400" b="1"/>
              <a:t>18</a:t>
            </a:r>
            <a:r>
              <a:rPr lang="zh-CN" altLang="en-US" sz="2400" b="1"/>
              <a:t>、</a:t>
            </a:r>
            <a:r>
              <a:rPr lang="en-US" altLang="zh-CN" sz="2400" b="1"/>
              <a:t>21</a:t>
            </a:r>
            <a:r>
              <a:rPr lang="zh-CN" altLang="en-US" sz="2400" b="1"/>
              <a:t>、</a:t>
            </a:r>
            <a:r>
              <a:rPr lang="en-US" altLang="zh-CN" sz="2400" b="1"/>
              <a:t>24</a:t>
            </a:r>
            <a:r>
              <a:rPr lang="zh-CN" altLang="en-US" sz="2400" b="1"/>
              <a:t>、</a:t>
            </a:r>
            <a:r>
              <a:rPr lang="en-US" altLang="zh-CN" sz="2400" b="1"/>
              <a:t>26</a:t>
            </a:r>
            <a:r>
              <a:rPr lang="zh-CN" altLang="en-US" sz="2400" b="1"/>
              <a:t>、</a:t>
            </a:r>
            <a:r>
              <a:rPr lang="en-US" altLang="zh-CN" sz="2400" b="1"/>
              <a:t>29</a:t>
            </a:r>
            <a:r>
              <a:rPr lang="zh-CN" altLang="en-US" sz="2400" b="1"/>
              <a:t>各年</a:t>
            </a:r>
            <a:r>
              <a:rPr lang="en-US" altLang="zh-CN" sz="2400" b="1"/>
              <a:t>12</a:t>
            </a:r>
            <a:r>
              <a:rPr lang="zh-CN" altLang="en-US" sz="2400" b="1"/>
              <a:t>月底，有闰日的年称为闰年，计</a:t>
            </a:r>
            <a:r>
              <a:rPr lang="en-US" altLang="zh-CN" sz="2400" b="1"/>
              <a:t>355</a:t>
            </a:r>
            <a:r>
              <a:rPr lang="zh-CN" altLang="en-US" sz="2400" b="1"/>
              <a:t>天。</a:t>
            </a:r>
          </a:p>
          <a:p>
            <a:pPr>
              <a:buFontTx/>
              <a:buChar char="•"/>
            </a:pPr>
            <a:r>
              <a:rPr lang="zh-CN" altLang="en-US" sz="2400" b="1"/>
              <a:t>  例如：回历。但阴历的历年与回归年相差太大，累计到一定的时期会出现月序与季节颠倒的现象，所以缺陷明显。现在除了伊斯兰国家还保留以外，别的地方早已摈弃了。</a:t>
            </a:r>
          </a:p>
          <a:p>
            <a:endParaRPr lang="zh-CN" altLang="en-US" sz="2400" b="1">
              <a:solidFill>
                <a:srgbClr val="FF0000"/>
              </a:solidFill>
            </a:endParaRPr>
          </a:p>
          <a:p>
            <a:endParaRPr lang="en-US" altLang="zh-CN" sz="2400" b="1">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a:extLst>
              <a:ext uri="{FF2B5EF4-FFF2-40B4-BE49-F238E27FC236}">
                <a16:creationId xmlns:a16="http://schemas.microsoft.com/office/drawing/2014/main" id="{87E61F23-1B24-44E5-9A6B-072BD4D1C6D2}"/>
              </a:ext>
            </a:extLst>
          </p:cNvPr>
          <p:cNvSpPr txBox="1">
            <a:spLocks noChangeArrowheads="1"/>
          </p:cNvSpPr>
          <p:nvPr/>
        </p:nvSpPr>
        <p:spPr bwMode="auto">
          <a:xfrm>
            <a:off x="0" y="71438"/>
            <a:ext cx="8496300" cy="356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FF0000"/>
                </a:solidFill>
              </a:rPr>
              <a:t>阴阳历</a:t>
            </a:r>
          </a:p>
          <a:p>
            <a:pPr>
              <a:spcBef>
                <a:spcPct val="50000"/>
              </a:spcBef>
              <a:buFontTx/>
              <a:buChar char="•"/>
            </a:pPr>
            <a:r>
              <a:rPr lang="zh-CN" altLang="en-US" sz="2000" b="1"/>
              <a:t>  阴阳历是年，月并重，力求把朔望月作为历月的长度，又用设置闰月的办法，力求把回归年作为历年长度的历法。</a:t>
            </a:r>
          </a:p>
          <a:p>
            <a:pPr>
              <a:spcBef>
                <a:spcPct val="50000"/>
              </a:spcBef>
              <a:buFontTx/>
              <a:buChar char="•"/>
            </a:pPr>
            <a:r>
              <a:rPr lang="zh-CN" altLang="en-US" sz="2000" b="1"/>
              <a:t>  特点：</a:t>
            </a:r>
            <a:r>
              <a:rPr lang="zh-CN" altLang="en-US" sz="2000" b="1">
                <a:solidFill>
                  <a:srgbClr val="FF0000"/>
                </a:solidFill>
              </a:rPr>
              <a:t>优点</a:t>
            </a:r>
            <a:r>
              <a:rPr lang="zh-CN" altLang="en-US" sz="2000" b="1"/>
              <a:t>是把两个天赐的周期都应用了，平均历月是月球公转周期，平均历年是地球公转周期。长期使用，对日、 地 、月三者的关系就不会生疏，看到月份，就可知道在这一年中月球已绕地球转了几圈，看到日期就可知道月相。</a:t>
            </a:r>
            <a:r>
              <a:rPr lang="zh-CN" altLang="en-US" sz="2000" b="1">
                <a:solidFill>
                  <a:srgbClr val="FF0000"/>
                </a:solidFill>
              </a:rPr>
              <a:t>缺点</a:t>
            </a:r>
            <a:r>
              <a:rPr lang="zh-CN" altLang="en-US" sz="2000" b="1"/>
              <a:t>是平年与闰年有一个月的差值，日期与季节的对应关系有一个月的错动。当设置了二十四个节气，时令是可以掌握的。</a:t>
            </a:r>
            <a:r>
              <a:rPr lang="zh-CN" altLang="en-US" sz="2000" b="1">
                <a:latin typeface="Arial" panose="020B0604020202020204" pitchFamily="34" charset="0"/>
              </a:rPr>
              <a:t> </a:t>
            </a:r>
            <a:endParaRPr lang="zh-CN" altLang="en-US" sz="2000" b="1"/>
          </a:p>
          <a:p>
            <a:pPr>
              <a:spcBef>
                <a:spcPct val="50000"/>
              </a:spcBef>
              <a:buFontTx/>
              <a:buChar char="•"/>
            </a:pPr>
            <a:r>
              <a:rPr lang="zh-CN" altLang="en-US" sz="2400" b="1"/>
              <a:t>  </a:t>
            </a:r>
            <a:r>
              <a:rPr lang="zh-CN" altLang="en-US" sz="2000" b="1"/>
              <a:t>例子：中国夏历就是一种阴阳历。</a:t>
            </a:r>
            <a:endParaRPr lang="zh-CN" altLang="en-US" sz="2400" b="1"/>
          </a:p>
        </p:txBody>
      </p:sp>
      <p:sp>
        <p:nvSpPr>
          <p:cNvPr id="36869" name="Text Box 5">
            <a:extLst>
              <a:ext uri="{FF2B5EF4-FFF2-40B4-BE49-F238E27FC236}">
                <a16:creationId xmlns:a16="http://schemas.microsoft.com/office/drawing/2014/main" id="{E3C0740B-E8B5-49AA-B751-84E76EE8FDE0}"/>
              </a:ext>
            </a:extLst>
          </p:cNvPr>
          <p:cNvSpPr txBox="1">
            <a:spLocks noChangeArrowheads="1"/>
          </p:cNvSpPr>
          <p:nvPr/>
        </p:nvSpPr>
        <p:spPr bwMode="auto">
          <a:xfrm>
            <a:off x="250825" y="3789363"/>
            <a:ext cx="4608513"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t>我国夏历与一般的阴阳历除有共同特点外，还有它独特的地方，表现在</a:t>
            </a:r>
            <a:r>
              <a:rPr lang="zh-CN" altLang="en-US" sz="2000" b="1">
                <a:solidFill>
                  <a:srgbClr val="FF0000"/>
                </a:solidFill>
              </a:rPr>
              <a:t>①强调逐年逐月推算，以月相定（以合朔为初一，以两朔间隔日数定大、小月）；以中气定月序（据所含中气定月序，无中气为闰月）。②二十四气与阴阳历并行使用，阴阳历用于日常记事；二十四气安排农事进程。③干支记法，</a:t>
            </a:r>
            <a:r>
              <a:rPr lang="en-US" altLang="zh-CN" sz="2000" b="1">
                <a:solidFill>
                  <a:srgbClr val="FF0000"/>
                </a:solidFill>
              </a:rPr>
              <a:t>60</a:t>
            </a:r>
            <a:r>
              <a:rPr lang="zh-CN" altLang="en-US" sz="2000" b="1">
                <a:solidFill>
                  <a:srgbClr val="FF0000"/>
                </a:solidFill>
              </a:rPr>
              <a:t>年循环。</a:t>
            </a:r>
          </a:p>
        </p:txBody>
      </p:sp>
      <p:grpSp>
        <p:nvGrpSpPr>
          <p:cNvPr id="36870" name="Group 6">
            <a:extLst>
              <a:ext uri="{FF2B5EF4-FFF2-40B4-BE49-F238E27FC236}">
                <a16:creationId xmlns:a16="http://schemas.microsoft.com/office/drawing/2014/main" id="{75ACA865-3762-4966-B061-FBEA3402761C}"/>
              </a:ext>
            </a:extLst>
          </p:cNvPr>
          <p:cNvGrpSpPr>
            <a:grpSpLocks/>
          </p:cNvGrpSpPr>
          <p:nvPr/>
        </p:nvGrpSpPr>
        <p:grpSpPr bwMode="auto">
          <a:xfrm rot="-1525072">
            <a:off x="5183188" y="4149725"/>
            <a:ext cx="3960812" cy="1079500"/>
            <a:chOff x="2789" y="2568"/>
            <a:chExt cx="2858" cy="1225"/>
          </a:xfrm>
        </p:grpSpPr>
        <p:sp>
          <p:nvSpPr>
            <p:cNvPr id="36871" name="AutoShape 7">
              <a:extLst>
                <a:ext uri="{FF2B5EF4-FFF2-40B4-BE49-F238E27FC236}">
                  <a16:creationId xmlns:a16="http://schemas.microsoft.com/office/drawing/2014/main" id="{08EFDCEA-A633-4C62-AB23-4C0EB413C6A5}"/>
                </a:ext>
              </a:extLst>
            </p:cNvPr>
            <p:cNvSpPr>
              <a:spLocks noChangeArrowheads="1"/>
            </p:cNvSpPr>
            <p:nvPr/>
          </p:nvSpPr>
          <p:spPr bwMode="auto">
            <a:xfrm>
              <a:off x="2789" y="2568"/>
              <a:ext cx="2858" cy="1225"/>
            </a:xfrm>
            <a:prstGeom prst="wedgeEllipseCallout">
              <a:avLst>
                <a:gd name="adj1" fmla="val -49301"/>
                <a:gd name="adj2" fmla="val -71060"/>
              </a:avLst>
            </a:prstGeom>
            <a:solidFill>
              <a:schemeClr val="accent1"/>
            </a:solidFill>
            <a:ln w="38100" algn="ctr">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Clr>
                  <a:schemeClr val="hlink"/>
                </a:buClr>
                <a:buSzPct val="65000"/>
                <a:buFont typeface="Wingdings" panose="05000000000000000000" pitchFamily="2" charset="2"/>
                <a:buNone/>
              </a:pPr>
              <a:endParaRPr lang="zh-CN" altLang="zh-CN" b="1">
                <a:effectLst>
                  <a:outerShdw blurRad="38100" dist="38100" dir="2700000" algn="tl">
                    <a:srgbClr val="000000"/>
                  </a:outerShdw>
                </a:effectLst>
                <a:latin typeface="Tahoma" panose="020B0604030504040204" pitchFamily="34" charset="0"/>
              </a:endParaRPr>
            </a:p>
          </p:txBody>
        </p:sp>
        <p:sp>
          <p:nvSpPr>
            <p:cNvPr id="36872" name="Text Box 8">
              <a:extLst>
                <a:ext uri="{FF2B5EF4-FFF2-40B4-BE49-F238E27FC236}">
                  <a16:creationId xmlns:a16="http://schemas.microsoft.com/office/drawing/2014/main" id="{12420904-C016-4B3A-8B06-6E5C3A0C17F2}"/>
                </a:ext>
              </a:extLst>
            </p:cNvPr>
            <p:cNvSpPr txBox="1">
              <a:spLocks noChangeArrowheads="1"/>
            </p:cNvSpPr>
            <p:nvPr/>
          </p:nvSpPr>
          <p:spPr bwMode="auto">
            <a:xfrm>
              <a:off x="2924" y="2844"/>
              <a:ext cx="224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dist"/>
              <a:r>
                <a:rPr lang="zh-CN" altLang="en-US" sz="2400" b="1">
                  <a:latin typeface="Verdana" panose="020B0604030504040204" pitchFamily="34" charset="0"/>
                </a:rPr>
                <a:t>我国夏历独特的地方</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36870"/>
                                        </p:tgtEl>
                                        <p:attrNameLst>
                                          <p:attrName>style.visibility</p:attrName>
                                        </p:attrNameLst>
                                      </p:cBhvr>
                                      <p:to>
                                        <p:strVal val="visible"/>
                                      </p:to>
                                    </p:set>
                                    <p:animEffect transition="in" filter="slide(fromBottom)">
                                      <p:cBhvr>
                                        <p:cTn id="7" dur="500"/>
                                        <p:tgtEl>
                                          <p:spTgt spid="36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 Box 4">
            <a:extLst>
              <a:ext uri="{FF2B5EF4-FFF2-40B4-BE49-F238E27FC236}">
                <a16:creationId xmlns:a16="http://schemas.microsoft.com/office/drawing/2014/main" id="{5285EFF3-C6D1-4F22-B746-AD6F2DCB8DEC}"/>
              </a:ext>
            </a:extLst>
          </p:cNvPr>
          <p:cNvSpPr txBox="1">
            <a:spLocks noChangeArrowheads="1"/>
          </p:cNvSpPr>
          <p:nvPr/>
        </p:nvSpPr>
        <p:spPr bwMode="auto">
          <a:xfrm>
            <a:off x="250825" y="476250"/>
            <a:ext cx="84963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Arial" panose="020B0604020202020204" pitchFamily="34" charset="0"/>
              </a:rPr>
              <a:t>2.</a:t>
            </a:r>
            <a:r>
              <a:rPr lang="zh-CN" altLang="en-US" sz="2400" b="1">
                <a:latin typeface="Arial" panose="020B0604020202020204" pitchFamily="34" charset="0"/>
              </a:rPr>
              <a:t>改历方案：</a:t>
            </a:r>
          </a:p>
          <a:p>
            <a:pPr>
              <a:spcBef>
                <a:spcPct val="50000"/>
              </a:spcBef>
            </a:pPr>
            <a:r>
              <a:rPr lang="zh-CN" altLang="en-US" sz="2400" b="1">
                <a:latin typeface="Arial" panose="020B0604020202020204" pitchFamily="34" charset="0"/>
              </a:rPr>
              <a:t>    </a:t>
            </a:r>
            <a:r>
              <a:rPr lang="zh-CN" altLang="en-US" sz="2400" b="1">
                <a:latin typeface="宋体" panose="02010600030101010101" pitchFamily="2" charset="-122"/>
              </a:rPr>
              <a:t>为了使历法更简明，使用更方便，许多人对现行公历提出了改革的呼吁。自</a:t>
            </a:r>
            <a:r>
              <a:rPr lang="en-US" altLang="zh-CN" sz="2400" b="1">
                <a:latin typeface="Times New Roman" panose="02020603050405020304" pitchFamily="18" charset="0"/>
                <a:cs typeface="Times New Roman" panose="02020603050405020304" pitchFamily="18" charset="0"/>
              </a:rPr>
              <a:t>1910</a:t>
            </a:r>
            <a:r>
              <a:rPr lang="zh-CN" altLang="en-US" sz="2400" b="1">
                <a:latin typeface="宋体" panose="02010600030101010101" pitchFamily="2" charset="-122"/>
              </a:rPr>
              <a:t>年起国际上就开展关于改历问题的讨论，国际组织收到了</a:t>
            </a:r>
            <a:r>
              <a:rPr lang="en-US" altLang="zh-CN" sz="2400" b="1">
                <a:latin typeface="宋体" panose="02010600030101010101" pitchFamily="2" charset="-122"/>
              </a:rPr>
              <a:t>200</a:t>
            </a:r>
            <a:r>
              <a:rPr lang="zh-CN" altLang="en-US" sz="2400" b="1">
                <a:latin typeface="宋体" panose="02010600030101010101" pitchFamily="2" charset="-122"/>
              </a:rPr>
              <a:t>多个改历方案，其中引人注意的有</a:t>
            </a:r>
            <a:r>
              <a:rPr lang="zh-CN" altLang="en-US" sz="2400" b="1">
                <a:latin typeface="Times New Roman" panose="02020603050405020304" pitchFamily="18" charset="0"/>
              </a:rPr>
              <a:t>“</a:t>
            </a:r>
            <a:r>
              <a:rPr lang="zh-CN" altLang="en-US" sz="2400" b="1">
                <a:latin typeface="宋体" panose="02010600030101010101" pitchFamily="2" charset="-122"/>
              </a:rPr>
              <a:t>十二月世界历</a:t>
            </a:r>
            <a:r>
              <a:rPr lang="zh-CN" altLang="en-US" sz="2400" b="1">
                <a:latin typeface="Times New Roman" panose="02020603050405020304" pitchFamily="18" charset="0"/>
              </a:rPr>
              <a:t>”</a:t>
            </a:r>
            <a:r>
              <a:rPr lang="zh-CN" altLang="en-US" sz="2400" b="1">
                <a:latin typeface="宋体" panose="02010600030101010101" pitchFamily="2" charset="-122"/>
              </a:rPr>
              <a:t>和</a:t>
            </a:r>
            <a:r>
              <a:rPr lang="zh-CN" altLang="en-US" sz="2400" b="1">
                <a:latin typeface="Times New Roman" panose="02020603050405020304" pitchFamily="18" charset="0"/>
              </a:rPr>
              <a:t>“</a:t>
            </a:r>
            <a:r>
              <a:rPr lang="zh-CN" altLang="en-US" sz="2400" b="1">
                <a:latin typeface="宋体" panose="02010600030101010101" pitchFamily="2" charset="-122"/>
              </a:rPr>
              <a:t>十三月世界历</a:t>
            </a:r>
            <a:r>
              <a:rPr lang="zh-CN" altLang="en-US" sz="2400" b="1">
                <a:latin typeface="Times New Roman" panose="02020603050405020304" pitchFamily="18" charset="0"/>
              </a:rPr>
              <a:t>”</a:t>
            </a:r>
            <a:r>
              <a:rPr lang="zh-CN" altLang="en-US" sz="2400" b="1">
                <a:latin typeface="宋体" panose="02010600030101010101" pitchFamily="2" charset="-122"/>
              </a:rPr>
              <a:t>。</a:t>
            </a:r>
          </a:p>
          <a:p>
            <a:pPr>
              <a:spcBef>
                <a:spcPct val="50000"/>
              </a:spcBef>
            </a:pPr>
            <a:endParaRPr lang="zh-CN" altLang="en-US" sz="2400" b="1">
              <a:latin typeface="宋体" panose="02010600030101010101" pitchFamily="2" charset="-122"/>
            </a:endParaRPr>
          </a:p>
          <a:p>
            <a:pPr>
              <a:spcBef>
                <a:spcPct val="50000"/>
              </a:spcBef>
            </a:pPr>
            <a:r>
              <a:rPr lang="zh-CN" altLang="en-US" sz="2400" b="1">
                <a:latin typeface="宋体" panose="02010600030101010101" pitchFamily="2" charset="-122"/>
              </a:rPr>
              <a:t> </a:t>
            </a:r>
            <a:r>
              <a:rPr lang="zh-CN" altLang="en-US" sz="2400" b="1">
                <a:solidFill>
                  <a:srgbClr val="FF0000"/>
                </a:solidFill>
                <a:latin typeface="Times New Roman" panose="02020603050405020304" pitchFamily="18" charset="0"/>
              </a:rPr>
              <a:t>“</a:t>
            </a:r>
            <a:r>
              <a:rPr lang="zh-CN" altLang="en-US" sz="2400" b="1">
                <a:solidFill>
                  <a:srgbClr val="FF0000"/>
                </a:solidFill>
                <a:latin typeface="宋体" panose="02010600030101010101" pitchFamily="2" charset="-122"/>
              </a:rPr>
              <a:t>十二月世界历</a:t>
            </a:r>
            <a:r>
              <a:rPr lang="zh-CN" altLang="en-US" sz="2400" b="1">
                <a:solidFill>
                  <a:srgbClr val="FF0000"/>
                </a:solidFill>
                <a:latin typeface="Times New Roman" panose="02020603050405020304" pitchFamily="18" charset="0"/>
              </a:rPr>
              <a:t>”</a:t>
            </a:r>
            <a:r>
              <a:rPr lang="zh-CN" altLang="en-US" sz="2400" b="1">
                <a:solidFill>
                  <a:srgbClr val="FF0000"/>
                </a:solidFill>
                <a:latin typeface="宋体" panose="02010600030101010101" pitchFamily="2" charset="-122"/>
              </a:rPr>
              <a:t>主要内容</a:t>
            </a:r>
          </a:p>
          <a:p>
            <a:pPr>
              <a:spcBef>
                <a:spcPct val="50000"/>
              </a:spcBef>
            </a:pPr>
            <a:r>
              <a:rPr lang="zh-CN" altLang="en-US" sz="2000" b="1"/>
              <a:t>    </a:t>
            </a:r>
            <a:r>
              <a:rPr lang="zh-CN" altLang="en-US" sz="2400" b="1"/>
              <a:t>把每年分为</a:t>
            </a:r>
            <a:r>
              <a:rPr lang="en-US" altLang="zh-CN" sz="2400" b="1"/>
              <a:t>4</a:t>
            </a:r>
            <a:r>
              <a:rPr lang="zh-CN" altLang="en-US" sz="2400" b="1"/>
              <a:t>季，每季</a:t>
            </a:r>
            <a:r>
              <a:rPr lang="en-US" altLang="zh-CN" sz="2400" b="1"/>
              <a:t>3</a:t>
            </a:r>
            <a:r>
              <a:rPr lang="zh-CN" altLang="en-US" sz="2400" b="1"/>
              <a:t>个月，其中</a:t>
            </a:r>
            <a:r>
              <a:rPr lang="en-US" altLang="zh-CN" sz="2400" b="1"/>
              <a:t>1</a:t>
            </a:r>
            <a:r>
              <a:rPr lang="zh-CN" altLang="en-US" sz="2400" b="1"/>
              <a:t>个大月，</a:t>
            </a:r>
            <a:r>
              <a:rPr lang="en-US" altLang="zh-CN" sz="2400" b="1"/>
              <a:t>31</a:t>
            </a:r>
            <a:r>
              <a:rPr lang="zh-CN" altLang="en-US" sz="2400" b="1"/>
              <a:t>天；</a:t>
            </a:r>
            <a:r>
              <a:rPr lang="en-US" altLang="zh-CN" sz="2400" b="1"/>
              <a:t>2</a:t>
            </a:r>
            <a:r>
              <a:rPr lang="zh-CN" altLang="en-US" sz="2400" b="1"/>
              <a:t>个小月，</a:t>
            </a:r>
            <a:r>
              <a:rPr lang="en-US" altLang="zh-CN" sz="2400" b="1"/>
              <a:t>30</a:t>
            </a:r>
            <a:r>
              <a:rPr lang="zh-CN" altLang="en-US" sz="2400" b="1"/>
              <a:t>天。  每季为</a:t>
            </a:r>
            <a:r>
              <a:rPr lang="en-US" altLang="zh-CN" sz="2400" b="1"/>
              <a:t>91</a:t>
            </a:r>
            <a:r>
              <a:rPr lang="zh-CN" altLang="en-US" sz="2400" b="1"/>
              <a:t>日，</a:t>
            </a:r>
            <a:r>
              <a:rPr lang="en-US" altLang="zh-CN" sz="2400" b="1"/>
              <a:t>1</a:t>
            </a:r>
            <a:r>
              <a:rPr lang="zh-CN" altLang="en-US" sz="2400" b="1"/>
              <a:t>年为</a:t>
            </a:r>
            <a:r>
              <a:rPr lang="en-US" altLang="zh-CN" sz="2400" b="1"/>
              <a:t>364</a:t>
            </a:r>
            <a:r>
              <a:rPr lang="zh-CN" altLang="en-US" sz="2400" b="1"/>
              <a:t>日，还有</a:t>
            </a:r>
            <a:r>
              <a:rPr lang="en-US" altLang="zh-CN" sz="2400" b="1"/>
              <a:t>1</a:t>
            </a:r>
            <a:r>
              <a:rPr lang="en-US" altLang="zh-CN" sz="2400" b="1">
                <a:latin typeface="Arial" panose="020B0604020202020204" pitchFamily="34" charset="0"/>
              </a:rPr>
              <a:t>—</a:t>
            </a:r>
            <a:r>
              <a:rPr lang="en-US" altLang="zh-CN" sz="2400" b="1"/>
              <a:t>2</a:t>
            </a:r>
            <a:r>
              <a:rPr lang="zh-CN" altLang="en-US" sz="2400" b="1"/>
              <a:t>日就作为国际新年假日（平年在</a:t>
            </a:r>
            <a:r>
              <a:rPr lang="en-US" altLang="zh-CN" sz="2400" b="1"/>
              <a:t>12</a:t>
            </a:r>
            <a:r>
              <a:rPr lang="zh-CN" altLang="en-US" sz="2400" b="1"/>
              <a:t>月末加</a:t>
            </a:r>
            <a:r>
              <a:rPr lang="en-US" altLang="zh-CN" sz="2400" b="1"/>
              <a:t>1</a:t>
            </a:r>
            <a:r>
              <a:rPr lang="zh-CN" altLang="en-US" sz="2400" b="1"/>
              <a:t>日，不算入月份内，闰年在</a:t>
            </a:r>
            <a:r>
              <a:rPr lang="en-US" altLang="zh-CN" sz="2400" b="1"/>
              <a:t>6</a:t>
            </a:r>
            <a:r>
              <a:rPr lang="zh-CN" altLang="en-US" sz="2400" b="1"/>
              <a:t>月末再加</a:t>
            </a:r>
            <a:r>
              <a:rPr lang="en-US" altLang="zh-CN" sz="2400" b="1"/>
              <a:t>1</a:t>
            </a:r>
            <a:r>
              <a:rPr lang="zh-CN" altLang="en-US" sz="2400" b="1"/>
              <a:t>日，也不计入月份内）。由于每星期为</a:t>
            </a:r>
            <a:r>
              <a:rPr lang="en-US" altLang="zh-CN" sz="2400" b="1"/>
              <a:t>7</a:t>
            </a:r>
            <a:r>
              <a:rPr lang="zh-CN" altLang="en-US" sz="2400" b="1"/>
              <a:t>日，每季</a:t>
            </a:r>
            <a:r>
              <a:rPr lang="en-US" altLang="zh-CN" sz="2400" b="1"/>
              <a:t>91</a:t>
            </a:r>
            <a:r>
              <a:rPr lang="zh-CN" altLang="en-US" sz="2400" b="1"/>
              <a:t>天正好是星期的倍数，所以，元旦和每季的季首都可以安排为星期日，星期和日期的对应关系也可以按季循环。</a:t>
            </a:r>
            <a:endParaRPr lang="zh-CN" altLang="en-US" sz="24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820">
                                            <p:txEl>
                                              <p:pRg st="0" end="0"/>
                                            </p:txEl>
                                          </p:spTgt>
                                        </p:tgtEl>
                                        <p:attrNameLst>
                                          <p:attrName>style.visibility</p:attrName>
                                        </p:attrNameLst>
                                      </p:cBhvr>
                                      <p:to>
                                        <p:strVal val="visible"/>
                                      </p:to>
                                    </p:set>
                                    <p:animEffect transition="in" filter="blinds(horizontal)">
                                      <p:cBhvr>
                                        <p:cTn id="7" dur="500"/>
                                        <p:tgtEl>
                                          <p:spTgt spid="3482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820">
                                            <p:txEl>
                                              <p:pRg st="1" end="1"/>
                                            </p:txEl>
                                          </p:spTgt>
                                        </p:tgtEl>
                                        <p:attrNameLst>
                                          <p:attrName>style.visibility</p:attrName>
                                        </p:attrNameLst>
                                      </p:cBhvr>
                                      <p:to>
                                        <p:strVal val="visible"/>
                                      </p:to>
                                    </p:set>
                                    <p:animEffect transition="in" filter="blinds(horizontal)">
                                      <p:cBhvr>
                                        <p:cTn id="12" dur="500"/>
                                        <p:tgtEl>
                                          <p:spTgt spid="34820">
                                            <p:txEl>
                                              <p:pRg st="1" end="1"/>
                                            </p:txEl>
                                          </p:spTgt>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34820">
                                            <p:txEl>
                                              <p:pRg st="3" end="3"/>
                                            </p:txEl>
                                          </p:spTgt>
                                        </p:tgtEl>
                                        <p:attrNameLst>
                                          <p:attrName>style.visibility</p:attrName>
                                        </p:attrNameLst>
                                      </p:cBhvr>
                                      <p:to>
                                        <p:strVal val="visible"/>
                                      </p:to>
                                    </p:set>
                                    <p:animEffect transition="in" filter="blinds(horizontal)">
                                      <p:cBhvr>
                                        <p:cTn id="16" dur="500"/>
                                        <p:tgtEl>
                                          <p:spTgt spid="34820">
                                            <p:txEl>
                                              <p:pRg st="3" end="3"/>
                                            </p:txEl>
                                          </p:spTgt>
                                        </p:tgtEl>
                                      </p:cBhvr>
                                    </p:animEffect>
                                  </p:childTnLst>
                                </p:cTn>
                              </p:par>
                            </p:childTnLst>
                          </p:cTn>
                        </p:par>
                        <p:par>
                          <p:cTn id="17" fill="hold" nodeType="afterGroup">
                            <p:stCondLst>
                              <p:cond delay="1000"/>
                            </p:stCondLst>
                            <p:childTnLst>
                              <p:par>
                                <p:cTn id="18" presetID="3" presetClass="entr" presetSubtype="10" fill="hold" nodeType="afterEffect">
                                  <p:stCondLst>
                                    <p:cond delay="0"/>
                                  </p:stCondLst>
                                  <p:childTnLst>
                                    <p:set>
                                      <p:cBhvr>
                                        <p:cTn id="19" dur="1" fill="hold">
                                          <p:stCondLst>
                                            <p:cond delay="0"/>
                                          </p:stCondLst>
                                        </p:cTn>
                                        <p:tgtEl>
                                          <p:spTgt spid="34820">
                                            <p:txEl>
                                              <p:pRg st="4" end="4"/>
                                            </p:txEl>
                                          </p:spTgt>
                                        </p:tgtEl>
                                        <p:attrNameLst>
                                          <p:attrName>style.visibility</p:attrName>
                                        </p:attrNameLst>
                                      </p:cBhvr>
                                      <p:to>
                                        <p:strVal val="visible"/>
                                      </p:to>
                                    </p:set>
                                    <p:animEffect transition="in" filter="blinds(horizontal)">
                                      <p:cBhvr>
                                        <p:cTn id="20" dur="500"/>
                                        <p:tgtEl>
                                          <p:spTgt spid="348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7" name="Rectangle 291">
            <a:extLst>
              <a:ext uri="{FF2B5EF4-FFF2-40B4-BE49-F238E27FC236}">
                <a16:creationId xmlns:a16="http://schemas.microsoft.com/office/drawing/2014/main" id="{16C8A66D-FC09-4C4C-A8F3-D0E87D9DD423}"/>
              </a:ext>
            </a:extLst>
          </p:cNvPr>
          <p:cNvSpPr>
            <a:spLocks noChangeArrowheads="1"/>
          </p:cNvSpPr>
          <p:nvPr/>
        </p:nvSpPr>
        <p:spPr bwMode="auto">
          <a:xfrm>
            <a:off x="0" y="6011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zh-CN">
              <a:latin typeface="Arial" panose="020B0604020202020204" pitchFamily="34" charset="0"/>
            </a:endParaRPr>
          </a:p>
        </p:txBody>
      </p:sp>
      <p:sp>
        <p:nvSpPr>
          <p:cNvPr id="9510" name="Text Box 294">
            <a:extLst>
              <a:ext uri="{FF2B5EF4-FFF2-40B4-BE49-F238E27FC236}">
                <a16:creationId xmlns:a16="http://schemas.microsoft.com/office/drawing/2014/main" id="{CC5FA710-E394-4568-A3A6-6955D0DD4D59}"/>
              </a:ext>
            </a:extLst>
          </p:cNvPr>
          <p:cNvSpPr txBox="1">
            <a:spLocks noChangeArrowheads="1"/>
          </p:cNvSpPr>
          <p:nvPr/>
        </p:nvSpPr>
        <p:spPr bwMode="auto">
          <a:xfrm>
            <a:off x="250825" y="476250"/>
            <a:ext cx="8424863" cy="260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a:t>
            </a:r>
          </a:p>
          <a:p>
            <a:pPr>
              <a:spcBef>
                <a:spcPct val="50000"/>
              </a:spcBef>
            </a:pPr>
            <a:r>
              <a:rPr lang="en-US" altLang="zh-CN" sz="2400" b="1"/>
              <a:t>  </a:t>
            </a:r>
            <a:r>
              <a:rPr lang="en-US" altLang="zh-CN" sz="2400" b="1">
                <a:solidFill>
                  <a:srgbClr val="FF0000"/>
                </a:solidFill>
                <a:latin typeface="Arial" panose="020B0604020202020204" pitchFamily="34" charset="0"/>
              </a:rPr>
              <a:t>“</a:t>
            </a:r>
            <a:r>
              <a:rPr lang="zh-CN" altLang="en-US" sz="2400" b="1">
                <a:solidFill>
                  <a:srgbClr val="FF0000"/>
                </a:solidFill>
              </a:rPr>
              <a:t>十三月世界历</a:t>
            </a:r>
            <a:r>
              <a:rPr lang="zh-CN" altLang="en-US" sz="2400" b="1">
                <a:solidFill>
                  <a:srgbClr val="FF0000"/>
                </a:solidFill>
                <a:latin typeface="Arial" panose="020B0604020202020204" pitchFamily="34" charset="0"/>
              </a:rPr>
              <a:t>”</a:t>
            </a:r>
            <a:r>
              <a:rPr lang="zh-CN" altLang="en-US" sz="2400" b="1">
                <a:solidFill>
                  <a:srgbClr val="FF0000"/>
                </a:solidFill>
              </a:rPr>
              <a:t>主要内容</a:t>
            </a:r>
          </a:p>
          <a:p>
            <a:pPr>
              <a:spcBef>
                <a:spcPct val="50000"/>
              </a:spcBef>
            </a:pPr>
            <a:r>
              <a:rPr lang="zh-CN" altLang="en-US" sz="2000" b="1"/>
              <a:t>     </a:t>
            </a:r>
            <a:r>
              <a:rPr lang="zh-CN" altLang="en-US" sz="2400" b="1"/>
              <a:t>把每年分</a:t>
            </a:r>
            <a:r>
              <a:rPr lang="en-US" altLang="zh-CN" sz="2400" b="1"/>
              <a:t>13</a:t>
            </a:r>
            <a:r>
              <a:rPr lang="zh-CN" altLang="en-US" sz="2400" b="1"/>
              <a:t>个月，每月</a:t>
            </a:r>
            <a:r>
              <a:rPr lang="en-US" altLang="zh-CN" sz="2400" b="1"/>
              <a:t>4</a:t>
            </a:r>
            <a:r>
              <a:rPr lang="zh-CN" altLang="en-US" sz="2400" b="1"/>
              <a:t>个星期，</a:t>
            </a:r>
            <a:r>
              <a:rPr lang="en-US" altLang="zh-CN" sz="2400" b="1"/>
              <a:t>28</a:t>
            </a:r>
            <a:r>
              <a:rPr lang="zh-CN" altLang="en-US" sz="2400" b="1"/>
              <a:t>日，计全年</a:t>
            </a:r>
            <a:r>
              <a:rPr lang="en-US" altLang="zh-CN" sz="2400" b="1"/>
              <a:t>52</a:t>
            </a:r>
            <a:r>
              <a:rPr lang="zh-CN" altLang="en-US" sz="2400" b="1"/>
              <a:t>个星期，</a:t>
            </a:r>
            <a:r>
              <a:rPr lang="en-US" altLang="zh-CN" sz="2400" b="1"/>
              <a:t>364</a:t>
            </a:r>
            <a:r>
              <a:rPr lang="zh-CN" altLang="en-US" sz="2400" b="1"/>
              <a:t>日，还有</a:t>
            </a:r>
            <a:r>
              <a:rPr lang="en-US" altLang="zh-CN" sz="2400" b="1"/>
              <a:t>1</a:t>
            </a:r>
            <a:r>
              <a:rPr lang="zh-CN" altLang="en-US" sz="2400" b="1"/>
              <a:t>～</a:t>
            </a:r>
            <a:r>
              <a:rPr lang="en-US" altLang="zh-CN" sz="2400" b="1"/>
              <a:t>2</a:t>
            </a:r>
            <a:r>
              <a:rPr lang="zh-CN" altLang="en-US" sz="2400" b="1"/>
              <a:t>日的新年假日。平年加</a:t>
            </a:r>
            <a:r>
              <a:rPr lang="en-US" altLang="zh-CN" sz="2400" b="1"/>
              <a:t>1</a:t>
            </a:r>
            <a:r>
              <a:rPr lang="zh-CN" altLang="en-US" sz="2400" b="1"/>
              <a:t>个假日，闰年加</a:t>
            </a:r>
            <a:r>
              <a:rPr lang="en-US" altLang="zh-CN" sz="2400" b="1"/>
              <a:t>2</a:t>
            </a:r>
            <a:r>
              <a:rPr lang="zh-CN" altLang="en-US" sz="2400" b="1"/>
              <a:t>个假日，都置于年末，不计入月份内，也不计入星期中。</a:t>
            </a:r>
            <a:endParaRPr lang="zh-CN" altLang="en-US" sz="2400" b="1">
              <a:solidFill>
                <a:srgbClr val="FF0000"/>
              </a:solidFill>
            </a:endParaRPr>
          </a:p>
          <a:p>
            <a:pPr>
              <a:spcBef>
                <a:spcPct val="50000"/>
              </a:spcBef>
            </a:pPr>
            <a:r>
              <a:rPr lang="zh-CN" altLang="en-US" b="1"/>
              <a:t>      </a:t>
            </a:r>
            <a:endParaRPr lang="zh-CN" altLang="en-US" sz="2400" b="1">
              <a:latin typeface="Arial" panose="020B0604020202020204" pitchFamily="34" charset="0"/>
            </a:endParaRPr>
          </a:p>
        </p:txBody>
      </p:sp>
      <p:sp>
        <p:nvSpPr>
          <p:cNvPr id="9511" name="Text Box 295">
            <a:extLst>
              <a:ext uri="{FF2B5EF4-FFF2-40B4-BE49-F238E27FC236}">
                <a16:creationId xmlns:a16="http://schemas.microsoft.com/office/drawing/2014/main" id="{6F477D4D-C68F-4B0E-B3D1-1809AC9BD0B3}"/>
              </a:ext>
            </a:extLst>
          </p:cNvPr>
          <p:cNvSpPr txBox="1">
            <a:spLocks noChangeArrowheads="1"/>
          </p:cNvSpPr>
          <p:nvPr/>
        </p:nvSpPr>
        <p:spPr bwMode="auto">
          <a:xfrm>
            <a:off x="323850" y="3213100"/>
            <a:ext cx="3960813"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这两个方案都是年年相同，永久不变，但它的缺点是存在着不计日序的日期，这样对记录社会活动和历史事件将带来很大麻烦。</a:t>
            </a:r>
          </a:p>
          <a:p>
            <a:pPr>
              <a:spcBef>
                <a:spcPct val="50000"/>
              </a:spcBef>
            </a:pPr>
            <a:endParaRPr lang="en-US" altLang="zh-CN" sz="2400"/>
          </a:p>
        </p:txBody>
      </p:sp>
      <p:grpSp>
        <p:nvGrpSpPr>
          <p:cNvPr id="9512" name="Group 296">
            <a:extLst>
              <a:ext uri="{FF2B5EF4-FFF2-40B4-BE49-F238E27FC236}">
                <a16:creationId xmlns:a16="http://schemas.microsoft.com/office/drawing/2014/main" id="{4727AFC9-DA0E-497B-878D-47A3B3ED0C1A}"/>
              </a:ext>
            </a:extLst>
          </p:cNvPr>
          <p:cNvGrpSpPr>
            <a:grpSpLocks/>
          </p:cNvGrpSpPr>
          <p:nvPr/>
        </p:nvGrpSpPr>
        <p:grpSpPr bwMode="auto">
          <a:xfrm rot="-1525072">
            <a:off x="4500563" y="3573463"/>
            <a:ext cx="4319587" cy="1079500"/>
            <a:chOff x="2789" y="2568"/>
            <a:chExt cx="2858" cy="1225"/>
          </a:xfrm>
        </p:grpSpPr>
        <p:sp>
          <p:nvSpPr>
            <p:cNvPr id="9513" name="AutoShape 297">
              <a:extLst>
                <a:ext uri="{FF2B5EF4-FFF2-40B4-BE49-F238E27FC236}">
                  <a16:creationId xmlns:a16="http://schemas.microsoft.com/office/drawing/2014/main" id="{6FA8F6E8-3BC5-4D73-A8F5-4360C31CEE42}"/>
                </a:ext>
              </a:extLst>
            </p:cNvPr>
            <p:cNvSpPr>
              <a:spLocks noChangeArrowheads="1"/>
            </p:cNvSpPr>
            <p:nvPr/>
          </p:nvSpPr>
          <p:spPr bwMode="auto">
            <a:xfrm>
              <a:off x="2789" y="2568"/>
              <a:ext cx="2858" cy="1225"/>
            </a:xfrm>
            <a:prstGeom prst="wedgeEllipseCallout">
              <a:avLst>
                <a:gd name="adj1" fmla="val -49301"/>
                <a:gd name="adj2" fmla="val -71060"/>
              </a:avLst>
            </a:prstGeom>
            <a:solidFill>
              <a:schemeClr val="accent1"/>
            </a:solidFill>
            <a:ln w="38100" algn="ctr">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Clr>
                  <a:schemeClr val="hlink"/>
                </a:buClr>
                <a:buSzPct val="65000"/>
                <a:buFont typeface="Wingdings" panose="05000000000000000000" pitchFamily="2" charset="2"/>
                <a:buNone/>
              </a:pPr>
              <a:endParaRPr lang="zh-CN" altLang="zh-CN" b="1">
                <a:effectLst>
                  <a:outerShdw blurRad="38100" dist="38100" dir="2700000" algn="tl">
                    <a:srgbClr val="000000"/>
                  </a:outerShdw>
                </a:effectLst>
                <a:latin typeface="Tahoma" panose="020B0604030504040204" pitchFamily="34" charset="0"/>
              </a:endParaRPr>
            </a:p>
          </p:txBody>
        </p:sp>
        <p:sp>
          <p:nvSpPr>
            <p:cNvPr id="9514" name="Text Box 298">
              <a:extLst>
                <a:ext uri="{FF2B5EF4-FFF2-40B4-BE49-F238E27FC236}">
                  <a16:creationId xmlns:a16="http://schemas.microsoft.com/office/drawing/2014/main" id="{422D9944-7E26-4A89-95D3-2DC37C1220D9}"/>
                </a:ext>
              </a:extLst>
            </p:cNvPr>
            <p:cNvSpPr txBox="1">
              <a:spLocks noChangeArrowheads="1"/>
            </p:cNvSpPr>
            <p:nvPr/>
          </p:nvSpPr>
          <p:spPr bwMode="auto">
            <a:xfrm>
              <a:off x="2924" y="2844"/>
              <a:ext cx="224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a:latin typeface="Verdana" panose="020B0604030504040204" pitchFamily="34" charset="0"/>
                </a:rPr>
                <a:t>世界历评价</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9512"/>
                                        </p:tgtEl>
                                        <p:attrNameLst>
                                          <p:attrName>style.visibility</p:attrName>
                                        </p:attrNameLst>
                                      </p:cBhvr>
                                      <p:to>
                                        <p:strVal val="visible"/>
                                      </p:to>
                                    </p:set>
                                    <p:animEffect transition="in" filter="slide(fromBottom)">
                                      <p:cBhvr>
                                        <p:cTn id="7" dur="500"/>
                                        <p:tgtEl>
                                          <p:spTgt spid="9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 Box 4">
            <a:extLst>
              <a:ext uri="{FF2B5EF4-FFF2-40B4-BE49-F238E27FC236}">
                <a16:creationId xmlns:a16="http://schemas.microsoft.com/office/drawing/2014/main" id="{34D0BD6C-5333-4D25-B899-64018B7D7219}"/>
              </a:ext>
            </a:extLst>
          </p:cNvPr>
          <p:cNvSpPr txBox="1">
            <a:spLocks noChangeArrowheads="1"/>
          </p:cNvSpPr>
          <p:nvPr/>
        </p:nvSpPr>
        <p:spPr bwMode="auto">
          <a:xfrm>
            <a:off x="1403350" y="1196975"/>
            <a:ext cx="6553200" cy="389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四</a:t>
            </a:r>
            <a:r>
              <a:rPr lang="en-US" altLang="zh-CN" sz="2800" b="1"/>
              <a:t>. </a:t>
            </a:r>
            <a:r>
              <a:rPr lang="zh-CN" altLang="en-US" sz="2800" b="1"/>
              <a:t>其它注意的问题</a:t>
            </a:r>
          </a:p>
          <a:p>
            <a:endParaRPr lang="zh-CN" altLang="en-US" b="1"/>
          </a:p>
          <a:p>
            <a:pPr>
              <a:buFontTx/>
              <a:buChar char="•"/>
            </a:pPr>
            <a:r>
              <a:rPr lang="zh-CN" altLang="en-US" sz="2400" b="1"/>
              <a:t>历法势必趋向统一。</a:t>
            </a:r>
          </a:p>
          <a:p>
            <a:pPr>
              <a:buFontTx/>
              <a:buChar char="•"/>
            </a:pPr>
            <a:r>
              <a:rPr lang="zh-CN" altLang="en-US" sz="2400" b="1"/>
              <a:t>    现在改历已不是一个国家或几个国家的事情，而是全世界的   事情，这样的事情自然要国际组织来协调。</a:t>
            </a:r>
          </a:p>
          <a:p>
            <a:pPr>
              <a:buFontTx/>
              <a:buChar char="•"/>
            </a:pPr>
            <a:r>
              <a:rPr lang="zh-CN" altLang="en-US" sz="2400" b="1"/>
              <a:t>    尽管现行的历法有诸多的缺点，但它还是通用的世界历法。</a:t>
            </a:r>
          </a:p>
          <a:p>
            <a:endParaRPr lang="zh-CN" altLang="en-US" sz="2400" b="1"/>
          </a:p>
          <a:p>
            <a:pPr>
              <a:spcBef>
                <a:spcPct val="50000"/>
              </a:spcBef>
            </a:pPr>
            <a:endParaRPr lang="en-US" altLang="zh-CN"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C747E8E-279B-4714-AA24-7154C68BBF50}"/>
              </a:ext>
            </a:extLst>
          </p:cNvPr>
          <p:cNvSpPr>
            <a:spLocks noChangeArrowheads="1"/>
          </p:cNvSpPr>
          <p:nvPr/>
        </p:nvSpPr>
        <p:spPr bwMode="auto">
          <a:xfrm>
            <a:off x="971550" y="392113"/>
            <a:ext cx="7272338" cy="618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en-US" sz="2000" b="1">
                <a:latin typeface="Arial" panose="020B0604020202020204" pitchFamily="34" charset="0"/>
              </a:rPr>
              <a:t>思考与练习题</a:t>
            </a:r>
          </a:p>
          <a:p>
            <a:r>
              <a:rPr lang="en-US" altLang="zh-CN" sz="2000" b="1">
                <a:latin typeface="Arial" panose="020B0604020202020204" pitchFamily="34" charset="0"/>
              </a:rPr>
              <a:t>1</a:t>
            </a:r>
            <a:r>
              <a:rPr lang="zh-CN" altLang="en-US" sz="2000" b="1">
                <a:latin typeface="Arial" panose="020B0604020202020204" pitchFamily="34" charset="0"/>
              </a:rPr>
              <a:t>．何谓时间？</a:t>
            </a:r>
          </a:p>
          <a:p>
            <a:r>
              <a:rPr lang="en-US" altLang="zh-CN" sz="2000" b="1">
                <a:latin typeface="Arial" panose="020B0604020202020204" pitchFamily="34" charset="0"/>
              </a:rPr>
              <a:t>2</a:t>
            </a:r>
            <a:r>
              <a:rPr lang="zh-CN" altLang="en-US" sz="2000" b="1">
                <a:latin typeface="Arial" panose="020B0604020202020204" pitchFamily="34" charset="0"/>
              </a:rPr>
              <a:t>．如何测时？常用的计时系统有哪些？试说明。</a:t>
            </a:r>
          </a:p>
          <a:p>
            <a:r>
              <a:rPr lang="en-US" altLang="zh-CN" sz="2000" b="1">
                <a:latin typeface="Arial" panose="020B0604020202020204" pitchFamily="34" charset="0"/>
              </a:rPr>
              <a:t>3</a:t>
            </a:r>
            <a:r>
              <a:rPr lang="zh-CN" altLang="en-US" sz="2000" b="1">
                <a:latin typeface="Arial" panose="020B0604020202020204" pitchFamily="34" charset="0"/>
              </a:rPr>
              <a:t>．已知某地毕宿五（</a:t>
            </a:r>
            <a:r>
              <a:rPr lang="en-US" altLang="zh-CN" sz="2000" b="1">
                <a:latin typeface="Arial" panose="020B0604020202020204" pitchFamily="34" charset="0"/>
              </a:rPr>
              <a:t>α=4h35m</a:t>
            </a:r>
            <a:r>
              <a:rPr lang="zh-CN" altLang="en-US" sz="2000" b="1">
                <a:latin typeface="Arial" panose="020B0604020202020204" pitchFamily="34" charset="0"/>
              </a:rPr>
              <a:t>）正在上中天，当日太阳的赤经</a:t>
            </a:r>
            <a:r>
              <a:rPr lang="en-US" altLang="zh-CN" sz="2000" b="1">
                <a:latin typeface="Arial" panose="020B0604020202020204" pitchFamily="34" charset="0"/>
              </a:rPr>
              <a:t>α⊙</a:t>
            </a:r>
            <a:r>
              <a:rPr lang="zh-CN" altLang="en-US" sz="2000" b="1">
                <a:latin typeface="Arial" panose="020B0604020202020204" pitchFamily="34" charset="0"/>
              </a:rPr>
              <a:t>为</a:t>
            </a:r>
            <a:r>
              <a:rPr lang="en-US" altLang="zh-CN" sz="2000" b="1">
                <a:latin typeface="Arial" panose="020B0604020202020204" pitchFamily="34" charset="0"/>
              </a:rPr>
              <a:t>21h51m44s</a:t>
            </a:r>
            <a:r>
              <a:rPr lang="zh-CN" altLang="en-US" sz="2000" b="1">
                <a:latin typeface="Arial" panose="020B0604020202020204" pitchFamily="34" charset="0"/>
              </a:rPr>
              <a:t>，时差为</a:t>
            </a:r>
            <a:r>
              <a:rPr lang="en-US" altLang="zh-CN" sz="2000" b="1">
                <a:latin typeface="Arial" panose="020B0604020202020204" pitchFamily="34" charset="0"/>
              </a:rPr>
              <a:t>-14m13s</a:t>
            </a:r>
            <a:r>
              <a:rPr lang="zh-CN" altLang="en-US" sz="2000" b="1">
                <a:latin typeface="Arial" panose="020B0604020202020204" pitchFamily="34" charset="0"/>
              </a:rPr>
              <a:t>，求当时该地的平时。（参考答案：</a:t>
            </a:r>
            <a:r>
              <a:rPr lang="en-US" altLang="zh-CN" sz="2000" b="1">
                <a:latin typeface="Arial" panose="020B0604020202020204" pitchFamily="34" charset="0"/>
              </a:rPr>
              <a:t>18h57m29s</a:t>
            </a:r>
            <a:r>
              <a:rPr lang="zh-CN" altLang="en-US" sz="2000" b="1">
                <a:latin typeface="Arial" panose="020B0604020202020204" pitchFamily="34" charset="0"/>
              </a:rPr>
              <a:t>）</a:t>
            </a:r>
          </a:p>
          <a:p>
            <a:r>
              <a:rPr lang="en-US" altLang="zh-CN" sz="2000" b="1">
                <a:latin typeface="Arial" panose="020B0604020202020204" pitchFamily="34" charset="0"/>
              </a:rPr>
              <a:t>4.</a:t>
            </a:r>
            <a:r>
              <a:rPr lang="zh-CN" altLang="en-US" sz="2000" b="1">
                <a:latin typeface="Arial" panose="020B0604020202020204" pitchFamily="34" charset="0"/>
              </a:rPr>
              <a:t>在成都某地（</a:t>
            </a:r>
            <a:r>
              <a:rPr lang="en-US" altLang="zh-CN" sz="2000" b="1">
                <a:latin typeface="Arial" panose="020B0604020202020204" pitchFamily="34" charset="0"/>
              </a:rPr>
              <a:t>λ=104°05′E=6h56m20sE</a:t>
            </a:r>
            <a:r>
              <a:rPr lang="zh-CN" altLang="en-US" sz="2000" b="1">
                <a:latin typeface="Arial" panose="020B0604020202020204" pitchFamily="34" charset="0"/>
              </a:rPr>
              <a:t>）</a:t>
            </a:r>
            <a:r>
              <a:rPr lang="en-US" altLang="zh-CN" sz="2000" b="1">
                <a:latin typeface="Arial" panose="020B0604020202020204" pitchFamily="34" charset="0"/>
              </a:rPr>
              <a:t>5</a:t>
            </a:r>
            <a:r>
              <a:rPr lang="zh-CN" altLang="en-US" sz="2000" b="1">
                <a:latin typeface="Arial" panose="020B0604020202020204" pitchFamily="34" charset="0"/>
              </a:rPr>
              <a:t>月</a:t>
            </a:r>
            <a:r>
              <a:rPr lang="en-US" altLang="zh-CN" sz="2000" b="1">
                <a:latin typeface="Arial" panose="020B0604020202020204" pitchFamily="34" charset="0"/>
              </a:rPr>
              <a:t>6</a:t>
            </a:r>
            <a:r>
              <a:rPr lang="zh-CN" altLang="en-US" sz="2000" b="1">
                <a:latin typeface="Arial" panose="020B0604020202020204" pitchFamily="34" charset="0"/>
              </a:rPr>
              <a:t>日用日晷测得视太阳时</a:t>
            </a:r>
            <a:r>
              <a:rPr lang="en-US" altLang="zh-CN" sz="2000" b="1">
                <a:latin typeface="Arial" panose="020B0604020202020204" pitchFamily="34" charset="0"/>
              </a:rPr>
              <a:t>10h02m</a:t>
            </a:r>
            <a:r>
              <a:rPr lang="zh-CN" altLang="en-US" sz="2000" b="1">
                <a:latin typeface="Arial" panose="020B0604020202020204" pitchFamily="34" charset="0"/>
              </a:rPr>
              <a:t>，求相应的地方平时及北京时间</a:t>
            </a:r>
            <a:r>
              <a:rPr lang="en-US" altLang="zh-CN" sz="2000" b="1">
                <a:latin typeface="Arial" panose="020B0604020202020204" pitchFamily="34" charset="0"/>
              </a:rPr>
              <a:t>(</a:t>
            </a:r>
            <a:r>
              <a:rPr lang="zh-CN" altLang="en-US" sz="2000" b="1">
                <a:latin typeface="Arial" panose="020B0604020202020204" pitchFamily="34" charset="0"/>
              </a:rPr>
              <a:t>时差为</a:t>
            </a:r>
            <a:r>
              <a:rPr lang="en-US" altLang="zh-CN" sz="2000" b="1">
                <a:latin typeface="Arial" panose="020B0604020202020204" pitchFamily="34" charset="0"/>
              </a:rPr>
              <a:t>3m24s)</a:t>
            </a:r>
            <a:r>
              <a:rPr lang="zh-CN" altLang="en-US" sz="2000" b="1">
                <a:latin typeface="Arial" panose="020B0604020202020204" pitchFamily="34" charset="0"/>
              </a:rPr>
              <a:t>。（参考答案：</a:t>
            </a:r>
            <a:r>
              <a:rPr lang="en-US" altLang="zh-CN" sz="2000" b="1">
                <a:latin typeface="Arial" panose="020B0604020202020204" pitchFamily="34" charset="0"/>
              </a:rPr>
              <a:t>9h58m36s</a:t>
            </a:r>
            <a:r>
              <a:rPr lang="zh-CN" altLang="en-US" sz="2000" b="1">
                <a:latin typeface="Arial" panose="020B0604020202020204" pitchFamily="34" charset="0"/>
              </a:rPr>
              <a:t>；</a:t>
            </a:r>
            <a:r>
              <a:rPr lang="en-US" altLang="zh-CN" sz="2000" b="1">
                <a:latin typeface="Arial" panose="020B0604020202020204" pitchFamily="34" charset="0"/>
              </a:rPr>
              <a:t>11h02m16s</a:t>
            </a:r>
            <a:r>
              <a:rPr lang="zh-CN" altLang="en-US" sz="2000" b="1">
                <a:latin typeface="Arial" panose="020B0604020202020204" pitchFamily="34" charset="0"/>
              </a:rPr>
              <a:t>）</a:t>
            </a:r>
          </a:p>
          <a:p>
            <a:r>
              <a:rPr lang="en-US" altLang="zh-CN" sz="2000" b="1">
                <a:latin typeface="Arial" panose="020B0604020202020204" pitchFamily="34" charset="0"/>
              </a:rPr>
              <a:t>5.</a:t>
            </a:r>
            <a:r>
              <a:rPr lang="zh-CN" altLang="en-US" sz="2000" b="1">
                <a:latin typeface="Arial" panose="020B0604020202020204" pitchFamily="34" charset="0"/>
              </a:rPr>
              <a:t>已知东八区的区时为</a:t>
            </a:r>
            <a:r>
              <a:rPr lang="en-US" altLang="zh-CN" sz="2000" b="1">
                <a:latin typeface="Arial" panose="020B0604020202020204" pitchFamily="34" charset="0"/>
              </a:rPr>
              <a:t>2000</a:t>
            </a:r>
            <a:r>
              <a:rPr lang="zh-CN" altLang="en-US" sz="2000" b="1">
                <a:latin typeface="Arial" panose="020B0604020202020204" pitchFamily="34" charset="0"/>
              </a:rPr>
              <a:t>年</a:t>
            </a:r>
            <a:r>
              <a:rPr lang="en-US" altLang="zh-CN" sz="2000" b="1">
                <a:latin typeface="Arial" panose="020B0604020202020204" pitchFamily="34" charset="0"/>
              </a:rPr>
              <a:t>1</a:t>
            </a:r>
            <a:r>
              <a:rPr lang="zh-CN" altLang="en-US" sz="2000" b="1">
                <a:latin typeface="Arial" panose="020B0604020202020204" pitchFamily="34" charset="0"/>
              </a:rPr>
              <a:t>月</a:t>
            </a:r>
            <a:r>
              <a:rPr lang="en-US" altLang="zh-CN" sz="2000" b="1">
                <a:latin typeface="Arial" panose="020B0604020202020204" pitchFamily="34" charset="0"/>
              </a:rPr>
              <a:t>13</a:t>
            </a:r>
            <a:r>
              <a:rPr lang="zh-CN" altLang="en-US" sz="2000" b="1">
                <a:latin typeface="Arial" panose="020B0604020202020204" pitchFamily="34" charset="0"/>
              </a:rPr>
              <a:t>日</a:t>
            </a:r>
            <a:r>
              <a:rPr lang="en-US" altLang="zh-CN" sz="2000" b="1">
                <a:latin typeface="Arial" panose="020B0604020202020204" pitchFamily="34" charset="0"/>
              </a:rPr>
              <a:t>8h</a:t>
            </a:r>
            <a:r>
              <a:rPr lang="zh-CN" altLang="en-US" sz="2000" b="1">
                <a:latin typeface="Arial" panose="020B0604020202020204" pitchFamily="34" charset="0"/>
              </a:rPr>
              <a:t>，求西九区的区时？（参考答案：</a:t>
            </a:r>
            <a:r>
              <a:rPr lang="en-US" altLang="zh-CN" sz="2000" b="1">
                <a:latin typeface="Arial" panose="020B0604020202020204" pitchFamily="34" charset="0"/>
              </a:rPr>
              <a:t>12</a:t>
            </a:r>
            <a:r>
              <a:rPr lang="zh-CN" altLang="en-US" sz="2000" b="1">
                <a:latin typeface="Arial" panose="020B0604020202020204" pitchFamily="34" charset="0"/>
              </a:rPr>
              <a:t>日</a:t>
            </a:r>
            <a:r>
              <a:rPr lang="en-US" altLang="zh-CN" sz="2000" b="1">
                <a:latin typeface="Arial" panose="020B0604020202020204" pitchFamily="34" charset="0"/>
              </a:rPr>
              <a:t>15h</a:t>
            </a:r>
            <a:r>
              <a:rPr lang="zh-CN" altLang="en-US" sz="2000" b="1">
                <a:latin typeface="Arial" panose="020B0604020202020204" pitchFamily="34" charset="0"/>
              </a:rPr>
              <a:t>）</a:t>
            </a:r>
          </a:p>
          <a:p>
            <a:r>
              <a:rPr lang="en-US" altLang="zh-CN" sz="2000" b="1">
                <a:latin typeface="Arial" panose="020B0604020202020204" pitchFamily="34" charset="0"/>
              </a:rPr>
              <a:t>6.</a:t>
            </a:r>
            <a:r>
              <a:rPr lang="zh-CN" altLang="en-US" sz="2000" b="1">
                <a:latin typeface="Arial" panose="020B0604020202020204" pitchFamily="34" charset="0"/>
              </a:rPr>
              <a:t>为什么要设立国际日期变更线？</a:t>
            </a:r>
          </a:p>
          <a:p>
            <a:r>
              <a:rPr lang="en-US" altLang="zh-CN" sz="2000" b="1">
                <a:latin typeface="Arial" panose="020B0604020202020204" pitchFamily="34" charset="0"/>
              </a:rPr>
              <a:t>7.</a:t>
            </a:r>
            <a:r>
              <a:rPr lang="zh-CN" altLang="en-US" sz="2000" b="1">
                <a:latin typeface="Arial" panose="020B0604020202020204" pitchFamily="34" charset="0"/>
              </a:rPr>
              <a:t>简述我国及世界时间服务状况。</a:t>
            </a:r>
          </a:p>
          <a:p>
            <a:r>
              <a:rPr lang="en-US" altLang="zh-CN" sz="2000" b="1">
                <a:latin typeface="Arial" panose="020B0604020202020204" pitchFamily="34" charset="0"/>
              </a:rPr>
              <a:t>8.</a:t>
            </a:r>
            <a:r>
              <a:rPr lang="zh-CN" altLang="en-US" sz="2000" b="1">
                <a:latin typeface="Arial" panose="020B0604020202020204" pitchFamily="34" charset="0"/>
              </a:rPr>
              <a:t>何谓历法？常用的历法有哪些？各有哪些特点？试举例说明。</a:t>
            </a:r>
          </a:p>
          <a:p>
            <a:r>
              <a:rPr lang="en-US" altLang="zh-CN" sz="2000" b="1">
                <a:latin typeface="Arial" panose="020B0604020202020204" pitchFamily="34" charset="0"/>
              </a:rPr>
              <a:t>9.</a:t>
            </a:r>
            <a:r>
              <a:rPr lang="zh-CN" altLang="en-US" sz="2000" b="1">
                <a:latin typeface="Arial" panose="020B0604020202020204" pitchFamily="34" charset="0"/>
              </a:rPr>
              <a:t>现行阳历是如何演变的？</a:t>
            </a:r>
          </a:p>
          <a:p>
            <a:endParaRPr lang="zh-CN" altLang="en-US" sz="2000" b="1">
              <a:latin typeface="Arial" panose="020B0604020202020204" pitchFamily="34" charset="0"/>
            </a:endParaRPr>
          </a:p>
          <a:p>
            <a:r>
              <a:rPr lang="zh-CN" altLang="en-US" sz="2000" b="1">
                <a:latin typeface="Arial" panose="020B0604020202020204" pitchFamily="34" charset="0"/>
              </a:rPr>
              <a:t>进一步讨论题：</a:t>
            </a:r>
          </a:p>
          <a:p>
            <a:r>
              <a:rPr lang="en-US" altLang="zh-CN" sz="2000" b="1">
                <a:latin typeface="Arial" panose="020B0604020202020204" pitchFamily="34" charset="0"/>
              </a:rPr>
              <a:t>1</a:t>
            </a:r>
            <a:r>
              <a:rPr lang="zh-CN" altLang="en-US" sz="2000" b="1">
                <a:latin typeface="Arial" panose="020B0604020202020204" pitchFamily="34" charset="0"/>
              </a:rPr>
              <a:t>．人类对时间的认识以及如何把握时间。</a:t>
            </a:r>
          </a:p>
          <a:p>
            <a:r>
              <a:rPr lang="en-US" altLang="zh-CN" sz="2000" b="1">
                <a:latin typeface="Arial" panose="020B0604020202020204" pitchFamily="34" charset="0"/>
              </a:rPr>
              <a:t>2</a:t>
            </a:r>
            <a:r>
              <a:rPr lang="zh-CN" altLang="en-US" sz="2000" b="1">
                <a:latin typeface="Arial" panose="020B0604020202020204" pitchFamily="34" charset="0"/>
              </a:rPr>
              <a:t>．我国传统的阴阳历</a:t>
            </a:r>
            <a:r>
              <a:rPr lang="en-US" altLang="zh-CN" sz="2000" b="1">
                <a:latin typeface="Arial" panose="020B0604020202020204" pitchFamily="34" charset="0"/>
              </a:rPr>
              <a:t>——</a:t>
            </a:r>
            <a:r>
              <a:rPr lang="zh-CN" altLang="en-US" sz="2000" b="1">
                <a:latin typeface="Arial" panose="020B0604020202020204" pitchFamily="34" charset="0"/>
              </a:rPr>
              <a:t>农历如何演变至今。</a:t>
            </a:r>
          </a:p>
          <a:p>
            <a:r>
              <a:rPr lang="en-US" altLang="zh-CN" sz="2000" b="1">
                <a:latin typeface="Arial" panose="020B0604020202020204" pitchFamily="34" charset="0"/>
              </a:rPr>
              <a:t>3</a:t>
            </a:r>
            <a:r>
              <a:rPr lang="zh-CN" altLang="en-US" sz="2000" b="1">
                <a:latin typeface="Arial" panose="020B0604020202020204" pitchFamily="34" charset="0"/>
              </a:rPr>
              <a:t>．为什么说“历法改革是世界性的问题”</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a:extLst>
              <a:ext uri="{FF2B5EF4-FFF2-40B4-BE49-F238E27FC236}">
                <a16:creationId xmlns:a16="http://schemas.microsoft.com/office/drawing/2014/main" id="{C939E439-F7D6-4E59-8ECB-7A7FA2274BF9}"/>
              </a:ext>
            </a:extLst>
          </p:cNvPr>
          <p:cNvSpPr txBox="1">
            <a:spLocks noChangeArrowheads="1"/>
          </p:cNvSpPr>
          <p:nvPr/>
        </p:nvSpPr>
        <p:spPr bwMode="auto">
          <a:xfrm>
            <a:off x="6516688" y="5734050"/>
            <a:ext cx="23320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latin typeface="Arial" panose="020B0604020202020204" pitchFamily="34" charset="0"/>
                <a:ea typeface="隶书" panose="02010509060101010101" pitchFamily="49" charset="-122"/>
              </a:rPr>
              <a:t>第三章结束</a:t>
            </a:r>
          </a:p>
        </p:txBody>
      </p:sp>
      <p:sp>
        <p:nvSpPr>
          <p:cNvPr id="26629" name="WordArt 5">
            <a:extLst>
              <a:ext uri="{FF2B5EF4-FFF2-40B4-BE49-F238E27FC236}">
                <a16:creationId xmlns:a16="http://schemas.microsoft.com/office/drawing/2014/main" id="{E43F65C3-2FBB-4F55-B210-7FAC4471109A}"/>
              </a:ext>
            </a:extLst>
          </p:cNvPr>
          <p:cNvSpPr>
            <a:spLocks noChangeArrowheads="1" noChangeShapeType="1" noTextEdit="1"/>
          </p:cNvSpPr>
          <p:nvPr/>
        </p:nvSpPr>
        <p:spPr bwMode="auto">
          <a:xfrm>
            <a:off x="1979613" y="1844675"/>
            <a:ext cx="4752975" cy="2665413"/>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44444"/>
              </a:avLst>
            </a:prstTxWarp>
            <a:scene3d>
              <a:camera prst="legacyPerspectiveFront">
                <a:rot lat="20519999" lon="1080000" rev="0"/>
              </a:camera>
              <a:lightRig rig="legacyHarsh2" dir="b"/>
            </a:scene3d>
            <a:sp3d extrusionH="430200" prstMaterial="legacyMatte">
              <a:extrusionClr>
                <a:srgbClr val="FF6600"/>
              </a:extrusionClr>
              <a:contourClr>
                <a:srgbClr val="FFE701"/>
              </a:contourClr>
            </a:sp3d>
          </a:bodyPr>
          <a:lstStyle/>
          <a:p>
            <a:pPr algn="ctr"/>
            <a:r>
              <a:rPr lang="zh-CN" altLang="en-US" sz="3600" kern="10">
                <a:ln w="9525">
                  <a:round/>
                  <a:headEnd/>
                  <a:tailEnd/>
                </a:ln>
                <a:gradFill rotWithShape="0">
                  <a:gsLst>
                    <a:gs pos="0">
                      <a:srgbClr val="FFE701"/>
                    </a:gs>
                    <a:gs pos="100000">
                      <a:srgbClr val="FE3E02"/>
                    </a:gs>
                  </a:gsLst>
                  <a:lin ang="5400000" scaled="1"/>
                </a:gradFill>
                <a:latin typeface="宋体" panose="02010600030101010101" pitchFamily="2" charset="-122"/>
              </a:rPr>
              <a:t>谢谢听讲</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4104" name="Group 8">
            <a:extLst>
              <a:ext uri="{FF2B5EF4-FFF2-40B4-BE49-F238E27FC236}">
                <a16:creationId xmlns:a16="http://schemas.microsoft.com/office/drawing/2014/main" id="{63A2977D-C410-40E2-B429-0AF743AC60B6}"/>
              </a:ext>
            </a:extLst>
          </p:cNvPr>
          <p:cNvGrpSpPr>
            <a:grpSpLocks/>
          </p:cNvGrpSpPr>
          <p:nvPr/>
        </p:nvGrpSpPr>
        <p:grpSpPr bwMode="auto">
          <a:xfrm>
            <a:off x="250825" y="333375"/>
            <a:ext cx="8893175" cy="6016625"/>
            <a:chOff x="158" y="210"/>
            <a:chExt cx="5602" cy="3790"/>
          </a:xfrm>
        </p:grpSpPr>
        <p:sp>
          <p:nvSpPr>
            <p:cNvPr id="4098" name="Text Box 2">
              <a:extLst>
                <a:ext uri="{FF2B5EF4-FFF2-40B4-BE49-F238E27FC236}">
                  <a16:creationId xmlns:a16="http://schemas.microsoft.com/office/drawing/2014/main" id="{FF70711F-4A53-4AE8-A4E0-FC16F1F333FD}"/>
                </a:ext>
              </a:extLst>
            </p:cNvPr>
            <p:cNvSpPr txBox="1">
              <a:spLocks noChangeArrowheads="1"/>
            </p:cNvSpPr>
            <p:nvPr/>
          </p:nvSpPr>
          <p:spPr bwMode="auto">
            <a:xfrm>
              <a:off x="158" y="210"/>
              <a:ext cx="5352" cy="2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258763">
                <a:defRPr>
                  <a:solidFill>
                    <a:schemeClr val="tx1"/>
                  </a:solidFill>
                  <a:latin typeface="Arial" panose="020B0604020202020204" pitchFamily="34" charset="0"/>
                  <a:ea typeface="宋体" panose="02010600030101010101" pitchFamily="2" charset="-122"/>
                </a:defRPr>
              </a:lvl1pPr>
              <a:lvl2pPr marL="1077913">
                <a:defRPr>
                  <a:solidFill>
                    <a:schemeClr val="tx1"/>
                  </a:solidFill>
                  <a:latin typeface="Arial" panose="020B0604020202020204" pitchFamily="34" charset="0"/>
                  <a:ea typeface="宋体" panose="02010600030101010101" pitchFamily="2" charset="-122"/>
                </a:defRPr>
              </a:lvl2pPr>
              <a:lvl3pPr marL="1257300">
                <a:defRPr>
                  <a:solidFill>
                    <a:schemeClr val="tx1"/>
                  </a:solidFill>
                  <a:latin typeface="Arial" panose="020B0604020202020204" pitchFamily="34" charset="0"/>
                  <a:ea typeface="宋体" panose="02010600030101010101" pitchFamily="2" charset="-122"/>
                </a:defRPr>
              </a:lvl3pPr>
              <a:lvl4pPr marL="1436688">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600" b="1">
                  <a:latin typeface="宋体" panose="02010600030101010101" pitchFamily="2" charset="-122"/>
                </a:rPr>
                <a:t>二、时间计量系统 </a:t>
              </a:r>
            </a:p>
            <a:p>
              <a:pPr>
                <a:spcBef>
                  <a:spcPct val="50000"/>
                </a:spcBef>
              </a:pPr>
              <a:r>
                <a:rPr lang="zh-CN" altLang="en-US" sz="2800" b="1">
                  <a:solidFill>
                    <a:srgbClr val="FF0000"/>
                  </a:solidFill>
                  <a:latin typeface="宋体" panose="02010600030101010101" pitchFamily="2" charset="-122"/>
                </a:rPr>
                <a:t>恒星时</a:t>
              </a:r>
              <a:r>
                <a:rPr lang="zh-CN" altLang="en-US" sz="2800" b="1">
                  <a:latin typeface="宋体" panose="02010600030101010101" pitchFamily="2" charset="-122"/>
                </a:rPr>
                <a:t>：</a:t>
              </a:r>
              <a:r>
                <a:rPr lang="zh-CN" altLang="en-US" sz="2800" b="1">
                  <a:latin typeface="Times New Roman" panose="02020603050405020304" pitchFamily="18" charset="0"/>
                </a:rPr>
                <a:t>把恒星作为参考点，地球自转一周的时间为一个恒星日。</a:t>
              </a:r>
            </a:p>
            <a:p>
              <a:pPr>
                <a:spcBef>
                  <a:spcPct val="50000"/>
                </a:spcBef>
              </a:pPr>
              <a:r>
                <a:rPr lang="zh-CN" altLang="en-US" sz="2800" b="1">
                  <a:solidFill>
                    <a:schemeClr val="folHlink"/>
                  </a:solidFill>
                  <a:latin typeface="Times New Roman" panose="02020603050405020304" pitchFamily="18" charset="0"/>
                </a:rPr>
                <a:t>    </a:t>
              </a:r>
              <a:r>
                <a:rPr lang="zh-CN" altLang="en-US" sz="2800" b="1">
                  <a:latin typeface="Times New Roman" panose="02020603050405020304" pitchFamily="18" charset="0"/>
                </a:rPr>
                <a:t>任何瞬间的恒星时，在数值上等于该瞬间上中天的恒星的赤经。</a:t>
              </a:r>
              <a:r>
                <a:rPr lang="zh-CN" altLang="en-US" sz="2800" b="1">
                  <a:latin typeface="宋体" panose="02010600030101010101" pitchFamily="2" charset="-122"/>
                </a:rPr>
                <a:t>目前天文界已人为规定春分点的时角就是恒星时</a:t>
              </a:r>
              <a:r>
                <a:rPr lang="zh-CN" altLang="en-US" sz="2800" b="1">
                  <a:latin typeface="Times New Roman" panose="02020603050405020304" pitchFamily="18" charset="0"/>
                </a:rPr>
                <a:t> 。</a:t>
              </a:r>
              <a:r>
                <a:rPr lang="zh-CN" altLang="en-US" sz="2800" b="1">
                  <a:latin typeface="宋体" panose="02010600030101010101" pitchFamily="2" charset="-122"/>
                </a:rPr>
                <a:t> </a:t>
              </a:r>
            </a:p>
            <a:p>
              <a:pPr>
                <a:spcBef>
                  <a:spcPct val="50000"/>
                </a:spcBef>
              </a:pPr>
              <a:r>
                <a:rPr lang="zh-CN" altLang="en-US" sz="2800" b="1">
                  <a:solidFill>
                    <a:srgbClr val="FF0000"/>
                  </a:solidFill>
                  <a:latin typeface="宋体" panose="02010600030101010101" pitchFamily="2" charset="-122"/>
                  <a:hlinkClick r:id="rId2" action="ppaction://hlinksldjump"/>
                </a:rPr>
                <a:t>太阳时</a:t>
              </a:r>
              <a:r>
                <a:rPr lang="zh-CN" altLang="en-US" sz="2800" b="1">
                  <a:latin typeface="宋体" panose="02010600030101010101" pitchFamily="2" charset="-122"/>
                </a:rPr>
                <a:t>：</a:t>
              </a:r>
              <a:r>
                <a:rPr lang="zh-CN" altLang="en-US" sz="2800" b="1">
                  <a:latin typeface="宋体" panose="02010600030101010101" pitchFamily="2" charset="-122"/>
                  <a:cs typeface="Times New Roman" panose="02020603050405020304" pitchFamily="18" charset="0"/>
                </a:rPr>
                <a:t>以太阳在天穹上的位置来确定一日中的时间</a:t>
              </a:r>
              <a:r>
                <a:rPr lang="zh-CN" altLang="en-US" sz="2800" b="1">
                  <a:latin typeface="宋体" panose="02010600030101010101" pitchFamily="2" charset="-122"/>
                </a:rPr>
                <a:t>。它有视太阳时和平太阳时之分。</a:t>
              </a:r>
              <a:endParaRPr lang="zh-CN" altLang="en-US" sz="2400" b="1">
                <a:latin typeface="宋体" panose="02010600030101010101" pitchFamily="2" charset="-122"/>
              </a:endParaRPr>
            </a:p>
          </p:txBody>
        </p:sp>
        <p:grpSp>
          <p:nvGrpSpPr>
            <p:cNvPr id="4103" name="Group 7">
              <a:extLst>
                <a:ext uri="{FF2B5EF4-FFF2-40B4-BE49-F238E27FC236}">
                  <a16:creationId xmlns:a16="http://schemas.microsoft.com/office/drawing/2014/main" id="{BDDA1EC2-C881-45D0-8262-9A54559CCFCE}"/>
                </a:ext>
              </a:extLst>
            </p:cNvPr>
            <p:cNvGrpSpPr>
              <a:grpSpLocks/>
            </p:cNvGrpSpPr>
            <p:nvPr/>
          </p:nvGrpSpPr>
          <p:grpSpPr bwMode="auto">
            <a:xfrm>
              <a:off x="340" y="2976"/>
              <a:ext cx="5420" cy="1024"/>
              <a:chOff x="340" y="2976"/>
              <a:chExt cx="5420" cy="1024"/>
            </a:xfrm>
          </p:grpSpPr>
          <p:grpSp>
            <p:nvGrpSpPr>
              <p:cNvPr id="4099" name="Group 3">
                <a:extLst>
                  <a:ext uri="{FF2B5EF4-FFF2-40B4-BE49-F238E27FC236}">
                    <a16:creationId xmlns:a16="http://schemas.microsoft.com/office/drawing/2014/main" id="{8F368B32-D583-4FD6-AD09-86B08759F98C}"/>
                  </a:ext>
                </a:extLst>
              </p:cNvPr>
              <p:cNvGrpSpPr>
                <a:grpSpLocks/>
              </p:cNvGrpSpPr>
              <p:nvPr/>
            </p:nvGrpSpPr>
            <p:grpSpPr bwMode="auto">
              <a:xfrm rot="-1525072">
                <a:off x="3265" y="2976"/>
                <a:ext cx="2495" cy="680"/>
                <a:chOff x="2789" y="2568"/>
                <a:chExt cx="2858" cy="1225"/>
              </a:xfrm>
            </p:grpSpPr>
            <p:sp>
              <p:nvSpPr>
                <p:cNvPr id="4100" name="AutoShape 4">
                  <a:extLst>
                    <a:ext uri="{FF2B5EF4-FFF2-40B4-BE49-F238E27FC236}">
                      <a16:creationId xmlns:a16="http://schemas.microsoft.com/office/drawing/2014/main" id="{75B412A9-9BFE-49E2-8A09-5515C050782B}"/>
                    </a:ext>
                  </a:extLst>
                </p:cNvPr>
                <p:cNvSpPr>
                  <a:spLocks noChangeArrowheads="1"/>
                </p:cNvSpPr>
                <p:nvPr/>
              </p:nvSpPr>
              <p:spPr bwMode="auto">
                <a:xfrm>
                  <a:off x="2789" y="2568"/>
                  <a:ext cx="2858" cy="1225"/>
                </a:xfrm>
                <a:prstGeom prst="wedgeEllipseCallout">
                  <a:avLst>
                    <a:gd name="adj1" fmla="val -49301"/>
                    <a:gd name="adj2" fmla="val -71060"/>
                  </a:avLst>
                </a:prstGeom>
                <a:solidFill>
                  <a:schemeClr val="accent1"/>
                </a:solidFill>
                <a:ln w="38100" algn="ctr">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Clr>
                      <a:schemeClr val="hlink"/>
                    </a:buClr>
                    <a:buSzPct val="65000"/>
                    <a:buFont typeface="Wingdings" panose="05000000000000000000" pitchFamily="2" charset="2"/>
                    <a:buNone/>
                  </a:pPr>
                  <a:endParaRPr lang="zh-CN" altLang="zh-CN" b="1">
                    <a:effectLst>
                      <a:outerShdw blurRad="38100" dist="38100" dir="2700000" algn="tl">
                        <a:srgbClr val="000000"/>
                      </a:outerShdw>
                    </a:effectLst>
                    <a:latin typeface="Tahoma" panose="020B0604030504040204" pitchFamily="34" charset="0"/>
                  </a:endParaRPr>
                </a:p>
              </p:txBody>
            </p:sp>
            <p:sp>
              <p:nvSpPr>
                <p:cNvPr id="4101" name="Text Box 5">
                  <a:extLst>
                    <a:ext uri="{FF2B5EF4-FFF2-40B4-BE49-F238E27FC236}">
                      <a16:creationId xmlns:a16="http://schemas.microsoft.com/office/drawing/2014/main" id="{36C96815-C367-4F98-B8E3-1B059933C015}"/>
                    </a:ext>
                  </a:extLst>
                </p:cNvPr>
                <p:cNvSpPr txBox="1">
                  <a:spLocks noChangeArrowheads="1"/>
                </p:cNvSpPr>
                <p:nvPr/>
              </p:nvSpPr>
              <p:spPr bwMode="auto">
                <a:xfrm>
                  <a:off x="2924" y="2844"/>
                  <a:ext cx="224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dist"/>
                  <a:r>
                    <a:rPr lang="zh-CN" altLang="en-US" sz="2400" b="1">
                      <a:latin typeface="Verdana" panose="020B0604030504040204" pitchFamily="34" charset="0"/>
                    </a:rPr>
                    <a:t>太阳时与恒星时差别</a:t>
                  </a:r>
                </a:p>
              </p:txBody>
            </p:sp>
          </p:grpSp>
          <p:sp>
            <p:nvSpPr>
              <p:cNvPr id="4102" name="Text Box 6">
                <a:extLst>
                  <a:ext uri="{FF2B5EF4-FFF2-40B4-BE49-F238E27FC236}">
                    <a16:creationId xmlns:a16="http://schemas.microsoft.com/office/drawing/2014/main" id="{6B4DD2AE-B34F-44C8-A432-75B237D0C51B}"/>
                  </a:ext>
                </a:extLst>
              </p:cNvPr>
              <p:cNvSpPr txBox="1">
                <a:spLocks noChangeArrowheads="1"/>
              </p:cNvSpPr>
              <p:nvPr/>
            </p:nvSpPr>
            <p:spPr bwMode="auto">
              <a:xfrm>
                <a:off x="340" y="3022"/>
                <a:ext cx="2811"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0000"/>
                    </a:solidFill>
                  </a:rPr>
                  <a:t>恒星时只包含地球自转的因素，是地球自转的真正周期；而太阳时既包括地球自转的因素，又包含地球公转的因素。</a:t>
                </a:r>
              </a:p>
            </p:txBody>
          </p:sp>
        </p:gr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a:extLst>
              <a:ext uri="{FF2B5EF4-FFF2-40B4-BE49-F238E27FC236}">
                <a16:creationId xmlns:a16="http://schemas.microsoft.com/office/drawing/2014/main" id="{FE645E02-2052-4305-9288-E4DF43DBF7B0}"/>
              </a:ext>
            </a:extLst>
          </p:cNvPr>
          <p:cNvSpPr>
            <a:spLocks noGrp="1" noChangeArrowheads="1"/>
          </p:cNvSpPr>
          <p:nvPr>
            <p:ph type="body" idx="1"/>
          </p:nvPr>
        </p:nvSpPr>
        <p:spPr>
          <a:xfrm>
            <a:off x="611188" y="549275"/>
            <a:ext cx="8064500" cy="3816350"/>
          </a:xfrm>
        </p:spPr>
        <p:txBody>
          <a:bodyPr/>
          <a:lstStyle/>
          <a:p>
            <a:pPr>
              <a:lnSpc>
                <a:spcPct val="90000"/>
              </a:lnSpc>
              <a:spcBef>
                <a:spcPct val="50000"/>
              </a:spcBef>
              <a:buClrTx/>
              <a:buFontTx/>
              <a:buNone/>
            </a:pPr>
            <a:r>
              <a:rPr lang="en-US" altLang="zh-CN" b="1"/>
              <a:t>   </a:t>
            </a:r>
            <a:r>
              <a:rPr lang="zh-CN" altLang="en-US" b="1"/>
              <a:t>视时与平时的比较：</a:t>
            </a:r>
          </a:p>
          <a:p>
            <a:pPr>
              <a:lnSpc>
                <a:spcPct val="90000"/>
              </a:lnSpc>
              <a:spcBef>
                <a:spcPct val="50000"/>
              </a:spcBef>
              <a:buClrTx/>
              <a:buFontTx/>
              <a:buChar char="•"/>
            </a:pPr>
            <a:r>
              <a:rPr lang="zh-CN" altLang="en-US" sz="2400" b="1"/>
              <a:t>   视时是可测的，但长度不等。</a:t>
            </a:r>
          </a:p>
          <a:p>
            <a:pPr>
              <a:lnSpc>
                <a:spcPct val="90000"/>
              </a:lnSpc>
              <a:spcBef>
                <a:spcPct val="50000"/>
              </a:spcBef>
              <a:buClrTx/>
              <a:buFontTx/>
              <a:buChar char="•"/>
            </a:pPr>
            <a:r>
              <a:rPr lang="zh-CN" altLang="en-US" sz="2400" b="1"/>
              <a:t>   平时规定每日</a:t>
            </a:r>
            <a:r>
              <a:rPr lang="en-US" altLang="zh-CN" sz="2400" b="1"/>
              <a:t>24</a:t>
            </a:r>
            <a:r>
              <a:rPr lang="zh-CN" altLang="en-US" sz="2400" b="1"/>
              <a:t>时，由视时或恒星时推算得到的。</a:t>
            </a:r>
          </a:p>
          <a:p>
            <a:pPr>
              <a:lnSpc>
                <a:spcPct val="90000"/>
              </a:lnSpc>
              <a:spcBef>
                <a:spcPct val="50000"/>
              </a:spcBef>
              <a:buClrTx/>
              <a:buFontTx/>
              <a:buChar char="•"/>
            </a:pPr>
            <a:r>
              <a:rPr lang="zh-CN" altLang="en-US" sz="2400" b="1"/>
              <a:t>   天文界定义：视时与平时之差，称为</a:t>
            </a:r>
            <a:r>
              <a:rPr lang="zh-CN" altLang="en-US" sz="2400" b="1">
                <a:latin typeface="Arial" panose="020B0604020202020204" pitchFamily="34" charset="0"/>
              </a:rPr>
              <a:t>“</a:t>
            </a:r>
            <a:r>
              <a:rPr lang="zh-CN" altLang="en-US" sz="2400" b="1"/>
              <a:t>时差</a:t>
            </a:r>
            <a:r>
              <a:rPr lang="zh-CN" altLang="en-US" sz="2400" b="1">
                <a:latin typeface="Arial" panose="020B0604020202020204" pitchFamily="34" charset="0"/>
              </a:rPr>
              <a:t>”</a:t>
            </a:r>
            <a:r>
              <a:rPr lang="zh-CN" altLang="en-US" sz="2400" b="1"/>
              <a:t>。（即：</a:t>
            </a:r>
          </a:p>
          <a:p>
            <a:pPr>
              <a:lnSpc>
                <a:spcPct val="90000"/>
              </a:lnSpc>
              <a:spcBef>
                <a:spcPct val="50000"/>
              </a:spcBef>
              <a:buClrTx/>
              <a:buFontTx/>
              <a:buNone/>
            </a:pPr>
            <a:r>
              <a:rPr lang="zh-CN" altLang="en-US" sz="2400" b="1"/>
              <a:t>      时差</a:t>
            </a:r>
            <a:r>
              <a:rPr lang="en-US" altLang="zh-CN" sz="2400" b="1"/>
              <a:t>=</a:t>
            </a:r>
            <a:r>
              <a:rPr lang="zh-CN" altLang="en-US" sz="2400" b="1"/>
              <a:t>视时</a:t>
            </a:r>
            <a:r>
              <a:rPr lang="en-US" altLang="zh-CN" sz="2400" b="1"/>
              <a:t>-</a:t>
            </a:r>
            <a:r>
              <a:rPr lang="zh-CN" altLang="en-US" sz="2400" b="1"/>
              <a:t>平时）。时差有正有负，可大可小。</a:t>
            </a:r>
          </a:p>
          <a:p>
            <a:pPr>
              <a:lnSpc>
                <a:spcPct val="90000"/>
              </a:lnSpc>
              <a:spcBef>
                <a:spcPct val="50000"/>
              </a:spcBef>
              <a:buClrTx/>
              <a:buFontTx/>
              <a:buNone/>
            </a:pPr>
            <a:r>
              <a:rPr lang="zh-CN" altLang="en-US" sz="2400" b="1"/>
              <a:t>   差别原因：这主要是人们定义的两个太阳（视太阳和平太阳）、两条路线（黄道与天赤道）、两种速度（变速和匀速）、同一周期（回归年）的缘故。</a:t>
            </a:r>
          </a:p>
        </p:txBody>
      </p:sp>
      <p:grpSp>
        <p:nvGrpSpPr>
          <p:cNvPr id="24580" name="Group 4">
            <a:extLst>
              <a:ext uri="{FF2B5EF4-FFF2-40B4-BE49-F238E27FC236}">
                <a16:creationId xmlns:a16="http://schemas.microsoft.com/office/drawing/2014/main" id="{B9E3EC54-F7BA-4465-9F1B-3ED9328E092B}"/>
              </a:ext>
            </a:extLst>
          </p:cNvPr>
          <p:cNvGrpSpPr>
            <a:grpSpLocks/>
          </p:cNvGrpSpPr>
          <p:nvPr/>
        </p:nvGrpSpPr>
        <p:grpSpPr bwMode="auto">
          <a:xfrm rot="355000">
            <a:off x="2484438" y="5373688"/>
            <a:ext cx="4608512" cy="977900"/>
            <a:chOff x="2789" y="2568"/>
            <a:chExt cx="2858" cy="1225"/>
          </a:xfrm>
        </p:grpSpPr>
        <p:sp>
          <p:nvSpPr>
            <p:cNvPr id="24581" name="AutoShape 5">
              <a:extLst>
                <a:ext uri="{FF2B5EF4-FFF2-40B4-BE49-F238E27FC236}">
                  <a16:creationId xmlns:a16="http://schemas.microsoft.com/office/drawing/2014/main" id="{1C61D90B-94C8-49EB-8D72-8463B813244C}"/>
                </a:ext>
              </a:extLst>
            </p:cNvPr>
            <p:cNvSpPr>
              <a:spLocks noChangeArrowheads="1"/>
            </p:cNvSpPr>
            <p:nvPr/>
          </p:nvSpPr>
          <p:spPr bwMode="auto">
            <a:xfrm>
              <a:off x="2789" y="2568"/>
              <a:ext cx="2858" cy="1225"/>
            </a:xfrm>
            <a:prstGeom prst="wedgeEllipseCallout">
              <a:avLst>
                <a:gd name="adj1" fmla="val -49301"/>
                <a:gd name="adj2" fmla="val -71060"/>
              </a:avLst>
            </a:prstGeom>
            <a:solidFill>
              <a:schemeClr val="accent1"/>
            </a:solidFill>
            <a:ln w="38100" algn="ctr">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Clr>
                  <a:schemeClr val="hlink"/>
                </a:buClr>
                <a:buSzPct val="65000"/>
                <a:buFont typeface="Wingdings" panose="05000000000000000000" pitchFamily="2" charset="2"/>
                <a:buNone/>
              </a:pPr>
              <a:endParaRPr lang="zh-CN" altLang="zh-CN" b="1">
                <a:effectLst>
                  <a:outerShdw blurRad="38100" dist="38100" dir="2700000" algn="tl">
                    <a:srgbClr val="000000"/>
                  </a:outerShdw>
                </a:effectLst>
                <a:latin typeface="Tahoma" panose="020B0604030504040204" pitchFamily="34" charset="0"/>
              </a:endParaRPr>
            </a:p>
          </p:txBody>
        </p:sp>
        <p:sp>
          <p:nvSpPr>
            <p:cNvPr id="24582" name="Text Box 6">
              <a:extLst>
                <a:ext uri="{FF2B5EF4-FFF2-40B4-BE49-F238E27FC236}">
                  <a16:creationId xmlns:a16="http://schemas.microsoft.com/office/drawing/2014/main" id="{31FD6BD2-A3EC-4416-B933-489A9E3803BA}"/>
                </a:ext>
              </a:extLst>
            </p:cNvPr>
            <p:cNvSpPr txBox="1">
              <a:spLocks noChangeArrowheads="1"/>
            </p:cNvSpPr>
            <p:nvPr/>
          </p:nvSpPr>
          <p:spPr bwMode="auto">
            <a:xfrm>
              <a:off x="2922" y="2838"/>
              <a:ext cx="2241" cy="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dist"/>
              <a:r>
                <a:rPr lang="zh-CN" altLang="en-US" sz="2400" b="1">
                  <a:solidFill>
                    <a:srgbClr val="FF0000"/>
                  </a:solidFill>
                  <a:latin typeface="Verdana" panose="020B0604030504040204" pitchFamily="34" charset="0"/>
                </a:rPr>
                <a:t>视时与平时的区别？</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4" presetClass="entr" presetSubtype="0" fill="hold" grpId="0" nodeType="withEffect">
                                  <p:stCondLst>
                                    <p:cond delay="0"/>
                                  </p:stCondLst>
                                  <p:childTnLst>
                                    <p:set>
                                      <p:cBhvr>
                                        <p:cTn id="6" dur="0"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anim calcmode="lin" valueType="num">
                                      <p:cBhvr>
                                        <p:cTn id="8" dur="5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4579">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24579">
                                            <p:txEl>
                                              <p:pRg st="1" end="1"/>
                                            </p:txEl>
                                          </p:spTgt>
                                        </p:tgtEl>
                                        <p:attrNameLst>
                                          <p:attrName>style.visibility</p:attrName>
                                        </p:attrNameLst>
                                      </p:cBhvr>
                                      <p:to>
                                        <p:strVal val="visible"/>
                                      </p:to>
                                    </p:set>
                                    <p:animEffect transition="in" filter="fade">
                                      <p:cBhvr>
                                        <p:cTn id="14" dur="500"/>
                                        <p:tgtEl>
                                          <p:spTgt spid="24579">
                                            <p:txEl>
                                              <p:pRg st="1" end="1"/>
                                            </p:txEl>
                                          </p:spTgt>
                                        </p:tgtEl>
                                      </p:cBhvr>
                                    </p:animEffect>
                                    <p:anim calcmode="lin" valueType="num">
                                      <p:cBhvr>
                                        <p:cTn id="15" dur="5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24579">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grpId="0" nodeType="clickEffect">
                                  <p:stCondLst>
                                    <p:cond delay="0"/>
                                  </p:stCondLst>
                                  <p:childTnLst>
                                    <p:set>
                                      <p:cBhvr>
                                        <p:cTn id="20" dur="0" fill="hold">
                                          <p:stCondLst>
                                            <p:cond delay="0"/>
                                          </p:stCondLst>
                                        </p:cTn>
                                        <p:tgtEl>
                                          <p:spTgt spid="24579">
                                            <p:txEl>
                                              <p:pRg st="2" end="2"/>
                                            </p:txEl>
                                          </p:spTgt>
                                        </p:tgtEl>
                                        <p:attrNameLst>
                                          <p:attrName>style.visibility</p:attrName>
                                        </p:attrNameLst>
                                      </p:cBhvr>
                                      <p:to>
                                        <p:strVal val="visible"/>
                                      </p:to>
                                    </p:set>
                                    <p:animEffect transition="in" filter="fade">
                                      <p:cBhvr>
                                        <p:cTn id="21" dur="500"/>
                                        <p:tgtEl>
                                          <p:spTgt spid="24579">
                                            <p:txEl>
                                              <p:pRg st="2" end="2"/>
                                            </p:txEl>
                                          </p:spTgt>
                                        </p:tgtEl>
                                      </p:cBhvr>
                                    </p:animEffect>
                                    <p:anim calcmode="lin" valueType="num">
                                      <p:cBhvr>
                                        <p:cTn id="22" dur="500" fill="hold"/>
                                        <p:tgtEl>
                                          <p:spTgt spid="24579">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24579">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4" presetClass="entr" presetSubtype="0" fill="hold" grpId="0" nodeType="clickEffect">
                                  <p:stCondLst>
                                    <p:cond delay="0"/>
                                  </p:stCondLst>
                                  <p:childTnLst>
                                    <p:set>
                                      <p:cBhvr>
                                        <p:cTn id="27" dur="0" fill="hold">
                                          <p:stCondLst>
                                            <p:cond delay="0"/>
                                          </p:stCondLst>
                                        </p:cTn>
                                        <p:tgtEl>
                                          <p:spTgt spid="24579">
                                            <p:txEl>
                                              <p:pRg st="3" end="3"/>
                                            </p:txEl>
                                          </p:spTgt>
                                        </p:tgtEl>
                                        <p:attrNameLst>
                                          <p:attrName>style.visibility</p:attrName>
                                        </p:attrNameLst>
                                      </p:cBhvr>
                                      <p:to>
                                        <p:strVal val="visible"/>
                                      </p:to>
                                    </p:set>
                                    <p:animEffect transition="in" filter="fade">
                                      <p:cBhvr>
                                        <p:cTn id="28" dur="500"/>
                                        <p:tgtEl>
                                          <p:spTgt spid="24579">
                                            <p:txEl>
                                              <p:pRg st="3" end="3"/>
                                            </p:txEl>
                                          </p:spTgt>
                                        </p:tgtEl>
                                      </p:cBhvr>
                                    </p:animEffect>
                                    <p:anim calcmode="lin" valueType="num">
                                      <p:cBhvr>
                                        <p:cTn id="29" dur="500" fill="hold"/>
                                        <p:tgtEl>
                                          <p:spTgt spid="24579">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24579">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4" presetClass="entr" presetSubtype="0" fill="hold" grpId="0" nodeType="clickEffect">
                                  <p:stCondLst>
                                    <p:cond delay="0"/>
                                  </p:stCondLst>
                                  <p:childTnLst>
                                    <p:set>
                                      <p:cBhvr>
                                        <p:cTn id="34" dur="0" fill="hold">
                                          <p:stCondLst>
                                            <p:cond delay="0"/>
                                          </p:stCondLst>
                                        </p:cTn>
                                        <p:tgtEl>
                                          <p:spTgt spid="24579">
                                            <p:txEl>
                                              <p:pRg st="4" end="4"/>
                                            </p:txEl>
                                          </p:spTgt>
                                        </p:tgtEl>
                                        <p:attrNameLst>
                                          <p:attrName>style.visibility</p:attrName>
                                        </p:attrNameLst>
                                      </p:cBhvr>
                                      <p:to>
                                        <p:strVal val="visible"/>
                                      </p:to>
                                    </p:set>
                                    <p:animEffect transition="in" filter="fade">
                                      <p:cBhvr>
                                        <p:cTn id="35" dur="500"/>
                                        <p:tgtEl>
                                          <p:spTgt spid="24579">
                                            <p:txEl>
                                              <p:pRg st="4" end="4"/>
                                            </p:txEl>
                                          </p:spTgt>
                                        </p:tgtEl>
                                      </p:cBhvr>
                                    </p:animEffect>
                                    <p:anim calcmode="lin" valueType="num">
                                      <p:cBhvr>
                                        <p:cTn id="36" dur="500" fill="hold"/>
                                        <p:tgtEl>
                                          <p:spTgt spid="24579">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24579">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4" presetClass="entr" presetSubtype="0" fill="hold" grpId="0" nodeType="clickEffect">
                                  <p:stCondLst>
                                    <p:cond delay="0"/>
                                  </p:stCondLst>
                                  <p:childTnLst>
                                    <p:set>
                                      <p:cBhvr>
                                        <p:cTn id="41" dur="0" fill="hold">
                                          <p:stCondLst>
                                            <p:cond delay="0"/>
                                          </p:stCondLst>
                                        </p:cTn>
                                        <p:tgtEl>
                                          <p:spTgt spid="24579">
                                            <p:txEl>
                                              <p:pRg st="5" end="5"/>
                                            </p:txEl>
                                          </p:spTgt>
                                        </p:tgtEl>
                                        <p:attrNameLst>
                                          <p:attrName>style.visibility</p:attrName>
                                        </p:attrNameLst>
                                      </p:cBhvr>
                                      <p:to>
                                        <p:strVal val="visible"/>
                                      </p:to>
                                    </p:set>
                                    <p:animEffect transition="in" filter="fade">
                                      <p:cBhvr>
                                        <p:cTn id="42" dur="500"/>
                                        <p:tgtEl>
                                          <p:spTgt spid="24579">
                                            <p:txEl>
                                              <p:pRg st="5" end="5"/>
                                            </p:txEl>
                                          </p:spTgt>
                                        </p:tgtEl>
                                      </p:cBhvr>
                                    </p:animEffect>
                                    <p:anim calcmode="lin" valueType="num">
                                      <p:cBhvr>
                                        <p:cTn id="43" dur="500" fill="hold"/>
                                        <p:tgtEl>
                                          <p:spTgt spid="24579">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24579">
                                            <p:txEl>
                                              <p:pRg st="5" end="5"/>
                                            </p:txEl>
                                          </p:spTgt>
                                        </p:tgtEl>
                                        <p:attrNameLst>
                                          <p:attrName>ppt_y</p:attrName>
                                        </p:attrNameLst>
                                      </p:cBhvr>
                                      <p:tavLst>
                                        <p:tav tm="0">
                                          <p:val>
                                            <p:strVal val="#ppt_y+.05"/>
                                          </p:val>
                                        </p:tav>
                                        <p:tav tm="100000">
                                          <p:val>
                                            <p:strVal val="#ppt_y"/>
                                          </p:val>
                                        </p:tav>
                                      </p:tavLst>
                                    </p:anim>
                                  </p:childTnLst>
                                </p:cTn>
                              </p:par>
                              <p:par>
                                <p:cTn id="45" presetID="12" presetClass="entr" presetSubtype="4" fill="hold" nodeType="withEffect">
                                  <p:stCondLst>
                                    <p:cond delay="0"/>
                                  </p:stCondLst>
                                  <p:childTnLst>
                                    <p:set>
                                      <p:cBhvr>
                                        <p:cTn id="46" dur="1" fill="hold">
                                          <p:stCondLst>
                                            <p:cond delay="0"/>
                                          </p:stCondLst>
                                        </p:cTn>
                                        <p:tgtEl>
                                          <p:spTgt spid="24580"/>
                                        </p:tgtEl>
                                        <p:attrNameLst>
                                          <p:attrName>style.visibility</p:attrName>
                                        </p:attrNameLst>
                                      </p:cBhvr>
                                      <p:to>
                                        <p:strVal val="visible"/>
                                      </p:to>
                                    </p:set>
                                    <p:animEffect transition="in" filter="slide(fromBottom)">
                                      <p:cBhvr>
                                        <p:cTn id="47"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Text Box 4">
            <a:extLst>
              <a:ext uri="{FF2B5EF4-FFF2-40B4-BE49-F238E27FC236}">
                <a16:creationId xmlns:a16="http://schemas.microsoft.com/office/drawing/2014/main" id="{BA39082E-5D56-4B27-ACF3-CBA473ADCFDA}"/>
              </a:ext>
            </a:extLst>
          </p:cNvPr>
          <p:cNvSpPr txBox="1">
            <a:spLocks noChangeArrowheads="1"/>
          </p:cNvSpPr>
          <p:nvPr/>
        </p:nvSpPr>
        <p:spPr bwMode="auto">
          <a:xfrm>
            <a:off x="250825" y="908050"/>
            <a:ext cx="8424863" cy="489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FF0000"/>
                </a:solidFill>
                <a:latin typeface="Arial" panose="020B0604020202020204" pitchFamily="34" charset="0"/>
              </a:rPr>
              <a:t>太阴时</a:t>
            </a:r>
            <a:r>
              <a:rPr lang="zh-CN" altLang="en-US" sz="3200" b="1">
                <a:latin typeface="Arial" panose="020B0604020202020204" pitchFamily="34" charset="0"/>
              </a:rPr>
              <a:t>：以月球作为参考点，考察地球自转一周的时间。</a:t>
            </a:r>
          </a:p>
          <a:p>
            <a:endParaRPr lang="zh-CN" altLang="en-US" sz="3200" b="1">
              <a:solidFill>
                <a:srgbClr val="FF0000"/>
              </a:solidFill>
              <a:latin typeface="Arial" panose="020B0604020202020204" pitchFamily="34" charset="0"/>
            </a:endParaRPr>
          </a:p>
          <a:p>
            <a:r>
              <a:rPr lang="zh-CN" altLang="en-US" sz="3200" b="1">
                <a:solidFill>
                  <a:srgbClr val="FF0000"/>
                </a:solidFill>
                <a:latin typeface="Arial" panose="020B0604020202020204" pitchFamily="34" charset="0"/>
              </a:rPr>
              <a:t>原子时</a:t>
            </a:r>
            <a:r>
              <a:rPr lang="zh-CN" altLang="en-US" sz="3200" b="1">
                <a:latin typeface="Arial" panose="020B0604020202020204" pitchFamily="34" charset="0"/>
              </a:rPr>
              <a:t> ：由原子内部能级跃迁所发射或吸收的极为稳定的电磁波频率所建立的时间标准。 </a:t>
            </a:r>
          </a:p>
          <a:p>
            <a:endParaRPr lang="zh-CN" altLang="en-US" sz="3200" b="1">
              <a:solidFill>
                <a:srgbClr val="FF0000"/>
              </a:solidFill>
              <a:latin typeface="Arial" panose="020B0604020202020204" pitchFamily="34" charset="0"/>
            </a:endParaRPr>
          </a:p>
          <a:p>
            <a:r>
              <a:rPr lang="zh-CN" altLang="en-US" sz="3200" b="1">
                <a:solidFill>
                  <a:srgbClr val="FF0000"/>
                </a:solidFill>
                <a:latin typeface="Arial" panose="020B0604020202020204" pitchFamily="34" charset="0"/>
              </a:rPr>
              <a:t>协调世界时</a:t>
            </a:r>
            <a:r>
              <a:rPr lang="zh-CN" altLang="en-US" sz="3200" b="1">
                <a:latin typeface="Arial" panose="020B0604020202020204" pitchFamily="34" charset="0"/>
              </a:rPr>
              <a:t> ：在时刻上和世界时保持一致（误差不超过</a:t>
            </a:r>
            <a:r>
              <a:rPr lang="en-US" altLang="zh-CN" sz="3200" b="1">
                <a:latin typeface="Arial" panose="020B0604020202020204" pitchFamily="34" charset="0"/>
              </a:rPr>
              <a:t>±0.9</a:t>
            </a:r>
            <a:r>
              <a:rPr lang="zh-CN" altLang="en-US" sz="3200" b="1">
                <a:latin typeface="Arial" panose="020B0604020202020204" pitchFamily="34" charset="0"/>
              </a:rPr>
              <a:t>秒），秒长以原子时的秒长为准的时间系统 。用“跳秒”办法解决。</a:t>
            </a:r>
          </a:p>
          <a:p>
            <a:pPr>
              <a:spcBef>
                <a:spcPct val="50000"/>
              </a:spcBef>
            </a:pPr>
            <a:endParaRPr lang="en-US" altLang="zh-CN" b="1">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blinds(horizontal)">
                                      <p:cBhvr>
                                        <p:cTn id="7" dur="500"/>
                                        <p:tgtEl>
                                          <p:spTgt spid="2355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556">
                                            <p:txEl>
                                              <p:pRg st="2" end="2"/>
                                            </p:txEl>
                                          </p:spTgt>
                                        </p:tgtEl>
                                        <p:attrNameLst>
                                          <p:attrName>style.visibility</p:attrName>
                                        </p:attrNameLst>
                                      </p:cBhvr>
                                      <p:to>
                                        <p:strVal val="visible"/>
                                      </p:to>
                                    </p:set>
                                    <p:animEffect transition="in" filter="blinds(horizontal)">
                                      <p:cBhvr>
                                        <p:cTn id="12" dur="500"/>
                                        <p:tgtEl>
                                          <p:spTgt spid="2355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556">
                                            <p:txEl>
                                              <p:pRg st="4" end="4"/>
                                            </p:txEl>
                                          </p:spTgt>
                                        </p:tgtEl>
                                        <p:attrNameLst>
                                          <p:attrName>style.visibility</p:attrName>
                                        </p:attrNameLst>
                                      </p:cBhvr>
                                      <p:to>
                                        <p:strVal val="visible"/>
                                      </p:to>
                                    </p:set>
                                    <p:animEffect transition="in" filter="blinds(horizontal)">
                                      <p:cBhvr>
                                        <p:cTn id="17" dur="500"/>
                                        <p:tgtEl>
                                          <p:spTgt spid="235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A7F0437B-2EDC-4313-B040-05CDD9537E16}"/>
              </a:ext>
            </a:extLst>
          </p:cNvPr>
          <p:cNvSpPr txBox="1">
            <a:spLocks noChangeArrowheads="1"/>
          </p:cNvSpPr>
          <p:nvPr/>
        </p:nvSpPr>
        <p:spPr bwMode="auto">
          <a:xfrm>
            <a:off x="179388" y="476250"/>
            <a:ext cx="8569325" cy="601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b="1">
                <a:latin typeface="宋体" panose="02010600030101010101" pitchFamily="2" charset="-122"/>
              </a:rPr>
              <a:t>三</a:t>
            </a:r>
            <a:r>
              <a:rPr lang="en-US" altLang="zh-CN" sz="3600" b="1">
                <a:latin typeface="宋体" panose="02010600030101010101" pitchFamily="2" charset="-122"/>
              </a:rPr>
              <a:t>.</a:t>
            </a:r>
            <a:r>
              <a:rPr lang="zh-CN" altLang="en-US" sz="3600" b="1">
                <a:latin typeface="宋体" panose="02010600030101010101" pitchFamily="2" charset="-122"/>
              </a:rPr>
              <a:t>时间换算</a:t>
            </a:r>
          </a:p>
          <a:p>
            <a:pPr>
              <a:spcBef>
                <a:spcPct val="50000"/>
              </a:spcBef>
            </a:pPr>
            <a:r>
              <a:rPr lang="zh-CN" altLang="en-US" sz="2000" b="1">
                <a:latin typeface="宋体" panose="02010600030101010101" pitchFamily="2" charset="-122"/>
              </a:rPr>
              <a:t>  </a:t>
            </a:r>
            <a:r>
              <a:rPr lang="en-US" altLang="zh-CN" sz="2800" b="1">
                <a:latin typeface="宋体" panose="02010600030101010101" pitchFamily="2" charset="-122"/>
              </a:rPr>
              <a:t>1. </a:t>
            </a:r>
            <a:r>
              <a:rPr lang="zh-CN" altLang="en-US" sz="2800" b="1">
                <a:latin typeface="宋体" panose="02010600030101010101" pitchFamily="2" charset="-122"/>
              </a:rPr>
              <a:t>地方恒星时</a:t>
            </a:r>
            <a:r>
              <a:rPr lang="en-US" altLang="zh-CN" sz="2800" b="1">
                <a:latin typeface="宋体" panose="02010600030101010101" pitchFamily="2" charset="-122"/>
              </a:rPr>
              <a:t>,</a:t>
            </a:r>
            <a:r>
              <a:rPr lang="zh-CN" altLang="en-US" sz="2800" b="1">
                <a:latin typeface="宋体" panose="02010600030101010101" pitchFamily="2" charset="-122"/>
              </a:rPr>
              <a:t>地方视太阳时和地方平太阳时的关系</a:t>
            </a:r>
          </a:p>
          <a:p>
            <a:pPr>
              <a:spcBef>
                <a:spcPct val="50000"/>
              </a:spcBef>
            </a:pPr>
            <a:r>
              <a:rPr lang="zh-CN" altLang="en-US" sz="2800" b="1">
                <a:latin typeface="宋体" panose="02010600030101010101" pitchFamily="2" charset="-122"/>
              </a:rPr>
              <a:t>     </a:t>
            </a:r>
            <a:r>
              <a:rPr lang="zh-CN" altLang="en-US" sz="2800" b="1">
                <a:solidFill>
                  <a:srgbClr val="FF0000"/>
                </a:solidFill>
                <a:latin typeface="宋体" panose="02010600030101010101" pitchFamily="2" charset="-122"/>
              </a:rPr>
              <a:t>视时</a:t>
            </a:r>
            <a:r>
              <a:rPr lang="en-US" altLang="zh-CN" sz="2800" b="1">
                <a:solidFill>
                  <a:srgbClr val="FF0000"/>
                </a:solidFill>
                <a:latin typeface="宋体" panose="02010600030101010101" pitchFamily="2" charset="-122"/>
              </a:rPr>
              <a:t>-</a:t>
            </a:r>
            <a:r>
              <a:rPr lang="zh-CN" altLang="en-US" sz="2800" b="1">
                <a:solidFill>
                  <a:srgbClr val="FF0000"/>
                </a:solidFill>
                <a:latin typeface="宋体" panose="02010600030101010101" pitchFamily="2" charset="-122"/>
              </a:rPr>
              <a:t>平时</a:t>
            </a:r>
            <a:r>
              <a:rPr lang="en-US" altLang="zh-CN" sz="2800" b="1">
                <a:solidFill>
                  <a:srgbClr val="FF0000"/>
                </a:solidFill>
                <a:latin typeface="宋体" panose="02010600030101010101" pitchFamily="2" charset="-122"/>
              </a:rPr>
              <a:t>=</a:t>
            </a:r>
            <a:r>
              <a:rPr lang="zh-CN" altLang="en-US" sz="2800" b="1">
                <a:solidFill>
                  <a:srgbClr val="FF0000"/>
                </a:solidFill>
                <a:latin typeface="宋体" panose="02010600030101010101" pitchFamily="2" charset="-122"/>
              </a:rPr>
              <a:t>时差</a:t>
            </a:r>
          </a:p>
          <a:p>
            <a:pPr>
              <a:spcBef>
                <a:spcPct val="50000"/>
              </a:spcBef>
            </a:pPr>
            <a:r>
              <a:rPr lang="zh-CN" altLang="en-US" sz="2800" b="1">
                <a:solidFill>
                  <a:srgbClr val="FF0000"/>
                </a:solidFill>
                <a:latin typeface="宋体" panose="02010600030101010101" pitchFamily="2" charset="-122"/>
              </a:rPr>
              <a:t>     平时</a:t>
            </a:r>
            <a:r>
              <a:rPr lang="en-US" altLang="zh-CN" sz="2800" b="1">
                <a:solidFill>
                  <a:srgbClr val="FF0000"/>
                </a:solidFill>
                <a:latin typeface="宋体" panose="02010600030101010101" pitchFamily="2" charset="-122"/>
              </a:rPr>
              <a:t>=</a:t>
            </a:r>
            <a:r>
              <a:rPr lang="zh-CN" altLang="en-US" sz="2800" b="1">
                <a:solidFill>
                  <a:srgbClr val="FF0000"/>
                </a:solidFill>
                <a:latin typeface="宋体" panose="02010600030101010101" pitchFamily="2" charset="-122"/>
              </a:rPr>
              <a:t>视时</a:t>
            </a:r>
            <a:r>
              <a:rPr lang="en-US" altLang="zh-CN" sz="2800" b="1">
                <a:solidFill>
                  <a:srgbClr val="FF0000"/>
                </a:solidFill>
                <a:latin typeface="宋体" panose="02010600030101010101" pitchFamily="2" charset="-122"/>
              </a:rPr>
              <a:t>-</a:t>
            </a:r>
            <a:r>
              <a:rPr lang="zh-CN" altLang="en-US" sz="2800" b="1">
                <a:solidFill>
                  <a:srgbClr val="FF0000"/>
                </a:solidFill>
                <a:latin typeface="宋体" panose="02010600030101010101" pitchFamily="2" charset="-122"/>
              </a:rPr>
              <a:t>时差</a:t>
            </a:r>
            <a:r>
              <a:rPr lang="en-US" altLang="zh-CN" sz="2800" b="1">
                <a:solidFill>
                  <a:srgbClr val="FF0000"/>
                </a:solidFill>
                <a:latin typeface="宋体" panose="02010600030101010101" pitchFamily="2" charset="-122"/>
              </a:rPr>
              <a:t>=(</a:t>
            </a:r>
            <a:r>
              <a:rPr lang="zh-CN" altLang="en-US" sz="2800" b="1">
                <a:solidFill>
                  <a:srgbClr val="FF0000"/>
                </a:solidFill>
                <a:latin typeface="宋体" panose="02010600030101010101" pitchFamily="2" charset="-122"/>
              </a:rPr>
              <a:t>恒星时</a:t>
            </a:r>
            <a:r>
              <a:rPr lang="en-US" altLang="zh-CN" sz="2800" b="1">
                <a:solidFill>
                  <a:srgbClr val="FF0000"/>
                </a:solidFill>
                <a:latin typeface="宋体" panose="02010600030101010101" pitchFamily="2" charset="-122"/>
              </a:rPr>
              <a:t>-</a:t>
            </a:r>
            <a:r>
              <a:rPr lang="zh-CN" altLang="en-US" sz="2800" b="1">
                <a:solidFill>
                  <a:srgbClr val="FF0000"/>
                </a:solidFill>
                <a:latin typeface="宋体" panose="02010600030101010101" pitchFamily="2" charset="-122"/>
              </a:rPr>
              <a:t>太阳赤经</a:t>
            </a:r>
            <a:r>
              <a:rPr lang="en-US" altLang="zh-CN" sz="2800" b="1">
                <a:solidFill>
                  <a:srgbClr val="FF0000"/>
                </a:solidFill>
                <a:latin typeface="宋体" panose="02010600030101010101" pitchFamily="2" charset="-122"/>
              </a:rPr>
              <a:t>+12h)-</a:t>
            </a:r>
            <a:r>
              <a:rPr lang="zh-CN" altLang="en-US" sz="2800" b="1">
                <a:solidFill>
                  <a:srgbClr val="FF0000"/>
                </a:solidFill>
                <a:latin typeface="宋体" panose="02010600030101010101" pitchFamily="2" charset="-122"/>
              </a:rPr>
              <a:t>时差</a:t>
            </a:r>
          </a:p>
          <a:p>
            <a:pPr>
              <a:spcBef>
                <a:spcPct val="50000"/>
              </a:spcBef>
            </a:pPr>
            <a:r>
              <a:rPr lang="zh-CN" altLang="en-US" sz="2800" b="1">
                <a:latin typeface="宋体" panose="02010600030101010101" pitchFamily="2" charset="-122"/>
              </a:rPr>
              <a:t>  </a:t>
            </a:r>
            <a:r>
              <a:rPr lang="en-US" altLang="zh-CN" sz="2800" b="1">
                <a:latin typeface="宋体" panose="02010600030101010101" pitchFamily="2" charset="-122"/>
              </a:rPr>
              <a:t>2. </a:t>
            </a:r>
            <a:r>
              <a:rPr lang="zh-CN" altLang="en-US" sz="2800" b="1">
                <a:latin typeface="宋体" panose="02010600030101010101" pitchFamily="2" charset="-122"/>
                <a:hlinkClick r:id="rId2" action="ppaction://hlinksldjump"/>
              </a:rPr>
              <a:t>区时与时区以及日界线确定</a:t>
            </a:r>
            <a:endParaRPr lang="zh-CN" altLang="en-US" sz="2800" b="1">
              <a:latin typeface="宋体" panose="02010600030101010101" pitchFamily="2" charset="-122"/>
            </a:endParaRPr>
          </a:p>
          <a:p>
            <a:pPr>
              <a:spcBef>
                <a:spcPct val="50000"/>
              </a:spcBef>
            </a:pPr>
            <a:r>
              <a:rPr lang="zh-CN" altLang="en-US" sz="2800" b="1">
                <a:latin typeface="宋体" panose="02010600030101010101" pitchFamily="2" charset="-122"/>
              </a:rPr>
              <a:t>   </a:t>
            </a:r>
            <a:r>
              <a:rPr lang="zh-CN" altLang="en-US" sz="2800" b="1">
                <a:latin typeface="宋体" panose="02010600030101010101" pitchFamily="2" charset="-122"/>
                <a:cs typeface="Times New Roman" panose="02020603050405020304" pitchFamily="18" charset="0"/>
              </a:rPr>
              <a:t>为了时间使用的方便，国际上规定，以经线为界，把全球分为</a:t>
            </a:r>
            <a:r>
              <a:rPr lang="en-US" altLang="zh-CN" sz="2800" b="1">
                <a:latin typeface="宋体" panose="02010600030101010101" pitchFamily="2" charset="-122"/>
                <a:cs typeface="Times New Roman" panose="02020603050405020304" pitchFamily="18" charset="0"/>
              </a:rPr>
              <a:t>24</a:t>
            </a:r>
            <a:r>
              <a:rPr lang="zh-CN" altLang="en-US" sz="2800" b="1">
                <a:latin typeface="宋体" panose="02010600030101010101" pitchFamily="2" charset="-122"/>
                <a:cs typeface="Times New Roman" panose="02020603050405020304" pitchFamily="18" charset="0"/>
              </a:rPr>
              <a:t>个区，每区跨经度</a:t>
            </a:r>
            <a:r>
              <a:rPr lang="en-US" altLang="zh-CN" sz="2800" b="1">
                <a:latin typeface="宋体" panose="02010600030101010101" pitchFamily="2" charset="-122"/>
                <a:cs typeface="Times New Roman" panose="02020603050405020304" pitchFamily="18" charset="0"/>
              </a:rPr>
              <a:t>15°</a:t>
            </a:r>
            <a:r>
              <a:rPr lang="zh-CN" altLang="en-US" sz="2800" b="1">
                <a:latin typeface="宋体" panose="02010600030101010101" pitchFamily="2" charset="-122"/>
                <a:cs typeface="Times New Roman" panose="02020603050405020304" pitchFamily="18" charset="0"/>
              </a:rPr>
              <a:t>，各区把中央经线的地方时作为本区统一使用的标准时。这样的区，称为</a:t>
            </a:r>
            <a:r>
              <a:rPr lang="zh-CN" altLang="en-US" sz="2800" b="1">
                <a:solidFill>
                  <a:srgbClr val="FF0000"/>
                </a:solidFill>
                <a:latin typeface="宋体" panose="02010600030101010101" pitchFamily="2" charset="-122"/>
                <a:cs typeface="Times New Roman" panose="02020603050405020304" pitchFamily="18" charset="0"/>
              </a:rPr>
              <a:t>时区</a:t>
            </a:r>
            <a:r>
              <a:rPr lang="zh-CN" altLang="en-US" sz="2800" b="1">
                <a:latin typeface="宋体" panose="02010600030101010101" pitchFamily="2" charset="-122"/>
                <a:cs typeface="Times New Roman" panose="02020603050405020304" pitchFamily="18" charset="0"/>
              </a:rPr>
              <a:t>；这样的时间，称为</a:t>
            </a:r>
            <a:r>
              <a:rPr lang="zh-CN" altLang="en-US" sz="2800" b="1">
                <a:solidFill>
                  <a:srgbClr val="FF0000"/>
                </a:solidFill>
                <a:latin typeface="宋体" panose="02010600030101010101" pitchFamily="2" charset="-122"/>
                <a:cs typeface="Times New Roman" panose="02020603050405020304" pitchFamily="18" charset="0"/>
              </a:rPr>
              <a:t>区时</a:t>
            </a:r>
            <a:r>
              <a:rPr lang="zh-CN" altLang="en-US" sz="2800" b="1">
                <a:solidFill>
                  <a:srgbClr val="FF0000"/>
                </a:solidFill>
                <a:latin typeface="宋体" panose="02010600030101010101" pitchFamily="2" charset="-122"/>
              </a:rPr>
              <a:t>。</a:t>
            </a:r>
            <a:r>
              <a:rPr lang="zh-CN" altLang="en-US" sz="2000" b="1">
                <a:latin typeface="宋体" panose="02010600030101010101" pitchFamily="2" charset="-122"/>
              </a:rPr>
              <a:t> </a:t>
            </a:r>
          </a:p>
          <a:p>
            <a:pPr>
              <a:spcBef>
                <a:spcPct val="50000"/>
              </a:spcBef>
            </a:pPr>
            <a:r>
              <a:rPr lang="zh-CN" altLang="en-US" sz="2000" b="1">
                <a:latin typeface="宋体" panose="02010600030101010101" pitchFamily="2" charset="-122"/>
              </a:rPr>
              <a:t>  </a:t>
            </a:r>
            <a:endParaRPr lang="zh-CN" altLang="en-US" b="1">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30">
                                            <p:txEl>
                                              <p:pRg st="1" end="1"/>
                                            </p:txEl>
                                          </p:spTgt>
                                        </p:tgtEl>
                                        <p:attrNameLst>
                                          <p:attrName>style.visibility</p:attrName>
                                        </p:attrNameLst>
                                      </p:cBhvr>
                                      <p:to>
                                        <p:strVal val="visible"/>
                                      </p:to>
                                    </p:set>
                                    <p:animEffect transition="in" filter="blinds(horizontal)">
                                      <p:cBhvr>
                                        <p:cTn id="7" dur="500"/>
                                        <p:tgtEl>
                                          <p:spTgt spid="2253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530">
                                            <p:txEl>
                                              <p:pRg st="2" end="2"/>
                                            </p:txEl>
                                          </p:spTgt>
                                        </p:tgtEl>
                                        <p:attrNameLst>
                                          <p:attrName>style.visibility</p:attrName>
                                        </p:attrNameLst>
                                      </p:cBhvr>
                                      <p:to>
                                        <p:strVal val="visible"/>
                                      </p:to>
                                    </p:set>
                                    <p:animEffect transition="in" filter="blinds(horizontal)">
                                      <p:cBhvr>
                                        <p:cTn id="12" dur="500"/>
                                        <p:tgtEl>
                                          <p:spTgt spid="22530">
                                            <p:txEl>
                                              <p:pRg st="2" end="2"/>
                                            </p:txEl>
                                          </p:spTgt>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22530">
                                            <p:txEl>
                                              <p:pRg st="3" end="3"/>
                                            </p:txEl>
                                          </p:spTgt>
                                        </p:tgtEl>
                                        <p:attrNameLst>
                                          <p:attrName>style.visibility</p:attrName>
                                        </p:attrNameLst>
                                      </p:cBhvr>
                                      <p:to>
                                        <p:strVal val="visible"/>
                                      </p:to>
                                    </p:set>
                                    <p:animEffect transition="in" filter="blinds(horizontal)">
                                      <p:cBhvr>
                                        <p:cTn id="16" dur="500"/>
                                        <p:tgtEl>
                                          <p:spTgt spid="22530">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2530">
                                            <p:txEl>
                                              <p:pRg st="4" end="4"/>
                                            </p:txEl>
                                          </p:spTgt>
                                        </p:tgtEl>
                                        <p:attrNameLst>
                                          <p:attrName>style.visibility</p:attrName>
                                        </p:attrNameLst>
                                      </p:cBhvr>
                                      <p:to>
                                        <p:strVal val="visible"/>
                                      </p:to>
                                    </p:set>
                                    <p:animEffect transition="in" filter="blinds(horizontal)">
                                      <p:cBhvr>
                                        <p:cTn id="21" dur="500"/>
                                        <p:tgtEl>
                                          <p:spTgt spid="22530">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22530">
                                            <p:txEl>
                                              <p:pRg st="5" end="5"/>
                                            </p:txEl>
                                          </p:spTgt>
                                        </p:tgtEl>
                                        <p:attrNameLst>
                                          <p:attrName>style.visibility</p:attrName>
                                        </p:attrNameLst>
                                      </p:cBhvr>
                                      <p:to>
                                        <p:strVal val="visible"/>
                                      </p:to>
                                    </p:set>
                                    <p:animEffect transition="in" filter="blinds(horizontal)">
                                      <p:cBhvr>
                                        <p:cTn id="26" dur="500"/>
                                        <p:tgtEl>
                                          <p:spTgt spid="225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E37F52F3-BCB6-41B7-A7BE-1A84B7E8128A}"/>
              </a:ext>
            </a:extLst>
          </p:cNvPr>
          <p:cNvSpPr>
            <a:spLocks noGrp="1" noChangeArrowheads="1"/>
          </p:cNvSpPr>
          <p:nvPr>
            <p:ph type="body" idx="1"/>
          </p:nvPr>
        </p:nvSpPr>
        <p:spPr/>
        <p:txBody>
          <a:bodyPr/>
          <a:lstStyle/>
          <a:p>
            <a:pPr>
              <a:spcBef>
                <a:spcPct val="50000"/>
              </a:spcBef>
              <a:buClrTx/>
              <a:buFontTx/>
              <a:buNone/>
            </a:pPr>
            <a:r>
              <a:rPr lang="en-US" altLang="zh-CN" b="1"/>
              <a:t>3. </a:t>
            </a:r>
            <a:r>
              <a:rPr lang="zh-CN" altLang="en-US" b="1"/>
              <a:t>法定时（如：北京时间）和标准时（如：世界时）：某些国家和地区规定把某一时区的区时或某一经线的地方时作为全国、全地区统一使用的标准时，为</a:t>
            </a:r>
            <a:r>
              <a:rPr lang="zh-CN" altLang="en-US" b="1">
                <a:solidFill>
                  <a:srgbClr val="FF0000"/>
                </a:solidFill>
              </a:rPr>
              <a:t>法定时</a:t>
            </a:r>
            <a:r>
              <a:rPr lang="zh-CN" altLang="en-US" b="1"/>
              <a:t>。中国以</a:t>
            </a:r>
            <a:r>
              <a:rPr lang="en-US" altLang="zh-CN" b="1"/>
              <a:t>120°</a:t>
            </a:r>
            <a:r>
              <a:rPr lang="zh-CN" altLang="en-US" b="1"/>
              <a:t>东经的地方平太阳时或东</a:t>
            </a:r>
            <a:r>
              <a:rPr lang="en-US" altLang="zh-CN" b="1"/>
              <a:t>8</a:t>
            </a:r>
            <a:r>
              <a:rPr lang="zh-CN" altLang="en-US" b="1"/>
              <a:t>区的区时作为法定时即：</a:t>
            </a:r>
            <a:r>
              <a:rPr lang="zh-CN" altLang="en-US" b="1">
                <a:solidFill>
                  <a:srgbClr val="FF0000"/>
                </a:solidFill>
              </a:rPr>
              <a:t>北京时间</a:t>
            </a:r>
            <a:r>
              <a:rPr lang="zh-CN" altLang="en-US" b="1"/>
              <a:t>。规定以</a:t>
            </a:r>
            <a:r>
              <a:rPr lang="en-US" altLang="zh-CN" b="1"/>
              <a:t>0°</a:t>
            </a:r>
            <a:r>
              <a:rPr lang="zh-CN" altLang="en-US" b="1"/>
              <a:t>经线的平太阳时或</a:t>
            </a:r>
            <a:r>
              <a:rPr lang="en-US" altLang="zh-CN" b="1"/>
              <a:t>0</a:t>
            </a:r>
            <a:r>
              <a:rPr lang="zh-CN" altLang="en-US" b="1"/>
              <a:t>时区的区时为</a:t>
            </a:r>
            <a:r>
              <a:rPr lang="zh-CN" altLang="en-US" b="1">
                <a:solidFill>
                  <a:srgbClr val="FF0000"/>
                </a:solidFill>
              </a:rPr>
              <a:t>世界时。</a:t>
            </a:r>
          </a:p>
          <a:p>
            <a:endParaRPr lang="en-US" altLang="zh-CN" b="1"/>
          </a:p>
        </p:txBody>
      </p:sp>
      <p:sp>
        <p:nvSpPr>
          <p:cNvPr id="25604" name="AutoShape 4">
            <a:hlinkClick r:id="rId2" action="ppaction://hlinksldjump" highlightClick="1"/>
            <a:extLst>
              <a:ext uri="{FF2B5EF4-FFF2-40B4-BE49-F238E27FC236}">
                <a16:creationId xmlns:a16="http://schemas.microsoft.com/office/drawing/2014/main" id="{D101BED2-0229-4647-845E-3A9408D2872C}"/>
              </a:ext>
            </a:extLst>
          </p:cNvPr>
          <p:cNvSpPr>
            <a:spLocks noChangeArrowheads="1"/>
          </p:cNvSpPr>
          <p:nvPr/>
        </p:nvSpPr>
        <p:spPr bwMode="auto">
          <a:xfrm>
            <a:off x="7092950" y="5589588"/>
            <a:ext cx="935038" cy="431800"/>
          </a:xfrm>
          <a:prstGeom prst="actionButtonBackPreviou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ext Box 5">
            <a:extLst>
              <a:ext uri="{FF2B5EF4-FFF2-40B4-BE49-F238E27FC236}">
                <a16:creationId xmlns:a16="http://schemas.microsoft.com/office/drawing/2014/main" id="{851F882E-6C97-49DB-9127-D8CB4F2F2A25}"/>
              </a:ext>
            </a:extLst>
          </p:cNvPr>
          <p:cNvSpPr txBox="1">
            <a:spLocks noChangeArrowheads="1"/>
          </p:cNvSpPr>
          <p:nvPr/>
        </p:nvSpPr>
        <p:spPr bwMode="auto">
          <a:xfrm>
            <a:off x="3851275" y="5084763"/>
            <a:ext cx="1916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Arial" panose="020B0604020202020204" pitchFamily="34" charset="0"/>
              </a:rPr>
              <a:t>1 </a:t>
            </a:r>
            <a:r>
              <a:rPr lang="zh-CN" altLang="en-US" sz="2400" b="1">
                <a:latin typeface="Arial" panose="020B0604020202020204" pitchFamily="34" charset="0"/>
              </a:rPr>
              <a:t>个 太 阳 日</a:t>
            </a:r>
          </a:p>
        </p:txBody>
      </p:sp>
      <p:sp>
        <p:nvSpPr>
          <p:cNvPr id="5126" name="AutoShape 6">
            <a:hlinkClick r:id="rId2" action="ppaction://hlinksldjump" highlightClick="1"/>
            <a:extLst>
              <a:ext uri="{FF2B5EF4-FFF2-40B4-BE49-F238E27FC236}">
                <a16:creationId xmlns:a16="http://schemas.microsoft.com/office/drawing/2014/main" id="{86E392B7-D261-4416-A41D-1DF1EC6DC689}"/>
              </a:ext>
            </a:extLst>
          </p:cNvPr>
          <p:cNvSpPr>
            <a:spLocks noChangeArrowheads="1"/>
          </p:cNvSpPr>
          <p:nvPr/>
        </p:nvSpPr>
        <p:spPr bwMode="auto">
          <a:xfrm>
            <a:off x="8172450" y="5661025"/>
            <a:ext cx="792163" cy="431800"/>
          </a:xfrm>
          <a:prstGeom prst="actionButtonBackPreviou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127" name="Picture 7">
            <a:extLst>
              <a:ext uri="{FF2B5EF4-FFF2-40B4-BE49-F238E27FC236}">
                <a16:creationId xmlns:a16="http://schemas.microsoft.com/office/drawing/2014/main" id="{1C3D8D3B-FE41-40AB-B344-D1A6FBBD27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476250"/>
            <a:ext cx="4535488" cy="44751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125"/>
                                        </p:tgtEl>
                                        <p:attrNameLst>
                                          <p:attrName>style.visibility</p:attrName>
                                        </p:attrNameLst>
                                      </p:cBhvr>
                                      <p:to>
                                        <p:strVal val="visible"/>
                                      </p:to>
                                    </p:set>
                                    <p:animEffect transition="in" filter="slide(fromBottom)">
                                      <p:cBhvr>
                                        <p:cTn id="7"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460" name="Picture 4">
            <a:extLst>
              <a:ext uri="{FF2B5EF4-FFF2-40B4-BE49-F238E27FC236}">
                <a16:creationId xmlns:a16="http://schemas.microsoft.com/office/drawing/2014/main" id="{943B1C14-C812-412B-B46B-B83542BF4D47}"/>
              </a:ext>
            </a:extLst>
          </p:cNvPr>
          <p:cNvPicPr>
            <a:picLocks noChangeAspect="1" noChangeArrowheads="1"/>
          </p:cNvPicPr>
          <p:nvPr>
            <p:ph type="body" idx="1"/>
          </p:nvPr>
        </p:nvPicPr>
        <p:blipFill>
          <a:blip r:embed="rId2">
            <a:grayscl/>
            <a:biLevel thresh="50000"/>
            <a:extLst>
              <a:ext uri="{28A0092B-C50C-407E-A947-70E740481C1C}">
                <a14:useLocalDpi xmlns:a14="http://schemas.microsoft.com/office/drawing/2010/main" val="0"/>
              </a:ext>
            </a:extLst>
          </a:blip>
          <a:srcRect/>
          <a:stretch>
            <a:fillRect/>
          </a:stretch>
        </p:blipFill>
        <p:spPr>
          <a:xfrm>
            <a:off x="1403350" y="333375"/>
            <a:ext cx="5975350" cy="58499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1" name="Text Box 5">
            <a:extLst>
              <a:ext uri="{FF2B5EF4-FFF2-40B4-BE49-F238E27FC236}">
                <a16:creationId xmlns:a16="http://schemas.microsoft.com/office/drawing/2014/main" id="{B904056C-F8A7-4072-B950-F8A9E8710358}"/>
              </a:ext>
            </a:extLst>
          </p:cNvPr>
          <p:cNvSpPr txBox="1">
            <a:spLocks noChangeArrowheads="1"/>
          </p:cNvSpPr>
          <p:nvPr/>
        </p:nvSpPr>
        <p:spPr bwMode="auto">
          <a:xfrm>
            <a:off x="7740650" y="1628775"/>
            <a:ext cx="576263"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0000"/>
                </a:solidFill>
                <a:latin typeface="Arial" panose="020B0604020202020204" pitchFamily="34" charset="0"/>
              </a:rPr>
              <a:t>区时和时区示意</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7" name="Text Box 5">
            <a:extLst>
              <a:ext uri="{FF2B5EF4-FFF2-40B4-BE49-F238E27FC236}">
                <a16:creationId xmlns:a16="http://schemas.microsoft.com/office/drawing/2014/main" id="{533A162A-1F39-4EE5-B3BB-698023DCB31D}"/>
              </a:ext>
            </a:extLst>
          </p:cNvPr>
          <p:cNvSpPr txBox="1">
            <a:spLocks noChangeArrowheads="1"/>
          </p:cNvSpPr>
          <p:nvPr/>
        </p:nvSpPr>
        <p:spPr bwMode="auto">
          <a:xfrm>
            <a:off x="3635375" y="5805488"/>
            <a:ext cx="2397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000" b="1">
                <a:latin typeface="Arial" panose="020B0604020202020204" pitchFamily="34" charset="0"/>
              </a:rPr>
              <a:t>国际日期变更线</a:t>
            </a:r>
          </a:p>
        </p:txBody>
      </p:sp>
      <p:sp>
        <p:nvSpPr>
          <p:cNvPr id="18438" name="AutoShape 6">
            <a:hlinkClick r:id="rId2" action="ppaction://hlinksldjump" highlightClick="1"/>
            <a:extLst>
              <a:ext uri="{FF2B5EF4-FFF2-40B4-BE49-F238E27FC236}">
                <a16:creationId xmlns:a16="http://schemas.microsoft.com/office/drawing/2014/main" id="{6D2C4C81-63EC-4E1D-BBB9-BFA9CAC2E833}"/>
              </a:ext>
            </a:extLst>
          </p:cNvPr>
          <p:cNvSpPr>
            <a:spLocks noChangeArrowheads="1"/>
          </p:cNvSpPr>
          <p:nvPr/>
        </p:nvSpPr>
        <p:spPr bwMode="auto">
          <a:xfrm>
            <a:off x="8077200" y="6248400"/>
            <a:ext cx="762000" cy="3810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8440" name="Picture 8">
            <a:extLst>
              <a:ext uri="{FF2B5EF4-FFF2-40B4-BE49-F238E27FC236}">
                <a16:creationId xmlns:a16="http://schemas.microsoft.com/office/drawing/2014/main" id="{122FC2D9-6AC7-4611-8D86-86A8C89D3A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476250"/>
            <a:ext cx="7273925" cy="5133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Cliff">
  <a:themeElements>
    <a:clrScheme name="Cliff 5">
      <a:dk1>
        <a:srgbClr val="009999"/>
      </a:dk1>
      <a:lt1>
        <a:srgbClr val="EAEAEA"/>
      </a:lt1>
      <a:dk2>
        <a:srgbClr val="006666"/>
      </a:dk2>
      <a:lt2>
        <a:srgbClr val="FFFFCC"/>
      </a:lt2>
      <a:accent1>
        <a:srgbClr val="339966"/>
      </a:accent1>
      <a:accent2>
        <a:srgbClr val="5E855B"/>
      </a:accent2>
      <a:accent3>
        <a:srgbClr val="AAB8B8"/>
      </a:accent3>
      <a:accent4>
        <a:srgbClr val="C8C8C8"/>
      </a:accent4>
      <a:accent5>
        <a:srgbClr val="ADCAB8"/>
      </a:accent5>
      <a:accent6>
        <a:srgbClr val="547852"/>
      </a:accent6>
      <a:hlink>
        <a:srgbClr val="EEC85E"/>
      </a:hlink>
      <a:folHlink>
        <a:srgbClr val="AA8456"/>
      </a:folHlink>
    </a:clrScheme>
    <a:fontScheme name="Cliff">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liff 1">
        <a:dk1>
          <a:srgbClr val="5B5B49"/>
        </a:dk1>
        <a:lt1>
          <a:srgbClr val="DDDDDD"/>
        </a:lt1>
        <a:dk2>
          <a:srgbClr val="2B2A00"/>
        </a:dk2>
        <a:lt2>
          <a:srgbClr val="E0DFBE"/>
        </a:lt2>
        <a:accent1>
          <a:srgbClr val="878543"/>
        </a:accent1>
        <a:accent2>
          <a:srgbClr val="716E00"/>
        </a:accent2>
        <a:accent3>
          <a:srgbClr val="ACACAA"/>
        </a:accent3>
        <a:accent4>
          <a:srgbClr val="BDBDBD"/>
        </a:accent4>
        <a:accent5>
          <a:srgbClr val="C3C2B0"/>
        </a:accent5>
        <a:accent6>
          <a:srgbClr val="666300"/>
        </a:accent6>
        <a:hlink>
          <a:srgbClr val="CC9900"/>
        </a:hlink>
        <a:folHlink>
          <a:srgbClr val="996600"/>
        </a:folHlink>
      </a:clrScheme>
      <a:clrMap bg1="dk2" tx1="lt1" bg2="dk1" tx2="lt2" accent1="accent1" accent2="accent2" accent3="accent3" accent4="accent4" accent5="accent5" accent6="accent6" hlink="hlink" folHlink="folHlink"/>
    </a:extraClrScheme>
    <a:extraClrScheme>
      <a:clrScheme name="Cliff 2">
        <a:dk1>
          <a:srgbClr val="746354"/>
        </a:dk1>
        <a:lt1>
          <a:srgbClr val="FFFFFF"/>
        </a:lt1>
        <a:dk2>
          <a:srgbClr val="523E26"/>
        </a:dk2>
        <a:lt2>
          <a:srgbClr val="E1DFAF"/>
        </a:lt2>
        <a:accent1>
          <a:srgbClr val="CC9900"/>
        </a:accent1>
        <a:accent2>
          <a:srgbClr val="669900"/>
        </a:accent2>
        <a:accent3>
          <a:srgbClr val="B3AFAC"/>
        </a:accent3>
        <a:accent4>
          <a:srgbClr val="DADADA"/>
        </a:accent4>
        <a:accent5>
          <a:srgbClr val="E2CAAA"/>
        </a:accent5>
        <a:accent6>
          <a:srgbClr val="5C8A00"/>
        </a:accent6>
        <a:hlink>
          <a:srgbClr val="CCCC00"/>
        </a:hlink>
        <a:folHlink>
          <a:srgbClr val="AC7934"/>
        </a:folHlink>
      </a:clrScheme>
      <a:clrMap bg1="dk2" tx1="lt1" bg2="dk1" tx2="lt2" accent1="accent1" accent2="accent2" accent3="accent3" accent4="accent4" accent5="accent5" accent6="accent6" hlink="hlink" folHlink="folHlink"/>
    </a:extraClrScheme>
    <a:extraClrScheme>
      <a:clrScheme name="Cliff 3">
        <a:dk1>
          <a:srgbClr val="667B5B"/>
        </a:dk1>
        <a:lt1>
          <a:srgbClr val="E6E6DA"/>
        </a:lt1>
        <a:dk2>
          <a:srgbClr val="295200"/>
        </a:dk2>
        <a:lt2>
          <a:srgbClr val="F3F2D9"/>
        </a:lt2>
        <a:accent1>
          <a:srgbClr val="808000"/>
        </a:accent1>
        <a:accent2>
          <a:srgbClr val="838D75"/>
        </a:accent2>
        <a:accent3>
          <a:srgbClr val="ACB3AA"/>
        </a:accent3>
        <a:accent4>
          <a:srgbClr val="C4C4BA"/>
        </a:accent4>
        <a:accent5>
          <a:srgbClr val="C0C0AA"/>
        </a:accent5>
        <a:accent6>
          <a:srgbClr val="767F69"/>
        </a:accent6>
        <a:hlink>
          <a:srgbClr val="33CC33"/>
        </a:hlink>
        <a:folHlink>
          <a:srgbClr val="339966"/>
        </a:folHlink>
      </a:clrScheme>
      <a:clrMap bg1="dk2" tx1="lt1" bg2="dk1" tx2="lt2" accent1="accent1" accent2="accent2" accent3="accent3" accent4="accent4" accent5="accent5" accent6="accent6" hlink="hlink" folHlink="folHlink"/>
    </a:extraClrScheme>
    <a:extraClrScheme>
      <a:clrScheme name="Cliff 4">
        <a:dk1>
          <a:srgbClr val="86615A"/>
        </a:dk1>
        <a:lt1>
          <a:srgbClr val="FFFFFF"/>
        </a:lt1>
        <a:dk2>
          <a:srgbClr val="633427"/>
        </a:dk2>
        <a:lt2>
          <a:srgbClr val="E9DDCD"/>
        </a:lt2>
        <a:accent1>
          <a:srgbClr val="A34545"/>
        </a:accent1>
        <a:accent2>
          <a:srgbClr val="C86400"/>
        </a:accent2>
        <a:accent3>
          <a:srgbClr val="B7AEAC"/>
        </a:accent3>
        <a:accent4>
          <a:srgbClr val="DADADA"/>
        </a:accent4>
        <a:accent5>
          <a:srgbClr val="CEB0B0"/>
        </a:accent5>
        <a:accent6>
          <a:srgbClr val="B55A00"/>
        </a:accent6>
        <a:hlink>
          <a:srgbClr val="ECAE00"/>
        </a:hlink>
        <a:folHlink>
          <a:srgbClr val="BAA88A"/>
        </a:folHlink>
      </a:clrScheme>
      <a:clrMap bg1="dk2" tx1="lt1" bg2="dk1" tx2="lt2" accent1="accent1" accent2="accent2" accent3="accent3" accent4="accent4" accent5="accent5" accent6="accent6" hlink="hlink" folHlink="folHlink"/>
    </a:extraClrScheme>
    <a:extraClrScheme>
      <a:clrScheme name="Cliff 5">
        <a:dk1>
          <a:srgbClr val="009999"/>
        </a:dk1>
        <a:lt1>
          <a:srgbClr val="EAEAEA"/>
        </a:lt1>
        <a:dk2>
          <a:srgbClr val="006666"/>
        </a:dk2>
        <a:lt2>
          <a:srgbClr val="FFFFCC"/>
        </a:lt2>
        <a:accent1>
          <a:srgbClr val="339966"/>
        </a:accent1>
        <a:accent2>
          <a:srgbClr val="5E855B"/>
        </a:accent2>
        <a:accent3>
          <a:srgbClr val="AAB8B8"/>
        </a:accent3>
        <a:accent4>
          <a:srgbClr val="C8C8C8"/>
        </a:accent4>
        <a:accent5>
          <a:srgbClr val="ADCAB8"/>
        </a:accent5>
        <a:accent6>
          <a:srgbClr val="547852"/>
        </a:accent6>
        <a:hlink>
          <a:srgbClr val="EEC85E"/>
        </a:hlink>
        <a:folHlink>
          <a:srgbClr val="AA8456"/>
        </a:folHlink>
      </a:clrScheme>
      <a:clrMap bg1="dk2" tx1="lt1" bg2="dk1" tx2="lt2" accent1="accent1" accent2="accent2" accent3="accent3" accent4="accent4" accent5="accent5" accent6="accent6" hlink="hlink" folHlink="folHlink"/>
    </a:extraClrScheme>
    <a:extraClrScheme>
      <a:clrScheme name="Cliff 6">
        <a:dk1>
          <a:srgbClr val="B8A47C"/>
        </a:dk1>
        <a:lt1>
          <a:srgbClr val="FFFFFF"/>
        </a:lt1>
        <a:dk2>
          <a:srgbClr val="A68A58"/>
        </a:dk2>
        <a:lt2>
          <a:srgbClr val="DAD79C"/>
        </a:lt2>
        <a:accent1>
          <a:srgbClr val="816B35"/>
        </a:accent1>
        <a:accent2>
          <a:srgbClr val="FFCC00"/>
        </a:accent2>
        <a:accent3>
          <a:srgbClr val="D0C4B4"/>
        </a:accent3>
        <a:accent4>
          <a:srgbClr val="DADADA"/>
        </a:accent4>
        <a:accent5>
          <a:srgbClr val="C1BAAE"/>
        </a:accent5>
        <a:accent6>
          <a:srgbClr val="E7B900"/>
        </a:accent6>
        <a:hlink>
          <a:srgbClr val="0066CC"/>
        </a:hlink>
        <a:folHlink>
          <a:srgbClr val="009900"/>
        </a:folHlink>
      </a:clrScheme>
      <a:clrMap bg1="dk2" tx1="lt1" bg2="dk1" tx2="lt2" accent1="accent1" accent2="accent2" accent3="accent3" accent4="accent4" accent5="accent5" accent6="accent6" hlink="hlink" folHlink="folHlink"/>
    </a:extraClrScheme>
    <a:extraClrScheme>
      <a:clrScheme name="Cliff 7">
        <a:dk1>
          <a:srgbClr val="336699"/>
        </a:dk1>
        <a:lt1>
          <a:srgbClr val="F8F8F8"/>
        </a:lt1>
        <a:dk2>
          <a:srgbClr val="003366"/>
        </a:dk2>
        <a:lt2>
          <a:srgbClr val="D1DDD4"/>
        </a:lt2>
        <a:accent1>
          <a:srgbClr val="3399FF"/>
        </a:accent1>
        <a:accent2>
          <a:srgbClr val="006699"/>
        </a:accent2>
        <a:accent3>
          <a:srgbClr val="AAADB8"/>
        </a:accent3>
        <a:accent4>
          <a:srgbClr val="D4D4D4"/>
        </a:accent4>
        <a:accent5>
          <a:srgbClr val="ADCAFF"/>
        </a:accent5>
        <a:accent6>
          <a:srgbClr val="005C8A"/>
        </a:accent6>
        <a:hlink>
          <a:srgbClr val="86C0CE"/>
        </a:hlink>
        <a:folHlink>
          <a:srgbClr val="0080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Cliff</Template>
  <TotalTime>342</TotalTime>
  <Words>1902</Words>
  <Application>Microsoft Office PowerPoint</Application>
  <PresentationFormat>全屏显示(4:3)</PresentationFormat>
  <Paragraphs>95</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宋体</vt:lpstr>
      <vt:lpstr>Times New Roman</vt:lpstr>
      <vt:lpstr>Verdana</vt:lpstr>
      <vt:lpstr>Wingdings</vt:lpstr>
      <vt:lpstr>Tahoma</vt:lpstr>
      <vt:lpstr>华文隶书</vt:lpstr>
      <vt:lpstr>隶书</vt:lpstr>
      <vt:lpstr>Cliff</vt:lpstr>
      <vt:lpstr>第三章 时间与历法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106</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44</dc:creator>
  <cp:lastModifiedBy>张伯望</cp:lastModifiedBy>
  <cp:revision>23</cp:revision>
  <dcterms:created xsi:type="dcterms:W3CDTF">2005-01-29T11:42:31Z</dcterms:created>
  <dcterms:modified xsi:type="dcterms:W3CDTF">2017-09-08T05:11:10Z</dcterms:modified>
</cp:coreProperties>
</file>