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67" r:id="rId2"/>
    <p:sldMasterId id="2147483668" r:id="rId3"/>
  </p:sldMasterIdLst>
  <p:sldIdLst>
    <p:sldId id="256" r:id="rId4"/>
    <p:sldId id="339" r:id="rId5"/>
    <p:sldId id="337" r:id="rId6"/>
    <p:sldId id="338" r:id="rId7"/>
    <p:sldId id="379" r:id="rId8"/>
    <p:sldId id="340" r:id="rId9"/>
    <p:sldId id="341" r:id="rId10"/>
    <p:sldId id="347" r:id="rId11"/>
    <p:sldId id="350" r:id="rId12"/>
    <p:sldId id="343" r:id="rId13"/>
    <p:sldId id="342" r:id="rId14"/>
    <p:sldId id="330" r:id="rId15"/>
    <p:sldId id="353" r:id="rId16"/>
    <p:sldId id="331" r:id="rId17"/>
    <p:sldId id="322" r:id="rId18"/>
    <p:sldId id="259" r:id="rId19"/>
    <p:sldId id="329" r:id="rId20"/>
    <p:sldId id="263" r:id="rId21"/>
    <p:sldId id="260" r:id="rId22"/>
    <p:sldId id="283" r:id="rId23"/>
    <p:sldId id="324" r:id="rId24"/>
    <p:sldId id="293" r:id="rId25"/>
    <p:sldId id="270" r:id="rId26"/>
    <p:sldId id="310" r:id="rId27"/>
    <p:sldId id="267" r:id="rId28"/>
    <p:sldId id="344" r:id="rId29"/>
    <p:sldId id="274" r:id="rId30"/>
    <p:sldId id="294" r:id="rId31"/>
    <p:sldId id="345" r:id="rId32"/>
    <p:sldId id="327" r:id="rId33"/>
    <p:sldId id="351" r:id="rId34"/>
    <p:sldId id="334" r:id="rId35"/>
    <p:sldId id="346" r:id="rId36"/>
    <p:sldId id="352" r:id="rId37"/>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sz="24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24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24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24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0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FF99"/>
    <a:srgbClr val="0000FF"/>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3" d="100"/>
          <a:sy n="83" d="100"/>
        </p:scale>
        <p:origin x="1450" y="67"/>
      </p:cViewPr>
      <p:guideLst>
        <p:guide orient="horz" pos="2160"/>
        <p:guide pos="290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Rectangle 5">
            <a:extLst>
              <a:ext uri="{FF2B5EF4-FFF2-40B4-BE49-F238E27FC236}">
                <a16:creationId xmlns:a16="http://schemas.microsoft.com/office/drawing/2014/main" id="{74BA8FCF-B7F2-4FAF-8C1F-2302030BAC75}"/>
              </a:ext>
            </a:extLst>
          </p:cNvPr>
          <p:cNvSpPr>
            <a:spLocks noGrp="1"/>
          </p:cNvSpPr>
          <p:nvPr>
            <p:ph type="dt" sz="half" idx="10"/>
          </p:nvPr>
        </p:nvSpPr>
        <p:spPr>
          <a:ln/>
        </p:spPr>
        <p:txBody>
          <a:bodyPr/>
          <a:lstStyle>
            <a:lvl1pPr>
              <a:defRPr/>
            </a:lvl1pPr>
          </a:lstStyle>
          <a:p>
            <a:r>
              <a:rPr lang="en-US" altLang="zh-CN"/>
              <a:t>   </a:t>
            </a:r>
            <a:r>
              <a:rPr lang="zh-CN" altLang="en-US">
                <a:ea typeface="楷体_GB2312" pitchFamily="1" charset="-122"/>
              </a:rPr>
              <a:t>普通天文学</a:t>
            </a:r>
          </a:p>
        </p:txBody>
      </p:sp>
      <p:sp>
        <p:nvSpPr>
          <p:cNvPr id="5" name="Rectangle 6">
            <a:extLst>
              <a:ext uri="{FF2B5EF4-FFF2-40B4-BE49-F238E27FC236}">
                <a16:creationId xmlns:a16="http://schemas.microsoft.com/office/drawing/2014/main" id="{12261171-6277-4EC9-89BA-858E79A830BC}"/>
              </a:ext>
            </a:extLst>
          </p:cNvPr>
          <p:cNvSpPr>
            <a:spLocks noGrp="1"/>
          </p:cNvSpPr>
          <p:nvPr>
            <p:ph type="sldNum" sz="quarter" idx="11"/>
          </p:nvPr>
        </p:nvSpPr>
        <p:spPr>
          <a:ln/>
        </p:spPr>
        <p:txBody>
          <a:bodyPr/>
          <a:lstStyle>
            <a:lvl1pPr>
              <a:defRPr/>
            </a:lvl1pPr>
          </a:lstStyle>
          <a:p>
            <a:fld id="{5308D06B-EDB0-4B68-82DA-76AB5B93FF0C}" type="slidenum">
              <a:rPr lang="ko-KR" altLang="en-US"/>
              <a:pPr/>
              <a:t>‹#›</a:t>
            </a:fld>
            <a:endParaRPr lang="ko-KR" altLang="en-US"/>
          </a:p>
        </p:txBody>
      </p:sp>
    </p:spTree>
    <p:extLst>
      <p:ext uri="{BB962C8B-B14F-4D97-AF65-F5344CB8AC3E}">
        <p14:creationId xmlns:p14="http://schemas.microsoft.com/office/powerpoint/2010/main" val="840763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5">
            <a:extLst>
              <a:ext uri="{FF2B5EF4-FFF2-40B4-BE49-F238E27FC236}">
                <a16:creationId xmlns:a16="http://schemas.microsoft.com/office/drawing/2014/main" id="{54CDF3FE-9E60-4E7D-B834-4E81032BD0CE}"/>
              </a:ext>
            </a:extLst>
          </p:cNvPr>
          <p:cNvSpPr>
            <a:spLocks noGrp="1"/>
          </p:cNvSpPr>
          <p:nvPr>
            <p:ph type="dt" sz="half" idx="10"/>
          </p:nvPr>
        </p:nvSpPr>
        <p:spPr>
          <a:ln/>
        </p:spPr>
        <p:txBody>
          <a:bodyPr/>
          <a:lstStyle>
            <a:lvl1pPr>
              <a:defRPr/>
            </a:lvl1pPr>
          </a:lstStyle>
          <a:p>
            <a:r>
              <a:rPr lang="en-US" altLang="zh-CN"/>
              <a:t>   </a:t>
            </a:r>
            <a:r>
              <a:rPr lang="zh-CN" altLang="en-US">
                <a:ea typeface="楷体_GB2312" pitchFamily="1" charset="-122"/>
              </a:rPr>
              <a:t>普通天文学</a:t>
            </a:r>
          </a:p>
        </p:txBody>
      </p:sp>
      <p:sp>
        <p:nvSpPr>
          <p:cNvPr id="5" name="Rectangle 6">
            <a:extLst>
              <a:ext uri="{FF2B5EF4-FFF2-40B4-BE49-F238E27FC236}">
                <a16:creationId xmlns:a16="http://schemas.microsoft.com/office/drawing/2014/main" id="{E1B0ADF6-5876-44AE-88E9-A8CAB098BF05}"/>
              </a:ext>
            </a:extLst>
          </p:cNvPr>
          <p:cNvSpPr>
            <a:spLocks noGrp="1"/>
          </p:cNvSpPr>
          <p:nvPr>
            <p:ph type="sldNum" sz="quarter" idx="11"/>
          </p:nvPr>
        </p:nvSpPr>
        <p:spPr>
          <a:ln/>
        </p:spPr>
        <p:txBody>
          <a:bodyPr/>
          <a:lstStyle>
            <a:lvl1pPr>
              <a:defRPr/>
            </a:lvl1pPr>
          </a:lstStyle>
          <a:p>
            <a:fld id="{AF2D70F2-0CA8-4F54-A863-3A690B9A1AC5}" type="slidenum">
              <a:rPr lang="ko-KR" altLang="en-US"/>
              <a:pPr/>
              <a:t>‹#›</a:t>
            </a:fld>
            <a:endParaRPr lang="ko-KR" altLang="en-US"/>
          </a:p>
        </p:txBody>
      </p:sp>
    </p:spTree>
    <p:extLst>
      <p:ext uri="{BB962C8B-B14F-4D97-AF65-F5344CB8AC3E}">
        <p14:creationId xmlns:p14="http://schemas.microsoft.com/office/powerpoint/2010/main" val="541306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5">
            <a:extLst>
              <a:ext uri="{FF2B5EF4-FFF2-40B4-BE49-F238E27FC236}">
                <a16:creationId xmlns:a16="http://schemas.microsoft.com/office/drawing/2014/main" id="{44A7A412-FE72-440F-A29E-FE0182855F97}"/>
              </a:ext>
            </a:extLst>
          </p:cNvPr>
          <p:cNvSpPr>
            <a:spLocks noGrp="1"/>
          </p:cNvSpPr>
          <p:nvPr>
            <p:ph type="dt" sz="half" idx="10"/>
          </p:nvPr>
        </p:nvSpPr>
        <p:spPr>
          <a:ln/>
        </p:spPr>
        <p:txBody>
          <a:bodyPr/>
          <a:lstStyle>
            <a:lvl1pPr>
              <a:defRPr/>
            </a:lvl1pPr>
          </a:lstStyle>
          <a:p>
            <a:r>
              <a:rPr lang="en-US" altLang="zh-CN"/>
              <a:t>   </a:t>
            </a:r>
            <a:r>
              <a:rPr lang="zh-CN" altLang="en-US">
                <a:ea typeface="楷体_GB2312" pitchFamily="1" charset="-122"/>
              </a:rPr>
              <a:t>普通天文学</a:t>
            </a:r>
          </a:p>
        </p:txBody>
      </p:sp>
      <p:sp>
        <p:nvSpPr>
          <p:cNvPr id="5" name="Rectangle 6">
            <a:extLst>
              <a:ext uri="{FF2B5EF4-FFF2-40B4-BE49-F238E27FC236}">
                <a16:creationId xmlns:a16="http://schemas.microsoft.com/office/drawing/2014/main" id="{9D4389CA-3E40-444B-87C6-E97BCA4832DE}"/>
              </a:ext>
            </a:extLst>
          </p:cNvPr>
          <p:cNvSpPr>
            <a:spLocks noGrp="1"/>
          </p:cNvSpPr>
          <p:nvPr>
            <p:ph type="sldNum" sz="quarter" idx="11"/>
          </p:nvPr>
        </p:nvSpPr>
        <p:spPr>
          <a:ln/>
        </p:spPr>
        <p:txBody>
          <a:bodyPr/>
          <a:lstStyle>
            <a:lvl1pPr>
              <a:defRPr/>
            </a:lvl1pPr>
          </a:lstStyle>
          <a:p>
            <a:fld id="{B83FB5A5-0279-4AF9-9DB4-608F47B9B080}" type="slidenum">
              <a:rPr lang="ko-KR" altLang="en-US"/>
              <a:pPr/>
              <a:t>‹#›</a:t>
            </a:fld>
            <a:endParaRPr lang="ko-KR" altLang="en-US"/>
          </a:p>
        </p:txBody>
      </p:sp>
    </p:spTree>
    <p:extLst>
      <p:ext uri="{BB962C8B-B14F-4D97-AF65-F5344CB8AC3E}">
        <p14:creationId xmlns:p14="http://schemas.microsoft.com/office/powerpoint/2010/main" val="1825601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F7A34715-8153-4013-9203-65841F6A3F82}"/>
              </a:ext>
            </a:extLst>
          </p:cNvPr>
          <p:cNvSpPr>
            <a:spLocks noGrp="1"/>
          </p:cNvSpPr>
          <p:nvPr>
            <p:ph type="dt" sz="half" idx="10"/>
          </p:nvPr>
        </p:nvSpPr>
        <p:spPr>
          <a:ln/>
        </p:spPr>
        <p:txBody>
          <a:bodyPr/>
          <a:lstStyle>
            <a:lvl1pPr>
              <a:defRPr/>
            </a:lvl1pPr>
          </a:lstStyle>
          <a:p>
            <a:r>
              <a:rPr lang="zh-CN" altLang="en-US"/>
              <a:t>普通天文学</a:t>
            </a:r>
          </a:p>
        </p:txBody>
      </p:sp>
      <p:sp>
        <p:nvSpPr>
          <p:cNvPr id="5" name="Rectangle 5">
            <a:extLst>
              <a:ext uri="{FF2B5EF4-FFF2-40B4-BE49-F238E27FC236}">
                <a16:creationId xmlns:a16="http://schemas.microsoft.com/office/drawing/2014/main" id="{EB81DF24-9202-4AC3-8226-29B68AE534C5}"/>
              </a:ext>
            </a:extLst>
          </p:cNvPr>
          <p:cNvSpPr>
            <a:spLocks noGrp="1"/>
          </p:cNvSpPr>
          <p:nvPr>
            <p:ph type="ftr" sz="quarter" idx="11"/>
          </p:nvPr>
        </p:nvSpPr>
        <p:spPr>
          <a:ln/>
        </p:spPr>
        <p:txBody>
          <a:bodyPr/>
          <a:lstStyle>
            <a:lvl1pPr>
              <a:defRPr/>
            </a:lvl1pPr>
          </a:lstStyle>
          <a:p>
            <a:endParaRPr lang="en-US" altLang="x-none"/>
          </a:p>
        </p:txBody>
      </p:sp>
      <p:sp>
        <p:nvSpPr>
          <p:cNvPr id="6" name="Rectangle 6">
            <a:extLst>
              <a:ext uri="{FF2B5EF4-FFF2-40B4-BE49-F238E27FC236}">
                <a16:creationId xmlns:a16="http://schemas.microsoft.com/office/drawing/2014/main" id="{56018BB9-E869-4E58-9155-2FBFC6E68E9D}"/>
              </a:ext>
            </a:extLst>
          </p:cNvPr>
          <p:cNvSpPr>
            <a:spLocks noGrp="1"/>
          </p:cNvSpPr>
          <p:nvPr>
            <p:ph type="sldNum" sz="quarter" idx="12"/>
          </p:nvPr>
        </p:nvSpPr>
        <p:spPr>
          <a:ln/>
        </p:spPr>
        <p:txBody>
          <a:bodyPr/>
          <a:lstStyle>
            <a:lvl1pPr>
              <a:defRPr/>
            </a:lvl1pPr>
          </a:lstStyle>
          <a:p>
            <a:fld id="{4DA4A51C-9F56-46F9-BBF9-60B4D1BF4F3A}" type="slidenum">
              <a:rPr lang="en-US" altLang="x-none"/>
              <a:pPr/>
              <a:t>‹#›</a:t>
            </a:fld>
            <a:endParaRPr lang="en-US" altLang="x-none"/>
          </a:p>
        </p:txBody>
      </p:sp>
    </p:spTree>
    <p:extLst>
      <p:ext uri="{BB962C8B-B14F-4D97-AF65-F5344CB8AC3E}">
        <p14:creationId xmlns:p14="http://schemas.microsoft.com/office/powerpoint/2010/main" val="2056714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ADA7A84F-8F18-4C1C-BE49-78820D2A4603}"/>
              </a:ext>
            </a:extLst>
          </p:cNvPr>
          <p:cNvSpPr>
            <a:spLocks noGrp="1"/>
          </p:cNvSpPr>
          <p:nvPr>
            <p:ph type="dt" sz="half" idx="10"/>
          </p:nvPr>
        </p:nvSpPr>
        <p:spPr>
          <a:ln/>
        </p:spPr>
        <p:txBody>
          <a:bodyPr/>
          <a:lstStyle>
            <a:lvl1pPr>
              <a:defRPr/>
            </a:lvl1pPr>
          </a:lstStyle>
          <a:p>
            <a:r>
              <a:rPr lang="zh-CN" altLang="en-US"/>
              <a:t>普通天文学</a:t>
            </a:r>
          </a:p>
        </p:txBody>
      </p:sp>
      <p:sp>
        <p:nvSpPr>
          <p:cNvPr id="5" name="Rectangle 5">
            <a:extLst>
              <a:ext uri="{FF2B5EF4-FFF2-40B4-BE49-F238E27FC236}">
                <a16:creationId xmlns:a16="http://schemas.microsoft.com/office/drawing/2014/main" id="{23A94347-2C8E-4463-9AF4-4FA351455D09}"/>
              </a:ext>
            </a:extLst>
          </p:cNvPr>
          <p:cNvSpPr>
            <a:spLocks noGrp="1"/>
          </p:cNvSpPr>
          <p:nvPr>
            <p:ph type="ftr" sz="quarter" idx="11"/>
          </p:nvPr>
        </p:nvSpPr>
        <p:spPr>
          <a:ln/>
        </p:spPr>
        <p:txBody>
          <a:bodyPr/>
          <a:lstStyle>
            <a:lvl1pPr>
              <a:defRPr/>
            </a:lvl1pPr>
          </a:lstStyle>
          <a:p>
            <a:endParaRPr lang="en-US" altLang="x-none"/>
          </a:p>
        </p:txBody>
      </p:sp>
      <p:sp>
        <p:nvSpPr>
          <p:cNvPr id="6" name="Rectangle 6">
            <a:extLst>
              <a:ext uri="{FF2B5EF4-FFF2-40B4-BE49-F238E27FC236}">
                <a16:creationId xmlns:a16="http://schemas.microsoft.com/office/drawing/2014/main" id="{52D96530-BFFE-4575-8BF0-C973C131B96E}"/>
              </a:ext>
            </a:extLst>
          </p:cNvPr>
          <p:cNvSpPr>
            <a:spLocks noGrp="1"/>
          </p:cNvSpPr>
          <p:nvPr>
            <p:ph type="sldNum" sz="quarter" idx="12"/>
          </p:nvPr>
        </p:nvSpPr>
        <p:spPr>
          <a:ln/>
        </p:spPr>
        <p:txBody>
          <a:bodyPr/>
          <a:lstStyle>
            <a:lvl1pPr>
              <a:defRPr/>
            </a:lvl1pPr>
          </a:lstStyle>
          <a:p>
            <a:fld id="{E3987F59-42CB-4E3A-B239-0F448EC6A337}" type="slidenum">
              <a:rPr lang="en-US" altLang="x-none"/>
              <a:pPr/>
              <a:t>‹#›</a:t>
            </a:fld>
            <a:endParaRPr lang="en-US" altLang="x-none"/>
          </a:p>
        </p:txBody>
      </p:sp>
    </p:spTree>
    <p:extLst>
      <p:ext uri="{BB962C8B-B14F-4D97-AF65-F5344CB8AC3E}">
        <p14:creationId xmlns:p14="http://schemas.microsoft.com/office/powerpoint/2010/main" val="3231616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C0E8C7D1-BAFF-4269-AF8E-56E434F5A16E}"/>
              </a:ext>
            </a:extLst>
          </p:cNvPr>
          <p:cNvSpPr>
            <a:spLocks noGrp="1"/>
          </p:cNvSpPr>
          <p:nvPr>
            <p:ph type="dt" sz="half" idx="10"/>
          </p:nvPr>
        </p:nvSpPr>
        <p:spPr>
          <a:ln/>
        </p:spPr>
        <p:txBody>
          <a:bodyPr/>
          <a:lstStyle>
            <a:lvl1pPr>
              <a:defRPr/>
            </a:lvl1pPr>
          </a:lstStyle>
          <a:p>
            <a:r>
              <a:rPr lang="zh-CN" altLang="en-US"/>
              <a:t>普通天文学</a:t>
            </a:r>
          </a:p>
        </p:txBody>
      </p:sp>
      <p:sp>
        <p:nvSpPr>
          <p:cNvPr id="5" name="Rectangle 5">
            <a:extLst>
              <a:ext uri="{FF2B5EF4-FFF2-40B4-BE49-F238E27FC236}">
                <a16:creationId xmlns:a16="http://schemas.microsoft.com/office/drawing/2014/main" id="{37DCE04C-91E2-41E4-84B7-F2B947F5C2F5}"/>
              </a:ext>
            </a:extLst>
          </p:cNvPr>
          <p:cNvSpPr>
            <a:spLocks noGrp="1"/>
          </p:cNvSpPr>
          <p:nvPr>
            <p:ph type="ftr" sz="quarter" idx="11"/>
          </p:nvPr>
        </p:nvSpPr>
        <p:spPr>
          <a:ln/>
        </p:spPr>
        <p:txBody>
          <a:bodyPr/>
          <a:lstStyle>
            <a:lvl1pPr>
              <a:defRPr/>
            </a:lvl1pPr>
          </a:lstStyle>
          <a:p>
            <a:endParaRPr lang="en-US" altLang="x-none"/>
          </a:p>
        </p:txBody>
      </p:sp>
      <p:sp>
        <p:nvSpPr>
          <p:cNvPr id="6" name="Rectangle 6">
            <a:extLst>
              <a:ext uri="{FF2B5EF4-FFF2-40B4-BE49-F238E27FC236}">
                <a16:creationId xmlns:a16="http://schemas.microsoft.com/office/drawing/2014/main" id="{E442E771-C3B5-4F0A-9E21-FDF9EBF80F36}"/>
              </a:ext>
            </a:extLst>
          </p:cNvPr>
          <p:cNvSpPr>
            <a:spLocks noGrp="1"/>
          </p:cNvSpPr>
          <p:nvPr>
            <p:ph type="sldNum" sz="quarter" idx="12"/>
          </p:nvPr>
        </p:nvSpPr>
        <p:spPr>
          <a:ln/>
        </p:spPr>
        <p:txBody>
          <a:bodyPr/>
          <a:lstStyle>
            <a:lvl1pPr>
              <a:defRPr/>
            </a:lvl1pPr>
          </a:lstStyle>
          <a:p>
            <a:fld id="{76F33B47-4527-419A-919B-334ECB0F6825}" type="slidenum">
              <a:rPr lang="en-US" altLang="x-none"/>
              <a:pPr/>
              <a:t>‹#›</a:t>
            </a:fld>
            <a:endParaRPr lang="en-US" altLang="x-none"/>
          </a:p>
        </p:txBody>
      </p:sp>
    </p:spTree>
    <p:extLst>
      <p:ext uri="{BB962C8B-B14F-4D97-AF65-F5344CB8AC3E}">
        <p14:creationId xmlns:p14="http://schemas.microsoft.com/office/powerpoint/2010/main" val="3110190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166ACFFE-B22E-4929-B281-0D912BFE22D9}"/>
              </a:ext>
            </a:extLst>
          </p:cNvPr>
          <p:cNvSpPr>
            <a:spLocks noGrp="1"/>
          </p:cNvSpPr>
          <p:nvPr>
            <p:ph type="dt" sz="half" idx="10"/>
          </p:nvPr>
        </p:nvSpPr>
        <p:spPr>
          <a:ln/>
        </p:spPr>
        <p:txBody>
          <a:bodyPr/>
          <a:lstStyle>
            <a:lvl1pPr>
              <a:defRPr/>
            </a:lvl1pPr>
          </a:lstStyle>
          <a:p>
            <a:r>
              <a:rPr lang="zh-CN" altLang="en-US"/>
              <a:t>普通天文学</a:t>
            </a:r>
          </a:p>
        </p:txBody>
      </p:sp>
      <p:sp>
        <p:nvSpPr>
          <p:cNvPr id="6" name="Rectangle 5">
            <a:extLst>
              <a:ext uri="{FF2B5EF4-FFF2-40B4-BE49-F238E27FC236}">
                <a16:creationId xmlns:a16="http://schemas.microsoft.com/office/drawing/2014/main" id="{474CDE7D-C977-49C6-BE85-1D4FBFD4A41C}"/>
              </a:ext>
            </a:extLst>
          </p:cNvPr>
          <p:cNvSpPr>
            <a:spLocks noGrp="1"/>
          </p:cNvSpPr>
          <p:nvPr>
            <p:ph type="ftr" sz="quarter" idx="11"/>
          </p:nvPr>
        </p:nvSpPr>
        <p:spPr>
          <a:ln/>
        </p:spPr>
        <p:txBody>
          <a:bodyPr/>
          <a:lstStyle>
            <a:lvl1pPr>
              <a:defRPr/>
            </a:lvl1pPr>
          </a:lstStyle>
          <a:p>
            <a:endParaRPr lang="en-US" altLang="x-none"/>
          </a:p>
        </p:txBody>
      </p:sp>
      <p:sp>
        <p:nvSpPr>
          <p:cNvPr id="7" name="Rectangle 6">
            <a:extLst>
              <a:ext uri="{FF2B5EF4-FFF2-40B4-BE49-F238E27FC236}">
                <a16:creationId xmlns:a16="http://schemas.microsoft.com/office/drawing/2014/main" id="{C2426153-FA65-4964-AF2E-C0A6C59EE629}"/>
              </a:ext>
            </a:extLst>
          </p:cNvPr>
          <p:cNvSpPr>
            <a:spLocks noGrp="1"/>
          </p:cNvSpPr>
          <p:nvPr>
            <p:ph type="sldNum" sz="quarter" idx="12"/>
          </p:nvPr>
        </p:nvSpPr>
        <p:spPr>
          <a:ln/>
        </p:spPr>
        <p:txBody>
          <a:bodyPr/>
          <a:lstStyle>
            <a:lvl1pPr>
              <a:defRPr/>
            </a:lvl1pPr>
          </a:lstStyle>
          <a:p>
            <a:fld id="{C78127A3-3131-4963-BDFA-4C33D27D3E36}" type="slidenum">
              <a:rPr lang="en-US" altLang="x-none"/>
              <a:pPr/>
              <a:t>‹#›</a:t>
            </a:fld>
            <a:endParaRPr lang="en-US" altLang="x-none"/>
          </a:p>
        </p:txBody>
      </p:sp>
    </p:spTree>
    <p:extLst>
      <p:ext uri="{BB962C8B-B14F-4D97-AF65-F5344CB8AC3E}">
        <p14:creationId xmlns:p14="http://schemas.microsoft.com/office/powerpoint/2010/main" val="455951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FF1EFEA6-209A-48FA-BD6A-4AFB3A063883}"/>
              </a:ext>
            </a:extLst>
          </p:cNvPr>
          <p:cNvSpPr>
            <a:spLocks noGrp="1"/>
          </p:cNvSpPr>
          <p:nvPr>
            <p:ph type="dt" sz="half" idx="10"/>
          </p:nvPr>
        </p:nvSpPr>
        <p:spPr>
          <a:ln/>
        </p:spPr>
        <p:txBody>
          <a:bodyPr/>
          <a:lstStyle>
            <a:lvl1pPr>
              <a:defRPr/>
            </a:lvl1pPr>
          </a:lstStyle>
          <a:p>
            <a:r>
              <a:rPr lang="zh-CN" altLang="en-US"/>
              <a:t>普通天文学</a:t>
            </a:r>
          </a:p>
        </p:txBody>
      </p:sp>
      <p:sp>
        <p:nvSpPr>
          <p:cNvPr id="8" name="Rectangle 5">
            <a:extLst>
              <a:ext uri="{FF2B5EF4-FFF2-40B4-BE49-F238E27FC236}">
                <a16:creationId xmlns:a16="http://schemas.microsoft.com/office/drawing/2014/main" id="{8986CA44-E2A2-4ABC-B309-16BD61D09125}"/>
              </a:ext>
            </a:extLst>
          </p:cNvPr>
          <p:cNvSpPr>
            <a:spLocks noGrp="1"/>
          </p:cNvSpPr>
          <p:nvPr>
            <p:ph type="ftr" sz="quarter" idx="11"/>
          </p:nvPr>
        </p:nvSpPr>
        <p:spPr>
          <a:ln/>
        </p:spPr>
        <p:txBody>
          <a:bodyPr/>
          <a:lstStyle>
            <a:lvl1pPr>
              <a:defRPr/>
            </a:lvl1pPr>
          </a:lstStyle>
          <a:p>
            <a:endParaRPr lang="en-US" altLang="x-none"/>
          </a:p>
        </p:txBody>
      </p:sp>
      <p:sp>
        <p:nvSpPr>
          <p:cNvPr id="9" name="Rectangle 6">
            <a:extLst>
              <a:ext uri="{FF2B5EF4-FFF2-40B4-BE49-F238E27FC236}">
                <a16:creationId xmlns:a16="http://schemas.microsoft.com/office/drawing/2014/main" id="{BED909F5-A5DA-4BB4-AC8F-346392E411FD}"/>
              </a:ext>
            </a:extLst>
          </p:cNvPr>
          <p:cNvSpPr>
            <a:spLocks noGrp="1"/>
          </p:cNvSpPr>
          <p:nvPr>
            <p:ph type="sldNum" sz="quarter" idx="12"/>
          </p:nvPr>
        </p:nvSpPr>
        <p:spPr>
          <a:ln/>
        </p:spPr>
        <p:txBody>
          <a:bodyPr/>
          <a:lstStyle>
            <a:lvl1pPr>
              <a:defRPr/>
            </a:lvl1pPr>
          </a:lstStyle>
          <a:p>
            <a:fld id="{6531C5C9-6672-4BDC-B7FE-07F9C0EAAB05}" type="slidenum">
              <a:rPr lang="en-US" altLang="x-none"/>
              <a:pPr/>
              <a:t>‹#›</a:t>
            </a:fld>
            <a:endParaRPr lang="en-US" altLang="x-none"/>
          </a:p>
        </p:txBody>
      </p:sp>
    </p:spTree>
    <p:extLst>
      <p:ext uri="{BB962C8B-B14F-4D97-AF65-F5344CB8AC3E}">
        <p14:creationId xmlns:p14="http://schemas.microsoft.com/office/powerpoint/2010/main" val="38778198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429AAC00-8E58-4363-AC35-84666A1C8E8C}"/>
              </a:ext>
            </a:extLst>
          </p:cNvPr>
          <p:cNvSpPr>
            <a:spLocks noGrp="1"/>
          </p:cNvSpPr>
          <p:nvPr>
            <p:ph type="dt" sz="half" idx="10"/>
          </p:nvPr>
        </p:nvSpPr>
        <p:spPr>
          <a:ln/>
        </p:spPr>
        <p:txBody>
          <a:bodyPr/>
          <a:lstStyle>
            <a:lvl1pPr>
              <a:defRPr/>
            </a:lvl1pPr>
          </a:lstStyle>
          <a:p>
            <a:r>
              <a:rPr lang="zh-CN" altLang="en-US"/>
              <a:t>普通天文学</a:t>
            </a:r>
          </a:p>
        </p:txBody>
      </p:sp>
      <p:sp>
        <p:nvSpPr>
          <p:cNvPr id="4" name="Rectangle 5">
            <a:extLst>
              <a:ext uri="{FF2B5EF4-FFF2-40B4-BE49-F238E27FC236}">
                <a16:creationId xmlns:a16="http://schemas.microsoft.com/office/drawing/2014/main" id="{911BE393-AC3D-4FEF-98F9-996DAFC57F86}"/>
              </a:ext>
            </a:extLst>
          </p:cNvPr>
          <p:cNvSpPr>
            <a:spLocks noGrp="1"/>
          </p:cNvSpPr>
          <p:nvPr>
            <p:ph type="ftr" sz="quarter" idx="11"/>
          </p:nvPr>
        </p:nvSpPr>
        <p:spPr>
          <a:ln/>
        </p:spPr>
        <p:txBody>
          <a:bodyPr/>
          <a:lstStyle>
            <a:lvl1pPr>
              <a:defRPr/>
            </a:lvl1pPr>
          </a:lstStyle>
          <a:p>
            <a:endParaRPr lang="en-US" altLang="x-none"/>
          </a:p>
        </p:txBody>
      </p:sp>
      <p:sp>
        <p:nvSpPr>
          <p:cNvPr id="5" name="Rectangle 6">
            <a:extLst>
              <a:ext uri="{FF2B5EF4-FFF2-40B4-BE49-F238E27FC236}">
                <a16:creationId xmlns:a16="http://schemas.microsoft.com/office/drawing/2014/main" id="{560C097F-71AE-47A4-88DF-42739CE639DC}"/>
              </a:ext>
            </a:extLst>
          </p:cNvPr>
          <p:cNvSpPr>
            <a:spLocks noGrp="1"/>
          </p:cNvSpPr>
          <p:nvPr>
            <p:ph type="sldNum" sz="quarter" idx="12"/>
          </p:nvPr>
        </p:nvSpPr>
        <p:spPr>
          <a:ln/>
        </p:spPr>
        <p:txBody>
          <a:bodyPr/>
          <a:lstStyle>
            <a:lvl1pPr>
              <a:defRPr/>
            </a:lvl1pPr>
          </a:lstStyle>
          <a:p>
            <a:fld id="{CB8C3954-D065-49AC-B3DA-C0347E38C8EA}" type="slidenum">
              <a:rPr lang="en-US" altLang="x-none"/>
              <a:pPr/>
              <a:t>‹#›</a:t>
            </a:fld>
            <a:endParaRPr lang="en-US" altLang="x-none"/>
          </a:p>
        </p:txBody>
      </p:sp>
    </p:spTree>
    <p:extLst>
      <p:ext uri="{BB962C8B-B14F-4D97-AF65-F5344CB8AC3E}">
        <p14:creationId xmlns:p14="http://schemas.microsoft.com/office/powerpoint/2010/main" val="8443325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EAD51F5-1180-4620-BB07-3CB5220E8E0C}"/>
              </a:ext>
            </a:extLst>
          </p:cNvPr>
          <p:cNvSpPr>
            <a:spLocks noGrp="1"/>
          </p:cNvSpPr>
          <p:nvPr>
            <p:ph type="dt" sz="half" idx="10"/>
          </p:nvPr>
        </p:nvSpPr>
        <p:spPr>
          <a:ln/>
        </p:spPr>
        <p:txBody>
          <a:bodyPr/>
          <a:lstStyle>
            <a:lvl1pPr>
              <a:defRPr/>
            </a:lvl1pPr>
          </a:lstStyle>
          <a:p>
            <a:r>
              <a:rPr lang="zh-CN" altLang="en-US"/>
              <a:t>普通天文学</a:t>
            </a:r>
          </a:p>
        </p:txBody>
      </p:sp>
      <p:sp>
        <p:nvSpPr>
          <p:cNvPr id="3" name="Rectangle 5">
            <a:extLst>
              <a:ext uri="{FF2B5EF4-FFF2-40B4-BE49-F238E27FC236}">
                <a16:creationId xmlns:a16="http://schemas.microsoft.com/office/drawing/2014/main" id="{6C753993-0F32-4E18-AD0E-88DB37C6AD29}"/>
              </a:ext>
            </a:extLst>
          </p:cNvPr>
          <p:cNvSpPr>
            <a:spLocks noGrp="1"/>
          </p:cNvSpPr>
          <p:nvPr>
            <p:ph type="ftr" sz="quarter" idx="11"/>
          </p:nvPr>
        </p:nvSpPr>
        <p:spPr>
          <a:ln/>
        </p:spPr>
        <p:txBody>
          <a:bodyPr/>
          <a:lstStyle>
            <a:lvl1pPr>
              <a:defRPr/>
            </a:lvl1pPr>
          </a:lstStyle>
          <a:p>
            <a:endParaRPr lang="en-US" altLang="x-none"/>
          </a:p>
        </p:txBody>
      </p:sp>
      <p:sp>
        <p:nvSpPr>
          <p:cNvPr id="4" name="Rectangle 6">
            <a:extLst>
              <a:ext uri="{FF2B5EF4-FFF2-40B4-BE49-F238E27FC236}">
                <a16:creationId xmlns:a16="http://schemas.microsoft.com/office/drawing/2014/main" id="{34EA9B97-57FD-44C9-88EE-895505D3863B}"/>
              </a:ext>
            </a:extLst>
          </p:cNvPr>
          <p:cNvSpPr>
            <a:spLocks noGrp="1"/>
          </p:cNvSpPr>
          <p:nvPr>
            <p:ph type="sldNum" sz="quarter" idx="12"/>
          </p:nvPr>
        </p:nvSpPr>
        <p:spPr>
          <a:ln/>
        </p:spPr>
        <p:txBody>
          <a:bodyPr/>
          <a:lstStyle>
            <a:lvl1pPr>
              <a:defRPr/>
            </a:lvl1pPr>
          </a:lstStyle>
          <a:p>
            <a:fld id="{7EA23EE4-DC01-41F1-A13F-07D54CD39FAA}" type="slidenum">
              <a:rPr lang="en-US" altLang="x-none"/>
              <a:pPr/>
              <a:t>‹#›</a:t>
            </a:fld>
            <a:endParaRPr lang="en-US" altLang="x-none"/>
          </a:p>
        </p:txBody>
      </p:sp>
    </p:spTree>
    <p:extLst>
      <p:ext uri="{BB962C8B-B14F-4D97-AF65-F5344CB8AC3E}">
        <p14:creationId xmlns:p14="http://schemas.microsoft.com/office/powerpoint/2010/main" val="892261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1A3A993F-8EF6-407F-B5A0-4C22E186947C}"/>
              </a:ext>
            </a:extLst>
          </p:cNvPr>
          <p:cNvSpPr>
            <a:spLocks noGrp="1"/>
          </p:cNvSpPr>
          <p:nvPr>
            <p:ph type="dt" sz="half" idx="10"/>
          </p:nvPr>
        </p:nvSpPr>
        <p:spPr>
          <a:ln/>
        </p:spPr>
        <p:txBody>
          <a:bodyPr/>
          <a:lstStyle>
            <a:lvl1pPr>
              <a:defRPr/>
            </a:lvl1pPr>
          </a:lstStyle>
          <a:p>
            <a:r>
              <a:rPr lang="zh-CN" altLang="en-US"/>
              <a:t>普通天文学</a:t>
            </a:r>
          </a:p>
        </p:txBody>
      </p:sp>
      <p:sp>
        <p:nvSpPr>
          <p:cNvPr id="6" name="Rectangle 5">
            <a:extLst>
              <a:ext uri="{FF2B5EF4-FFF2-40B4-BE49-F238E27FC236}">
                <a16:creationId xmlns:a16="http://schemas.microsoft.com/office/drawing/2014/main" id="{6FF01A09-F108-44A7-BA5A-29FE2ABC13ED}"/>
              </a:ext>
            </a:extLst>
          </p:cNvPr>
          <p:cNvSpPr>
            <a:spLocks noGrp="1"/>
          </p:cNvSpPr>
          <p:nvPr>
            <p:ph type="ftr" sz="quarter" idx="11"/>
          </p:nvPr>
        </p:nvSpPr>
        <p:spPr>
          <a:ln/>
        </p:spPr>
        <p:txBody>
          <a:bodyPr/>
          <a:lstStyle>
            <a:lvl1pPr>
              <a:defRPr/>
            </a:lvl1pPr>
          </a:lstStyle>
          <a:p>
            <a:endParaRPr lang="en-US" altLang="x-none"/>
          </a:p>
        </p:txBody>
      </p:sp>
      <p:sp>
        <p:nvSpPr>
          <p:cNvPr id="7" name="Rectangle 6">
            <a:extLst>
              <a:ext uri="{FF2B5EF4-FFF2-40B4-BE49-F238E27FC236}">
                <a16:creationId xmlns:a16="http://schemas.microsoft.com/office/drawing/2014/main" id="{1A12D32E-EA6E-4178-8DB9-0A4B3C3AF984}"/>
              </a:ext>
            </a:extLst>
          </p:cNvPr>
          <p:cNvSpPr>
            <a:spLocks noGrp="1"/>
          </p:cNvSpPr>
          <p:nvPr>
            <p:ph type="sldNum" sz="quarter" idx="12"/>
          </p:nvPr>
        </p:nvSpPr>
        <p:spPr>
          <a:ln/>
        </p:spPr>
        <p:txBody>
          <a:bodyPr/>
          <a:lstStyle>
            <a:lvl1pPr>
              <a:defRPr/>
            </a:lvl1pPr>
          </a:lstStyle>
          <a:p>
            <a:fld id="{D8B377B1-FDE2-4CB7-A74D-461FE26A6229}" type="slidenum">
              <a:rPr lang="en-US" altLang="x-none"/>
              <a:pPr/>
              <a:t>‹#›</a:t>
            </a:fld>
            <a:endParaRPr lang="en-US" altLang="x-none"/>
          </a:p>
        </p:txBody>
      </p:sp>
    </p:spTree>
    <p:extLst>
      <p:ext uri="{BB962C8B-B14F-4D97-AF65-F5344CB8AC3E}">
        <p14:creationId xmlns:p14="http://schemas.microsoft.com/office/powerpoint/2010/main" val="3153148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5">
            <a:extLst>
              <a:ext uri="{FF2B5EF4-FFF2-40B4-BE49-F238E27FC236}">
                <a16:creationId xmlns:a16="http://schemas.microsoft.com/office/drawing/2014/main" id="{81692CC9-C270-4BCD-AA64-4054CFB3875E}"/>
              </a:ext>
            </a:extLst>
          </p:cNvPr>
          <p:cNvSpPr>
            <a:spLocks noGrp="1"/>
          </p:cNvSpPr>
          <p:nvPr>
            <p:ph type="dt" sz="half" idx="10"/>
          </p:nvPr>
        </p:nvSpPr>
        <p:spPr>
          <a:ln/>
        </p:spPr>
        <p:txBody>
          <a:bodyPr/>
          <a:lstStyle>
            <a:lvl1pPr>
              <a:defRPr/>
            </a:lvl1pPr>
          </a:lstStyle>
          <a:p>
            <a:r>
              <a:rPr lang="en-US" altLang="zh-CN"/>
              <a:t>   </a:t>
            </a:r>
            <a:r>
              <a:rPr lang="zh-CN" altLang="en-US">
                <a:ea typeface="楷体_GB2312" pitchFamily="1" charset="-122"/>
              </a:rPr>
              <a:t>普通天文学</a:t>
            </a:r>
          </a:p>
        </p:txBody>
      </p:sp>
      <p:sp>
        <p:nvSpPr>
          <p:cNvPr id="5" name="Rectangle 6">
            <a:extLst>
              <a:ext uri="{FF2B5EF4-FFF2-40B4-BE49-F238E27FC236}">
                <a16:creationId xmlns:a16="http://schemas.microsoft.com/office/drawing/2014/main" id="{FCCCED47-9E83-4342-B3F8-5A8E9C1B28D3}"/>
              </a:ext>
            </a:extLst>
          </p:cNvPr>
          <p:cNvSpPr>
            <a:spLocks noGrp="1"/>
          </p:cNvSpPr>
          <p:nvPr>
            <p:ph type="sldNum" sz="quarter" idx="11"/>
          </p:nvPr>
        </p:nvSpPr>
        <p:spPr>
          <a:ln/>
        </p:spPr>
        <p:txBody>
          <a:bodyPr/>
          <a:lstStyle>
            <a:lvl1pPr>
              <a:defRPr/>
            </a:lvl1pPr>
          </a:lstStyle>
          <a:p>
            <a:fld id="{CE92751C-5D83-4D16-9A0E-B36A13B5F228}" type="slidenum">
              <a:rPr lang="ko-KR" altLang="en-US"/>
              <a:pPr/>
              <a:t>‹#›</a:t>
            </a:fld>
            <a:endParaRPr lang="ko-KR" altLang="en-US"/>
          </a:p>
        </p:txBody>
      </p:sp>
    </p:spTree>
    <p:extLst>
      <p:ext uri="{BB962C8B-B14F-4D97-AF65-F5344CB8AC3E}">
        <p14:creationId xmlns:p14="http://schemas.microsoft.com/office/powerpoint/2010/main" val="22188036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07248454-A00B-4E94-A5E4-2CA1B1B816C4}"/>
              </a:ext>
            </a:extLst>
          </p:cNvPr>
          <p:cNvSpPr>
            <a:spLocks noGrp="1"/>
          </p:cNvSpPr>
          <p:nvPr>
            <p:ph type="dt" sz="half" idx="10"/>
          </p:nvPr>
        </p:nvSpPr>
        <p:spPr>
          <a:ln/>
        </p:spPr>
        <p:txBody>
          <a:bodyPr/>
          <a:lstStyle>
            <a:lvl1pPr>
              <a:defRPr/>
            </a:lvl1pPr>
          </a:lstStyle>
          <a:p>
            <a:r>
              <a:rPr lang="zh-CN" altLang="en-US"/>
              <a:t>普通天文学</a:t>
            </a:r>
          </a:p>
        </p:txBody>
      </p:sp>
      <p:sp>
        <p:nvSpPr>
          <p:cNvPr id="6" name="Rectangle 5">
            <a:extLst>
              <a:ext uri="{FF2B5EF4-FFF2-40B4-BE49-F238E27FC236}">
                <a16:creationId xmlns:a16="http://schemas.microsoft.com/office/drawing/2014/main" id="{FDCAD5CB-61CF-478C-96D2-8189D39D7B51}"/>
              </a:ext>
            </a:extLst>
          </p:cNvPr>
          <p:cNvSpPr>
            <a:spLocks noGrp="1"/>
          </p:cNvSpPr>
          <p:nvPr>
            <p:ph type="ftr" sz="quarter" idx="11"/>
          </p:nvPr>
        </p:nvSpPr>
        <p:spPr>
          <a:ln/>
        </p:spPr>
        <p:txBody>
          <a:bodyPr/>
          <a:lstStyle>
            <a:lvl1pPr>
              <a:defRPr/>
            </a:lvl1pPr>
          </a:lstStyle>
          <a:p>
            <a:endParaRPr lang="en-US" altLang="x-none"/>
          </a:p>
        </p:txBody>
      </p:sp>
      <p:sp>
        <p:nvSpPr>
          <p:cNvPr id="7" name="Rectangle 6">
            <a:extLst>
              <a:ext uri="{FF2B5EF4-FFF2-40B4-BE49-F238E27FC236}">
                <a16:creationId xmlns:a16="http://schemas.microsoft.com/office/drawing/2014/main" id="{282FD73B-FC54-4BD5-B3B7-FB49D98AACAF}"/>
              </a:ext>
            </a:extLst>
          </p:cNvPr>
          <p:cNvSpPr>
            <a:spLocks noGrp="1"/>
          </p:cNvSpPr>
          <p:nvPr>
            <p:ph type="sldNum" sz="quarter" idx="12"/>
          </p:nvPr>
        </p:nvSpPr>
        <p:spPr>
          <a:ln/>
        </p:spPr>
        <p:txBody>
          <a:bodyPr/>
          <a:lstStyle>
            <a:lvl1pPr>
              <a:defRPr/>
            </a:lvl1pPr>
          </a:lstStyle>
          <a:p>
            <a:fld id="{27E8383D-2335-451E-8943-223A7CD5C3DC}" type="slidenum">
              <a:rPr lang="en-US" altLang="x-none"/>
              <a:pPr/>
              <a:t>‹#›</a:t>
            </a:fld>
            <a:endParaRPr lang="en-US" altLang="x-none"/>
          </a:p>
        </p:txBody>
      </p:sp>
    </p:spTree>
    <p:extLst>
      <p:ext uri="{BB962C8B-B14F-4D97-AF65-F5344CB8AC3E}">
        <p14:creationId xmlns:p14="http://schemas.microsoft.com/office/powerpoint/2010/main" val="9672116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E746898E-C662-4005-BB2A-5AD990BE83CC}"/>
              </a:ext>
            </a:extLst>
          </p:cNvPr>
          <p:cNvSpPr>
            <a:spLocks noGrp="1"/>
          </p:cNvSpPr>
          <p:nvPr>
            <p:ph type="dt" sz="half" idx="10"/>
          </p:nvPr>
        </p:nvSpPr>
        <p:spPr>
          <a:ln/>
        </p:spPr>
        <p:txBody>
          <a:bodyPr/>
          <a:lstStyle>
            <a:lvl1pPr>
              <a:defRPr/>
            </a:lvl1pPr>
          </a:lstStyle>
          <a:p>
            <a:r>
              <a:rPr lang="zh-CN" altLang="en-US"/>
              <a:t>普通天文学</a:t>
            </a:r>
          </a:p>
        </p:txBody>
      </p:sp>
      <p:sp>
        <p:nvSpPr>
          <p:cNvPr id="5" name="Rectangle 5">
            <a:extLst>
              <a:ext uri="{FF2B5EF4-FFF2-40B4-BE49-F238E27FC236}">
                <a16:creationId xmlns:a16="http://schemas.microsoft.com/office/drawing/2014/main" id="{4CBA2298-9CEC-43FE-B43F-448FC9A97297}"/>
              </a:ext>
            </a:extLst>
          </p:cNvPr>
          <p:cNvSpPr>
            <a:spLocks noGrp="1"/>
          </p:cNvSpPr>
          <p:nvPr>
            <p:ph type="ftr" sz="quarter" idx="11"/>
          </p:nvPr>
        </p:nvSpPr>
        <p:spPr>
          <a:ln/>
        </p:spPr>
        <p:txBody>
          <a:bodyPr/>
          <a:lstStyle>
            <a:lvl1pPr>
              <a:defRPr/>
            </a:lvl1pPr>
          </a:lstStyle>
          <a:p>
            <a:endParaRPr lang="en-US" altLang="x-none"/>
          </a:p>
        </p:txBody>
      </p:sp>
      <p:sp>
        <p:nvSpPr>
          <p:cNvPr id="6" name="Rectangle 6">
            <a:extLst>
              <a:ext uri="{FF2B5EF4-FFF2-40B4-BE49-F238E27FC236}">
                <a16:creationId xmlns:a16="http://schemas.microsoft.com/office/drawing/2014/main" id="{F6909F43-44C3-423C-9D86-0C965BDCA43A}"/>
              </a:ext>
            </a:extLst>
          </p:cNvPr>
          <p:cNvSpPr>
            <a:spLocks noGrp="1"/>
          </p:cNvSpPr>
          <p:nvPr>
            <p:ph type="sldNum" sz="quarter" idx="12"/>
          </p:nvPr>
        </p:nvSpPr>
        <p:spPr>
          <a:ln/>
        </p:spPr>
        <p:txBody>
          <a:bodyPr/>
          <a:lstStyle>
            <a:lvl1pPr>
              <a:defRPr/>
            </a:lvl1pPr>
          </a:lstStyle>
          <a:p>
            <a:fld id="{8F29046B-6664-42D5-BC44-2CFB02C599E6}" type="slidenum">
              <a:rPr lang="en-US" altLang="x-none"/>
              <a:pPr/>
              <a:t>‹#›</a:t>
            </a:fld>
            <a:endParaRPr lang="en-US" altLang="x-none"/>
          </a:p>
        </p:txBody>
      </p:sp>
    </p:spTree>
    <p:extLst>
      <p:ext uri="{BB962C8B-B14F-4D97-AF65-F5344CB8AC3E}">
        <p14:creationId xmlns:p14="http://schemas.microsoft.com/office/powerpoint/2010/main" val="133061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70F6A504-2684-413A-B23A-AA1484C1E705}"/>
              </a:ext>
            </a:extLst>
          </p:cNvPr>
          <p:cNvSpPr>
            <a:spLocks noGrp="1"/>
          </p:cNvSpPr>
          <p:nvPr>
            <p:ph type="dt" sz="half" idx="10"/>
          </p:nvPr>
        </p:nvSpPr>
        <p:spPr>
          <a:ln/>
        </p:spPr>
        <p:txBody>
          <a:bodyPr/>
          <a:lstStyle>
            <a:lvl1pPr>
              <a:defRPr/>
            </a:lvl1pPr>
          </a:lstStyle>
          <a:p>
            <a:r>
              <a:rPr lang="zh-CN" altLang="en-US"/>
              <a:t>普通天文学</a:t>
            </a:r>
          </a:p>
        </p:txBody>
      </p:sp>
      <p:sp>
        <p:nvSpPr>
          <p:cNvPr id="5" name="Rectangle 5">
            <a:extLst>
              <a:ext uri="{FF2B5EF4-FFF2-40B4-BE49-F238E27FC236}">
                <a16:creationId xmlns:a16="http://schemas.microsoft.com/office/drawing/2014/main" id="{2272CD6F-ED48-47DB-AB0D-6B0B314D0069}"/>
              </a:ext>
            </a:extLst>
          </p:cNvPr>
          <p:cNvSpPr>
            <a:spLocks noGrp="1"/>
          </p:cNvSpPr>
          <p:nvPr>
            <p:ph type="ftr" sz="quarter" idx="11"/>
          </p:nvPr>
        </p:nvSpPr>
        <p:spPr>
          <a:ln/>
        </p:spPr>
        <p:txBody>
          <a:bodyPr/>
          <a:lstStyle>
            <a:lvl1pPr>
              <a:defRPr/>
            </a:lvl1pPr>
          </a:lstStyle>
          <a:p>
            <a:endParaRPr lang="en-US" altLang="x-none"/>
          </a:p>
        </p:txBody>
      </p:sp>
      <p:sp>
        <p:nvSpPr>
          <p:cNvPr id="6" name="Rectangle 6">
            <a:extLst>
              <a:ext uri="{FF2B5EF4-FFF2-40B4-BE49-F238E27FC236}">
                <a16:creationId xmlns:a16="http://schemas.microsoft.com/office/drawing/2014/main" id="{2701B9BD-4A87-4F36-9F6D-EBBB99E39F5C}"/>
              </a:ext>
            </a:extLst>
          </p:cNvPr>
          <p:cNvSpPr>
            <a:spLocks noGrp="1"/>
          </p:cNvSpPr>
          <p:nvPr>
            <p:ph type="sldNum" sz="quarter" idx="12"/>
          </p:nvPr>
        </p:nvSpPr>
        <p:spPr>
          <a:ln/>
        </p:spPr>
        <p:txBody>
          <a:bodyPr/>
          <a:lstStyle>
            <a:lvl1pPr>
              <a:defRPr/>
            </a:lvl1pPr>
          </a:lstStyle>
          <a:p>
            <a:fld id="{0669A4FC-6E2A-4C60-AF00-9605B0F02D6D}" type="slidenum">
              <a:rPr lang="en-US" altLang="x-none"/>
              <a:pPr/>
              <a:t>‹#›</a:t>
            </a:fld>
            <a:endParaRPr lang="en-US" altLang="x-none"/>
          </a:p>
        </p:txBody>
      </p:sp>
    </p:spTree>
    <p:extLst>
      <p:ext uri="{BB962C8B-B14F-4D97-AF65-F5344CB8AC3E}">
        <p14:creationId xmlns:p14="http://schemas.microsoft.com/office/powerpoint/2010/main" val="19224498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C50212BE-2954-4C20-B0FB-21994894AC81}"/>
              </a:ext>
            </a:extLst>
          </p:cNvPr>
          <p:cNvSpPr>
            <a:spLocks noGrp="1"/>
          </p:cNvSpPr>
          <p:nvPr>
            <p:ph type="dt" sz="half" idx="10"/>
          </p:nvPr>
        </p:nvSpPr>
        <p:spPr>
          <a:ln/>
        </p:spPr>
        <p:txBody>
          <a:bodyPr/>
          <a:lstStyle>
            <a:lvl1pPr>
              <a:defRPr/>
            </a:lvl1pPr>
          </a:lstStyle>
          <a:p>
            <a:r>
              <a:rPr lang="zh-CN" altLang="en-US"/>
              <a:t>普通天文学</a:t>
            </a:r>
          </a:p>
        </p:txBody>
      </p:sp>
      <p:sp>
        <p:nvSpPr>
          <p:cNvPr id="5" name="Rectangle 5">
            <a:extLst>
              <a:ext uri="{FF2B5EF4-FFF2-40B4-BE49-F238E27FC236}">
                <a16:creationId xmlns:a16="http://schemas.microsoft.com/office/drawing/2014/main" id="{2AD98FDB-C9C8-4EAA-8F0A-174A35F33BC7}"/>
              </a:ext>
            </a:extLst>
          </p:cNvPr>
          <p:cNvSpPr>
            <a:spLocks noGrp="1"/>
          </p:cNvSpPr>
          <p:nvPr>
            <p:ph type="ftr" sz="quarter" idx="11"/>
          </p:nvPr>
        </p:nvSpPr>
        <p:spPr>
          <a:ln/>
        </p:spPr>
        <p:txBody>
          <a:bodyPr/>
          <a:lstStyle>
            <a:lvl1pPr>
              <a:defRPr/>
            </a:lvl1pPr>
          </a:lstStyle>
          <a:p>
            <a:endParaRPr lang="en-US" altLang="x-none"/>
          </a:p>
        </p:txBody>
      </p:sp>
      <p:sp>
        <p:nvSpPr>
          <p:cNvPr id="6" name="Rectangle 6">
            <a:extLst>
              <a:ext uri="{FF2B5EF4-FFF2-40B4-BE49-F238E27FC236}">
                <a16:creationId xmlns:a16="http://schemas.microsoft.com/office/drawing/2014/main" id="{EDF03819-5FA0-4572-9BD7-2A140B095440}"/>
              </a:ext>
            </a:extLst>
          </p:cNvPr>
          <p:cNvSpPr>
            <a:spLocks noGrp="1"/>
          </p:cNvSpPr>
          <p:nvPr>
            <p:ph type="sldNum" sz="quarter" idx="12"/>
          </p:nvPr>
        </p:nvSpPr>
        <p:spPr>
          <a:ln/>
        </p:spPr>
        <p:txBody>
          <a:bodyPr/>
          <a:lstStyle>
            <a:lvl1pPr>
              <a:defRPr/>
            </a:lvl1pPr>
          </a:lstStyle>
          <a:p>
            <a:fld id="{15A6C026-179B-4C01-AD2F-9FBFC3659409}" type="slidenum">
              <a:rPr lang="en-US" altLang="x-none"/>
              <a:pPr/>
              <a:t>‹#›</a:t>
            </a:fld>
            <a:endParaRPr lang="en-US" altLang="x-none"/>
          </a:p>
        </p:txBody>
      </p:sp>
    </p:spTree>
    <p:extLst>
      <p:ext uri="{BB962C8B-B14F-4D97-AF65-F5344CB8AC3E}">
        <p14:creationId xmlns:p14="http://schemas.microsoft.com/office/powerpoint/2010/main" val="11006824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9F1E272E-8DAE-46A9-9F3F-702D32D476B7}"/>
              </a:ext>
            </a:extLst>
          </p:cNvPr>
          <p:cNvSpPr>
            <a:spLocks noGrp="1"/>
          </p:cNvSpPr>
          <p:nvPr>
            <p:ph type="dt" sz="half" idx="10"/>
          </p:nvPr>
        </p:nvSpPr>
        <p:spPr>
          <a:ln/>
        </p:spPr>
        <p:txBody>
          <a:bodyPr/>
          <a:lstStyle>
            <a:lvl1pPr>
              <a:defRPr/>
            </a:lvl1pPr>
          </a:lstStyle>
          <a:p>
            <a:r>
              <a:rPr lang="zh-CN" altLang="en-US"/>
              <a:t>普通天文学</a:t>
            </a:r>
          </a:p>
        </p:txBody>
      </p:sp>
      <p:sp>
        <p:nvSpPr>
          <p:cNvPr id="5" name="Rectangle 5">
            <a:extLst>
              <a:ext uri="{FF2B5EF4-FFF2-40B4-BE49-F238E27FC236}">
                <a16:creationId xmlns:a16="http://schemas.microsoft.com/office/drawing/2014/main" id="{17547E39-89A1-4834-8361-8C74AEF510B9}"/>
              </a:ext>
            </a:extLst>
          </p:cNvPr>
          <p:cNvSpPr>
            <a:spLocks noGrp="1"/>
          </p:cNvSpPr>
          <p:nvPr>
            <p:ph type="ftr" sz="quarter" idx="11"/>
          </p:nvPr>
        </p:nvSpPr>
        <p:spPr>
          <a:ln/>
        </p:spPr>
        <p:txBody>
          <a:bodyPr/>
          <a:lstStyle>
            <a:lvl1pPr>
              <a:defRPr/>
            </a:lvl1pPr>
          </a:lstStyle>
          <a:p>
            <a:endParaRPr lang="en-US" altLang="x-none"/>
          </a:p>
        </p:txBody>
      </p:sp>
      <p:sp>
        <p:nvSpPr>
          <p:cNvPr id="6" name="Rectangle 6">
            <a:extLst>
              <a:ext uri="{FF2B5EF4-FFF2-40B4-BE49-F238E27FC236}">
                <a16:creationId xmlns:a16="http://schemas.microsoft.com/office/drawing/2014/main" id="{F5600C66-CBB3-49C4-B7BC-CD91C96AE012}"/>
              </a:ext>
            </a:extLst>
          </p:cNvPr>
          <p:cNvSpPr>
            <a:spLocks noGrp="1"/>
          </p:cNvSpPr>
          <p:nvPr>
            <p:ph type="sldNum" sz="quarter" idx="12"/>
          </p:nvPr>
        </p:nvSpPr>
        <p:spPr>
          <a:ln/>
        </p:spPr>
        <p:txBody>
          <a:bodyPr/>
          <a:lstStyle>
            <a:lvl1pPr>
              <a:defRPr/>
            </a:lvl1pPr>
          </a:lstStyle>
          <a:p>
            <a:fld id="{0F3EF637-23BD-40E1-BC21-6F871E682339}" type="slidenum">
              <a:rPr lang="en-US" altLang="x-none"/>
              <a:pPr/>
              <a:t>‹#›</a:t>
            </a:fld>
            <a:endParaRPr lang="en-US" altLang="x-none"/>
          </a:p>
        </p:txBody>
      </p:sp>
    </p:spTree>
    <p:extLst>
      <p:ext uri="{BB962C8B-B14F-4D97-AF65-F5344CB8AC3E}">
        <p14:creationId xmlns:p14="http://schemas.microsoft.com/office/powerpoint/2010/main" val="23752568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1B5042BE-C380-4C1C-8F0B-3D97037C186E}"/>
              </a:ext>
            </a:extLst>
          </p:cNvPr>
          <p:cNvSpPr>
            <a:spLocks noGrp="1"/>
          </p:cNvSpPr>
          <p:nvPr>
            <p:ph type="dt" sz="half" idx="10"/>
          </p:nvPr>
        </p:nvSpPr>
        <p:spPr>
          <a:ln/>
        </p:spPr>
        <p:txBody>
          <a:bodyPr/>
          <a:lstStyle>
            <a:lvl1pPr>
              <a:defRPr/>
            </a:lvl1pPr>
          </a:lstStyle>
          <a:p>
            <a:r>
              <a:rPr lang="zh-CN" altLang="en-US"/>
              <a:t>普通天文学</a:t>
            </a:r>
          </a:p>
        </p:txBody>
      </p:sp>
      <p:sp>
        <p:nvSpPr>
          <p:cNvPr id="5" name="Rectangle 5">
            <a:extLst>
              <a:ext uri="{FF2B5EF4-FFF2-40B4-BE49-F238E27FC236}">
                <a16:creationId xmlns:a16="http://schemas.microsoft.com/office/drawing/2014/main" id="{8457DCDC-0F1E-4589-99C2-D9194012E56F}"/>
              </a:ext>
            </a:extLst>
          </p:cNvPr>
          <p:cNvSpPr>
            <a:spLocks noGrp="1"/>
          </p:cNvSpPr>
          <p:nvPr>
            <p:ph type="ftr" sz="quarter" idx="11"/>
          </p:nvPr>
        </p:nvSpPr>
        <p:spPr>
          <a:ln/>
        </p:spPr>
        <p:txBody>
          <a:bodyPr/>
          <a:lstStyle>
            <a:lvl1pPr>
              <a:defRPr/>
            </a:lvl1pPr>
          </a:lstStyle>
          <a:p>
            <a:endParaRPr lang="en-US" altLang="x-none"/>
          </a:p>
        </p:txBody>
      </p:sp>
      <p:sp>
        <p:nvSpPr>
          <p:cNvPr id="6" name="Rectangle 6">
            <a:extLst>
              <a:ext uri="{FF2B5EF4-FFF2-40B4-BE49-F238E27FC236}">
                <a16:creationId xmlns:a16="http://schemas.microsoft.com/office/drawing/2014/main" id="{0E61F6FD-DF71-49FF-B739-8EA62FED7BB4}"/>
              </a:ext>
            </a:extLst>
          </p:cNvPr>
          <p:cNvSpPr>
            <a:spLocks noGrp="1"/>
          </p:cNvSpPr>
          <p:nvPr>
            <p:ph type="sldNum" sz="quarter" idx="12"/>
          </p:nvPr>
        </p:nvSpPr>
        <p:spPr>
          <a:ln/>
        </p:spPr>
        <p:txBody>
          <a:bodyPr/>
          <a:lstStyle>
            <a:lvl1pPr>
              <a:defRPr/>
            </a:lvl1pPr>
          </a:lstStyle>
          <a:p>
            <a:fld id="{047E5B23-230C-4BF1-928A-83A20B788825}" type="slidenum">
              <a:rPr lang="en-US" altLang="x-none"/>
              <a:pPr/>
              <a:t>‹#›</a:t>
            </a:fld>
            <a:endParaRPr lang="en-US" altLang="x-none"/>
          </a:p>
        </p:txBody>
      </p:sp>
    </p:spTree>
    <p:extLst>
      <p:ext uri="{BB962C8B-B14F-4D97-AF65-F5344CB8AC3E}">
        <p14:creationId xmlns:p14="http://schemas.microsoft.com/office/powerpoint/2010/main" val="275999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554B3FAA-1437-43AC-92EB-F72A9E1A3558}"/>
              </a:ext>
            </a:extLst>
          </p:cNvPr>
          <p:cNvSpPr>
            <a:spLocks noGrp="1"/>
          </p:cNvSpPr>
          <p:nvPr>
            <p:ph type="dt" sz="half" idx="10"/>
          </p:nvPr>
        </p:nvSpPr>
        <p:spPr>
          <a:ln/>
        </p:spPr>
        <p:txBody>
          <a:bodyPr/>
          <a:lstStyle>
            <a:lvl1pPr>
              <a:defRPr/>
            </a:lvl1pPr>
          </a:lstStyle>
          <a:p>
            <a:r>
              <a:rPr lang="zh-CN" altLang="en-US"/>
              <a:t>普通天文学</a:t>
            </a:r>
          </a:p>
        </p:txBody>
      </p:sp>
      <p:sp>
        <p:nvSpPr>
          <p:cNvPr id="6" name="Rectangle 5">
            <a:extLst>
              <a:ext uri="{FF2B5EF4-FFF2-40B4-BE49-F238E27FC236}">
                <a16:creationId xmlns:a16="http://schemas.microsoft.com/office/drawing/2014/main" id="{F532AAC6-1DA1-4267-9562-277221E01900}"/>
              </a:ext>
            </a:extLst>
          </p:cNvPr>
          <p:cNvSpPr>
            <a:spLocks noGrp="1"/>
          </p:cNvSpPr>
          <p:nvPr>
            <p:ph type="ftr" sz="quarter" idx="11"/>
          </p:nvPr>
        </p:nvSpPr>
        <p:spPr>
          <a:ln/>
        </p:spPr>
        <p:txBody>
          <a:bodyPr/>
          <a:lstStyle>
            <a:lvl1pPr>
              <a:defRPr/>
            </a:lvl1pPr>
          </a:lstStyle>
          <a:p>
            <a:endParaRPr lang="en-US" altLang="x-none"/>
          </a:p>
        </p:txBody>
      </p:sp>
      <p:sp>
        <p:nvSpPr>
          <p:cNvPr id="7" name="Rectangle 6">
            <a:extLst>
              <a:ext uri="{FF2B5EF4-FFF2-40B4-BE49-F238E27FC236}">
                <a16:creationId xmlns:a16="http://schemas.microsoft.com/office/drawing/2014/main" id="{F2AE0754-C490-47B4-BAB7-7534386D5337}"/>
              </a:ext>
            </a:extLst>
          </p:cNvPr>
          <p:cNvSpPr>
            <a:spLocks noGrp="1"/>
          </p:cNvSpPr>
          <p:nvPr>
            <p:ph type="sldNum" sz="quarter" idx="12"/>
          </p:nvPr>
        </p:nvSpPr>
        <p:spPr>
          <a:ln/>
        </p:spPr>
        <p:txBody>
          <a:bodyPr/>
          <a:lstStyle>
            <a:lvl1pPr>
              <a:defRPr/>
            </a:lvl1pPr>
          </a:lstStyle>
          <a:p>
            <a:fld id="{066D32BC-BED0-459F-94B6-F8A918F32249}" type="slidenum">
              <a:rPr lang="en-US" altLang="x-none"/>
              <a:pPr/>
              <a:t>‹#›</a:t>
            </a:fld>
            <a:endParaRPr lang="en-US" altLang="x-none"/>
          </a:p>
        </p:txBody>
      </p:sp>
    </p:spTree>
    <p:extLst>
      <p:ext uri="{BB962C8B-B14F-4D97-AF65-F5344CB8AC3E}">
        <p14:creationId xmlns:p14="http://schemas.microsoft.com/office/powerpoint/2010/main" val="27582446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10E874A1-9A94-40F6-A649-D9615AC90C97}"/>
              </a:ext>
            </a:extLst>
          </p:cNvPr>
          <p:cNvSpPr>
            <a:spLocks noGrp="1"/>
          </p:cNvSpPr>
          <p:nvPr>
            <p:ph type="dt" sz="half" idx="10"/>
          </p:nvPr>
        </p:nvSpPr>
        <p:spPr>
          <a:ln/>
        </p:spPr>
        <p:txBody>
          <a:bodyPr/>
          <a:lstStyle>
            <a:lvl1pPr>
              <a:defRPr/>
            </a:lvl1pPr>
          </a:lstStyle>
          <a:p>
            <a:r>
              <a:rPr lang="zh-CN" altLang="en-US"/>
              <a:t>普通天文学</a:t>
            </a:r>
          </a:p>
        </p:txBody>
      </p:sp>
      <p:sp>
        <p:nvSpPr>
          <p:cNvPr id="8" name="Rectangle 5">
            <a:extLst>
              <a:ext uri="{FF2B5EF4-FFF2-40B4-BE49-F238E27FC236}">
                <a16:creationId xmlns:a16="http://schemas.microsoft.com/office/drawing/2014/main" id="{D0D63405-45B2-427F-9122-562E70E217B2}"/>
              </a:ext>
            </a:extLst>
          </p:cNvPr>
          <p:cNvSpPr>
            <a:spLocks noGrp="1"/>
          </p:cNvSpPr>
          <p:nvPr>
            <p:ph type="ftr" sz="quarter" idx="11"/>
          </p:nvPr>
        </p:nvSpPr>
        <p:spPr>
          <a:ln/>
        </p:spPr>
        <p:txBody>
          <a:bodyPr/>
          <a:lstStyle>
            <a:lvl1pPr>
              <a:defRPr/>
            </a:lvl1pPr>
          </a:lstStyle>
          <a:p>
            <a:endParaRPr lang="en-US" altLang="x-none"/>
          </a:p>
        </p:txBody>
      </p:sp>
      <p:sp>
        <p:nvSpPr>
          <p:cNvPr id="9" name="Rectangle 6">
            <a:extLst>
              <a:ext uri="{FF2B5EF4-FFF2-40B4-BE49-F238E27FC236}">
                <a16:creationId xmlns:a16="http://schemas.microsoft.com/office/drawing/2014/main" id="{CB077A43-1C70-415E-AD57-912335CEE2EB}"/>
              </a:ext>
            </a:extLst>
          </p:cNvPr>
          <p:cNvSpPr>
            <a:spLocks noGrp="1"/>
          </p:cNvSpPr>
          <p:nvPr>
            <p:ph type="sldNum" sz="quarter" idx="12"/>
          </p:nvPr>
        </p:nvSpPr>
        <p:spPr>
          <a:ln/>
        </p:spPr>
        <p:txBody>
          <a:bodyPr/>
          <a:lstStyle>
            <a:lvl1pPr>
              <a:defRPr/>
            </a:lvl1pPr>
          </a:lstStyle>
          <a:p>
            <a:fld id="{616BECBF-DCED-4D79-BC3F-AAE9F15A47A7}" type="slidenum">
              <a:rPr lang="en-US" altLang="x-none"/>
              <a:pPr/>
              <a:t>‹#›</a:t>
            </a:fld>
            <a:endParaRPr lang="en-US" altLang="x-none"/>
          </a:p>
        </p:txBody>
      </p:sp>
    </p:spTree>
    <p:extLst>
      <p:ext uri="{BB962C8B-B14F-4D97-AF65-F5344CB8AC3E}">
        <p14:creationId xmlns:p14="http://schemas.microsoft.com/office/powerpoint/2010/main" val="17947969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1859825F-93F4-4D38-AC76-50B41F4E9DDD}"/>
              </a:ext>
            </a:extLst>
          </p:cNvPr>
          <p:cNvSpPr>
            <a:spLocks noGrp="1"/>
          </p:cNvSpPr>
          <p:nvPr>
            <p:ph type="dt" sz="half" idx="10"/>
          </p:nvPr>
        </p:nvSpPr>
        <p:spPr>
          <a:ln/>
        </p:spPr>
        <p:txBody>
          <a:bodyPr/>
          <a:lstStyle>
            <a:lvl1pPr>
              <a:defRPr/>
            </a:lvl1pPr>
          </a:lstStyle>
          <a:p>
            <a:r>
              <a:rPr lang="zh-CN" altLang="en-US"/>
              <a:t>普通天文学</a:t>
            </a:r>
          </a:p>
        </p:txBody>
      </p:sp>
      <p:sp>
        <p:nvSpPr>
          <p:cNvPr id="4" name="Rectangle 5">
            <a:extLst>
              <a:ext uri="{FF2B5EF4-FFF2-40B4-BE49-F238E27FC236}">
                <a16:creationId xmlns:a16="http://schemas.microsoft.com/office/drawing/2014/main" id="{17639C3C-DAA0-413D-AF92-85D2DC2EACA9}"/>
              </a:ext>
            </a:extLst>
          </p:cNvPr>
          <p:cNvSpPr>
            <a:spLocks noGrp="1"/>
          </p:cNvSpPr>
          <p:nvPr>
            <p:ph type="ftr" sz="quarter" idx="11"/>
          </p:nvPr>
        </p:nvSpPr>
        <p:spPr>
          <a:ln/>
        </p:spPr>
        <p:txBody>
          <a:bodyPr/>
          <a:lstStyle>
            <a:lvl1pPr>
              <a:defRPr/>
            </a:lvl1pPr>
          </a:lstStyle>
          <a:p>
            <a:endParaRPr lang="en-US" altLang="x-none"/>
          </a:p>
        </p:txBody>
      </p:sp>
      <p:sp>
        <p:nvSpPr>
          <p:cNvPr id="5" name="Rectangle 6">
            <a:extLst>
              <a:ext uri="{FF2B5EF4-FFF2-40B4-BE49-F238E27FC236}">
                <a16:creationId xmlns:a16="http://schemas.microsoft.com/office/drawing/2014/main" id="{0245DEBE-6ED6-43DB-BCB3-B300231E92A5}"/>
              </a:ext>
            </a:extLst>
          </p:cNvPr>
          <p:cNvSpPr>
            <a:spLocks noGrp="1"/>
          </p:cNvSpPr>
          <p:nvPr>
            <p:ph type="sldNum" sz="quarter" idx="12"/>
          </p:nvPr>
        </p:nvSpPr>
        <p:spPr>
          <a:ln/>
        </p:spPr>
        <p:txBody>
          <a:bodyPr/>
          <a:lstStyle>
            <a:lvl1pPr>
              <a:defRPr/>
            </a:lvl1pPr>
          </a:lstStyle>
          <a:p>
            <a:fld id="{6389E0D1-2270-4655-BDD0-A4A44D753E07}" type="slidenum">
              <a:rPr lang="en-US" altLang="x-none"/>
              <a:pPr/>
              <a:t>‹#›</a:t>
            </a:fld>
            <a:endParaRPr lang="en-US" altLang="x-none"/>
          </a:p>
        </p:txBody>
      </p:sp>
    </p:spTree>
    <p:extLst>
      <p:ext uri="{BB962C8B-B14F-4D97-AF65-F5344CB8AC3E}">
        <p14:creationId xmlns:p14="http://schemas.microsoft.com/office/powerpoint/2010/main" val="23949391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78D4625-8690-4AA0-AF56-98C701CB9399}"/>
              </a:ext>
            </a:extLst>
          </p:cNvPr>
          <p:cNvSpPr>
            <a:spLocks noGrp="1"/>
          </p:cNvSpPr>
          <p:nvPr>
            <p:ph type="dt" sz="half" idx="10"/>
          </p:nvPr>
        </p:nvSpPr>
        <p:spPr>
          <a:ln/>
        </p:spPr>
        <p:txBody>
          <a:bodyPr/>
          <a:lstStyle>
            <a:lvl1pPr>
              <a:defRPr/>
            </a:lvl1pPr>
          </a:lstStyle>
          <a:p>
            <a:r>
              <a:rPr lang="zh-CN" altLang="en-US"/>
              <a:t>普通天文学</a:t>
            </a:r>
          </a:p>
        </p:txBody>
      </p:sp>
      <p:sp>
        <p:nvSpPr>
          <p:cNvPr id="3" name="Rectangle 5">
            <a:extLst>
              <a:ext uri="{FF2B5EF4-FFF2-40B4-BE49-F238E27FC236}">
                <a16:creationId xmlns:a16="http://schemas.microsoft.com/office/drawing/2014/main" id="{1988971A-7C13-423D-932F-715E09B7C444}"/>
              </a:ext>
            </a:extLst>
          </p:cNvPr>
          <p:cNvSpPr>
            <a:spLocks noGrp="1"/>
          </p:cNvSpPr>
          <p:nvPr>
            <p:ph type="ftr" sz="quarter" idx="11"/>
          </p:nvPr>
        </p:nvSpPr>
        <p:spPr>
          <a:ln/>
        </p:spPr>
        <p:txBody>
          <a:bodyPr/>
          <a:lstStyle>
            <a:lvl1pPr>
              <a:defRPr/>
            </a:lvl1pPr>
          </a:lstStyle>
          <a:p>
            <a:endParaRPr lang="en-US" altLang="x-none"/>
          </a:p>
        </p:txBody>
      </p:sp>
      <p:sp>
        <p:nvSpPr>
          <p:cNvPr id="4" name="Rectangle 6">
            <a:extLst>
              <a:ext uri="{FF2B5EF4-FFF2-40B4-BE49-F238E27FC236}">
                <a16:creationId xmlns:a16="http://schemas.microsoft.com/office/drawing/2014/main" id="{5B15A729-473A-40C4-A21B-27DC7C708A67}"/>
              </a:ext>
            </a:extLst>
          </p:cNvPr>
          <p:cNvSpPr>
            <a:spLocks noGrp="1"/>
          </p:cNvSpPr>
          <p:nvPr>
            <p:ph type="sldNum" sz="quarter" idx="12"/>
          </p:nvPr>
        </p:nvSpPr>
        <p:spPr>
          <a:ln/>
        </p:spPr>
        <p:txBody>
          <a:bodyPr/>
          <a:lstStyle>
            <a:lvl1pPr>
              <a:defRPr/>
            </a:lvl1pPr>
          </a:lstStyle>
          <a:p>
            <a:fld id="{B146A048-026D-4E2B-B6D3-660938C80AAA}" type="slidenum">
              <a:rPr lang="en-US" altLang="x-none"/>
              <a:pPr/>
              <a:t>‹#›</a:t>
            </a:fld>
            <a:endParaRPr lang="en-US" altLang="x-none"/>
          </a:p>
        </p:txBody>
      </p:sp>
    </p:spTree>
    <p:extLst>
      <p:ext uri="{BB962C8B-B14F-4D97-AF65-F5344CB8AC3E}">
        <p14:creationId xmlns:p14="http://schemas.microsoft.com/office/powerpoint/2010/main" val="71449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Rectangle 5">
            <a:extLst>
              <a:ext uri="{FF2B5EF4-FFF2-40B4-BE49-F238E27FC236}">
                <a16:creationId xmlns:a16="http://schemas.microsoft.com/office/drawing/2014/main" id="{28E18042-2736-4F3E-A2C0-B556A3D04A96}"/>
              </a:ext>
            </a:extLst>
          </p:cNvPr>
          <p:cNvSpPr>
            <a:spLocks noGrp="1"/>
          </p:cNvSpPr>
          <p:nvPr>
            <p:ph type="dt" sz="half" idx="10"/>
          </p:nvPr>
        </p:nvSpPr>
        <p:spPr>
          <a:ln/>
        </p:spPr>
        <p:txBody>
          <a:bodyPr/>
          <a:lstStyle>
            <a:lvl1pPr>
              <a:defRPr/>
            </a:lvl1pPr>
          </a:lstStyle>
          <a:p>
            <a:r>
              <a:rPr lang="en-US" altLang="zh-CN"/>
              <a:t>   </a:t>
            </a:r>
            <a:r>
              <a:rPr lang="zh-CN" altLang="en-US">
                <a:ea typeface="楷体_GB2312" pitchFamily="1" charset="-122"/>
              </a:rPr>
              <a:t>普通天文学</a:t>
            </a:r>
          </a:p>
        </p:txBody>
      </p:sp>
      <p:sp>
        <p:nvSpPr>
          <p:cNvPr id="5" name="Rectangle 6">
            <a:extLst>
              <a:ext uri="{FF2B5EF4-FFF2-40B4-BE49-F238E27FC236}">
                <a16:creationId xmlns:a16="http://schemas.microsoft.com/office/drawing/2014/main" id="{C5A8ABE3-A752-4956-8057-1CF331FEC736}"/>
              </a:ext>
            </a:extLst>
          </p:cNvPr>
          <p:cNvSpPr>
            <a:spLocks noGrp="1"/>
          </p:cNvSpPr>
          <p:nvPr>
            <p:ph type="sldNum" sz="quarter" idx="11"/>
          </p:nvPr>
        </p:nvSpPr>
        <p:spPr>
          <a:ln/>
        </p:spPr>
        <p:txBody>
          <a:bodyPr/>
          <a:lstStyle>
            <a:lvl1pPr>
              <a:defRPr/>
            </a:lvl1pPr>
          </a:lstStyle>
          <a:p>
            <a:fld id="{7E5D604E-48FF-432B-989B-4B82DB15CEC8}" type="slidenum">
              <a:rPr lang="ko-KR" altLang="en-US"/>
              <a:pPr/>
              <a:t>‹#›</a:t>
            </a:fld>
            <a:endParaRPr lang="ko-KR" altLang="en-US"/>
          </a:p>
        </p:txBody>
      </p:sp>
    </p:spTree>
    <p:extLst>
      <p:ext uri="{BB962C8B-B14F-4D97-AF65-F5344CB8AC3E}">
        <p14:creationId xmlns:p14="http://schemas.microsoft.com/office/powerpoint/2010/main" val="4097032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234355F9-55FF-48AE-8401-43309C3CF833}"/>
              </a:ext>
            </a:extLst>
          </p:cNvPr>
          <p:cNvSpPr>
            <a:spLocks noGrp="1"/>
          </p:cNvSpPr>
          <p:nvPr>
            <p:ph type="dt" sz="half" idx="10"/>
          </p:nvPr>
        </p:nvSpPr>
        <p:spPr>
          <a:ln/>
        </p:spPr>
        <p:txBody>
          <a:bodyPr/>
          <a:lstStyle>
            <a:lvl1pPr>
              <a:defRPr/>
            </a:lvl1pPr>
          </a:lstStyle>
          <a:p>
            <a:r>
              <a:rPr lang="zh-CN" altLang="en-US"/>
              <a:t>普通天文学</a:t>
            </a:r>
          </a:p>
        </p:txBody>
      </p:sp>
      <p:sp>
        <p:nvSpPr>
          <p:cNvPr id="6" name="Rectangle 5">
            <a:extLst>
              <a:ext uri="{FF2B5EF4-FFF2-40B4-BE49-F238E27FC236}">
                <a16:creationId xmlns:a16="http://schemas.microsoft.com/office/drawing/2014/main" id="{CBA4A9BB-D68C-4118-9E54-A0E6099F21D9}"/>
              </a:ext>
            </a:extLst>
          </p:cNvPr>
          <p:cNvSpPr>
            <a:spLocks noGrp="1"/>
          </p:cNvSpPr>
          <p:nvPr>
            <p:ph type="ftr" sz="quarter" idx="11"/>
          </p:nvPr>
        </p:nvSpPr>
        <p:spPr>
          <a:ln/>
        </p:spPr>
        <p:txBody>
          <a:bodyPr/>
          <a:lstStyle>
            <a:lvl1pPr>
              <a:defRPr/>
            </a:lvl1pPr>
          </a:lstStyle>
          <a:p>
            <a:endParaRPr lang="en-US" altLang="x-none"/>
          </a:p>
        </p:txBody>
      </p:sp>
      <p:sp>
        <p:nvSpPr>
          <p:cNvPr id="7" name="Rectangle 6">
            <a:extLst>
              <a:ext uri="{FF2B5EF4-FFF2-40B4-BE49-F238E27FC236}">
                <a16:creationId xmlns:a16="http://schemas.microsoft.com/office/drawing/2014/main" id="{D4433293-DD2B-4889-836B-BEA13AE3698D}"/>
              </a:ext>
            </a:extLst>
          </p:cNvPr>
          <p:cNvSpPr>
            <a:spLocks noGrp="1"/>
          </p:cNvSpPr>
          <p:nvPr>
            <p:ph type="sldNum" sz="quarter" idx="12"/>
          </p:nvPr>
        </p:nvSpPr>
        <p:spPr>
          <a:ln/>
        </p:spPr>
        <p:txBody>
          <a:bodyPr/>
          <a:lstStyle>
            <a:lvl1pPr>
              <a:defRPr/>
            </a:lvl1pPr>
          </a:lstStyle>
          <a:p>
            <a:fld id="{F1DB585A-5D85-4C72-9593-223C1057927A}" type="slidenum">
              <a:rPr lang="en-US" altLang="x-none"/>
              <a:pPr/>
              <a:t>‹#›</a:t>
            </a:fld>
            <a:endParaRPr lang="en-US" altLang="x-none"/>
          </a:p>
        </p:txBody>
      </p:sp>
    </p:spTree>
    <p:extLst>
      <p:ext uri="{BB962C8B-B14F-4D97-AF65-F5344CB8AC3E}">
        <p14:creationId xmlns:p14="http://schemas.microsoft.com/office/powerpoint/2010/main" val="2895243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26FF04D9-2948-465A-A204-2CE37870095F}"/>
              </a:ext>
            </a:extLst>
          </p:cNvPr>
          <p:cNvSpPr>
            <a:spLocks noGrp="1"/>
          </p:cNvSpPr>
          <p:nvPr>
            <p:ph type="dt" sz="half" idx="10"/>
          </p:nvPr>
        </p:nvSpPr>
        <p:spPr>
          <a:ln/>
        </p:spPr>
        <p:txBody>
          <a:bodyPr/>
          <a:lstStyle>
            <a:lvl1pPr>
              <a:defRPr/>
            </a:lvl1pPr>
          </a:lstStyle>
          <a:p>
            <a:r>
              <a:rPr lang="zh-CN" altLang="en-US"/>
              <a:t>普通天文学</a:t>
            </a:r>
          </a:p>
        </p:txBody>
      </p:sp>
      <p:sp>
        <p:nvSpPr>
          <p:cNvPr id="6" name="Rectangle 5">
            <a:extLst>
              <a:ext uri="{FF2B5EF4-FFF2-40B4-BE49-F238E27FC236}">
                <a16:creationId xmlns:a16="http://schemas.microsoft.com/office/drawing/2014/main" id="{F73BF093-0B39-48CD-B3C5-463291A8A961}"/>
              </a:ext>
            </a:extLst>
          </p:cNvPr>
          <p:cNvSpPr>
            <a:spLocks noGrp="1"/>
          </p:cNvSpPr>
          <p:nvPr>
            <p:ph type="ftr" sz="quarter" idx="11"/>
          </p:nvPr>
        </p:nvSpPr>
        <p:spPr>
          <a:ln/>
        </p:spPr>
        <p:txBody>
          <a:bodyPr/>
          <a:lstStyle>
            <a:lvl1pPr>
              <a:defRPr/>
            </a:lvl1pPr>
          </a:lstStyle>
          <a:p>
            <a:endParaRPr lang="en-US" altLang="x-none"/>
          </a:p>
        </p:txBody>
      </p:sp>
      <p:sp>
        <p:nvSpPr>
          <p:cNvPr id="7" name="Rectangle 6">
            <a:extLst>
              <a:ext uri="{FF2B5EF4-FFF2-40B4-BE49-F238E27FC236}">
                <a16:creationId xmlns:a16="http://schemas.microsoft.com/office/drawing/2014/main" id="{052AECA9-3D5C-4EB3-BA36-B874D5A4A0B3}"/>
              </a:ext>
            </a:extLst>
          </p:cNvPr>
          <p:cNvSpPr>
            <a:spLocks noGrp="1"/>
          </p:cNvSpPr>
          <p:nvPr>
            <p:ph type="sldNum" sz="quarter" idx="12"/>
          </p:nvPr>
        </p:nvSpPr>
        <p:spPr>
          <a:ln/>
        </p:spPr>
        <p:txBody>
          <a:bodyPr/>
          <a:lstStyle>
            <a:lvl1pPr>
              <a:defRPr/>
            </a:lvl1pPr>
          </a:lstStyle>
          <a:p>
            <a:fld id="{4E3F0291-3BD4-486D-B02A-DD52C638057B}" type="slidenum">
              <a:rPr lang="en-US" altLang="x-none"/>
              <a:pPr/>
              <a:t>‹#›</a:t>
            </a:fld>
            <a:endParaRPr lang="en-US" altLang="x-none"/>
          </a:p>
        </p:txBody>
      </p:sp>
    </p:spTree>
    <p:extLst>
      <p:ext uri="{BB962C8B-B14F-4D97-AF65-F5344CB8AC3E}">
        <p14:creationId xmlns:p14="http://schemas.microsoft.com/office/powerpoint/2010/main" val="26679902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665F9229-FEB6-4301-BA78-0115D2204DA6}"/>
              </a:ext>
            </a:extLst>
          </p:cNvPr>
          <p:cNvSpPr>
            <a:spLocks noGrp="1"/>
          </p:cNvSpPr>
          <p:nvPr>
            <p:ph type="dt" sz="half" idx="10"/>
          </p:nvPr>
        </p:nvSpPr>
        <p:spPr>
          <a:ln/>
        </p:spPr>
        <p:txBody>
          <a:bodyPr/>
          <a:lstStyle>
            <a:lvl1pPr>
              <a:defRPr/>
            </a:lvl1pPr>
          </a:lstStyle>
          <a:p>
            <a:r>
              <a:rPr lang="zh-CN" altLang="en-US"/>
              <a:t>普通天文学</a:t>
            </a:r>
          </a:p>
        </p:txBody>
      </p:sp>
      <p:sp>
        <p:nvSpPr>
          <p:cNvPr id="5" name="Rectangle 5">
            <a:extLst>
              <a:ext uri="{FF2B5EF4-FFF2-40B4-BE49-F238E27FC236}">
                <a16:creationId xmlns:a16="http://schemas.microsoft.com/office/drawing/2014/main" id="{64A58618-3D49-455A-B588-E5A3C8595801}"/>
              </a:ext>
            </a:extLst>
          </p:cNvPr>
          <p:cNvSpPr>
            <a:spLocks noGrp="1"/>
          </p:cNvSpPr>
          <p:nvPr>
            <p:ph type="ftr" sz="quarter" idx="11"/>
          </p:nvPr>
        </p:nvSpPr>
        <p:spPr>
          <a:ln/>
        </p:spPr>
        <p:txBody>
          <a:bodyPr/>
          <a:lstStyle>
            <a:lvl1pPr>
              <a:defRPr/>
            </a:lvl1pPr>
          </a:lstStyle>
          <a:p>
            <a:endParaRPr lang="en-US" altLang="x-none"/>
          </a:p>
        </p:txBody>
      </p:sp>
      <p:sp>
        <p:nvSpPr>
          <p:cNvPr id="6" name="Rectangle 6">
            <a:extLst>
              <a:ext uri="{FF2B5EF4-FFF2-40B4-BE49-F238E27FC236}">
                <a16:creationId xmlns:a16="http://schemas.microsoft.com/office/drawing/2014/main" id="{8D87D9C5-62CE-47E4-9453-5DDB00B4F2EA}"/>
              </a:ext>
            </a:extLst>
          </p:cNvPr>
          <p:cNvSpPr>
            <a:spLocks noGrp="1"/>
          </p:cNvSpPr>
          <p:nvPr>
            <p:ph type="sldNum" sz="quarter" idx="12"/>
          </p:nvPr>
        </p:nvSpPr>
        <p:spPr>
          <a:ln/>
        </p:spPr>
        <p:txBody>
          <a:bodyPr/>
          <a:lstStyle>
            <a:lvl1pPr>
              <a:defRPr/>
            </a:lvl1pPr>
          </a:lstStyle>
          <a:p>
            <a:fld id="{F3F83F91-5A5A-4C67-8E9E-000BC779858B}" type="slidenum">
              <a:rPr lang="en-US" altLang="x-none"/>
              <a:pPr/>
              <a:t>‹#›</a:t>
            </a:fld>
            <a:endParaRPr lang="en-US" altLang="x-none"/>
          </a:p>
        </p:txBody>
      </p:sp>
    </p:spTree>
    <p:extLst>
      <p:ext uri="{BB962C8B-B14F-4D97-AF65-F5344CB8AC3E}">
        <p14:creationId xmlns:p14="http://schemas.microsoft.com/office/powerpoint/2010/main" val="39511891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F734891C-1349-4C1A-9AC5-FB9501BEC87E}"/>
              </a:ext>
            </a:extLst>
          </p:cNvPr>
          <p:cNvSpPr>
            <a:spLocks noGrp="1"/>
          </p:cNvSpPr>
          <p:nvPr>
            <p:ph type="dt" sz="half" idx="10"/>
          </p:nvPr>
        </p:nvSpPr>
        <p:spPr>
          <a:ln/>
        </p:spPr>
        <p:txBody>
          <a:bodyPr/>
          <a:lstStyle>
            <a:lvl1pPr>
              <a:defRPr/>
            </a:lvl1pPr>
          </a:lstStyle>
          <a:p>
            <a:r>
              <a:rPr lang="zh-CN" altLang="en-US"/>
              <a:t>普通天文学</a:t>
            </a:r>
          </a:p>
        </p:txBody>
      </p:sp>
      <p:sp>
        <p:nvSpPr>
          <p:cNvPr id="5" name="Rectangle 5">
            <a:extLst>
              <a:ext uri="{FF2B5EF4-FFF2-40B4-BE49-F238E27FC236}">
                <a16:creationId xmlns:a16="http://schemas.microsoft.com/office/drawing/2014/main" id="{1DF6C3AB-9C22-458B-BAA6-E648895E7F0D}"/>
              </a:ext>
            </a:extLst>
          </p:cNvPr>
          <p:cNvSpPr>
            <a:spLocks noGrp="1"/>
          </p:cNvSpPr>
          <p:nvPr>
            <p:ph type="ftr" sz="quarter" idx="11"/>
          </p:nvPr>
        </p:nvSpPr>
        <p:spPr>
          <a:ln/>
        </p:spPr>
        <p:txBody>
          <a:bodyPr/>
          <a:lstStyle>
            <a:lvl1pPr>
              <a:defRPr/>
            </a:lvl1pPr>
          </a:lstStyle>
          <a:p>
            <a:endParaRPr lang="en-US" altLang="x-none"/>
          </a:p>
        </p:txBody>
      </p:sp>
      <p:sp>
        <p:nvSpPr>
          <p:cNvPr id="6" name="Rectangle 6">
            <a:extLst>
              <a:ext uri="{FF2B5EF4-FFF2-40B4-BE49-F238E27FC236}">
                <a16:creationId xmlns:a16="http://schemas.microsoft.com/office/drawing/2014/main" id="{A73CB435-CDD3-46A7-831A-F48894C86835}"/>
              </a:ext>
            </a:extLst>
          </p:cNvPr>
          <p:cNvSpPr>
            <a:spLocks noGrp="1"/>
          </p:cNvSpPr>
          <p:nvPr>
            <p:ph type="sldNum" sz="quarter" idx="12"/>
          </p:nvPr>
        </p:nvSpPr>
        <p:spPr>
          <a:ln/>
        </p:spPr>
        <p:txBody>
          <a:bodyPr/>
          <a:lstStyle>
            <a:lvl1pPr>
              <a:defRPr/>
            </a:lvl1pPr>
          </a:lstStyle>
          <a:p>
            <a:fld id="{FEDE20AD-B9B0-42E1-933E-A3597557066C}" type="slidenum">
              <a:rPr lang="en-US" altLang="x-none"/>
              <a:pPr/>
              <a:t>‹#›</a:t>
            </a:fld>
            <a:endParaRPr lang="en-US" altLang="x-none"/>
          </a:p>
        </p:txBody>
      </p:sp>
    </p:spTree>
    <p:extLst>
      <p:ext uri="{BB962C8B-B14F-4D97-AF65-F5344CB8AC3E}">
        <p14:creationId xmlns:p14="http://schemas.microsoft.com/office/powerpoint/2010/main" val="572581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5">
            <a:extLst>
              <a:ext uri="{FF2B5EF4-FFF2-40B4-BE49-F238E27FC236}">
                <a16:creationId xmlns:a16="http://schemas.microsoft.com/office/drawing/2014/main" id="{F61E88FF-5B06-4B36-936F-F3D5FB732EC7}"/>
              </a:ext>
            </a:extLst>
          </p:cNvPr>
          <p:cNvSpPr>
            <a:spLocks noGrp="1"/>
          </p:cNvSpPr>
          <p:nvPr>
            <p:ph type="dt" sz="half" idx="10"/>
          </p:nvPr>
        </p:nvSpPr>
        <p:spPr>
          <a:ln/>
        </p:spPr>
        <p:txBody>
          <a:bodyPr/>
          <a:lstStyle>
            <a:lvl1pPr>
              <a:defRPr/>
            </a:lvl1pPr>
          </a:lstStyle>
          <a:p>
            <a:r>
              <a:rPr lang="en-US" altLang="zh-CN"/>
              <a:t>   </a:t>
            </a:r>
            <a:r>
              <a:rPr lang="zh-CN" altLang="en-US">
                <a:ea typeface="楷体_GB2312" pitchFamily="1" charset="-122"/>
              </a:rPr>
              <a:t>普通天文学</a:t>
            </a:r>
          </a:p>
        </p:txBody>
      </p:sp>
      <p:sp>
        <p:nvSpPr>
          <p:cNvPr id="6" name="Rectangle 6">
            <a:extLst>
              <a:ext uri="{FF2B5EF4-FFF2-40B4-BE49-F238E27FC236}">
                <a16:creationId xmlns:a16="http://schemas.microsoft.com/office/drawing/2014/main" id="{2BFBC7FA-505A-4B37-8D2D-31A71F98A374}"/>
              </a:ext>
            </a:extLst>
          </p:cNvPr>
          <p:cNvSpPr>
            <a:spLocks noGrp="1"/>
          </p:cNvSpPr>
          <p:nvPr>
            <p:ph type="sldNum" sz="quarter" idx="11"/>
          </p:nvPr>
        </p:nvSpPr>
        <p:spPr>
          <a:ln/>
        </p:spPr>
        <p:txBody>
          <a:bodyPr/>
          <a:lstStyle>
            <a:lvl1pPr>
              <a:defRPr/>
            </a:lvl1pPr>
          </a:lstStyle>
          <a:p>
            <a:fld id="{E66FD908-190B-45F7-8950-41E9D7B83925}" type="slidenum">
              <a:rPr lang="ko-KR" altLang="en-US"/>
              <a:pPr/>
              <a:t>‹#›</a:t>
            </a:fld>
            <a:endParaRPr lang="ko-KR" altLang="en-US"/>
          </a:p>
        </p:txBody>
      </p:sp>
    </p:spTree>
    <p:extLst>
      <p:ext uri="{BB962C8B-B14F-4D97-AF65-F5344CB8AC3E}">
        <p14:creationId xmlns:p14="http://schemas.microsoft.com/office/powerpoint/2010/main" val="2018898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5">
            <a:extLst>
              <a:ext uri="{FF2B5EF4-FFF2-40B4-BE49-F238E27FC236}">
                <a16:creationId xmlns:a16="http://schemas.microsoft.com/office/drawing/2014/main" id="{02152052-C1E0-462A-B693-30FB766A0616}"/>
              </a:ext>
            </a:extLst>
          </p:cNvPr>
          <p:cNvSpPr>
            <a:spLocks noGrp="1"/>
          </p:cNvSpPr>
          <p:nvPr>
            <p:ph type="dt" sz="half" idx="10"/>
          </p:nvPr>
        </p:nvSpPr>
        <p:spPr>
          <a:ln/>
        </p:spPr>
        <p:txBody>
          <a:bodyPr/>
          <a:lstStyle>
            <a:lvl1pPr>
              <a:defRPr/>
            </a:lvl1pPr>
          </a:lstStyle>
          <a:p>
            <a:r>
              <a:rPr lang="en-US" altLang="zh-CN"/>
              <a:t>   </a:t>
            </a:r>
            <a:r>
              <a:rPr lang="zh-CN" altLang="en-US">
                <a:ea typeface="楷体_GB2312" pitchFamily="1" charset="-122"/>
              </a:rPr>
              <a:t>普通天文学</a:t>
            </a:r>
          </a:p>
        </p:txBody>
      </p:sp>
      <p:sp>
        <p:nvSpPr>
          <p:cNvPr id="8" name="Rectangle 6">
            <a:extLst>
              <a:ext uri="{FF2B5EF4-FFF2-40B4-BE49-F238E27FC236}">
                <a16:creationId xmlns:a16="http://schemas.microsoft.com/office/drawing/2014/main" id="{F6B9A62C-EE90-4B6D-90A6-72E90F94B6E0}"/>
              </a:ext>
            </a:extLst>
          </p:cNvPr>
          <p:cNvSpPr>
            <a:spLocks noGrp="1"/>
          </p:cNvSpPr>
          <p:nvPr>
            <p:ph type="sldNum" sz="quarter" idx="11"/>
          </p:nvPr>
        </p:nvSpPr>
        <p:spPr>
          <a:ln/>
        </p:spPr>
        <p:txBody>
          <a:bodyPr/>
          <a:lstStyle>
            <a:lvl1pPr>
              <a:defRPr/>
            </a:lvl1pPr>
          </a:lstStyle>
          <a:p>
            <a:fld id="{371E2363-B9C9-4F8D-9691-B1B25C6EF70B}" type="slidenum">
              <a:rPr lang="ko-KR" altLang="en-US"/>
              <a:pPr/>
              <a:t>‹#›</a:t>
            </a:fld>
            <a:endParaRPr lang="ko-KR" altLang="en-US"/>
          </a:p>
        </p:txBody>
      </p:sp>
    </p:spTree>
    <p:extLst>
      <p:ext uri="{BB962C8B-B14F-4D97-AF65-F5344CB8AC3E}">
        <p14:creationId xmlns:p14="http://schemas.microsoft.com/office/powerpoint/2010/main" val="1602661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noProof="1"/>
              <a:t>单击此处编辑母版标题样式</a:t>
            </a:r>
          </a:p>
        </p:txBody>
      </p:sp>
      <p:sp>
        <p:nvSpPr>
          <p:cNvPr id="3" name="Rectangle 5">
            <a:extLst>
              <a:ext uri="{FF2B5EF4-FFF2-40B4-BE49-F238E27FC236}">
                <a16:creationId xmlns:a16="http://schemas.microsoft.com/office/drawing/2014/main" id="{635E2F2E-A46B-454E-9D4F-676AC1B73897}"/>
              </a:ext>
            </a:extLst>
          </p:cNvPr>
          <p:cNvSpPr>
            <a:spLocks noGrp="1"/>
          </p:cNvSpPr>
          <p:nvPr>
            <p:ph type="dt" sz="half" idx="10"/>
          </p:nvPr>
        </p:nvSpPr>
        <p:spPr>
          <a:ln/>
        </p:spPr>
        <p:txBody>
          <a:bodyPr/>
          <a:lstStyle>
            <a:lvl1pPr>
              <a:defRPr/>
            </a:lvl1pPr>
          </a:lstStyle>
          <a:p>
            <a:r>
              <a:rPr lang="en-US" altLang="zh-CN"/>
              <a:t>   </a:t>
            </a:r>
            <a:r>
              <a:rPr lang="zh-CN" altLang="en-US">
                <a:ea typeface="楷体_GB2312" pitchFamily="1" charset="-122"/>
              </a:rPr>
              <a:t>普通天文学</a:t>
            </a:r>
          </a:p>
        </p:txBody>
      </p:sp>
      <p:sp>
        <p:nvSpPr>
          <p:cNvPr id="4" name="Rectangle 6">
            <a:extLst>
              <a:ext uri="{FF2B5EF4-FFF2-40B4-BE49-F238E27FC236}">
                <a16:creationId xmlns:a16="http://schemas.microsoft.com/office/drawing/2014/main" id="{2053615D-778B-4070-B147-E839FF015F62}"/>
              </a:ext>
            </a:extLst>
          </p:cNvPr>
          <p:cNvSpPr>
            <a:spLocks noGrp="1"/>
          </p:cNvSpPr>
          <p:nvPr>
            <p:ph type="sldNum" sz="quarter" idx="11"/>
          </p:nvPr>
        </p:nvSpPr>
        <p:spPr>
          <a:ln/>
        </p:spPr>
        <p:txBody>
          <a:bodyPr/>
          <a:lstStyle>
            <a:lvl1pPr>
              <a:defRPr/>
            </a:lvl1pPr>
          </a:lstStyle>
          <a:p>
            <a:fld id="{33F81758-D8BF-4257-BE91-A84EF29365BA}" type="slidenum">
              <a:rPr lang="ko-KR" altLang="en-US"/>
              <a:pPr/>
              <a:t>‹#›</a:t>
            </a:fld>
            <a:endParaRPr lang="ko-KR" altLang="en-US"/>
          </a:p>
        </p:txBody>
      </p:sp>
    </p:spTree>
    <p:extLst>
      <p:ext uri="{BB962C8B-B14F-4D97-AF65-F5344CB8AC3E}">
        <p14:creationId xmlns:p14="http://schemas.microsoft.com/office/powerpoint/2010/main" val="1886539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B740A266-645A-4A3D-ABF7-10CD7AEE2AB1}"/>
              </a:ext>
            </a:extLst>
          </p:cNvPr>
          <p:cNvSpPr>
            <a:spLocks noGrp="1"/>
          </p:cNvSpPr>
          <p:nvPr>
            <p:ph type="dt" sz="half" idx="10"/>
          </p:nvPr>
        </p:nvSpPr>
        <p:spPr>
          <a:ln/>
        </p:spPr>
        <p:txBody>
          <a:bodyPr/>
          <a:lstStyle>
            <a:lvl1pPr>
              <a:defRPr/>
            </a:lvl1pPr>
          </a:lstStyle>
          <a:p>
            <a:r>
              <a:rPr lang="en-US" altLang="zh-CN"/>
              <a:t>   </a:t>
            </a:r>
            <a:r>
              <a:rPr lang="zh-CN" altLang="en-US">
                <a:ea typeface="楷体_GB2312" pitchFamily="1" charset="-122"/>
              </a:rPr>
              <a:t>普通天文学</a:t>
            </a:r>
          </a:p>
        </p:txBody>
      </p:sp>
      <p:sp>
        <p:nvSpPr>
          <p:cNvPr id="3" name="Rectangle 6">
            <a:extLst>
              <a:ext uri="{FF2B5EF4-FFF2-40B4-BE49-F238E27FC236}">
                <a16:creationId xmlns:a16="http://schemas.microsoft.com/office/drawing/2014/main" id="{0BAED859-58FF-4106-9CB6-9B4929223E58}"/>
              </a:ext>
            </a:extLst>
          </p:cNvPr>
          <p:cNvSpPr>
            <a:spLocks noGrp="1"/>
          </p:cNvSpPr>
          <p:nvPr>
            <p:ph type="sldNum" sz="quarter" idx="11"/>
          </p:nvPr>
        </p:nvSpPr>
        <p:spPr>
          <a:ln/>
        </p:spPr>
        <p:txBody>
          <a:bodyPr/>
          <a:lstStyle>
            <a:lvl1pPr>
              <a:defRPr/>
            </a:lvl1pPr>
          </a:lstStyle>
          <a:p>
            <a:fld id="{7962FD2F-8B63-4BA3-BE03-75E7359872EC}" type="slidenum">
              <a:rPr lang="ko-KR" altLang="en-US"/>
              <a:pPr/>
              <a:t>‹#›</a:t>
            </a:fld>
            <a:endParaRPr lang="ko-KR" altLang="en-US"/>
          </a:p>
        </p:txBody>
      </p:sp>
    </p:spTree>
    <p:extLst>
      <p:ext uri="{BB962C8B-B14F-4D97-AF65-F5344CB8AC3E}">
        <p14:creationId xmlns:p14="http://schemas.microsoft.com/office/powerpoint/2010/main" val="3069128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5">
            <a:extLst>
              <a:ext uri="{FF2B5EF4-FFF2-40B4-BE49-F238E27FC236}">
                <a16:creationId xmlns:a16="http://schemas.microsoft.com/office/drawing/2014/main" id="{715FEDE5-E84B-4179-BEFA-3B504C0B74A6}"/>
              </a:ext>
            </a:extLst>
          </p:cNvPr>
          <p:cNvSpPr>
            <a:spLocks noGrp="1"/>
          </p:cNvSpPr>
          <p:nvPr>
            <p:ph type="dt" sz="half" idx="10"/>
          </p:nvPr>
        </p:nvSpPr>
        <p:spPr>
          <a:ln/>
        </p:spPr>
        <p:txBody>
          <a:bodyPr/>
          <a:lstStyle>
            <a:lvl1pPr>
              <a:defRPr/>
            </a:lvl1pPr>
          </a:lstStyle>
          <a:p>
            <a:r>
              <a:rPr lang="en-US" altLang="zh-CN"/>
              <a:t>   </a:t>
            </a:r>
            <a:r>
              <a:rPr lang="zh-CN" altLang="en-US">
                <a:ea typeface="楷体_GB2312" pitchFamily="1" charset="-122"/>
              </a:rPr>
              <a:t>普通天文学</a:t>
            </a:r>
          </a:p>
        </p:txBody>
      </p:sp>
      <p:sp>
        <p:nvSpPr>
          <p:cNvPr id="6" name="Rectangle 6">
            <a:extLst>
              <a:ext uri="{FF2B5EF4-FFF2-40B4-BE49-F238E27FC236}">
                <a16:creationId xmlns:a16="http://schemas.microsoft.com/office/drawing/2014/main" id="{7CE1BCC6-24FB-4DE2-A836-1DF54D7A2702}"/>
              </a:ext>
            </a:extLst>
          </p:cNvPr>
          <p:cNvSpPr>
            <a:spLocks noGrp="1"/>
          </p:cNvSpPr>
          <p:nvPr>
            <p:ph type="sldNum" sz="quarter" idx="11"/>
          </p:nvPr>
        </p:nvSpPr>
        <p:spPr>
          <a:ln/>
        </p:spPr>
        <p:txBody>
          <a:bodyPr/>
          <a:lstStyle>
            <a:lvl1pPr>
              <a:defRPr/>
            </a:lvl1pPr>
          </a:lstStyle>
          <a:p>
            <a:fld id="{BCAD1114-9927-4F92-AFDB-03645EA81F00}" type="slidenum">
              <a:rPr lang="ko-KR" altLang="en-US"/>
              <a:pPr/>
              <a:t>‹#›</a:t>
            </a:fld>
            <a:endParaRPr lang="ko-KR" altLang="en-US"/>
          </a:p>
        </p:txBody>
      </p:sp>
    </p:spTree>
    <p:extLst>
      <p:ext uri="{BB962C8B-B14F-4D97-AF65-F5344CB8AC3E}">
        <p14:creationId xmlns:p14="http://schemas.microsoft.com/office/powerpoint/2010/main" val="586020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5">
            <a:extLst>
              <a:ext uri="{FF2B5EF4-FFF2-40B4-BE49-F238E27FC236}">
                <a16:creationId xmlns:a16="http://schemas.microsoft.com/office/drawing/2014/main" id="{70AF43D5-B527-44C4-9FF9-3B37F279D12A}"/>
              </a:ext>
            </a:extLst>
          </p:cNvPr>
          <p:cNvSpPr>
            <a:spLocks noGrp="1"/>
          </p:cNvSpPr>
          <p:nvPr>
            <p:ph type="dt" sz="half" idx="10"/>
          </p:nvPr>
        </p:nvSpPr>
        <p:spPr>
          <a:ln/>
        </p:spPr>
        <p:txBody>
          <a:bodyPr/>
          <a:lstStyle>
            <a:lvl1pPr>
              <a:defRPr/>
            </a:lvl1pPr>
          </a:lstStyle>
          <a:p>
            <a:r>
              <a:rPr lang="en-US" altLang="zh-CN"/>
              <a:t>   </a:t>
            </a:r>
            <a:r>
              <a:rPr lang="zh-CN" altLang="en-US">
                <a:ea typeface="楷体_GB2312" pitchFamily="1" charset="-122"/>
              </a:rPr>
              <a:t>普通天文学</a:t>
            </a:r>
          </a:p>
        </p:txBody>
      </p:sp>
      <p:sp>
        <p:nvSpPr>
          <p:cNvPr id="6" name="Rectangle 6">
            <a:extLst>
              <a:ext uri="{FF2B5EF4-FFF2-40B4-BE49-F238E27FC236}">
                <a16:creationId xmlns:a16="http://schemas.microsoft.com/office/drawing/2014/main" id="{C67B7EC8-0BCC-49FA-BBD4-588DA6F6C7A8}"/>
              </a:ext>
            </a:extLst>
          </p:cNvPr>
          <p:cNvSpPr>
            <a:spLocks noGrp="1"/>
          </p:cNvSpPr>
          <p:nvPr>
            <p:ph type="sldNum" sz="quarter" idx="11"/>
          </p:nvPr>
        </p:nvSpPr>
        <p:spPr>
          <a:ln/>
        </p:spPr>
        <p:txBody>
          <a:bodyPr/>
          <a:lstStyle>
            <a:lvl1pPr>
              <a:defRPr/>
            </a:lvl1pPr>
          </a:lstStyle>
          <a:p>
            <a:fld id="{D6E0696B-67AB-48C9-AFE1-E81FB8DC5D81}" type="slidenum">
              <a:rPr lang="ko-KR" altLang="en-US"/>
              <a:pPr/>
              <a:t>‹#›</a:t>
            </a:fld>
            <a:endParaRPr lang="ko-KR" altLang="en-US"/>
          </a:p>
        </p:txBody>
      </p:sp>
    </p:spTree>
    <p:extLst>
      <p:ext uri="{BB962C8B-B14F-4D97-AF65-F5344CB8AC3E}">
        <p14:creationId xmlns:p14="http://schemas.microsoft.com/office/powerpoint/2010/main" val="559217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space">
            <a:extLst>
              <a:ext uri="{FF2B5EF4-FFF2-40B4-BE49-F238E27FC236}">
                <a16:creationId xmlns:a16="http://schemas.microsoft.com/office/drawing/2014/main" id="{3F532A05-1BF4-466F-B82C-A7CD7CB012A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5438775"/>
            <a:ext cx="914400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5">
            <a:extLst>
              <a:ext uri="{FF2B5EF4-FFF2-40B4-BE49-F238E27FC236}">
                <a16:creationId xmlns:a16="http://schemas.microsoft.com/office/drawing/2014/main" id="{39BD4B9D-44D4-4747-8C74-A64FEFE04138}"/>
              </a:ext>
            </a:extLst>
          </p:cNvPr>
          <p:cNvSpPr>
            <a:spLocks noGrp="1"/>
          </p:cNvSpPr>
          <p:nvPr>
            <p:ph type="dt" sz="half" idx="2"/>
          </p:nvPr>
        </p:nvSpPr>
        <p:spPr>
          <a:xfrm>
            <a:off x="152400" y="6350000"/>
            <a:ext cx="1676400" cy="304800"/>
          </a:xfrm>
          <a:prstGeom prst="rect">
            <a:avLst/>
          </a:prstGeom>
          <a:noFill/>
          <a:ln w="9525">
            <a:noFill/>
            <a:miter/>
          </a:ln>
        </p:spPr>
        <p:txBody>
          <a:bodyPr vert="horz" wrap="square" lIns="91440" tIns="45720" rIns="91440" bIns="45720" numCol="1" anchor="t" anchorCtr="0" compatLnSpc="1">
            <a:prstTxWarp prst="textNoShape">
              <a:avLst/>
            </a:prstTxWarp>
          </a:bodyPr>
          <a:lstStyle>
            <a:lvl1pPr>
              <a:defRPr sz="1400" b="1">
                <a:latin typeface="Verdana" panose="020B0604030504040204" pitchFamily="34" charset="0"/>
              </a:defRPr>
            </a:lvl1pPr>
          </a:lstStyle>
          <a:p>
            <a:r>
              <a:rPr lang="en-US" altLang="zh-CN"/>
              <a:t>   </a:t>
            </a:r>
            <a:r>
              <a:rPr lang="zh-CN" altLang="en-US">
                <a:ea typeface="楷体_GB2312" pitchFamily="1" charset="-122"/>
              </a:rPr>
              <a:t>普通天文学</a:t>
            </a:r>
          </a:p>
        </p:txBody>
      </p:sp>
      <p:sp>
        <p:nvSpPr>
          <p:cNvPr id="1028" name="Rectangle 6">
            <a:extLst>
              <a:ext uri="{FF2B5EF4-FFF2-40B4-BE49-F238E27FC236}">
                <a16:creationId xmlns:a16="http://schemas.microsoft.com/office/drawing/2014/main" id="{C046D136-F62D-4C68-BB04-B14151EAE79E}"/>
              </a:ext>
            </a:extLst>
          </p:cNvPr>
          <p:cNvSpPr>
            <a:spLocks noGrp="1"/>
          </p:cNvSpPr>
          <p:nvPr>
            <p:ph type="sldNum" sz="quarter" idx="4"/>
          </p:nvPr>
        </p:nvSpPr>
        <p:spPr>
          <a:xfrm>
            <a:off x="3276600" y="6477000"/>
            <a:ext cx="2133600" cy="304800"/>
          </a:xfrm>
          <a:prstGeom prst="rect">
            <a:avLst/>
          </a:prstGeom>
          <a:noFill/>
          <a:ln w="9525">
            <a:noFill/>
            <a:miter/>
          </a:ln>
        </p:spPr>
        <p:txBody>
          <a:bodyPr/>
          <a:lstStyle>
            <a:lvl1pPr algn="ctr">
              <a:defRPr sz="1200" noProof="1" dirty="0">
                <a:latin typeface="Verdana" pitchFamily="2" charset="0"/>
                <a:ea typeface="Gulim" pitchFamily="2" charset="-127"/>
                <a:cs typeface="+mn-ea"/>
              </a:defRPr>
            </a:lvl1pPr>
          </a:lstStyle>
          <a:p>
            <a:fld id="{805D8AC6-74BE-4202-8A19-FD3E8CD39DD9}" type="slidenum">
              <a:rPr lang="ko-KR" altLang="en-US"/>
              <a:pPr/>
              <a:t>‹#›</a:t>
            </a:fld>
            <a:endParaRPr lang="ko-KR" altLang="en-US">
              <a:cs typeface="+mn-cs"/>
            </a:endParaRPr>
          </a:p>
        </p:txBody>
      </p:sp>
      <p:sp>
        <p:nvSpPr>
          <p:cNvPr id="1029" name="Rectangle 7">
            <a:extLst>
              <a:ext uri="{FF2B5EF4-FFF2-40B4-BE49-F238E27FC236}">
                <a16:creationId xmlns:a16="http://schemas.microsoft.com/office/drawing/2014/main" id="{B053C8B3-63A3-45A2-874A-F11D5C880160}"/>
              </a:ext>
            </a:extLst>
          </p:cNvPr>
          <p:cNvSpPr>
            <a:spLocks noChangeArrowheads="1"/>
          </p:cNvSpPr>
          <p:nvPr/>
        </p:nvSpPr>
        <p:spPr bwMode="auto">
          <a:xfrm>
            <a:off x="0" y="901700"/>
            <a:ext cx="9144000" cy="5359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79" r:id="rId1"/>
    <p:sldLayoutId id="2147483678" r:id="rId2"/>
    <p:sldLayoutId id="2147483677" r:id="rId3"/>
    <p:sldLayoutId id="2147483676" r:id="rId4"/>
    <p:sldLayoutId id="2147483675" r:id="rId5"/>
    <p:sldLayoutId id="2147483674" r:id="rId6"/>
    <p:sldLayoutId id="2147483673" r:id="rId7"/>
    <p:sldLayoutId id="2147483672" r:id="rId8"/>
    <p:sldLayoutId id="2147483671" r:id="rId9"/>
    <p:sldLayoutId id="2147483670" r:id="rId10"/>
    <p:sldLayoutId id="2147483669" r:id="rId11"/>
  </p:sldLayoutIdLst>
  <p:txStyles>
    <p:titleStyle>
      <a:lvl1pPr algn="l" rtl="0" eaLnBrk="0" fontAlgn="base" hangingPunct="0">
        <a:spcBef>
          <a:spcPct val="0"/>
        </a:spcBef>
        <a:spcAft>
          <a:spcPct val="0"/>
        </a:spcAft>
        <a:buFont typeface="Arial" panose="020B0604020202020204" pitchFamily="34" charset="0"/>
        <a:defRPr sz="3200" b="1" kern="1200">
          <a:solidFill>
            <a:schemeClr val="tx1"/>
          </a:solidFill>
          <a:latin typeface="+mj-lt"/>
          <a:ea typeface="+mj-ea"/>
          <a:cs typeface="+mj-cs"/>
        </a:defRPr>
      </a:lvl1pPr>
      <a:lvl2pPr algn="l" rtl="0" eaLnBrk="0" fontAlgn="base" hangingPunct="0">
        <a:spcBef>
          <a:spcPct val="0"/>
        </a:spcBef>
        <a:spcAft>
          <a:spcPct val="0"/>
        </a:spcAft>
        <a:buFont typeface="Arial" panose="020B0604020202020204" pitchFamily="34" charset="0"/>
        <a:defRPr sz="32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buFont typeface="Arial" panose="020B0604020202020204" pitchFamily="34" charset="0"/>
        <a:defRPr sz="32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buFont typeface="Arial" panose="020B0604020202020204" pitchFamily="34" charset="0"/>
        <a:defRPr sz="32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buFont typeface="Arial" panose="020B0604020202020204" pitchFamily="34" charset="0"/>
        <a:defRPr sz="3200" b="1">
          <a:solidFill>
            <a:schemeClr val="tx1"/>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buFont typeface="Arial" panose="020B0604020202020204" pitchFamily="34" charset="0"/>
        <a:defRPr sz="3200" b="1">
          <a:solidFill>
            <a:schemeClr val="tx1"/>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buFont typeface="Arial" panose="020B0604020202020204" pitchFamily="34" charset="0"/>
        <a:defRPr sz="3200" b="1">
          <a:solidFill>
            <a:schemeClr val="tx1"/>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buFont typeface="Arial" panose="020B0604020202020204" pitchFamily="34" charset="0"/>
        <a:defRPr sz="3200" b="1">
          <a:solidFill>
            <a:schemeClr val="tx1"/>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buFont typeface="Arial" panose="020B0604020202020204" pitchFamily="34" charset="0"/>
        <a:defRPr sz="3200" b="1">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lvl="1" indent="-285750" algn="l" rtl="0" eaLnBrk="0" fontAlgn="base" hangingPunct="0">
        <a:spcBef>
          <a:spcPct val="20000"/>
        </a:spcBef>
        <a:spcAft>
          <a:spcPct val="0"/>
        </a:spcAft>
        <a:buClr>
          <a:schemeClr val="tx2"/>
        </a:buClr>
        <a:buSzPct val="60000"/>
        <a:buFont typeface="Wingdings" panose="05000000000000000000" pitchFamily="2" charset="2"/>
        <a:buChar char="n"/>
        <a:defRPr sz="2400" b="1"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tx2"/>
        </a:buClr>
        <a:buSzPct val="60000"/>
        <a:buFont typeface="Wingdings" panose="05000000000000000000" pitchFamily="2" charset="2"/>
        <a:buChar char="n"/>
        <a:defRPr sz="2400" b="1"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tx2"/>
        </a:buClr>
        <a:buSzPct val="60000"/>
        <a:buFont typeface="Wingdings" panose="05000000000000000000" pitchFamily="2" charset="2"/>
        <a:buChar char="n"/>
        <a:defRPr sz="2000" b="1"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SzPct val="60000"/>
        <a:buFont typeface="Wingdings" panose="05000000000000000000" pitchFamily="2" charset="2"/>
        <a:buChar char="n"/>
        <a:defRPr sz="2000" b="1"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lr>
          <a:schemeClr val="tx2"/>
        </a:buClr>
        <a:buSzPct val="60000"/>
        <a:buFont typeface="Wingdings" charset="2"/>
        <a:buChar char="n"/>
        <a:defRPr sz="2000" b="1"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lr>
          <a:schemeClr val="tx2"/>
        </a:buClr>
        <a:buSzPct val="60000"/>
        <a:buFont typeface="Wingdings" charset="2"/>
        <a:buChar char="n"/>
        <a:defRPr sz="2000" b="1"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lr>
          <a:schemeClr val="tx2"/>
        </a:buClr>
        <a:buSzPct val="60000"/>
        <a:buFont typeface="Wingdings" charset="2"/>
        <a:buChar char="n"/>
        <a:defRPr sz="2000" b="1"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lr>
          <a:schemeClr val="tx2"/>
        </a:buClr>
        <a:buSzPct val="60000"/>
        <a:buFont typeface="Wingdings" charset="2"/>
        <a:buChar char="n"/>
        <a:defRPr sz="2000" b="1"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240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240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240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240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240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240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240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240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240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space">
            <a:extLst>
              <a:ext uri="{FF2B5EF4-FFF2-40B4-BE49-F238E27FC236}">
                <a16:creationId xmlns:a16="http://schemas.microsoft.com/office/drawing/2014/main" id="{479B45D6-6F96-4073-867D-0DBF24F2E0D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5438775"/>
            <a:ext cx="914400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7">
            <a:extLst>
              <a:ext uri="{FF2B5EF4-FFF2-40B4-BE49-F238E27FC236}">
                <a16:creationId xmlns:a16="http://schemas.microsoft.com/office/drawing/2014/main" id="{02854D07-CD08-4864-A595-275D264F971C}"/>
              </a:ext>
            </a:extLst>
          </p:cNvPr>
          <p:cNvSpPr>
            <a:spLocks noChangeArrowheads="1"/>
          </p:cNvSpPr>
          <p:nvPr/>
        </p:nvSpPr>
        <p:spPr bwMode="auto">
          <a:xfrm>
            <a:off x="0" y="901700"/>
            <a:ext cx="9144000" cy="5359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Times New Roman" panose="02020603050405020304" pitchFamily="18" charset="0"/>
            </a:endParaRPr>
          </a:p>
        </p:txBody>
      </p:sp>
      <p:sp>
        <p:nvSpPr>
          <p:cNvPr id="2052" name="Rectangle 4">
            <a:extLst>
              <a:ext uri="{FF2B5EF4-FFF2-40B4-BE49-F238E27FC236}">
                <a16:creationId xmlns:a16="http://schemas.microsoft.com/office/drawing/2014/main" id="{E82D7207-0D40-4EEB-8231-709D4C4D5B5D}"/>
              </a:ext>
            </a:extLst>
          </p:cNvPr>
          <p:cNvSpPr>
            <a:spLocks noGrp="1"/>
          </p:cNvSpPr>
          <p:nvPr>
            <p:ph type="dt" sz="half" idx="2"/>
          </p:nvPr>
        </p:nvSpPr>
        <p:spPr>
          <a:xfrm>
            <a:off x="152400" y="6350000"/>
            <a:ext cx="1676400" cy="304800"/>
          </a:xfrm>
          <a:prstGeom prst="rect">
            <a:avLst/>
          </a:prstGeom>
          <a:noFill/>
          <a:ln w="9525">
            <a:noFill/>
            <a:miter/>
          </a:ln>
        </p:spPr>
        <p:txBody>
          <a:bodyPr vert="horz" wrap="square" lIns="91440" tIns="45720" rIns="91440" bIns="45720" numCol="1" anchor="t" anchorCtr="0" compatLnSpc="1">
            <a:prstTxWarp prst="textNoShape">
              <a:avLst/>
            </a:prstTxWarp>
          </a:bodyPr>
          <a:lstStyle>
            <a:lvl1pPr>
              <a:defRPr sz="1400" b="1">
                <a:latin typeface="Verdana" panose="020B0604030504040204" pitchFamily="34" charset="0"/>
                <a:ea typeface="楷体_GB2312" pitchFamily="1" charset="-122"/>
              </a:defRPr>
            </a:lvl1pPr>
          </a:lstStyle>
          <a:p>
            <a:r>
              <a:rPr lang="zh-CN" altLang="en-US"/>
              <a:t>普通天文学</a:t>
            </a:r>
          </a:p>
        </p:txBody>
      </p:sp>
      <p:sp>
        <p:nvSpPr>
          <p:cNvPr id="2053" name="Rectangle 5">
            <a:extLst>
              <a:ext uri="{FF2B5EF4-FFF2-40B4-BE49-F238E27FC236}">
                <a16:creationId xmlns:a16="http://schemas.microsoft.com/office/drawing/2014/main" id="{610A3C18-F670-430C-B8A0-2341034D7D52}"/>
              </a:ext>
            </a:extLst>
          </p:cNvPr>
          <p:cNvSpPr>
            <a:spLocks noGrp="1"/>
          </p:cNvSpPr>
          <p:nvPr>
            <p:ph type="ftr" sz="quarter" idx="3"/>
          </p:nvPr>
        </p:nvSpPr>
        <p:spPr>
          <a:xfrm>
            <a:off x="3124200" y="6245225"/>
            <a:ext cx="2895600" cy="476250"/>
          </a:xfrm>
          <a:prstGeom prst="rect">
            <a:avLst/>
          </a:prstGeom>
          <a:noFill/>
          <a:ln w="9525">
            <a:noFill/>
            <a:miter/>
          </a:ln>
        </p:spPr>
        <p:txBody>
          <a:bodyPr/>
          <a:lstStyle>
            <a:lvl1pPr>
              <a:defRPr noProof="1" dirty="0"/>
            </a:lvl1pPr>
          </a:lstStyle>
          <a:p>
            <a:endParaRPr lang="en-US" altLang="x-none"/>
          </a:p>
        </p:txBody>
      </p:sp>
      <p:sp>
        <p:nvSpPr>
          <p:cNvPr id="2054" name="Rectangle 6">
            <a:extLst>
              <a:ext uri="{FF2B5EF4-FFF2-40B4-BE49-F238E27FC236}">
                <a16:creationId xmlns:a16="http://schemas.microsoft.com/office/drawing/2014/main" id="{AF4711AA-6BE5-4401-9B7B-4AE94F33B752}"/>
              </a:ext>
            </a:extLst>
          </p:cNvPr>
          <p:cNvSpPr>
            <a:spLocks noGrp="1"/>
          </p:cNvSpPr>
          <p:nvPr>
            <p:ph type="sldNum" sz="quarter" idx="4"/>
          </p:nvPr>
        </p:nvSpPr>
        <p:spPr>
          <a:xfrm>
            <a:off x="3276600" y="6477000"/>
            <a:ext cx="2133600" cy="304800"/>
          </a:xfrm>
          <a:prstGeom prst="rect">
            <a:avLst/>
          </a:prstGeom>
          <a:noFill/>
          <a:ln w="9525">
            <a:noFill/>
            <a:miter/>
          </a:ln>
        </p:spPr>
        <p:txBody>
          <a:bodyPr/>
          <a:lstStyle>
            <a:lvl1pPr algn="ctr">
              <a:defRPr sz="1200" noProof="1" dirty="0">
                <a:latin typeface="Verdana" pitchFamily="2" charset="0"/>
                <a:ea typeface="Gulim" pitchFamily="2" charset="-127"/>
                <a:cs typeface="+mn-ea"/>
              </a:defRPr>
            </a:lvl1pPr>
          </a:lstStyle>
          <a:p>
            <a:fld id="{57917106-21C7-49CE-AEC5-D82285934191}" type="slidenum">
              <a:rPr lang="en-US" altLang="x-none"/>
              <a:pPr/>
              <a:t>‹#›</a:t>
            </a:fld>
            <a:endParaRPr lang="en-US" altLang="x-none">
              <a:cs typeface="+mn-cs"/>
            </a:endParaRPr>
          </a:p>
        </p:txBody>
      </p:sp>
    </p:spTree>
  </p:cSld>
  <p:clrMap bg1="lt1" tx1="dk1" bg2="lt2" tx2="dk2" accent1="accent1" accent2="accent2" accent3="accent3" accent4="accent4" accent5="accent5" accent6="accent6" hlink="hlink" folHlink="folHlink"/>
  <p:sldLayoutIdLst>
    <p:sldLayoutId id="2147483690" r:id="rId1"/>
    <p:sldLayoutId id="2147483689" r:id="rId2"/>
    <p:sldLayoutId id="2147483688" r:id="rId3"/>
    <p:sldLayoutId id="2147483687" r:id="rId4"/>
    <p:sldLayoutId id="2147483686" r:id="rId5"/>
    <p:sldLayoutId id="2147483685" r:id="rId6"/>
    <p:sldLayoutId id="2147483684" r:id="rId7"/>
    <p:sldLayoutId id="2147483683" r:id="rId8"/>
    <p:sldLayoutId id="2147483682" r:id="rId9"/>
    <p:sldLayoutId id="2147483681" r:id="rId10"/>
    <p:sldLayoutId id="2147483680" r:id="rId11"/>
  </p:sldLayoutIdLst>
  <p:txStyles>
    <p:titleStyle>
      <a:lvl1pPr algn="l" rtl="0" eaLnBrk="0" fontAlgn="base" hangingPunct="0">
        <a:spcBef>
          <a:spcPct val="0"/>
        </a:spcBef>
        <a:spcAft>
          <a:spcPct val="0"/>
        </a:spcAft>
        <a:buFont typeface="Arial" panose="020B0604020202020204" pitchFamily="34" charset="0"/>
        <a:defRPr sz="3200" b="1" kern="1200">
          <a:solidFill>
            <a:schemeClr val="tx1"/>
          </a:solidFill>
          <a:latin typeface="+mj-lt"/>
          <a:ea typeface="+mj-ea"/>
          <a:cs typeface="+mj-cs"/>
        </a:defRPr>
      </a:lvl1pPr>
      <a:lvl2pPr algn="l" rtl="0" eaLnBrk="0" fontAlgn="base" hangingPunct="0">
        <a:spcBef>
          <a:spcPct val="0"/>
        </a:spcBef>
        <a:spcAft>
          <a:spcPct val="0"/>
        </a:spcAft>
        <a:buFont typeface="Arial" panose="020B0604020202020204" pitchFamily="34" charset="0"/>
        <a:defRPr sz="32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buFont typeface="Arial" panose="020B0604020202020204" pitchFamily="34" charset="0"/>
        <a:defRPr sz="32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buFont typeface="Arial" panose="020B0604020202020204" pitchFamily="34" charset="0"/>
        <a:defRPr sz="32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buFont typeface="Arial" panose="020B0604020202020204" pitchFamily="34" charset="0"/>
        <a:defRPr sz="3200" b="1">
          <a:solidFill>
            <a:schemeClr val="tx1"/>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buFont typeface="Arial" panose="020B0604020202020204" pitchFamily="34" charset="0"/>
        <a:defRPr sz="3200" b="1">
          <a:solidFill>
            <a:schemeClr val="tx1"/>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buFont typeface="Arial" panose="020B0604020202020204" pitchFamily="34" charset="0"/>
        <a:defRPr sz="3200" b="1">
          <a:solidFill>
            <a:schemeClr val="tx1"/>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buFont typeface="Arial" panose="020B0604020202020204" pitchFamily="34" charset="0"/>
        <a:defRPr sz="3200" b="1">
          <a:solidFill>
            <a:schemeClr val="tx1"/>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buFont typeface="Arial" panose="020B0604020202020204" pitchFamily="34" charset="0"/>
        <a:defRPr sz="3200" b="1">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lvl="1" indent="-285750" algn="l" rtl="0" eaLnBrk="0" fontAlgn="base" hangingPunct="0">
        <a:spcBef>
          <a:spcPct val="20000"/>
        </a:spcBef>
        <a:spcAft>
          <a:spcPct val="0"/>
        </a:spcAft>
        <a:buClr>
          <a:schemeClr val="tx2"/>
        </a:buClr>
        <a:buSzPct val="60000"/>
        <a:buFont typeface="Wingdings" panose="05000000000000000000" pitchFamily="2" charset="2"/>
        <a:buChar char="n"/>
        <a:defRPr sz="2400" b="1"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tx2"/>
        </a:buClr>
        <a:buSzPct val="60000"/>
        <a:buFont typeface="Wingdings" panose="05000000000000000000" pitchFamily="2" charset="2"/>
        <a:buChar char="n"/>
        <a:defRPr sz="2400" b="1"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tx2"/>
        </a:buClr>
        <a:buSzPct val="60000"/>
        <a:buFont typeface="Wingdings" panose="05000000000000000000" pitchFamily="2" charset="2"/>
        <a:buChar char="n"/>
        <a:defRPr sz="2000" b="1"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SzPct val="60000"/>
        <a:buFont typeface="Wingdings" panose="05000000000000000000" pitchFamily="2" charset="2"/>
        <a:buChar char="n"/>
        <a:defRPr sz="2000" b="1"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lr>
          <a:schemeClr val="tx2"/>
        </a:buClr>
        <a:buSzPct val="60000"/>
        <a:buFont typeface="Wingdings" charset="2"/>
        <a:buChar char="n"/>
        <a:defRPr sz="2000" b="1"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lr>
          <a:schemeClr val="tx2"/>
        </a:buClr>
        <a:buSzPct val="60000"/>
        <a:buFont typeface="Wingdings" charset="2"/>
        <a:buChar char="n"/>
        <a:defRPr sz="2000" b="1"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lr>
          <a:schemeClr val="tx2"/>
        </a:buClr>
        <a:buSzPct val="60000"/>
        <a:buFont typeface="Wingdings" charset="2"/>
        <a:buChar char="n"/>
        <a:defRPr sz="2000" b="1"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lr>
          <a:schemeClr val="tx2"/>
        </a:buClr>
        <a:buSzPct val="60000"/>
        <a:buFont typeface="Wingdings" charset="2"/>
        <a:buChar char="n"/>
        <a:defRPr sz="2000" b="1"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240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240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240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240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240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240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240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240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240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Picture 2" descr="space">
            <a:extLst>
              <a:ext uri="{FF2B5EF4-FFF2-40B4-BE49-F238E27FC236}">
                <a16:creationId xmlns:a16="http://schemas.microsoft.com/office/drawing/2014/main" id="{09BD34FB-938B-488E-A7DE-51BB195D755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5438775"/>
            <a:ext cx="914400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7">
            <a:extLst>
              <a:ext uri="{FF2B5EF4-FFF2-40B4-BE49-F238E27FC236}">
                <a16:creationId xmlns:a16="http://schemas.microsoft.com/office/drawing/2014/main" id="{62FBBABD-9858-4EA8-A0D9-45E62F746A0D}"/>
              </a:ext>
            </a:extLst>
          </p:cNvPr>
          <p:cNvSpPr>
            <a:spLocks noChangeArrowheads="1"/>
          </p:cNvSpPr>
          <p:nvPr/>
        </p:nvSpPr>
        <p:spPr bwMode="auto">
          <a:xfrm>
            <a:off x="0" y="901700"/>
            <a:ext cx="9144000" cy="5359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Times New Roman" panose="02020603050405020304" pitchFamily="18" charset="0"/>
            </a:endParaRPr>
          </a:p>
        </p:txBody>
      </p:sp>
      <p:sp>
        <p:nvSpPr>
          <p:cNvPr id="3076" name="Rectangle 4">
            <a:extLst>
              <a:ext uri="{FF2B5EF4-FFF2-40B4-BE49-F238E27FC236}">
                <a16:creationId xmlns:a16="http://schemas.microsoft.com/office/drawing/2014/main" id="{2D65E626-893B-4521-B428-5C275B347C31}"/>
              </a:ext>
            </a:extLst>
          </p:cNvPr>
          <p:cNvSpPr>
            <a:spLocks noGrp="1"/>
          </p:cNvSpPr>
          <p:nvPr>
            <p:ph type="dt" sz="half" idx="2"/>
          </p:nvPr>
        </p:nvSpPr>
        <p:spPr>
          <a:xfrm>
            <a:off x="152400" y="6350000"/>
            <a:ext cx="1676400" cy="304800"/>
          </a:xfrm>
          <a:prstGeom prst="rect">
            <a:avLst/>
          </a:prstGeom>
          <a:noFill/>
          <a:ln w="9525">
            <a:noFill/>
            <a:miter/>
          </a:ln>
        </p:spPr>
        <p:txBody>
          <a:bodyPr vert="horz" wrap="square" lIns="91440" tIns="45720" rIns="91440" bIns="45720" numCol="1" anchor="t" anchorCtr="0" compatLnSpc="1">
            <a:prstTxWarp prst="textNoShape">
              <a:avLst/>
            </a:prstTxWarp>
          </a:bodyPr>
          <a:lstStyle>
            <a:lvl1pPr>
              <a:defRPr sz="1400" b="1">
                <a:latin typeface="Verdana" panose="020B0604030504040204" pitchFamily="34" charset="0"/>
                <a:ea typeface="楷体_GB2312" pitchFamily="1" charset="-122"/>
              </a:defRPr>
            </a:lvl1pPr>
          </a:lstStyle>
          <a:p>
            <a:r>
              <a:rPr lang="zh-CN" altLang="en-US"/>
              <a:t>普通天文学</a:t>
            </a:r>
          </a:p>
        </p:txBody>
      </p:sp>
      <p:sp>
        <p:nvSpPr>
          <p:cNvPr id="3077" name="Rectangle 5">
            <a:extLst>
              <a:ext uri="{FF2B5EF4-FFF2-40B4-BE49-F238E27FC236}">
                <a16:creationId xmlns:a16="http://schemas.microsoft.com/office/drawing/2014/main" id="{6899157E-7830-410C-B957-677083BC4CAB}"/>
              </a:ext>
            </a:extLst>
          </p:cNvPr>
          <p:cNvSpPr>
            <a:spLocks noGrp="1"/>
          </p:cNvSpPr>
          <p:nvPr>
            <p:ph type="ftr" sz="quarter" idx="3"/>
          </p:nvPr>
        </p:nvSpPr>
        <p:spPr>
          <a:xfrm>
            <a:off x="3124200" y="6245225"/>
            <a:ext cx="2895600" cy="476250"/>
          </a:xfrm>
          <a:prstGeom prst="rect">
            <a:avLst/>
          </a:prstGeom>
          <a:noFill/>
          <a:ln w="9525">
            <a:noFill/>
            <a:miter/>
          </a:ln>
        </p:spPr>
        <p:txBody>
          <a:bodyPr/>
          <a:lstStyle>
            <a:lvl1pPr>
              <a:defRPr noProof="1" dirty="0"/>
            </a:lvl1pPr>
          </a:lstStyle>
          <a:p>
            <a:endParaRPr lang="en-US" altLang="x-none"/>
          </a:p>
        </p:txBody>
      </p:sp>
      <p:sp>
        <p:nvSpPr>
          <p:cNvPr id="3078" name="Rectangle 6">
            <a:extLst>
              <a:ext uri="{FF2B5EF4-FFF2-40B4-BE49-F238E27FC236}">
                <a16:creationId xmlns:a16="http://schemas.microsoft.com/office/drawing/2014/main" id="{AFEB5DEB-2C14-404A-8EC7-0D5A79ECC1A5}"/>
              </a:ext>
            </a:extLst>
          </p:cNvPr>
          <p:cNvSpPr>
            <a:spLocks noGrp="1"/>
          </p:cNvSpPr>
          <p:nvPr>
            <p:ph type="sldNum" sz="quarter" idx="4"/>
          </p:nvPr>
        </p:nvSpPr>
        <p:spPr>
          <a:xfrm>
            <a:off x="3276600" y="6477000"/>
            <a:ext cx="2133600" cy="304800"/>
          </a:xfrm>
          <a:prstGeom prst="rect">
            <a:avLst/>
          </a:prstGeom>
          <a:noFill/>
          <a:ln w="9525">
            <a:noFill/>
            <a:miter/>
          </a:ln>
        </p:spPr>
        <p:txBody>
          <a:bodyPr/>
          <a:lstStyle>
            <a:lvl1pPr algn="ctr">
              <a:defRPr sz="1200" noProof="1" dirty="0">
                <a:latin typeface="Verdana" pitchFamily="2" charset="0"/>
                <a:ea typeface="Gulim" pitchFamily="2" charset="-127"/>
                <a:cs typeface="+mn-ea"/>
              </a:defRPr>
            </a:lvl1pPr>
          </a:lstStyle>
          <a:p>
            <a:fld id="{4C85AA1D-B5DB-4DDF-AC38-2821EEB8041E}" type="slidenum">
              <a:rPr lang="en-US" altLang="x-none"/>
              <a:pPr/>
              <a:t>‹#›</a:t>
            </a:fld>
            <a:endParaRPr lang="en-US" altLang="x-none">
              <a:cs typeface="+mn-cs"/>
            </a:endParaRPr>
          </a:p>
        </p:txBody>
      </p:sp>
    </p:spTree>
  </p:cSld>
  <p:clrMap bg1="lt1" tx1="dk1" bg2="lt2" tx2="dk2" accent1="accent1" accent2="accent2" accent3="accent3" accent4="accent4" accent5="accent5" accent6="accent6" hlink="hlink" folHlink="folHlink"/>
  <p:sldLayoutIdLst>
    <p:sldLayoutId id="2147483701" r:id="rId1"/>
    <p:sldLayoutId id="2147483700" r:id="rId2"/>
    <p:sldLayoutId id="2147483699" r:id="rId3"/>
    <p:sldLayoutId id="2147483698" r:id="rId4"/>
    <p:sldLayoutId id="2147483697" r:id="rId5"/>
    <p:sldLayoutId id="2147483696" r:id="rId6"/>
    <p:sldLayoutId id="2147483695" r:id="rId7"/>
    <p:sldLayoutId id="2147483694" r:id="rId8"/>
    <p:sldLayoutId id="2147483693" r:id="rId9"/>
    <p:sldLayoutId id="2147483692" r:id="rId10"/>
    <p:sldLayoutId id="2147483691" r:id="rId11"/>
  </p:sldLayoutIdLst>
  <p:txStyles>
    <p:titleStyle>
      <a:lvl1pPr algn="l" rtl="0" eaLnBrk="0" fontAlgn="base" hangingPunct="0">
        <a:spcBef>
          <a:spcPct val="0"/>
        </a:spcBef>
        <a:spcAft>
          <a:spcPct val="0"/>
        </a:spcAft>
        <a:buFont typeface="Arial" panose="020B0604020202020204" pitchFamily="34" charset="0"/>
        <a:defRPr sz="3200" b="1" kern="1200">
          <a:solidFill>
            <a:schemeClr val="tx1"/>
          </a:solidFill>
          <a:latin typeface="+mj-lt"/>
          <a:ea typeface="+mj-ea"/>
          <a:cs typeface="+mj-cs"/>
        </a:defRPr>
      </a:lvl1pPr>
      <a:lvl2pPr algn="l" rtl="0" eaLnBrk="0" fontAlgn="base" hangingPunct="0">
        <a:spcBef>
          <a:spcPct val="0"/>
        </a:spcBef>
        <a:spcAft>
          <a:spcPct val="0"/>
        </a:spcAft>
        <a:buFont typeface="Arial" panose="020B0604020202020204" pitchFamily="34" charset="0"/>
        <a:defRPr sz="32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buFont typeface="Arial" panose="020B0604020202020204" pitchFamily="34" charset="0"/>
        <a:defRPr sz="32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buFont typeface="Arial" panose="020B0604020202020204" pitchFamily="34" charset="0"/>
        <a:defRPr sz="32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buFont typeface="Arial" panose="020B0604020202020204" pitchFamily="34" charset="0"/>
        <a:defRPr sz="3200" b="1">
          <a:solidFill>
            <a:schemeClr val="tx1"/>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buFont typeface="Arial" panose="020B0604020202020204" pitchFamily="34" charset="0"/>
        <a:defRPr sz="3200" b="1">
          <a:solidFill>
            <a:schemeClr val="tx1"/>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buFont typeface="Arial" panose="020B0604020202020204" pitchFamily="34" charset="0"/>
        <a:defRPr sz="3200" b="1">
          <a:solidFill>
            <a:schemeClr val="tx1"/>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buFont typeface="Arial" panose="020B0604020202020204" pitchFamily="34" charset="0"/>
        <a:defRPr sz="3200" b="1">
          <a:solidFill>
            <a:schemeClr val="tx1"/>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buFont typeface="Arial" panose="020B0604020202020204" pitchFamily="34" charset="0"/>
        <a:defRPr sz="3200" b="1">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lvl="1" indent="-285750" algn="l" rtl="0" eaLnBrk="0" fontAlgn="base" hangingPunct="0">
        <a:spcBef>
          <a:spcPct val="20000"/>
        </a:spcBef>
        <a:spcAft>
          <a:spcPct val="0"/>
        </a:spcAft>
        <a:buClr>
          <a:schemeClr val="tx2"/>
        </a:buClr>
        <a:buSzPct val="60000"/>
        <a:buFont typeface="Wingdings" panose="05000000000000000000" pitchFamily="2" charset="2"/>
        <a:buChar char="n"/>
        <a:defRPr sz="2400" b="1"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tx2"/>
        </a:buClr>
        <a:buSzPct val="60000"/>
        <a:buFont typeface="Wingdings" panose="05000000000000000000" pitchFamily="2" charset="2"/>
        <a:buChar char="n"/>
        <a:defRPr sz="2400" b="1"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tx2"/>
        </a:buClr>
        <a:buSzPct val="60000"/>
        <a:buFont typeface="Wingdings" panose="05000000000000000000" pitchFamily="2" charset="2"/>
        <a:buChar char="n"/>
        <a:defRPr sz="2000" b="1"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SzPct val="60000"/>
        <a:buFont typeface="Wingdings" panose="05000000000000000000" pitchFamily="2" charset="2"/>
        <a:buChar char="n"/>
        <a:defRPr sz="2000" b="1"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lr>
          <a:schemeClr val="tx2"/>
        </a:buClr>
        <a:buSzPct val="60000"/>
        <a:buFont typeface="Wingdings" charset="2"/>
        <a:buChar char="n"/>
        <a:defRPr sz="2000" b="1"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lr>
          <a:schemeClr val="tx2"/>
        </a:buClr>
        <a:buSzPct val="60000"/>
        <a:buFont typeface="Wingdings" charset="2"/>
        <a:buChar char="n"/>
        <a:defRPr sz="2000" b="1"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lr>
          <a:schemeClr val="tx2"/>
        </a:buClr>
        <a:buSzPct val="60000"/>
        <a:buFont typeface="Wingdings" charset="2"/>
        <a:buChar char="n"/>
        <a:defRPr sz="2000" b="1"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lr>
          <a:schemeClr val="tx2"/>
        </a:buClr>
        <a:buSzPct val="60000"/>
        <a:buFont typeface="Wingdings" charset="2"/>
        <a:buChar char="n"/>
        <a:defRPr sz="2000" b="1"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240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240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240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240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240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240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240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240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240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www.tushucheng.com/book/2100386.html" TargetMode="External"/><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1.emf"/></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日期占位符 3">
            <a:extLst>
              <a:ext uri="{FF2B5EF4-FFF2-40B4-BE49-F238E27FC236}">
                <a16:creationId xmlns:a16="http://schemas.microsoft.com/office/drawing/2014/main" id="{FE9EC1AF-815D-4600-90F5-70A977E033D5}"/>
              </a:ext>
            </a:extLst>
          </p:cNvPr>
          <p:cNvSpPr txBox="1">
            <a:spLocks noGrp="1" noChangeArrowheads="1"/>
          </p:cNvSpPr>
          <p:nvPr/>
        </p:nvSpPr>
        <p:spPr bwMode="auto">
          <a:xfrm>
            <a:off x="152400" y="63500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400" b="1">
                <a:latin typeface="Verdana" panose="020B0604030504040204" pitchFamily="34" charset="0"/>
                <a:ea typeface="楷体_GB2312" pitchFamily="1" charset="-122"/>
              </a:rPr>
              <a:t>   </a:t>
            </a:r>
            <a:r>
              <a:rPr lang="zh-CN" altLang="en-US" sz="1400" b="1">
                <a:latin typeface="Verdana" panose="020B0604030504040204" pitchFamily="34" charset="0"/>
                <a:ea typeface="楷体_GB2312" pitchFamily="1" charset="-122"/>
              </a:rPr>
              <a:t>普通天文学</a:t>
            </a:r>
          </a:p>
        </p:txBody>
      </p:sp>
      <p:sp>
        <p:nvSpPr>
          <p:cNvPr id="4098" name="Rectangle 6">
            <a:extLst>
              <a:ext uri="{FF2B5EF4-FFF2-40B4-BE49-F238E27FC236}">
                <a16:creationId xmlns:a16="http://schemas.microsoft.com/office/drawing/2014/main" id="{0FFFFAB4-479B-46E9-B38B-AAC7E904096A}"/>
              </a:ext>
            </a:extLst>
          </p:cNvPr>
          <p:cNvSpPr>
            <a:spLocks noGrp="1" noChangeArrowheads="1"/>
          </p:cNvSpPr>
          <p:nvPr>
            <p:ph type="ctrTitle" idx="4294967295"/>
          </p:nvPr>
        </p:nvSpPr>
        <p:spPr bwMode="auto">
          <a:xfrm>
            <a:off x="0" y="908050"/>
            <a:ext cx="8534400" cy="2209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4000">
                <a:solidFill>
                  <a:schemeClr val="bg1"/>
                </a:solidFill>
                <a:ea typeface="楷体_GB2312" pitchFamily="1" charset="-122"/>
              </a:rPr>
              <a:t>        </a:t>
            </a:r>
            <a:r>
              <a:rPr lang="zh-CN" altLang="en-US" sz="4000">
                <a:solidFill>
                  <a:schemeClr val="bg1"/>
                </a:solidFill>
                <a:ea typeface="楷体_GB2312" pitchFamily="1" charset="-122"/>
              </a:rPr>
              <a:t>第八章       宇宙学</a:t>
            </a:r>
          </a:p>
        </p:txBody>
      </p:sp>
      <p:sp>
        <p:nvSpPr>
          <p:cNvPr id="4099" name="Rectangle 1">
            <a:extLst>
              <a:ext uri="{FF2B5EF4-FFF2-40B4-BE49-F238E27FC236}">
                <a16:creationId xmlns:a16="http://schemas.microsoft.com/office/drawing/2014/main" id="{368C7586-9045-45FA-A0B5-8840A77A3E3E}"/>
              </a:ext>
            </a:extLst>
          </p:cNvPr>
          <p:cNvSpPr>
            <a:spLocks noChangeArrowheads="1"/>
          </p:cNvSpPr>
          <p:nvPr/>
        </p:nvSpPr>
        <p:spPr bwMode="auto">
          <a:xfrm>
            <a:off x="1331913" y="5084763"/>
            <a:ext cx="7310437"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b="1" i="1">
                <a:solidFill>
                  <a:schemeClr val="bg1"/>
                </a:solidFill>
                <a:latin typeface="Times New Roman" panose="02020603050405020304" pitchFamily="18" charset="0"/>
              </a:rPr>
              <a:t>当宇宙开始收缩时</a:t>
            </a:r>
            <a:r>
              <a:rPr lang="en-US" altLang="zh-CN" b="1" i="1">
                <a:solidFill>
                  <a:schemeClr val="bg1"/>
                </a:solidFill>
                <a:latin typeface="Times New Roman" panose="02020603050405020304" pitchFamily="18" charset="0"/>
              </a:rPr>
              <a:t>,</a:t>
            </a:r>
            <a:r>
              <a:rPr lang="zh-CN" altLang="en-US" b="1" i="1">
                <a:solidFill>
                  <a:schemeClr val="bg1"/>
                </a:solidFill>
                <a:latin typeface="Times New Roman" panose="02020603050405020304" pitchFamily="18" charset="0"/>
              </a:rPr>
              <a:t>时间不颠倒方向</a:t>
            </a:r>
            <a:r>
              <a:rPr lang="en-US" altLang="zh-CN" b="1" i="1">
                <a:solidFill>
                  <a:schemeClr val="bg1"/>
                </a:solidFill>
                <a:latin typeface="Times New Roman" panose="02020603050405020304" pitchFamily="18" charset="0"/>
              </a:rPr>
              <a:t>,</a:t>
            </a:r>
            <a:r>
              <a:rPr lang="zh-CN" altLang="en-US" b="1" i="1">
                <a:solidFill>
                  <a:schemeClr val="bg1"/>
                </a:solidFill>
                <a:latin typeface="Times New Roman" panose="02020603050405020304" pitchFamily="18" charset="0"/>
              </a:rPr>
              <a:t>人们会继续变老</a:t>
            </a:r>
            <a:r>
              <a:rPr lang="en-US" altLang="zh-CN" b="1" i="1">
                <a:solidFill>
                  <a:schemeClr val="bg1"/>
                </a:solidFill>
                <a:latin typeface="Times New Roman" panose="02020603050405020304" pitchFamily="18" charset="0"/>
              </a:rPr>
              <a:t>,</a:t>
            </a:r>
            <a:r>
              <a:rPr lang="zh-CN" altLang="en-US" b="1" i="1">
                <a:solidFill>
                  <a:schemeClr val="bg1"/>
                </a:solidFill>
                <a:latin typeface="Times New Roman" panose="02020603050405020304" pitchFamily="18" charset="0"/>
              </a:rPr>
              <a:t>所以</a:t>
            </a:r>
            <a:r>
              <a:rPr lang="en-US" altLang="zh-CN" b="1" i="1">
                <a:solidFill>
                  <a:schemeClr val="bg1"/>
                </a:solidFill>
                <a:latin typeface="Times New Roman" panose="02020603050405020304" pitchFamily="18" charset="0"/>
              </a:rPr>
              <a:t>,</a:t>
            </a:r>
            <a:r>
              <a:rPr lang="zh-CN" altLang="en-US" b="1" i="1">
                <a:solidFill>
                  <a:schemeClr val="bg1"/>
                </a:solidFill>
                <a:latin typeface="Times New Roman" panose="02020603050405020304" pitchFamily="18" charset="0"/>
              </a:rPr>
              <a:t>不能指望等待宇宙收缩时去恢复你的青春</a:t>
            </a:r>
            <a:r>
              <a:rPr lang="en-US" altLang="zh-CN" b="1" i="1">
                <a:solidFill>
                  <a:schemeClr val="bg1"/>
                </a:solidFill>
                <a:latin typeface="Times New Roman" panose="02020603050405020304" pitchFamily="18" charset="0"/>
              </a:rPr>
              <a:t>.</a:t>
            </a:r>
          </a:p>
          <a:p>
            <a:pPr algn="ctr"/>
            <a:r>
              <a:rPr lang="en-US" altLang="zh-CN" b="1" i="1">
                <a:solidFill>
                  <a:schemeClr val="bg1"/>
                </a:solidFill>
                <a:latin typeface="Times New Roman" panose="02020603050405020304" pitchFamily="18" charset="0"/>
              </a:rPr>
              <a:t>                       --</a:t>
            </a:r>
            <a:r>
              <a:rPr lang="zh-CN" altLang="en-US" b="1" i="1">
                <a:solidFill>
                  <a:schemeClr val="bg1"/>
                </a:solidFill>
                <a:latin typeface="Times New Roman" panose="02020603050405020304" pitchFamily="18" charset="0"/>
              </a:rPr>
              <a:t>史蒂芬</a:t>
            </a:r>
            <a:r>
              <a:rPr lang="en-US" altLang="zh-CN" b="1" i="1">
                <a:solidFill>
                  <a:schemeClr val="bg1"/>
                </a:solidFill>
                <a:latin typeface="Times New Roman" panose="02020603050405020304" pitchFamily="18" charset="0"/>
              </a:rPr>
              <a:t>.</a:t>
            </a:r>
            <a:r>
              <a:rPr lang="zh-CN" altLang="en-US" b="1" i="1">
                <a:solidFill>
                  <a:schemeClr val="bg1"/>
                </a:solidFill>
                <a:latin typeface="Times New Roman" panose="02020603050405020304" pitchFamily="18" charset="0"/>
              </a:rPr>
              <a:t>霍金</a:t>
            </a:r>
          </a:p>
        </p:txBody>
      </p:sp>
      <p:pic>
        <p:nvPicPr>
          <p:cNvPr id="4100" name="Picture 2" descr="earlyuni_imax">
            <a:extLst>
              <a:ext uri="{FF2B5EF4-FFF2-40B4-BE49-F238E27FC236}">
                <a16:creationId xmlns:a16="http://schemas.microsoft.com/office/drawing/2014/main" id="{EBF60B77-554A-4652-87D8-210F6CF949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1663"/>
            <a:ext cx="9144000" cy="755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Rectangle 3">
            <a:extLst>
              <a:ext uri="{FF2B5EF4-FFF2-40B4-BE49-F238E27FC236}">
                <a16:creationId xmlns:a16="http://schemas.microsoft.com/office/drawing/2014/main" id="{8599BEB6-F5DC-4C16-AA36-AF2BBA9177BD}"/>
              </a:ext>
            </a:extLst>
          </p:cNvPr>
          <p:cNvSpPr>
            <a:spLocks noChangeArrowheads="1"/>
          </p:cNvSpPr>
          <p:nvPr/>
        </p:nvSpPr>
        <p:spPr bwMode="auto">
          <a:xfrm>
            <a:off x="2700338" y="1196975"/>
            <a:ext cx="48244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4000" b="1">
                <a:solidFill>
                  <a:schemeClr val="bg1"/>
                </a:solidFill>
                <a:latin typeface="楷体_GB2312" pitchFamily="1" charset="-122"/>
                <a:ea typeface="楷体_GB2312" pitchFamily="1" charset="-122"/>
              </a:rPr>
              <a:t>第九章 宇宙学</a:t>
            </a:r>
          </a:p>
        </p:txBody>
      </p:sp>
      <p:sp>
        <p:nvSpPr>
          <p:cNvPr id="4102" name="Rectangle 5">
            <a:extLst>
              <a:ext uri="{FF2B5EF4-FFF2-40B4-BE49-F238E27FC236}">
                <a16:creationId xmlns:a16="http://schemas.microsoft.com/office/drawing/2014/main" id="{6F4D6C2F-EA11-448A-913F-FEBE44101C33}"/>
              </a:ext>
            </a:extLst>
          </p:cNvPr>
          <p:cNvSpPr>
            <a:spLocks noChangeArrowheads="1"/>
          </p:cNvSpPr>
          <p:nvPr/>
        </p:nvSpPr>
        <p:spPr bwMode="auto">
          <a:xfrm>
            <a:off x="827088" y="4292600"/>
            <a:ext cx="8316912"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b="1" i="1">
                <a:solidFill>
                  <a:schemeClr val="bg1"/>
                </a:solidFill>
                <a:latin typeface="Times New Roman" panose="02020603050405020304" pitchFamily="18" charset="0"/>
              </a:rPr>
              <a:t>当</a:t>
            </a:r>
            <a:r>
              <a:rPr lang="zh-CN" altLang="en-US" sz="2800" b="1" i="1">
                <a:solidFill>
                  <a:schemeClr val="bg1"/>
                </a:solidFill>
                <a:latin typeface="楷体_GB2312" pitchFamily="1" charset="-122"/>
                <a:ea typeface="楷体_GB2312" pitchFamily="1" charset="-122"/>
              </a:rPr>
              <a:t>宇宙开始收缩时</a:t>
            </a:r>
            <a:r>
              <a:rPr lang="en-US" altLang="zh-CN" sz="2800" b="1" i="1">
                <a:solidFill>
                  <a:schemeClr val="bg1"/>
                </a:solidFill>
                <a:latin typeface="楷体_GB2312" pitchFamily="1" charset="-122"/>
                <a:ea typeface="楷体_GB2312" pitchFamily="1" charset="-122"/>
              </a:rPr>
              <a:t>,</a:t>
            </a:r>
            <a:r>
              <a:rPr lang="zh-CN" altLang="en-US" sz="2800" b="1" i="1">
                <a:solidFill>
                  <a:schemeClr val="bg1"/>
                </a:solidFill>
                <a:latin typeface="楷体_GB2312" pitchFamily="1" charset="-122"/>
                <a:ea typeface="楷体_GB2312" pitchFamily="1" charset="-122"/>
              </a:rPr>
              <a:t>时间不颠倒方向</a:t>
            </a:r>
            <a:r>
              <a:rPr lang="en-US" altLang="zh-CN" sz="2800" b="1" i="1">
                <a:solidFill>
                  <a:schemeClr val="bg1"/>
                </a:solidFill>
                <a:latin typeface="楷体_GB2312" pitchFamily="1" charset="-122"/>
                <a:ea typeface="楷体_GB2312" pitchFamily="1" charset="-122"/>
              </a:rPr>
              <a:t>,</a:t>
            </a:r>
            <a:r>
              <a:rPr lang="zh-CN" altLang="en-US" sz="2800" b="1" i="1">
                <a:solidFill>
                  <a:schemeClr val="bg1"/>
                </a:solidFill>
                <a:latin typeface="楷体_GB2312" pitchFamily="1" charset="-122"/>
                <a:ea typeface="楷体_GB2312" pitchFamily="1" charset="-122"/>
              </a:rPr>
              <a:t>人们会继续变老</a:t>
            </a:r>
            <a:r>
              <a:rPr lang="en-US" altLang="zh-CN" sz="2800" b="1" i="1">
                <a:solidFill>
                  <a:schemeClr val="bg1"/>
                </a:solidFill>
                <a:latin typeface="楷体_GB2312" pitchFamily="1" charset="-122"/>
                <a:ea typeface="楷体_GB2312" pitchFamily="1" charset="-122"/>
              </a:rPr>
              <a:t>,</a:t>
            </a:r>
            <a:r>
              <a:rPr lang="zh-CN" altLang="en-US" sz="2800" b="1" i="1">
                <a:solidFill>
                  <a:schemeClr val="bg1"/>
                </a:solidFill>
                <a:latin typeface="楷体_GB2312" pitchFamily="1" charset="-122"/>
                <a:ea typeface="楷体_GB2312" pitchFamily="1" charset="-122"/>
              </a:rPr>
              <a:t>所以</a:t>
            </a:r>
            <a:r>
              <a:rPr lang="en-US" altLang="zh-CN" sz="2800" b="1" i="1">
                <a:solidFill>
                  <a:schemeClr val="bg1"/>
                </a:solidFill>
                <a:latin typeface="楷体_GB2312" pitchFamily="1" charset="-122"/>
                <a:ea typeface="楷体_GB2312" pitchFamily="1" charset="-122"/>
              </a:rPr>
              <a:t>,</a:t>
            </a:r>
            <a:r>
              <a:rPr lang="zh-CN" altLang="en-US" sz="2800" b="1" i="1">
                <a:solidFill>
                  <a:schemeClr val="bg1"/>
                </a:solidFill>
                <a:latin typeface="楷体_GB2312" pitchFamily="1" charset="-122"/>
                <a:ea typeface="楷体_GB2312" pitchFamily="1" charset="-122"/>
              </a:rPr>
              <a:t>不能指望等待宇宙收缩时去恢复你的青春</a:t>
            </a:r>
            <a:r>
              <a:rPr lang="en-US" altLang="zh-CN" sz="2800" b="1" i="1">
                <a:solidFill>
                  <a:schemeClr val="bg1"/>
                </a:solidFill>
                <a:latin typeface="楷体_GB2312" pitchFamily="1" charset="-122"/>
                <a:ea typeface="楷体_GB2312" pitchFamily="1" charset="-122"/>
              </a:rPr>
              <a:t>.</a:t>
            </a:r>
          </a:p>
          <a:p>
            <a:pPr algn="ctr"/>
            <a:r>
              <a:rPr lang="en-US" altLang="zh-CN" sz="2800" b="1" i="1">
                <a:solidFill>
                  <a:schemeClr val="bg1"/>
                </a:solidFill>
                <a:latin typeface="Times New Roman" panose="02020603050405020304" pitchFamily="18" charset="0"/>
                <a:ea typeface="楷体_GB2312" pitchFamily="1" charset="-122"/>
              </a:rPr>
              <a:t>                       </a:t>
            </a:r>
            <a:r>
              <a:rPr lang="en-US" altLang="zh-CN" sz="2800" b="1" i="1">
                <a:solidFill>
                  <a:schemeClr val="bg1"/>
                </a:solidFill>
                <a:latin typeface="楷体_GB2312" pitchFamily="1" charset="-122"/>
                <a:ea typeface="楷体_GB2312" pitchFamily="1" charset="-122"/>
              </a:rPr>
              <a:t>--</a:t>
            </a:r>
            <a:r>
              <a:rPr lang="zh-CN" altLang="en-US" sz="2800" b="1" i="1">
                <a:solidFill>
                  <a:schemeClr val="bg1"/>
                </a:solidFill>
                <a:latin typeface="楷体_GB2312" pitchFamily="1" charset="-122"/>
                <a:ea typeface="楷体_GB2312" pitchFamily="1" charset="-122"/>
              </a:rPr>
              <a:t>史蒂芬</a:t>
            </a:r>
            <a:r>
              <a:rPr lang="en-US" altLang="zh-CN" sz="2800" b="1" i="1">
                <a:solidFill>
                  <a:schemeClr val="bg1"/>
                </a:solidFill>
                <a:latin typeface="楷体_GB2312" pitchFamily="1" charset="-122"/>
                <a:ea typeface="楷体_GB2312" pitchFamily="1" charset="-122"/>
              </a:rPr>
              <a:t>.</a:t>
            </a:r>
            <a:r>
              <a:rPr lang="zh-CN" altLang="en-US" sz="2800" b="1" i="1">
                <a:solidFill>
                  <a:schemeClr val="bg1"/>
                </a:solidFill>
                <a:latin typeface="楷体_GB2312" pitchFamily="1" charset="-122"/>
                <a:ea typeface="楷体_GB2312" pitchFamily="1" charset="-122"/>
              </a:rPr>
              <a:t>霍金</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日期占位符 1">
            <a:extLst>
              <a:ext uri="{FF2B5EF4-FFF2-40B4-BE49-F238E27FC236}">
                <a16:creationId xmlns:a16="http://schemas.microsoft.com/office/drawing/2014/main" id="{9533E205-5CA3-4811-A687-4B9D2A569DAA}"/>
              </a:ext>
            </a:extLst>
          </p:cNvPr>
          <p:cNvSpPr txBox="1">
            <a:spLocks noGrp="1" noChangeArrowheads="1"/>
          </p:cNvSpPr>
          <p:nvPr/>
        </p:nvSpPr>
        <p:spPr bwMode="auto">
          <a:xfrm>
            <a:off x="152400" y="63500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400" b="1">
                <a:latin typeface="Verdana" panose="020B0604030504040204" pitchFamily="34" charset="0"/>
                <a:ea typeface="楷体_GB2312" pitchFamily="1" charset="-122"/>
              </a:rPr>
              <a:t>   </a:t>
            </a:r>
            <a:r>
              <a:rPr lang="zh-CN" altLang="en-US" sz="1400" b="1">
                <a:latin typeface="Verdana" panose="020B0604030504040204" pitchFamily="34" charset="0"/>
                <a:ea typeface="楷体_GB2312" pitchFamily="1" charset="-122"/>
              </a:rPr>
              <a:t>普通天文学</a:t>
            </a:r>
          </a:p>
        </p:txBody>
      </p:sp>
      <p:pic>
        <p:nvPicPr>
          <p:cNvPr id="13314" name="Picture 2" descr="hoyle">
            <a:extLst>
              <a:ext uri="{FF2B5EF4-FFF2-40B4-BE49-F238E27FC236}">
                <a16:creationId xmlns:a16="http://schemas.microsoft.com/office/drawing/2014/main" id="{68568AC1-6FF0-4AEA-97AB-36DE177B86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1412875"/>
            <a:ext cx="3465512"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3">
            <a:extLst>
              <a:ext uri="{FF2B5EF4-FFF2-40B4-BE49-F238E27FC236}">
                <a16:creationId xmlns:a16="http://schemas.microsoft.com/office/drawing/2014/main" id="{EB1D21F0-14F1-4A94-B8A0-320A143996F8}"/>
              </a:ext>
            </a:extLst>
          </p:cNvPr>
          <p:cNvSpPr>
            <a:spLocks noChangeArrowheads="1"/>
          </p:cNvSpPr>
          <p:nvPr/>
        </p:nvSpPr>
        <p:spPr bwMode="auto">
          <a:xfrm>
            <a:off x="684213" y="1484313"/>
            <a:ext cx="3382962" cy="419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buClr>
                <a:schemeClr val="tx1"/>
              </a:buClr>
              <a:buFont typeface="Wingdings" panose="05000000000000000000" pitchFamily="2" charset="2"/>
              <a:buNone/>
            </a:pPr>
            <a:r>
              <a:rPr lang="zh-CN" altLang="en-US" sz="2800" b="1">
                <a:solidFill>
                  <a:schemeClr val="hlink"/>
                </a:solidFill>
                <a:latin typeface="Times New Roman" panose="02020603050405020304" pitchFamily="18" charset="0"/>
                <a:ea typeface="楷体_GB2312" pitchFamily="1" charset="-122"/>
              </a:rPr>
              <a:t>三、稳恒态宇宙模型（霍伊尔等）</a:t>
            </a:r>
          </a:p>
          <a:p>
            <a:pPr>
              <a:spcBef>
                <a:spcPct val="20000"/>
              </a:spcBef>
              <a:buClr>
                <a:schemeClr val="tx1"/>
              </a:buClr>
              <a:buFont typeface="Wingdings" panose="05000000000000000000" pitchFamily="2" charset="2"/>
              <a:buNone/>
            </a:pPr>
            <a:endParaRPr lang="zh-CN" altLang="en-US" sz="2800" b="1">
              <a:solidFill>
                <a:schemeClr val="hlink"/>
              </a:solidFill>
              <a:latin typeface="Times New Roman" panose="02020603050405020304" pitchFamily="18" charset="0"/>
              <a:ea typeface="楷体_GB2312" pitchFamily="1" charset="-122"/>
            </a:endParaRPr>
          </a:p>
          <a:p>
            <a:pPr>
              <a:spcBef>
                <a:spcPct val="20000"/>
              </a:spcBef>
              <a:buClr>
                <a:schemeClr val="tx1"/>
              </a:buClr>
              <a:buFont typeface="Wingdings" panose="05000000000000000000" pitchFamily="2" charset="2"/>
              <a:buNone/>
            </a:pPr>
            <a:r>
              <a:rPr lang="zh-CN" altLang="en-US" sz="2800" b="1">
                <a:solidFill>
                  <a:schemeClr val="hlink"/>
                </a:solidFill>
                <a:latin typeface="Times New Roman" panose="02020603050405020304" pitchFamily="18" charset="0"/>
                <a:ea typeface="楷体_GB2312" pitchFamily="1" charset="-122"/>
              </a:rPr>
              <a:t>当宇宙膨胀然后星系间距离越来越远时，物质从无到有创生，并充满整个宇宙。</a:t>
            </a:r>
          </a:p>
          <a:p>
            <a:pPr>
              <a:spcBef>
                <a:spcPct val="20000"/>
              </a:spcBef>
              <a:buClr>
                <a:schemeClr val="tx1"/>
              </a:buClr>
              <a:buFont typeface="Wingdings" panose="05000000000000000000" pitchFamily="2" charset="2"/>
              <a:buNone/>
            </a:pPr>
            <a:r>
              <a:rPr lang="en-US" altLang="zh-CN" sz="2800" b="1">
                <a:solidFill>
                  <a:schemeClr val="hlink"/>
                </a:solidFill>
                <a:latin typeface="Times New Roman" panose="02020603050405020304" pitchFamily="18" charset="0"/>
                <a:ea typeface="楷体_GB2312" pitchFamily="1" charset="-122"/>
              </a:rPr>
              <a:t>《</a:t>
            </a:r>
            <a:r>
              <a:rPr lang="zh-CN" altLang="en-US" sz="2800" b="1">
                <a:solidFill>
                  <a:schemeClr val="hlink"/>
                </a:solidFill>
                <a:latin typeface="Times New Roman" panose="02020603050405020304" pitchFamily="18" charset="0"/>
                <a:ea typeface="楷体_GB2312" pitchFamily="1" charset="-122"/>
                <a:hlinkClick r:id="rId3"/>
              </a:rPr>
              <a:t>物理天文学前沿</a:t>
            </a:r>
            <a:r>
              <a:rPr lang="zh-CN" altLang="en-US">
                <a:latin typeface="Times New Roman" panose="02020603050405020304" pitchFamily="18" charset="0"/>
              </a:rPr>
              <a:t> </a:t>
            </a:r>
            <a:r>
              <a:rPr lang="en-US" altLang="zh-CN">
                <a:latin typeface="Times New Roman" panose="02020603050405020304" pitchFamily="18"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日期占位符 3">
            <a:extLst>
              <a:ext uri="{FF2B5EF4-FFF2-40B4-BE49-F238E27FC236}">
                <a16:creationId xmlns:a16="http://schemas.microsoft.com/office/drawing/2014/main" id="{EC252563-4030-4A90-8B91-56FB215508F4}"/>
              </a:ext>
            </a:extLst>
          </p:cNvPr>
          <p:cNvSpPr txBox="1">
            <a:spLocks noGrp="1" noChangeArrowheads="1"/>
          </p:cNvSpPr>
          <p:nvPr/>
        </p:nvSpPr>
        <p:spPr bwMode="auto">
          <a:xfrm>
            <a:off x="152400" y="63500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400" b="1">
                <a:latin typeface="Verdana" panose="020B0604030504040204" pitchFamily="34" charset="0"/>
                <a:ea typeface="楷体_GB2312" pitchFamily="1" charset="-122"/>
              </a:rPr>
              <a:t>   </a:t>
            </a:r>
            <a:r>
              <a:rPr lang="zh-CN" altLang="en-US" sz="1400" b="1">
                <a:latin typeface="Verdana" panose="020B0604030504040204" pitchFamily="34" charset="0"/>
                <a:ea typeface="楷体_GB2312" pitchFamily="1" charset="-122"/>
              </a:rPr>
              <a:t>普通天文学</a:t>
            </a:r>
          </a:p>
        </p:txBody>
      </p:sp>
      <p:sp>
        <p:nvSpPr>
          <p:cNvPr id="14338" name="Rectangle 2">
            <a:extLst>
              <a:ext uri="{FF2B5EF4-FFF2-40B4-BE49-F238E27FC236}">
                <a16:creationId xmlns:a16="http://schemas.microsoft.com/office/drawing/2014/main" id="{F88EFF26-FEB2-4041-8A00-61CF151F2D99}"/>
              </a:ext>
            </a:extLst>
          </p:cNvPr>
          <p:cNvSpPr>
            <a:spLocks noGrp="1" noChangeArrowheads="1"/>
          </p:cNvSpPr>
          <p:nvPr>
            <p:ph type="title" idx="4294967295"/>
          </p:nvPr>
        </p:nvSpPr>
        <p:spPr bwMode="auto">
          <a:xfrm>
            <a:off x="457200" y="304800"/>
            <a:ext cx="78486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solidFill>
                  <a:srgbClr val="002060"/>
                </a:solidFill>
                <a:latin typeface="楷体_GB2312" pitchFamily="1" charset="-122"/>
                <a:ea typeface="楷体_GB2312" pitchFamily="1" charset="-122"/>
              </a:rPr>
              <a:t>§9.4 </a:t>
            </a:r>
            <a:r>
              <a:rPr lang="zh-CN" altLang="en-US">
                <a:solidFill>
                  <a:srgbClr val="002060"/>
                </a:solidFill>
                <a:latin typeface="楷体_GB2312" pitchFamily="1" charset="-122"/>
                <a:ea typeface="楷体_GB2312" pitchFamily="1" charset="-122"/>
              </a:rPr>
              <a:t>大爆炸宇宙模型</a:t>
            </a:r>
            <a:r>
              <a:rPr lang="en-US" altLang="zh-CN">
                <a:solidFill>
                  <a:srgbClr val="002060"/>
                </a:solidFill>
                <a:latin typeface="楷体_GB2312" pitchFamily="1" charset="-122"/>
                <a:ea typeface="楷体_GB2312" pitchFamily="1" charset="-122"/>
              </a:rPr>
              <a:t>-</a:t>
            </a:r>
            <a:r>
              <a:rPr lang="zh-CN" altLang="en-US">
                <a:solidFill>
                  <a:srgbClr val="002060"/>
                </a:solidFill>
                <a:latin typeface="楷体_GB2312" pitchFamily="1" charset="-122"/>
                <a:ea typeface="楷体_GB2312" pitchFamily="1" charset="-122"/>
              </a:rPr>
              <a:t>标准宇宙模型</a:t>
            </a:r>
          </a:p>
        </p:txBody>
      </p:sp>
      <p:pic>
        <p:nvPicPr>
          <p:cNvPr id="14339" name="Picture 4" descr="einstein-lg">
            <a:extLst>
              <a:ext uri="{FF2B5EF4-FFF2-40B4-BE49-F238E27FC236}">
                <a16:creationId xmlns:a16="http://schemas.microsoft.com/office/drawing/2014/main" id="{01157C99-0A6E-4474-8FE3-F2D0A8A4C5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125538"/>
            <a:ext cx="3709988"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5" descr="hubble">
            <a:extLst>
              <a:ext uri="{FF2B5EF4-FFF2-40B4-BE49-F238E27FC236}">
                <a16:creationId xmlns:a16="http://schemas.microsoft.com/office/drawing/2014/main" id="{74E51D11-5A39-49DA-A7B8-F639CBCB2A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6288" y="1125538"/>
            <a:ext cx="3951287"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日期占位符 3">
            <a:extLst>
              <a:ext uri="{FF2B5EF4-FFF2-40B4-BE49-F238E27FC236}">
                <a16:creationId xmlns:a16="http://schemas.microsoft.com/office/drawing/2014/main" id="{3F0C632A-C467-45CE-A284-DE529BB44C71}"/>
              </a:ext>
            </a:extLst>
          </p:cNvPr>
          <p:cNvSpPr txBox="1">
            <a:spLocks noGrp="1" noChangeArrowheads="1"/>
          </p:cNvSpPr>
          <p:nvPr/>
        </p:nvSpPr>
        <p:spPr bwMode="auto">
          <a:xfrm>
            <a:off x="152400" y="63500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400" b="1">
                <a:latin typeface="Verdana" panose="020B0604030504040204" pitchFamily="34" charset="0"/>
                <a:ea typeface="楷体_GB2312" pitchFamily="1" charset="-122"/>
              </a:rPr>
              <a:t>   </a:t>
            </a:r>
            <a:r>
              <a:rPr lang="zh-CN" altLang="en-US" sz="1400" b="1">
                <a:latin typeface="Verdana" panose="020B0604030504040204" pitchFamily="34" charset="0"/>
                <a:ea typeface="楷体_GB2312" pitchFamily="1" charset="-122"/>
              </a:rPr>
              <a:t>普通天文学</a:t>
            </a:r>
          </a:p>
        </p:txBody>
      </p:sp>
      <p:sp>
        <p:nvSpPr>
          <p:cNvPr id="15362" name="Rectangle 0">
            <a:extLst>
              <a:ext uri="{FF2B5EF4-FFF2-40B4-BE49-F238E27FC236}">
                <a16:creationId xmlns:a16="http://schemas.microsoft.com/office/drawing/2014/main" id="{76D9FFAD-2B51-4066-B814-4403A7FE86DE}"/>
              </a:ext>
            </a:extLst>
          </p:cNvPr>
          <p:cNvSpPr>
            <a:spLocks noChangeArrowheads="1"/>
          </p:cNvSpPr>
          <p:nvPr/>
        </p:nvSpPr>
        <p:spPr bwMode="auto">
          <a:xfrm>
            <a:off x="179388" y="1412875"/>
            <a:ext cx="8675687"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br>
              <a:rPr lang="en-US" altLang="zh-CN" sz="2800" b="1">
                <a:solidFill>
                  <a:schemeClr val="hlink"/>
                </a:solidFill>
                <a:latin typeface="楷体_GB2312" pitchFamily="1" charset="-122"/>
                <a:ea typeface="楷体_GB2312" pitchFamily="1" charset="-122"/>
              </a:rPr>
            </a:br>
            <a:r>
              <a:rPr lang="zh-CN" altLang="en-US" sz="2800" b="1">
                <a:solidFill>
                  <a:schemeClr val="hlink"/>
                </a:solidFill>
                <a:latin typeface="楷体_GB2312" pitchFamily="1" charset="-122"/>
                <a:ea typeface="楷体_GB2312" pitchFamily="1" charset="-122"/>
              </a:rPr>
              <a:t>大爆炸宇宙模型（弗里德曼模型）的理论基础：</a:t>
            </a:r>
            <a:br>
              <a:rPr lang="zh-CN" altLang="en-US" sz="2800" b="1">
                <a:solidFill>
                  <a:schemeClr val="hlink"/>
                </a:solidFill>
                <a:latin typeface="楷体_GB2312" pitchFamily="1" charset="-122"/>
                <a:ea typeface="楷体_GB2312" pitchFamily="1" charset="-122"/>
              </a:rPr>
            </a:br>
            <a:r>
              <a:rPr lang="zh-CN" altLang="en-US" sz="2800" b="1">
                <a:solidFill>
                  <a:schemeClr val="hlink"/>
                </a:solidFill>
                <a:latin typeface="楷体_GB2312" pitchFamily="1" charset="-122"/>
                <a:ea typeface="楷体_GB2312" pitchFamily="1" charset="-122"/>
              </a:rPr>
              <a:t>宇宙学原理；广义相对论。</a:t>
            </a:r>
            <a:br>
              <a:rPr lang="zh-CN" altLang="en-US" sz="2800" b="1">
                <a:solidFill>
                  <a:schemeClr val="hlink"/>
                </a:solidFill>
                <a:latin typeface="楷体_GB2312" pitchFamily="1" charset="-122"/>
                <a:ea typeface="楷体_GB2312" pitchFamily="1" charset="-122"/>
              </a:rPr>
            </a:br>
            <a:br>
              <a:rPr lang="zh-CN" altLang="en-US" sz="2800" b="1">
                <a:solidFill>
                  <a:schemeClr val="hlink"/>
                </a:solidFill>
                <a:latin typeface="楷体_GB2312" pitchFamily="1" charset="-122"/>
                <a:ea typeface="楷体_GB2312" pitchFamily="1" charset="-122"/>
              </a:rPr>
            </a:br>
            <a:r>
              <a:rPr lang="zh-CN" altLang="en-US" sz="2800" b="1">
                <a:solidFill>
                  <a:schemeClr val="hlink"/>
                </a:solidFill>
                <a:latin typeface="楷体_GB2312" pitchFamily="1" charset="-122"/>
                <a:ea typeface="楷体_GB2312" pitchFamily="1" charset="-122"/>
              </a:rPr>
              <a:t>宇宙学原理：</a:t>
            </a:r>
            <a:br>
              <a:rPr lang="zh-CN" altLang="en-US" sz="2800" b="1">
                <a:solidFill>
                  <a:schemeClr val="hlink"/>
                </a:solidFill>
                <a:latin typeface="楷体_GB2312" pitchFamily="1" charset="-122"/>
                <a:ea typeface="楷体_GB2312" pitchFamily="1" charset="-122"/>
              </a:rPr>
            </a:br>
            <a:r>
              <a:rPr lang="en-US" altLang="zh-CN" sz="2800" b="1">
                <a:solidFill>
                  <a:schemeClr val="hlink"/>
                </a:solidFill>
                <a:latin typeface="楷体_GB2312" pitchFamily="1" charset="-122"/>
                <a:ea typeface="楷体_GB2312" pitchFamily="1" charset="-122"/>
              </a:rPr>
              <a:t>1.</a:t>
            </a:r>
            <a:r>
              <a:rPr lang="zh-CN" altLang="en-US" sz="2800" b="1">
                <a:solidFill>
                  <a:schemeClr val="hlink"/>
                </a:solidFill>
                <a:latin typeface="楷体_GB2312" pitchFamily="1" charset="-122"/>
                <a:ea typeface="楷体_GB2312" pitchFamily="1" charset="-122"/>
              </a:rPr>
              <a:t>在宇宙尺度（</a:t>
            </a:r>
            <a:r>
              <a:rPr lang="en-US" altLang="zh-CN" sz="2800" b="1">
                <a:solidFill>
                  <a:schemeClr val="hlink"/>
                </a:solidFill>
                <a:latin typeface="楷体_GB2312" pitchFamily="1" charset="-122"/>
                <a:ea typeface="楷体_GB2312" pitchFamily="1" charset="-122"/>
              </a:rPr>
              <a:t>1</a:t>
            </a:r>
            <a:r>
              <a:rPr lang="zh-CN" altLang="en-US" sz="2800" b="1">
                <a:solidFill>
                  <a:schemeClr val="hlink"/>
                </a:solidFill>
                <a:latin typeface="楷体_GB2312" pitchFamily="1" charset="-122"/>
                <a:ea typeface="楷体_GB2312" pitchFamily="1" charset="-122"/>
              </a:rPr>
              <a:t>亿光年以上）上，空间任何一点和任一点的任一方向，在物理学上是不可分辨的，即宇宙中的物质是均匀分布的。但同一点，在不同时刻，其各个物理量可以不同，即存在宇宙演化。</a:t>
            </a:r>
            <a:br>
              <a:rPr lang="zh-CN" altLang="en-US" sz="2800" b="1">
                <a:solidFill>
                  <a:schemeClr val="hlink"/>
                </a:solidFill>
                <a:latin typeface="楷体_GB2312" pitchFamily="1" charset="-122"/>
                <a:ea typeface="楷体_GB2312" pitchFamily="1" charset="-122"/>
              </a:rPr>
            </a:br>
            <a:br>
              <a:rPr lang="zh-CN" altLang="en-US" sz="2800" b="1">
                <a:solidFill>
                  <a:srgbClr val="990000"/>
                </a:solidFill>
                <a:latin typeface="楷体_GB2312" pitchFamily="1" charset="-122"/>
                <a:ea typeface="楷体_GB2312" pitchFamily="1" charset="-122"/>
              </a:rPr>
            </a:br>
            <a:r>
              <a:rPr lang="en-US" altLang="zh-CN" sz="2800" b="1">
                <a:solidFill>
                  <a:schemeClr val="hlink"/>
                </a:solidFill>
                <a:latin typeface="楷体_GB2312" pitchFamily="1" charset="-122"/>
                <a:ea typeface="楷体_GB2312" pitchFamily="1" charset="-122"/>
              </a:rPr>
              <a:t>2.</a:t>
            </a:r>
            <a:r>
              <a:rPr lang="zh-CN" altLang="en-US" sz="2800" b="1">
                <a:solidFill>
                  <a:schemeClr val="hlink"/>
                </a:solidFill>
                <a:latin typeface="楷体_GB2312" pitchFamily="1" charset="-122"/>
                <a:ea typeface="楷体_GB2312" pitchFamily="1" charset="-122"/>
              </a:rPr>
              <a:t>从宇宙中任何一点进行观测，观察到的物理量和物理规律是完全相同的，没有任何一处是特殊的</a:t>
            </a:r>
            <a:r>
              <a:rPr lang="en-US" altLang="zh-CN" sz="2800" b="1">
                <a:solidFill>
                  <a:schemeClr val="hlink"/>
                </a:solidFill>
                <a:latin typeface="楷体_GB2312" pitchFamily="1" charset="-122"/>
                <a:ea typeface="楷体_GB2312" pitchFamily="1" charset="-122"/>
              </a:rPr>
              <a:t>,</a:t>
            </a:r>
            <a:r>
              <a:rPr lang="zh-CN" altLang="en-US" sz="2800" b="1">
                <a:solidFill>
                  <a:schemeClr val="hlink"/>
                </a:solidFill>
                <a:latin typeface="楷体_GB2312" pitchFamily="1" charset="-122"/>
                <a:ea typeface="楷体_GB2312" pitchFamily="1" charset="-122"/>
              </a:rPr>
              <a:t>即：宇宙没有中心。</a:t>
            </a:r>
            <a:br>
              <a:rPr lang="zh-CN" altLang="en-US" sz="2800" b="1">
                <a:solidFill>
                  <a:schemeClr val="hlink"/>
                </a:solidFill>
                <a:latin typeface="楷体_GB2312" pitchFamily="1" charset="-122"/>
                <a:ea typeface="楷体_GB2312" pitchFamily="1" charset="-122"/>
              </a:rPr>
            </a:br>
            <a:br>
              <a:rPr lang="zh-CN" altLang="en-US" sz="2800" b="1">
                <a:solidFill>
                  <a:schemeClr val="hlink"/>
                </a:solidFill>
                <a:latin typeface="楷体_GB2312" pitchFamily="1" charset="-122"/>
                <a:ea typeface="楷体_GB2312" pitchFamily="1" charset="-122"/>
              </a:rPr>
            </a:br>
            <a:endParaRPr lang="zh-CN" altLang="en-US" sz="2800" b="1">
              <a:solidFill>
                <a:schemeClr val="hlink"/>
              </a:solidFill>
              <a:latin typeface="楷体_GB2312" pitchFamily="1" charset="-122"/>
              <a:ea typeface="楷体_GB2312" pitchFamily="1"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a:extLst>
              <a:ext uri="{FF2B5EF4-FFF2-40B4-BE49-F238E27FC236}">
                <a16:creationId xmlns:a16="http://schemas.microsoft.com/office/drawing/2014/main" id="{231F8244-5CB3-44B8-B561-74274D2AAF1E}"/>
              </a:ext>
            </a:extLst>
          </p:cNvPr>
          <p:cNvSpPr>
            <a:spLocks noGrp="1" noChangeArrowheads="1"/>
          </p:cNvSpPr>
          <p:nvPr>
            <p:ph type="title" idx="4294967295"/>
          </p:nvPr>
        </p:nvSpPr>
        <p:spPr bwMode="auto">
          <a:xfrm>
            <a:off x="457200" y="304800"/>
            <a:ext cx="78486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solidFill>
                  <a:schemeClr val="hlink"/>
                </a:solidFill>
                <a:latin typeface="楷体_GB2312" pitchFamily="1" charset="-122"/>
                <a:ea typeface="楷体_GB2312" pitchFamily="1" charset="-122"/>
              </a:rPr>
              <a:t>广义相对论</a:t>
            </a:r>
            <a:endParaRPr lang="zh-CN" altLang="en-US"/>
          </a:p>
        </p:txBody>
      </p:sp>
      <p:sp>
        <p:nvSpPr>
          <p:cNvPr id="16386" name="内容占位符 2">
            <a:extLst>
              <a:ext uri="{FF2B5EF4-FFF2-40B4-BE49-F238E27FC236}">
                <a16:creationId xmlns:a16="http://schemas.microsoft.com/office/drawing/2014/main" id="{314CC187-851A-42C4-850C-02C50DEEF497}"/>
              </a:ext>
            </a:extLst>
          </p:cNvPr>
          <p:cNvSpPr>
            <a:spLocks noGrp="1" noChangeArrowheads="1"/>
          </p:cNvSpPr>
          <p:nvPr>
            <p:ph idx="4294967295"/>
          </p:nvPr>
        </p:nvSpPr>
        <p:spPr bwMode="auto">
          <a:xfrm>
            <a:off x="457200" y="1371600"/>
            <a:ext cx="8229600" cy="495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None/>
            </a:pPr>
            <a:r>
              <a:rPr lang="zh-CN" altLang="en-US">
                <a:solidFill>
                  <a:schemeClr val="hlink"/>
                </a:solidFill>
                <a:latin typeface="楷体_GB2312" pitchFamily="1" charset="-122"/>
                <a:ea typeface="楷体_GB2312" pitchFamily="1" charset="-122"/>
              </a:rPr>
              <a:t>      弗里德曼根据广义相对论的引力场方程得到不含宇宙常数的均匀和各向同性的通解，对应的宇宙称为弗里德曼宇宙模型。</a:t>
            </a:r>
            <a:endParaRPr lang="en-US" altLang="zh-CN">
              <a:solidFill>
                <a:schemeClr val="hlink"/>
              </a:solidFill>
              <a:latin typeface="楷体_GB2312" pitchFamily="1" charset="-122"/>
              <a:ea typeface="楷体_GB2312" pitchFamily="1" charset="-122"/>
            </a:endParaRPr>
          </a:p>
          <a:p>
            <a:pPr>
              <a:buFont typeface="Wingdings" panose="05000000000000000000" pitchFamily="2" charset="2"/>
              <a:buNone/>
            </a:pPr>
            <a:r>
              <a:rPr lang="en-US" altLang="zh-CN">
                <a:solidFill>
                  <a:schemeClr val="hlink"/>
                </a:solidFill>
                <a:latin typeface="楷体_GB2312" pitchFamily="1" charset="-122"/>
                <a:ea typeface="楷体_GB2312" pitchFamily="1" charset="-122"/>
              </a:rPr>
              <a:t>      </a:t>
            </a:r>
            <a:r>
              <a:rPr lang="zh-CN" altLang="en-US">
                <a:solidFill>
                  <a:schemeClr val="hlink"/>
                </a:solidFill>
                <a:latin typeface="楷体_GB2312" pitchFamily="1" charset="-122"/>
                <a:ea typeface="楷体_GB2312" pitchFamily="1" charset="-122"/>
              </a:rPr>
              <a:t>这些通解其中有满足宇宙学原理的三类解，对应于三类宇宙空间。空间类型取决于平均密度大于、等于和小于临界密度，或密度参数</a:t>
            </a:r>
            <a:r>
              <a:rPr lang="zh-CN" altLang="en-US" i="1">
                <a:solidFill>
                  <a:schemeClr val="hlink"/>
                </a:solidFill>
                <a:latin typeface="楷体_GB2312" pitchFamily="1" charset="-122"/>
                <a:ea typeface="楷体_GB2312" pitchFamily="1" charset="-122"/>
                <a:sym typeface="Symbol" panose="05050102010706020507" pitchFamily="18" charset="2"/>
              </a:rPr>
              <a:t></a:t>
            </a:r>
            <a:r>
              <a:rPr lang="en-US" altLang="zh-CN" i="1">
                <a:solidFill>
                  <a:schemeClr val="hlink"/>
                </a:solidFill>
                <a:latin typeface="楷体_GB2312" pitchFamily="1" charset="-122"/>
                <a:ea typeface="楷体_GB2312" pitchFamily="1" charset="-122"/>
                <a:sym typeface="Symbol" panose="05050102010706020507" pitchFamily="18" charset="2"/>
              </a:rPr>
              <a:t>(</a:t>
            </a:r>
            <a:r>
              <a:rPr lang="zh-CN" altLang="en-US">
                <a:solidFill>
                  <a:schemeClr val="hlink"/>
                </a:solidFill>
                <a:latin typeface="楷体_GB2312" pitchFamily="1" charset="-122"/>
                <a:ea typeface="楷体_GB2312" pitchFamily="1" charset="-122"/>
                <a:sym typeface="Symbol" panose="05050102010706020507" pitchFamily="18" charset="2"/>
              </a:rPr>
              <a:t>平均密度</a:t>
            </a:r>
            <a:r>
              <a:rPr lang="en-US" altLang="zh-CN">
                <a:solidFill>
                  <a:schemeClr val="hlink"/>
                </a:solidFill>
                <a:latin typeface="楷体_GB2312" pitchFamily="1" charset="-122"/>
                <a:ea typeface="楷体_GB2312" pitchFamily="1" charset="-122"/>
                <a:sym typeface="Symbol" panose="05050102010706020507" pitchFamily="18" charset="2"/>
              </a:rPr>
              <a:t>/</a:t>
            </a:r>
            <a:r>
              <a:rPr lang="zh-CN" altLang="en-US">
                <a:solidFill>
                  <a:schemeClr val="hlink"/>
                </a:solidFill>
                <a:latin typeface="楷体_GB2312" pitchFamily="1" charset="-122"/>
                <a:ea typeface="楷体_GB2312" pitchFamily="1" charset="-122"/>
                <a:sym typeface="Symbol" panose="05050102010706020507" pitchFamily="18" charset="2"/>
              </a:rPr>
              <a:t>临界密度）大于、等于和小于</a:t>
            </a:r>
            <a:r>
              <a:rPr lang="en-US" altLang="zh-CN">
                <a:solidFill>
                  <a:schemeClr val="hlink"/>
                </a:solidFill>
                <a:latin typeface="楷体_GB2312" pitchFamily="1" charset="-122"/>
                <a:ea typeface="楷体_GB2312" pitchFamily="1" charset="-122"/>
                <a:sym typeface="Symbol" panose="05050102010706020507" pitchFamily="18" charset="2"/>
              </a:rPr>
              <a:t>1</a:t>
            </a:r>
            <a:r>
              <a:rPr lang="zh-CN" altLang="en-US">
                <a:solidFill>
                  <a:schemeClr val="hlink"/>
                </a:solidFill>
                <a:latin typeface="楷体_GB2312" pitchFamily="1" charset="-122"/>
                <a:ea typeface="楷体_GB2312" pitchFamily="1" charset="-122"/>
                <a:sym typeface="Symbol" panose="05050102010706020507" pitchFamily="18" charset="2"/>
              </a:rPr>
              <a:t>。临界密度是由引力常数</a:t>
            </a:r>
            <a:r>
              <a:rPr lang="en-US" altLang="zh-CN" i="1">
                <a:solidFill>
                  <a:schemeClr val="hlink"/>
                </a:solidFill>
                <a:latin typeface="楷体_GB2312" pitchFamily="1" charset="-122"/>
                <a:ea typeface="楷体_GB2312" pitchFamily="1" charset="-122"/>
                <a:sym typeface="Symbol" panose="05050102010706020507" pitchFamily="18" charset="2"/>
              </a:rPr>
              <a:t>G </a:t>
            </a:r>
            <a:r>
              <a:rPr lang="zh-CN" altLang="en-US">
                <a:solidFill>
                  <a:schemeClr val="hlink"/>
                </a:solidFill>
                <a:latin typeface="楷体_GB2312" pitchFamily="1" charset="-122"/>
                <a:ea typeface="楷体_GB2312" pitchFamily="1" charset="-122"/>
                <a:sym typeface="Symbol" panose="05050102010706020507" pitchFamily="18" charset="2"/>
              </a:rPr>
              <a:t>和哈勃常数</a:t>
            </a:r>
            <a:r>
              <a:rPr lang="en-US" altLang="zh-CN" i="1">
                <a:solidFill>
                  <a:schemeClr val="hlink"/>
                </a:solidFill>
                <a:latin typeface="楷体_GB2312" pitchFamily="1" charset="-122"/>
                <a:ea typeface="楷体_GB2312" pitchFamily="1" charset="-122"/>
                <a:sym typeface="Symbol" panose="05050102010706020507" pitchFamily="18" charset="2"/>
              </a:rPr>
              <a:t>H </a:t>
            </a:r>
            <a:r>
              <a:rPr lang="zh-CN" altLang="en-US">
                <a:solidFill>
                  <a:schemeClr val="hlink"/>
                </a:solidFill>
                <a:latin typeface="楷体_GB2312" pitchFamily="1" charset="-122"/>
                <a:ea typeface="楷体_GB2312" pitchFamily="1" charset="-122"/>
                <a:sym typeface="Symbol" panose="05050102010706020507" pitchFamily="18" charset="2"/>
              </a:rPr>
              <a:t>联系确定的。</a:t>
            </a:r>
            <a:endParaRPr lang="zh-CN" altLang="en-US">
              <a:solidFill>
                <a:schemeClr val="hlink"/>
              </a:solidFill>
              <a:latin typeface="楷体_GB2312" pitchFamily="1" charset="-122"/>
              <a:ea typeface="楷体_GB2312" pitchFamily="1" charset="-122"/>
            </a:endParaRPr>
          </a:p>
        </p:txBody>
      </p:sp>
      <p:sp>
        <p:nvSpPr>
          <p:cNvPr id="16387" name="日期占位符 3">
            <a:extLst>
              <a:ext uri="{FF2B5EF4-FFF2-40B4-BE49-F238E27FC236}">
                <a16:creationId xmlns:a16="http://schemas.microsoft.com/office/drawing/2014/main" id="{BC473A74-3C67-4D40-905E-ABA4EB97C5BB}"/>
              </a:ext>
            </a:extLst>
          </p:cNvPr>
          <p:cNvSpPr txBox="1">
            <a:spLocks noGrp="1" noChangeArrowheads="1"/>
          </p:cNvSpPr>
          <p:nvPr/>
        </p:nvSpPr>
        <p:spPr bwMode="auto">
          <a:xfrm>
            <a:off x="152400" y="63500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400" b="1">
                <a:latin typeface="Verdana" panose="020B0604030504040204" pitchFamily="34" charset="0"/>
                <a:ea typeface="楷体_GB2312" pitchFamily="1" charset="-122"/>
              </a:rPr>
              <a:t>   </a:t>
            </a:r>
            <a:r>
              <a:rPr lang="zh-CN" altLang="en-US" sz="1400" b="1">
                <a:latin typeface="Verdana" panose="020B0604030504040204" pitchFamily="34" charset="0"/>
                <a:ea typeface="楷体_GB2312" pitchFamily="1" charset="-122"/>
              </a:rPr>
              <a:t>普通天文学</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日期占位符 1">
            <a:extLst>
              <a:ext uri="{FF2B5EF4-FFF2-40B4-BE49-F238E27FC236}">
                <a16:creationId xmlns:a16="http://schemas.microsoft.com/office/drawing/2014/main" id="{7FE22211-1A43-48A0-AF92-4D059D4440ED}"/>
              </a:ext>
            </a:extLst>
          </p:cNvPr>
          <p:cNvSpPr txBox="1">
            <a:spLocks noGrp="1" noChangeArrowheads="1"/>
          </p:cNvSpPr>
          <p:nvPr/>
        </p:nvSpPr>
        <p:spPr bwMode="auto">
          <a:xfrm>
            <a:off x="152400" y="63500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400" b="1">
                <a:latin typeface="Verdana" panose="020B0604030504040204" pitchFamily="34" charset="0"/>
                <a:ea typeface="楷体_GB2312" pitchFamily="1" charset="-122"/>
              </a:rPr>
              <a:t>   </a:t>
            </a:r>
            <a:r>
              <a:rPr lang="zh-CN" altLang="en-US" sz="1400" b="1">
                <a:latin typeface="Verdana" panose="020B0604030504040204" pitchFamily="34" charset="0"/>
                <a:ea typeface="楷体_GB2312" pitchFamily="1" charset="-122"/>
              </a:rPr>
              <a:t>普通天文学</a:t>
            </a:r>
          </a:p>
        </p:txBody>
      </p:sp>
      <p:pic>
        <p:nvPicPr>
          <p:cNvPr id="17410" name="Picture 2" descr="哈勃">
            <a:extLst>
              <a:ext uri="{FF2B5EF4-FFF2-40B4-BE49-F238E27FC236}">
                <a16:creationId xmlns:a16="http://schemas.microsoft.com/office/drawing/2014/main" id="{C3E7FA0B-05E4-401B-BE62-6ADB987F76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1125538"/>
            <a:ext cx="465455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0">
            <a:extLst>
              <a:ext uri="{FF2B5EF4-FFF2-40B4-BE49-F238E27FC236}">
                <a16:creationId xmlns:a16="http://schemas.microsoft.com/office/drawing/2014/main" id="{AB04AE27-79D3-465A-AE0F-EA973FC8EA77}"/>
              </a:ext>
            </a:extLst>
          </p:cNvPr>
          <p:cNvSpPr>
            <a:spLocks noChangeArrowheads="1"/>
          </p:cNvSpPr>
          <p:nvPr/>
        </p:nvSpPr>
        <p:spPr bwMode="auto">
          <a:xfrm>
            <a:off x="468313" y="2349500"/>
            <a:ext cx="2735262"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800" b="1">
                <a:solidFill>
                  <a:schemeClr val="hlink"/>
                </a:solidFill>
                <a:latin typeface="Verdana" panose="020B0604030504040204" pitchFamily="34" charset="0"/>
                <a:ea typeface="楷体_GB2312" pitchFamily="1" charset="-122"/>
              </a:rPr>
              <a:t>哈勃观测到</a:t>
            </a:r>
            <a:br>
              <a:rPr lang="zh-CN" altLang="en-US" sz="2800" b="1">
                <a:solidFill>
                  <a:schemeClr val="hlink"/>
                </a:solidFill>
                <a:latin typeface="Verdana" panose="020B0604030504040204" pitchFamily="34" charset="0"/>
                <a:ea typeface="楷体_GB2312" pitchFamily="1" charset="-122"/>
              </a:rPr>
            </a:br>
            <a:r>
              <a:rPr lang="zh-CN" altLang="en-US" sz="2800" b="1">
                <a:solidFill>
                  <a:schemeClr val="hlink"/>
                </a:solidFill>
                <a:latin typeface="Verdana" panose="020B0604030504040204" pitchFamily="34" charset="0"/>
                <a:ea typeface="楷体_GB2312" pitchFamily="1" charset="-122"/>
              </a:rPr>
              <a:t>宇宙在膨胀</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日期占位符 3">
            <a:extLst>
              <a:ext uri="{FF2B5EF4-FFF2-40B4-BE49-F238E27FC236}">
                <a16:creationId xmlns:a16="http://schemas.microsoft.com/office/drawing/2014/main" id="{42AC618F-E7F9-45ED-B6AB-0EAE85D403D5}"/>
              </a:ext>
            </a:extLst>
          </p:cNvPr>
          <p:cNvSpPr txBox="1">
            <a:spLocks noGrp="1" noChangeArrowheads="1"/>
          </p:cNvSpPr>
          <p:nvPr/>
        </p:nvSpPr>
        <p:spPr bwMode="auto">
          <a:xfrm>
            <a:off x="152400" y="63500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400" b="1">
                <a:latin typeface="Verdana" panose="020B0604030504040204" pitchFamily="34" charset="0"/>
                <a:ea typeface="楷体_GB2312" pitchFamily="1" charset="-122"/>
              </a:rPr>
              <a:t>   </a:t>
            </a:r>
            <a:r>
              <a:rPr lang="zh-CN" altLang="en-US" sz="1400" b="1">
                <a:latin typeface="Verdana" panose="020B0604030504040204" pitchFamily="34" charset="0"/>
                <a:ea typeface="楷体_GB2312" pitchFamily="1" charset="-122"/>
              </a:rPr>
              <a:t>普通天文学</a:t>
            </a:r>
          </a:p>
        </p:txBody>
      </p:sp>
      <p:sp>
        <p:nvSpPr>
          <p:cNvPr id="18434" name="Rectangle 1026">
            <a:extLst>
              <a:ext uri="{FF2B5EF4-FFF2-40B4-BE49-F238E27FC236}">
                <a16:creationId xmlns:a16="http://schemas.microsoft.com/office/drawing/2014/main" id="{D88BFE5D-66D8-404A-A05B-808AF5AF2514}"/>
              </a:ext>
            </a:extLst>
          </p:cNvPr>
          <p:cNvSpPr>
            <a:spLocks noGrp="1" noChangeArrowheads="1"/>
          </p:cNvSpPr>
          <p:nvPr>
            <p:ph type="title" idx="4294967295"/>
          </p:nvPr>
        </p:nvSpPr>
        <p:spPr bwMode="auto">
          <a:xfrm>
            <a:off x="468313" y="1052513"/>
            <a:ext cx="78486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solidFill>
                  <a:schemeClr val="hlink"/>
                </a:solidFill>
                <a:ea typeface="楷体_GB2312" pitchFamily="1" charset="-122"/>
              </a:rPr>
              <a:t>哈勃定律</a:t>
            </a:r>
          </a:p>
        </p:txBody>
      </p:sp>
      <p:sp>
        <p:nvSpPr>
          <p:cNvPr id="18435" name="Rectangle 1027">
            <a:extLst>
              <a:ext uri="{FF2B5EF4-FFF2-40B4-BE49-F238E27FC236}">
                <a16:creationId xmlns:a16="http://schemas.microsoft.com/office/drawing/2014/main" id="{A3ABC59E-5BAA-4AF2-AC83-21907921C0B6}"/>
              </a:ext>
            </a:extLst>
          </p:cNvPr>
          <p:cNvSpPr>
            <a:spLocks noGrp="1" noChangeArrowheads="1"/>
          </p:cNvSpPr>
          <p:nvPr>
            <p:ph type="body" idx="4294967295"/>
          </p:nvPr>
        </p:nvSpPr>
        <p:spPr bwMode="auto">
          <a:xfrm>
            <a:off x="468313" y="2349500"/>
            <a:ext cx="8229600" cy="3641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None/>
            </a:pPr>
            <a:r>
              <a:rPr lang="en-US" altLang="zh-CN">
                <a:solidFill>
                  <a:schemeClr val="hlink"/>
                </a:solidFill>
                <a:latin typeface="楷体_GB2312" pitchFamily="1" charset="-122"/>
                <a:ea typeface="楷体_GB2312" pitchFamily="1" charset="-122"/>
              </a:rPr>
              <a:t>V=H</a:t>
            </a:r>
            <a:r>
              <a:rPr lang="en-US" altLang="zh-CN" sz="2000">
                <a:solidFill>
                  <a:schemeClr val="hlink"/>
                </a:solidFill>
                <a:latin typeface="楷体_GB2312" pitchFamily="1" charset="-122"/>
                <a:ea typeface="楷体_GB2312" pitchFamily="1" charset="-122"/>
              </a:rPr>
              <a:t>o</a:t>
            </a:r>
            <a:r>
              <a:rPr lang="en-US" altLang="zh-CN">
                <a:solidFill>
                  <a:schemeClr val="hlink"/>
                </a:solidFill>
                <a:latin typeface="楷体_GB2312" pitchFamily="1" charset="-122"/>
                <a:ea typeface="楷体_GB2312" pitchFamily="1" charset="-122"/>
              </a:rPr>
              <a:t>D</a:t>
            </a:r>
          </a:p>
          <a:p>
            <a:pPr eaLnBrk="1" hangingPunct="1">
              <a:buFont typeface="Wingdings" panose="05000000000000000000" pitchFamily="2" charset="2"/>
              <a:buNone/>
            </a:pPr>
            <a:r>
              <a:rPr lang="en-US" altLang="zh-CN">
                <a:solidFill>
                  <a:schemeClr val="hlink"/>
                </a:solidFill>
                <a:latin typeface="楷体_GB2312" pitchFamily="1" charset="-122"/>
                <a:ea typeface="楷体_GB2312" pitchFamily="1" charset="-122"/>
              </a:rPr>
              <a:t>H</a:t>
            </a:r>
            <a:r>
              <a:rPr lang="en-US" altLang="zh-CN" sz="2000">
                <a:solidFill>
                  <a:schemeClr val="hlink"/>
                </a:solidFill>
                <a:latin typeface="楷体_GB2312" pitchFamily="1" charset="-122"/>
                <a:ea typeface="楷体_GB2312" pitchFamily="1" charset="-122"/>
              </a:rPr>
              <a:t>o</a:t>
            </a:r>
            <a:r>
              <a:rPr lang="en-US" altLang="zh-CN">
                <a:solidFill>
                  <a:schemeClr val="hlink"/>
                </a:solidFill>
                <a:latin typeface="楷体_GB2312" pitchFamily="1" charset="-122"/>
                <a:ea typeface="楷体_GB2312" pitchFamily="1" charset="-122"/>
              </a:rPr>
              <a:t>   </a:t>
            </a:r>
            <a:r>
              <a:rPr lang="zh-CN" altLang="en-US">
                <a:solidFill>
                  <a:schemeClr val="hlink"/>
                </a:solidFill>
                <a:latin typeface="楷体_GB2312" pitchFamily="1" charset="-122"/>
                <a:ea typeface="楷体_GB2312" pitchFamily="1" charset="-122"/>
              </a:rPr>
              <a:t>哈勃常数</a:t>
            </a:r>
          </a:p>
          <a:p>
            <a:pPr eaLnBrk="1" hangingPunct="1">
              <a:buFont typeface="Wingdings" panose="05000000000000000000" pitchFamily="2" charset="2"/>
              <a:buNone/>
            </a:pPr>
            <a:r>
              <a:rPr lang="zh-CN" altLang="en-US">
                <a:solidFill>
                  <a:schemeClr val="hlink"/>
                </a:solidFill>
                <a:latin typeface="楷体_GB2312" pitchFamily="1" charset="-122"/>
                <a:ea typeface="楷体_GB2312" pitchFamily="1" charset="-122"/>
              </a:rPr>
              <a:t>哈勃年龄</a:t>
            </a:r>
            <a:r>
              <a:rPr lang="en-US" altLang="zh-CN">
                <a:solidFill>
                  <a:schemeClr val="hlink"/>
                </a:solidFill>
                <a:latin typeface="楷体_GB2312" pitchFamily="1" charset="-122"/>
                <a:ea typeface="楷体_GB2312" pitchFamily="1" charset="-122"/>
              </a:rPr>
              <a:t>= 1/H</a:t>
            </a:r>
            <a:r>
              <a:rPr lang="en-US" altLang="zh-CN" sz="2000">
                <a:solidFill>
                  <a:schemeClr val="hlink"/>
                </a:solidFill>
                <a:latin typeface="楷体_GB2312" pitchFamily="1" charset="-122"/>
                <a:ea typeface="楷体_GB2312" pitchFamily="1" charset="-122"/>
              </a:rPr>
              <a:t>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日期占位符 3">
            <a:extLst>
              <a:ext uri="{FF2B5EF4-FFF2-40B4-BE49-F238E27FC236}">
                <a16:creationId xmlns:a16="http://schemas.microsoft.com/office/drawing/2014/main" id="{C08A8B02-91C2-4E6D-95FE-B0A2AC93C4B9}"/>
              </a:ext>
            </a:extLst>
          </p:cNvPr>
          <p:cNvSpPr txBox="1">
            <a:spLocks noGrp="1" noChangeArrowheads="1"/>
          </p:cNvSpPr>
          <p:nvPr/>
        </p:nvSpPr>
        <p:spPr bwMode="auto">
          <a:xfrm>
            <a:off x="152400" y="63500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400" b="1">
                <a:latin typeface="Verdana" panose="020B0604030504040204" pitchFamily="34" charset="0"/>
                <a:ea typeface="楷体_GB2312" pitchFamily="1" charset="-122"/>
              </a:rPr>
              <a:t>   </a:t>
            </a:r>
            <a:r>
              <a:rPr lang="zh-CN" altLang="en-US" sz="1400" b="1">
                <a:latin typeface="Verdana" panose="020B0604030504040204" pitchFamily="34" charset="0"/>
                <a:ea typeface="楷体_GB2312" pitchFamily="1" charset="-122"/>
              </a:rPr>
              <a:t>普通天文学</a:t>
            </a:r>
          </a:p>
        </p:txBody>
      </p:sp>
      <p:sp>
        <p:nvSpPr>
          <p:cNvPr id="19458" name="Rectangle 2">
            <a:extLst>
              <a:ext uri="{FF2B5EF4-FFF2-40B4-BE49-F238E27FC236}">
                <a16:creationId xmlns:a16="http://schemas.microsoft.com/office/drawing/2014/main" id="{F51D8885-C623-43F2-8DD4-6FF9FE68C3D0}"/>
              </a:ext>
            </a:extLst>
          </p:cNvPr>
          <p:cNvSpPr>
            <a:spLocks noGrp="1" noChangeArrowheads="1"/>
          </p:cNvSpPr>
          <p:nvPr>
            <p:ph type="title" idx="4294967295"/>
          </p:nvPr>
        </p:nvSpPr>
        <p:spPr bwMode="auto">
          <a:xfrm>
            <a:off x="468313" y="1196975"/>
            <a:ext cx="7848600" cy="468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solidFill>
                  <a:schemeClr val="hlink"/>
                </a:solidFill>
                <a:ea typeface="楷体_GB2312" pitchFamily="1" charset="-122"/>
              </a:rPr>
              <a:t>膨胀的宇宙</a:t>
            </a:r>
          </a:p>
        </p:txBody>
      </p:sp>
      <p:pic>
        <p:nvPicPr>
          <p:cNvPr id="19459" name="Picture 5">
            <a:extLst>
              <a:ext uri="{FF2B5EF4-FFF2-40B4-BE49-F238E27FC236}">
                <a16:creationId xmlns:a16="http://schemas.microsoft.com/office/drawing/2014/main" id="{CF147638-F1DA-47D8-B23A-000EEBD93A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86000"/>
            <a:ext cx="7391400" cy="371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日期占位符 3">
            <a:extLst>
              <a:ext uri="{FF2B5EF4-FFF2-40B4-BE49-F238E27FC236}">
                <a16:creationId xmlns:a16="http://schemas.microsoft.com/office/drawing/2014/main" id="{3851E299-1AE5-4199-B910-880D041D336B}"/>
              </a:ext>
            </a:extLst>
          </p:cNvPr>
          <p:cNvSpPr txBox="1">
            <a:spLocks noGrp="1" noChangeArrowheads="1"/>
          </p:cNvSpPr>
          <p:nvPr/>
        </p:nvSpPr>
        <p:spPr bwMode="auto">
          <a:xfrm>
            <a:off x="152400" y="63500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400" b="1">
                <a:latin typeface="Verdana" panose="020B0604030504040204" pitchFamily="34" charset="0"/>
                <a:ea typeface="楷体_GB2312" pitchFamily="1" charset="-122"/>
              </a:rPr>
              <a:t>   </a:t>
            </a:r>
            <a:r>
              <a:rPr lang="zh-CN" altLang="en-US" sz="1400" b="1">
                <a:latin typeface="Verdana" panose="020B0604030504040204" pitchFamily="34" charset="0"/>
                <a:ea typeface="楷体_GB2312" pitchFamily="1" charset="-122"/>
              </a:rPr>
              <a:t>普通天文学</a:t>
            </a:r>
          </a:p>
        </p:txBody>
      </p:sp>
      <p:sp>
        <p:nvSpPr>
          <p:cNvPr id="20482" name="Rectangle 2">
            <a:extLst>
              <a:ext uri="{FF2B5EF4-FFF2-40B4-BE49-F238E27FC236}">
                <a16:creationId xmlns:a16="http://schemas.microsoft.com/office/drawing/2014/main" id="{DCFD2F41-1A87-4C0A-BD2F-1C43AE01C528}"/>
              </a:ext>
            </a:extLst>
          </p:cNvPr>
          <p:cNvSpPr>
            <a:spLocks noGrp="1" noChangeArrowheads="1"/>
          </p:cNvSpPr>
          <p:nvPr>
            <p:ph type="title" idx="4294967295"/>
          </p:nvPr>
        </p:nvSpPr>
        <p:spPr bwMode="auto">
          <a:xfrm>
            <a:off x="323850" y="1628775"/>
            <a:ext cx="1727200" cy="432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800">
                <a:solidFill>
                  <a:schemeClr val="hlink"/>
                </a:solidFill>
                <a:ea typeface="楷体_GB2312" pitchFamily="1" charset="-122"/>
              </a:rPr>
              <a:t>微波背景辐射</a:t>
            </a:r>
            <a:r>
              <a:rPr lang="en-US" altLang="zh-CN">
                <a:solidFill>
                  <a:schemeClr val="hlink"/>
                </a:solidFill>
                <a:ea typeface="楷体_GB2312" pitchFamily="1" charset="-122"/>
              </a:rPr>
              <a:t>—</a:t>
            </a:r>
            <a:r>
              <a:rPr lang="en-US" altLang="zh-CN" sz="2800">
                <a:solidFill>
                  <a:schemeClr val="hlink"/>
                </a:solidFill>
                <a:latin typeface="楷体_GB2312" pitchFamily="1" charset="-122"/>
                <a:ea typeface="楷体_GB2312" pitchFamily="1" charset="-122"/>
              </a:rPr>
              <a:t>20</a:t>
            </a:r>
            <a:r>
              <a:rPr lang="zh-CN" altLang="en-US" sz="2800">
                <a:solidFill>
                  <a:schemeClr val="hlink"/>
                </a:solidFill>
                <a:ea typeface="楷体_GB2312" pitchFamily="1" charset="-122"/>
              </a:rPr>
              <a:t>世纪四大天文发现之一</a:t>
            </a:r>
          </a:p>
        </p:txBody>
      </p:sp>
      <p:pic>
        <p:nvPicPr>
          <p:cNvPr id="20483" name="Picture 0">
            <a:extLst>
              <a:ext uri="{FF2B5EF4-FFF2-40B4-BE49-F238E27FC236}">
                <a16:creationId xmlns:a16="http://schemas.microsoft.com/office/drawing/2014/main" id="{1E07598B-E7C9-4E54-B111-5F60D20ACB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981075"/>
            <a:ext cx="6408737" cy="519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日期占位符 3">
            <a:extLst>
              <a:ext uri="{FF2B5EF4-FFF2-40B4-BE49-F238E27FC236}">
                <a16:creationId xmlns:a16="http://schemas.microsoft.com/office/drawing/2014/main" id="{7E245DA2-C361-4B1A-BE50-8AFC228ECAE1}"/>
              </a:ext>
            </a:extLst>
          </p:cNvPr>
          <p:cNvSpPr txBox="1">
            <a:spLocks noGrp="1" noChangeArrowheads="1"/>
          </p:cNvSpPr>
          <p:nvPr/>
        </p:nvSpPr>
        <p:spPr bwMode="auto">
          <a:xfrm>
            <a:off x="152400" y="63500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400" b="1">
                <a:latin typeface="Verdana" panose="020B0604030504040204" pitchFamily="34" charset="0"/>
                <a:ea typeface="楷体_GB2312" pitchFamily="1" charset="-122"/>
              </a:rPr>
              <a:t>   </a:t>
            </a:r>
            <a:r>
              <a:rPr lang="zh-CN" altLang="en-US" sz="1400" b="1">
                <a:latin typeface="Verdana" panose="020B0604030504040204" pitchFamily="34" charset="0"/>
                <a:ea typeface="楷体_GB2312" pitchFamily="1" charset="-122"/>
              </a:rPr>
              <a:t>普通天文学</a:t>
            </a:r>
          </a:p>
        </p:txBody>
      </p:sp>
      <p:pic>
        <p:nvPicPr>
          <p:cNvPr id="21506" name="Picture 1028">
            <a:extLst>
              <a:ext uri="{FF2B5EF4-FFF2-40B4-BE49-F238E27FC236}">
                <a16:creationId xmlns:a16="http://schemas.microsoft.com/office/drawing/2014/main" id="{DD29B1D1-C131-4B0B-8F78-2EC7972694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268413"/>
            <a:ext cx="7308850" cy="486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日期占位符 3">
            <a:extLst>
              <a:ext uri="{FF2B5EF4-FFF2-40B4-BE49-F238E27FC236}">
                <a16:creationId xmlns:a16="http://schemas.microsoft.com/office/drawing/2014/main" id="{D324BB90-B6EB-4683-9F31-5C3CC7DC1A08}"/>
              </a:ext>
            </a:extLst>
          </p:cNvPr>
          <p:cNvSpPr txBox="1">
            <a:spLocks noGrp="1" noChangeArrowheads="1"/>
          </p:cNvSpPr>
          <p:nvPr/>
        </p:nvSpPr>
        <p:spPr bwMode="auto">
          <a:xfrm>
            <a:off x="152400" y="63500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400" b="1">
                <a:latin typeface="Verdana" panose="020B0604030504040204" pitchFamily="34" charset="0"/>
                <a:ea typeface="楷体_GB2312" pitchFamily="1" charset="-122"/>
              </a:rPr>
              <a:t>   </a:t>
            </a:r>
            <a:r>
              <a:rPr lang="zh-CN" altLang="en-US" sz="1400" b="1">
                <a:latin typeface="Verdana" panose="020B0604030504040204" pitchFamily="34" charset="0"/>
                <a:ea typeface="楷体_GB2312" pitchFamily="1" charset="-122"/>
              </a:rPr>
              <a:t>普通天文学</a:t>
            </a:r>
          </a:p>
        </p:txBody>
      </p:sp>
      <p:sp>
        <p:nvSpPr>
          <p:cNvPr id="22530" name="Rectangle 2">
            <a:extLst>
              <a:ext uri="{FF2B5EF4-FFF2-40B4-BE49-F238E27FC236}">
                <a16:creationId xmlns:a16="http://schemas.microsoft.com/office/drawing/2014/main" id="{B8B59E42-26C4-4369-B881-BC470C9409C6}"/>
              </a:ext>
            </a:extLst>
          </p:cNvPr>
          <p:cNvSpPr>
            <a:spLocks noGrp="1" noChangeArrowheads="1"/>
          </p:cNvSpPr>
          <p:nvPr>
            <p:ph type="title" idx="4294967295"/>
          </p:nvPr>
        </p:nvSpPr>
        <p:spPr bwMode="auto">
          <a:xfrm>
            <a:off x="611188" y="620713"/>
            <a:ext cx="8064500" cy="5032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800">
                <a:solidFill>
                  <a:schemeClr val="hlink"/>
                </a:solidFill>
                <a:latin typeface="楷体_GB2312" pitchFamily="1" charset="-122"/>
                <a:ea typeface="楷体_GB2312" pitchFamily="1" charset="-122"/>
              </a:rPr>
              <a:t>宇宙背景探测者（</a:t>
            </a:r>
            <a:r>
              <a:rPr lang="en-US" altLang="zh-CN" sz="2800">
                <a:solidFill>
                  <a:schemeClr val="hlink"/>
                </a:solidFill>
                <a:latin typeface="楷体_GB2312" pitchFamily="1" charset="-122"/>
                <a:ea typeface="楷体_GB2312" pitchFamily="1" charset="-122"/>
              </a:rPr>
              <a:t>COBE</a:t>
            </a:r>
            <a:r>
              <a:rPr lang="zh-CN" altLang="en-US" sz="2800">
                <a:solidFill>
                  <a:schemeClr val="hlink"/>
                </a:solidFill>
                <a:latin typeface="楷体_GB2312" pitchFamily="1" charset="-122"/>
                <a:ea typeface="楷体_GB2312" pitchFamily="1" charset="-122"/>
              </a:rPr>
              <a:t>）</a:t>
            </a:r>
            <a:r>
              <a:rPr lang="zh-CN" altLang="en-US" sz="2800">
                <a:solidFill>
                  <a:schemeClr val="hlink"/>
                </a:solidFill>
                <a:ea typeface="楷体_GB2312" pitchFamily="1" charset="-122"/>
              </a:rPr>
              <a:t>采集的数据形成了著名的宇宙背景探辐射各向异性地图</a:t>
            </a:r>
          </a:p>
        </p:txBody>
      </p:sp>
      <p:pic>
        <p:nvPicPr>
          <p:cNvPr id="22531" name="Picture 4">
            <a:extLst>
              <a:ext uri="{FF2B5EF4-FFF2-40B4-BE49-F238E27FC236}">
                <a16:creationId xmlns:a16="http://schemas.microsoft.com/office/drawing/2014/main" id="{B64DFBD2-58C8-4E07-8C77-9BC2376ABA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900238"/>
            <a:ext cx="8382000" cy="419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日期占位符 3">
            <a:extLst>
              <a:ext uri="{FF2B5EF4-FFF2-40B4-BE49-F238E27FC236}">
                <a16:creationId xmlns:a16="http://schemas.microsoft.com/office/drawing/2014/main" id="{B76836BA-D113-4472-A302-989C0193A41B}"/>
              </a:ext>
            </a:extLst>
          </p:cNvPr>
          <p:cNvSpPr txBox="1">
            <a:spLocks noGrp="1" noChangeArrowheads="1"/>
          </p:cNvSpPr>
          <p:nvPr/>
        </p:nvSpPr>
        <p:spPr bwMode="auto">
          <a:xfrm>
            <a:off x="152400" y="63500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400" b="1">
                <a:latin typeface="Verdana" panose="020B0604030504040204" pitchFamily="34" charset="0"/>
                <a:ea typeface="楷体_GB2312" pitchFamily="1" charset="-122"/>
              </a:rPr>
              <a:t>   </a:t>
            </a:r>
            <a:r>
              <a:rPr lang="zh-CN" altLang="en-US" sz="1400" b="1">
                <a:latin typeface="Verdana" panose="020B0604030504040204" pitchFamily="34" charset="0"/>
                <a:ea typeface="楷体_GB2312" pitchFamily="1" charset="-122"/>
              </a:rPr>
              <a:t>普通天文学</a:t>
            </a:r>
          </a:p>
        </p:txBody>
      </p:sp>
      <p:sp>
        <p:nvSpPr>
          <p:cNvPr id="5122" name="Rectangle 2">
            <a:extLst>
              <a:ext uri="{FF2B5EF4-FFF2-40B4-BE49-F238E27FC236}">
                <a16:creationId xmlns:a16="http://schemas.microsoft.com/office/drawing/2014/main" id="{CBB3DD29-EC91-4915-BC81-81CFACC5396F}"/>
              </a:ext>
            </a:extLst>
          </p:cNvPr>
          <p:cNvSpPr>
            <a:spLocks noGrp="1" noChangeArrowheads="1"/>
          </p:cNvSpPr>
          <p:nvPr>
            <p:ph type="title" idx="4294967295"/>
          </p:nvPr>
        </p:nvSpPr>
        <p:spPr bwMode="auto">
          <a:xfrm>
            <a:off x="457200" y="304800"/>
            <a:ext cx="78486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solidFill>
                  <a:srgbClr val="002060"/>
                </a:solidFill>
                <a:latin typeface="楷体_GB2312" pitchFamily="1" charset="-122"/>
                <a:ea typeface="楷体_GB2312" pitchFamily="1" charset="-122"/>
              </a:rPr>
              <a:t>§9.1 </a:t>
            </a:r>
            <a:r>
              <a:rPr lang="zh-CN" altLang="en-US">
                <a:solidFill>
                  <a:srgbClr val="002060"/>
                </a:solidFill>
                <a:latin typeface="楷体_GB2312" pitchFamily="1" charset="-122"/>
                <a:ea typeface="楷体_GB2312" pitchFamily="1" charset="-122"/>
              </a:rPr>
              <a:t>中国古代宇宙观</a:t>
            </a:r>
          </a:p>
        </p:txBody>
      </p:sp>
      <p:sp>
        <p:nvSpPr>
          <p:cNvPr id="5123" name="Rectangle 3">
            <a:extLst>
              <a:ext uri="{FF2B5EF4-FFF2-40B4-BE49-F238E27FC236}">
                <a16:creationId xmlns:a16="http://schemas.microsoft.com/office/drawing/2014/main" id="{28B904AD-3091-437D-9441-005AF6902A7D}"/>
              </a:ext>
            </a:extLst>
          </p:cNvPr>
          <p:cNvSpPr>
            <a:spLocks noGrp="1" noChangeArrowheads="1"/>
          </p:cNvSpPr>
          <p:nvPr>
            <p:ph type="body" idx="4294967295"/>
          </p:nvPr>
        </p:nvSpPr>
        <p:spPr bwMode="auto">
          <a:xfrm>
            <a:off x="457200" y="1371600"/>
            <a:ext cx="8229600" cy="495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None/>
            </a:pPr>
            <a:r>
              <a:rPr lang="zh-CN" altLang="en-US">
                <a:solidFill>
                  <a:schemeClr val="hlink"/>
                </a:solidFill>
                <a:ea typeface="楷体_GB2312" pitchFamily="1" charset="-122"/>
              </a:rPr>
              <a:t>盖天说</a:t>
            </a:r>
          </a:p>
          <a:p>
            <a:pPr eaLnBrk="1" hangingPunct="1">
              <a:buFont typeface="Wingdings" panose="05000000000000000000" pitchFamily="2" charset="2"/>
              <a:buNone/>
            </a:pPr>
            <a:r>
              <a:rPr lang="zh-CN" altLang="en-US">
                <a:solidFill>
                  <a:schemeClr val="hlink"/>
                </a:solidFill>
                <a:ea typeface="楷体_GB2312" pitchFamily="1" charset="-122"/>
              </a:rPr>
              <a:t>浑天说</a:t>
            </a:r>
          </a:p>
          <a:p>
            <a:pPr eaLnBrk="1" hangingPunct="1">
              <a:buFont typeface="Wingdings" panose="05000000000000000000" pitchFamily="2" charset="2"/>
              <a:buNone/>
            </a:pPr>
            <a:r>
              <a:rPr lang="zh-CN" altLang="en-US">
                <a:solidFill>
                  <a:schemeClr val="hlink"/>
                </a:solidFill>
                <a:ea typeface="楷体_GB2312" pitchFamily="1" charset="-122"/>
              </a:rPr>
              <a:t>宣夜说</a:t>
            </a:r>
          </a:p>
          <a:p>
            <a:pPr eaLnBrk="1" hangingPunct="1"/>
            <a:endParaRPr lang="en-US" altLang="zh-CN">
              <a:solidFill>
                <a:schemeClr val="hlink"/>
              </a:solidFill>
              <a:ea typeface="楷体_GB2312" pitchFamily="1"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日期占位符 1">
            <a:extLst>
              <a:ext uri="{FF2B5EF4-FFF2-40B4-BE49-F238E27FC236}">
                <a16:creationId xmlns:a16="http://schemas.microsoft.com/office/drawing/2014/main" id="{8ECC9737-2639-4135-A93C-A46530199659}"/>
              </a:ext>
            </a:extLst>
          </p:cNvPr>
          <p:cNvSpPr txBox="1">
            <a:spLocks noGrp="1" noChangeArrowheads="1"/>
          </p:cNvSpPr>
          <p:nvPr/>
        </p:nvSpPr>
        <p:spPr bwMode="auto">
          <a:xfrm>
            <a:off x="152400" y="63500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400" b="1">
                <a:latin typeface="Verdana" panose="020B0604030504040204" pitchFamily="34" charset="0"/>
                <a:ea typeface="楷体_GB2312" pitchFamily="1" charset="-122"/>
              </a:rPr>
              <a:t>   </a:t>
            </a:r>
            <a:r>
              <a:rPr lang="zh-CN" altLang="en-US" sz="1400" b="1">
                <a:latin typeface="Verdana" panose="020B0604030504040204" pitchFamily="34" charset="0"/>
                <a:ea typeface="楷体_GB2312" pitchFamily="1" charset="-122"/>
              </a:rPr>
              <a:t>普通天文学</a:t>
            </a:r>
          </a:p>
        </p:txBody>
      </p:sp>
      <p:pic>
        <p:nvPicPr>
          <p:cNvPr id="23554" name="Picture 2" descr="cosbkg_3k">
            <a:extLst>
              <a:ext uri="{FF2B5EF4-FFF2-40B4-BE49-F238E27FC236}">
                <a16:creationId xmlns:a16="http://schemas.microsoft.com/office/drawing/2014/main" id="{52FDF763-CD37-4EE4-B891-FD3A44925A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463" y="2133600"/>
            <a:ext cx="8748712" cy="375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Rectangle 0">
            <a:extLst>
              <a:ext uri="{FF2B5EF4-FFF2-40B4-BE49-F238E27FC236}">
                <a16:creationId xmlns:a16="http://schemas.microsoft.com/office/drawing/2014/main" id="{E1A09AE3-847E-4700-9B62-57F06BC29956}"/>
              </a:ext>
            </a:extLst>
          </p:cNvPr>
          <p:cNvSpPr>
            <a:spLocks noChangeArrowheads="1"/>
          </p:cNvSpPr>
          <p:nvPr/>
        </p:nvSpPr>
        <p:spPr bwMode="auto">
          <a:xfrm>
            <a:off x="1476375" y="1238250"/>
            <a:ext cx="5721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2800" b="1">
                <a:solidFill>
                  <a:schemeClr val="hlink"/>
                </a:solidFill>
                <a:latin typeface="楷体_GB2312" pitchFamily="1" charset="-122"/>
                <a:ea typeface="楷体_GB2312" pitchFamily="1" charset="-122"/>
              </a:rPr>
              <a:t>宇宙背景辐射是一个标准的黑体谱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日期占位符 3">
            <a:extLst>
              <a:ext uri="{FF2B5EF4-FFF2-40B4-BE49-F238E27FC236}">
                <a16:creationId xmlns:a16="http://schemas.microsoft.com/office/drawing/2014/main" id="{FCE4D748-C6C3-4D20-98AC-FB818E8A7E33}"/>
              </a:ext>
            </a:extLst>
          </p:cNvPr>
          <p:cNvSpPr txBox="1">
            <a:spLocks noGrp="1" noChangeArrowheads="1"/>
          </p:cNvSpPr>
          <p:nvPr/>
        </p:nvSpPr>
        <p:spPr bwMode="auto">
          <a:xfrm>
            <a:off x="152400" y="63500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400" b="1">
                <a:latin typeface="Verdana" panose="020B0604030504040204" pitchFamily="34" charset="0"/>
                <a:ea typeface="楷体_GB2312" pitchFamily="1" charset="-122"/>
              </a:rPr>
              <a:t>   </a:t>
            </a:r>
            <a:r>
              <a:rPr lang="zh-CN" altLang="en-US" sz="1400" b="1">
                <a:latin typeface="Verdana" panose="020B0604030504040204" pitchFamily="34" charset="0"/>
                <a:ea typeface="楷体_GB2312" pitchFamily="1" charset="-122"/>
              </a:rPr>
              <a:t>普通天文学</a:t>
            </a:r>
          </a:p>
        </p:txBody>
      </p:sp>
      <p:sp>
        <p:nvSpPr>
          <p:cNvPr id="24578" name="Rectangle 1026">
            <a:extLst>
              <a:ext uri="{FF2B5EF4-FFF2-40B4-BE49-F238E27FC236}">
                <a16:creationId xmlns:a16="http://schemas.microsoft.com/office/drawing/2014/main" id="{E4A2BC15-CA75-4C05-92E1-74F6633C9837}"/>
              </a:ext>
            </a:extLst>
          </p:cNvPr>
          <p:cNvSpPr>
            <a:spLocks noGrp="1" noChangeArrowheads="1"/>
          </p:cNvSpPr>
          <p:nvPr>
            <p:ph type="title" idx="4294967295"/>
          </p:nvPr>
        </p:nvSpPr>
        <p:spPr bwMode="auto">
          <a:xfrm>
            <a:off x="539750" y="1412875"/>
            <a:ext cx="78486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solidFill>
                  <a:schemeClr val="hlink"/>
                </a:solidFill>
                <a:ea typeface="楷体_GB2312" pitchFamily="1" charset="-122"/>
              </a:rPr>
              <a:t>元素的合成</a:t>
            </a:r>
          </a:p>
        </p:txBody>
      </p:sp>
      <p:sp>
        <p:nvSpPr>
          <p:cNvPr id="24579" name="Rectangle 1027">
            <a:extLst>
              <a:ext uri="{FF2B5EF4-FFF2-40B4-BE49-F238E27FC236}">
                <a16:creationId xmlns:a16="http://schemas.microsoft.com/office/drawing/2014/main" id="{CE40DAC7-61C7-4C10-9356-780F18477F82}"/>
              </a:ext>
            </a:extLst>
          </p:cNvPr>
          <p:cNvSpPr>
            <a:spLocks noGrp="1" noChangeArrowheads="1"/>
          </p:cNvSpPr>
          <p:nvPr>
            <p:ph type="body" idx="4294967295"/>
          </p:nvPr>
        </p:nvSpPr>
        <p:spPr bwMode="auto">
          <a:xfrm>
            <a:off x="539750" y="2565400"/>
            <a:ext cx="8229600" cy="34258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None/>
            </a:pPr>
            <a:r>
              <a:rPr lang="zh-CN" altLang="en-US" sz="3200">
                <a:solidFill>
                  <a:schemeClr val="hlink"/>
                </a:solidFill>
                <a:latin typeface="楷体_GB2312" pitchFamily="1" charset="-122"/>
                <a:ea typeface="楷体_GB2312" pitchFamily="1" charset="-122"/>
              </a:rPr>
              <a:t>氢聚变为氦</a:t>
            </a:r>
          </a:p>
          <a:p>
            <a:pPr eaLnBrk="1" hangingPunct="1">
              <a:buFont typeface="Wingdings" panose="05000000000000000000" pitchFamily="2" charset="2"/>
              <a:buNone/>
            </a:pPr>
            <a:r>
              <a:rPr lang="en-US" altLang="zh-CN" sz="3200">
                <a:solidFill>
                  <a:schemeClr val="hlink"/>
                </a:solidFill>
                <a:latin typeface="楷体_GB2312" pitchFamily="1" charset="-122"/>
                <a:ea typeface="楷体_GB2312" pitchFamily="1" charset="-122"/>
              </a:rPr>
              <a:t>H+H</a:t>
            </a:r>
            <a:r>
              <a:rPr lang="en-US" altLang="zh-CN" sz="3200">
                <a:solidFill>
                  <a:schemeClr val="hlink"/>
                </a:solidFill>
                <a:ea typeface="楷体_GB2312" pitchFamily="1" charset="-122"/>
              </a:rPr>
              <a:t>—</a:t>
            </a:r>
            <a:r>
              <a:rPr lang="en-US" altLang="zh-CN" sz="3200">
                <a:solidFill>
                  <a:schemeClr val="hlink"/>
                </a:solidFill>
                <a:latin typeface="楷体_GB2312" pitchFamily="1" charset="-122"/>
                <a:ea typeface="楷体_GB2312" pitchFamily="1" charset="-122"/>
              </a:rPr>
              <a:t>He</a:t>
            </a:r>
          </a:p>
          <a:p>
            <a:pPr eaLnBrk="1" hangingPunct="1">
              <a:buFont typeface="Wingdings" panose="05000000000000000000" pitchFamily="2" charset="2"/>
              <a:buNone/>
            </a:pPr>
            <a:r>
              <a:rPr lang="zh-CN" altLang="en-US" sz="3200">
                <a:solidFill>
                  <a:schemeClr val="hlink"/>
                </a:solidFill>
                <a:latin typeface="楷体_GB2312" pitchFamily="1" charset="-122"/>
                <a:ea typeface="楷体_GB2312" pitchFamily="1" charset="-122"/>
              </a:rPr>
              <a:t>氢氦比例：</a:t>
            </a:r>
            <a:r>
              <a:rPr lang="en-US" altLang="zh-CN" sz="3200">
                <a:solidFill>
                  <a:schemeClr val="hlink"/>
                </a:solidFill>
                <a:latin typeface="楷体_GB2312" pitchFamily="1" charset="-122"/>
                <a:ea typeface="楷体_GB2312" pitchFamily="1" charset="-122"/>
              </a:rPr>
              <a:t>4</a:t>
            </a:r>
            <a:r>
              <a:rPr lang="zh-CN" altLang="en-US" sz="3200">
                <a:solidFill>
                  <a:schemeClr val="hlink"/>
                </a:solidFill>
                <a:latin typeface="楷体_GB2312" pitchFamily="1" charset="-122"/>
                <a:ea typeface="楷体_GB2312" pitchFamily="1" charset="-122"/>
              </a:rPr>
              <a:t>：</a:t>
            </a:r>
            <a:r>
              <a:rPr lang="en-US" altLang="zh-CN" sz="3200">
                <a:solidFill>
                  <a:schemeClr val="hlink"/>
                </a:solidFill>
                <a:latin typeface="楷体_GB2312" pitchFamily="1" charset="-122"/>
                <a:ea typeface="楷体_GB2312" pitchFamily="1" charset="-122"/>
              </a:rPr>
              <a:t>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日期占位符 1">
            <a:extLst>
              <a:ext uri="{FF2B5EF4-FFF2-40B4-BE49-F238E27FC236}">
                <a16:creationId xmlns:a16="http://schemas.microsoft.com/office/drawing/2014/main" id="{FC00E9D1-FC41-4FDF-8ACE-7BC296C92CC7}"/>
              </a:ext>
            </a:extLst>
          </p:cNvPr>
          <p:cNvSpPr txBox="1">
            <a:spLocks noGrp="1" noChangeArrowheads="1"/>
          </p:cNvSpPr>
          <p:nvPr/>
        </p:nvSpPr>
        <p:spPr bwMode="auto">
          <a:xfrm>
            <a:off x="152400" y="63500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400" b="1">
                <a:latin typeface="Verdana" panose="020B0604030504040204" pitchFamily="34" charset="0"/>
                <a:ea typeface="楷体_GB2312" pitchFamily="1" charset="-122"/>
              </a:rPr>
              <a:t>   </a:t>
            </a:r>
            <a:r>
              <a:rPr lang="zh-CN" altLang="en-US" sz="1400" b="1">
                <a:latin typeface="Verdana" panose="020B0604030504040204" pitchFamily="34" charset="0"/>
                <a:ea typeface="楷体_GB2312" pitchFamily="1" charset="-122"/>
              </a:rPr>
              <a:t>普通天文学</a:t>
            </a:r>
          </a:p>
        </p:txBody>
      </p:sp>
      <p:pic>
        <p:nvPicPr>
          <p:cNvPr id="25602" name="Picture 1026" descr="nucleosynthesis">
            <a:extLst>
              <a:ext uri="{FF2B5EF4-FFF2-40B4-BE49-F238E27FC236}">
                <a16:creationId xmlns:a16="http://schemas.microsoft.com/office/drawing/2014/main" id="{9A8C50F1-B96F-4D5C-A462-F85A94D53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3400"/>
            <a:ext cx="9144000" cy="561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日期占位符 3">
            <a:extLst>
              <a:ext uri="{FF2B5EF4-FFF2-40B4-BE49-F238E27FC236}">
                <a16:creationId xmlns:a16="http://schemas.microsoft.com/office/drawing/2014/main" id="{53A99F57-093F-477E-A657-FCC14F035D38}"/>
              </a:ext>
            </a:extLst>
          </p:cNvPr>
          <p:cNvSpPr txBox="1">
            <a:spLocks noGrp="1" noChangeArrowheads="1"/>
          </p:cNvSpPr>
          <p:nvPr/>
        </p:nvSpPr>
        <p:spPr bwMode="auto">
          <a:xfrm>
            <a:off x="152400" y="63500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400" b="1">
                <a:latin typeface="Verdana" panose="020B0604030504040204" pitchFamily="34" charset="0"/>
                <a:ea typeface="楷体_GB2312" pitchFamily="1" charset="-122"/>
              </a:rPr>
              <a:t>   </a:t>
            </a:r>
            <a:r>
              <a:rPr lang="zh-CN" altLang="en-US" sz="1400" b="1">
                <a:latin typeface="Verdana" panose="020B0604030504040204" pitchFamily="34" charset="0"/>
                <a:ea typeface="楷体_GB2312" pitchFamily="1" charset="-122"/>
              </a:rPr>
              <a:t>普通天文学</a:t>
            </a:r>
          </a:p>
        </p:txBody>
      </p:sp>
      <p:sp>
        <p:nvSpPr>
          <p:cNvPr id="26626" name="Rectangle 1026">
            <a:extLst>
              <a:ext uri="{FF2B5EF4-FFF2-40B4-BE49-F238E27FC236}">
                <a16:creationId xmlns:a16="http://schemas.microsoft.com/office/drawing/2014/main" id="{74B2990F-3489-4B12-ADD5-563A59966540}"/>
              </a:ext>
            </a:extLst>
          </p:cNvPr>
          <p:cNvSpPr>
            <a:spLocks noGrp="1" noChangeArrowheads="1"/>
          </p:cNvSpPr>
          <p:nvPr>
            <p:ph type="title" idx="4294967295"/>
          </p:nvPr>
        </p:nvSpPr>
        <p:spPr bwMode="auto">
          <a:xfrm>
            <a:off x="539750" y="1196975"/>
            <a:ext cx="7848600" cy="4286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800">
                <a:solidFill>
                  <a:schemeClr val="hlink"/>
                </a:solidFill>
                <a:ea typeface="楷体_GB2312" pitchFamily="1" charset="-122"/>
              </a:rPr>
              <a:t>那些观测证据支持大爆炸？</a:t>
            </a:r>
          </a:p>
        </p:txBody>
      </p:sp>
      <p:sp>
        <p:nvSpPr>
          <p:cNvPr id="26627" name="Rectangle 1027">
            <a:extLst>
              <a:ext uri="{FF2B5EF4-FFF2-40B4-BE49-F238E27FC236}">
                <a16:creationId xmlns:a16="http://schemas.microsoft.com/office/drawing/2014/main" id="{83680707-5E53-4A7F-8647-F669DCFF6CBF}"/>
              </a:ext>
            </a:extLst>
          </p:cNvPr>
          <p:cNvSpPr>
            <a:spLocks noGrp="1" noChangeArrowheads="1"/>
          </p:cNvSpPr>
          <p:nvPr>
            <p:ph type="body" idx="4294967295"/>
          </p:nvPr>
        </p:nvSpPr>
        <p:spPr bwMode="auto">
          <a:xfrm>
            <a:off x="762000" y="2057400"/>
            <a:ext cx="7772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3200">
                <a:solidFill>
                  <a:schemeClr val="hlink"/>
                </a:solidFill>
                <a:latin typeface="楷体_GB2312" pitchFamily="1" charset="-122"/>
                <a:ea typeface="楷体_GB2312" pitchFamily="1" charset="-122"/>
              </a:rPr>
              <a:t>微波背景辐射</a:t>
            </a:r>
          </a:p>
          <a:p>
            <a:pPr eaLnBrk="1" hangingPunct="1"/>
            <a:r>
              <a:rPr lang="zh-CN" altLang="en-US" sz="3200">
                <a:solidFill>
                  <a:schemeClr val="hlink"/>
                </a:solidFill>
                <a:latin typeface="楷体_GB2312" pitchFamily="1" charset="-122"/>
                <a:ea typeface="楷体_GB2312" pitchFamily="1" charset="-122"/>
              </a:rPr>
              <a:t>哈勃定律</a:t>
            </a:r>
          </a:p>
          <a:p>
            <a:pPr eaLnBrk="1" hangingPunct="1"/>
            <a:r>
              <a:rPr lang="zh-CN" altLang="en-US" sz="3200">
                <a:solidFill>
                  <a:schemeClr val="hlink"/>
                </a:solidFill>
                <a:latin typeface="楷体_GB2312" pitchFamily="1" charset="-122"/>
                <a:ea typeface="楷体_GB2312" pitchFamily="1" charset="-122"/>
              </a:rPr>
              <a:t>元素含量</a:t>
            </a:r>
          </a:p>
          <a:p>
            <a:pPr eaLnBrk="1" hangingPunct="1"/>
            <a:endParaRPr lang="zh-CN" altLang="en-US" sz="3200">
              <a:solidFill>
                <a:schemeClr val="hlink"/>
              </a:solidFill>
              <a:latin typeface="楷体_GB2312" pitchFamily="1" charset="-122"/>
              <a:ea typeface="楷体_GB2312" pitchFamily="1" charset="-122"/>
            </a:endParaRPr>
          </a:p>
          <a:p>
            <a:pPr eaLnBrk="1" hangingPunct="1"/>
            <a:r>
              <a:rPr lang="zh-CN" altLang="en-US" sz="3200">
                <a:solidFill>
                  <a:schemeClr val="hlink"/>
                </a:solidFill>
                <a:latin typeface="楷体_GB2312" pitchFamily="1" charset="-122"/>
                <a:ea typeface="楷体_GB2312" pitchFamily="1" charset="-122"/>
              </a:rPr>
              <a:t>宇宙的年龄＜</a:t>
            </a:r>
            <a:r>
              <a:rPr lang="en-US" altLang="zh-CN" sz="3200">
                <a:solidFill>
                  <a:schemeClr val="hlink"/>
                </a:solidFill>
                <a:latin typeface="楷体_GB2312" pitchFamily="1" charset="-122"/>
                <a:ea typeface="楷体_GB2312" pitchFamily="1" charset="-122"/>
              </a:rPr>
              <a:t>200</a:t>
            </a:r>
            <a:r>
              <a:rPr lang="zh-CN" altLang="en-US" sz="3200">
                <a:solidFill>
                  <a:schemeClr val="hlink"/>
                </a:solidFill>
                <a:latin typeface="楷体_GB2312" pitchFamily="1" charset="-122"/>
                <a:ea typeface="楷体_GB2312" pitchFamily="1" charset="-122"/>
              </a:rPr>
              <a:t>亿年</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日期占位符 3">
            <a:extLst>
              <a:ext uri="{FF2B5EF4-FFF2-40B4-BE49-F238E27FC236}">
                <a16:creationId xmlns:a16="http://schemas.microsoft.com/office/drawing/2014/main" id="{A53F39C4-B6E4-4403-9E2B-196674DC2C1F}"/>
              </a:ext>
            </a:extLst>
          </p:cNvPr>
          <p:cNvSpPr txBox="1">
            <a:spLocks noGrp="1" noChangeArrowheads="1"/>
          </p:cNvSpPr>
          <p:nvPr/>
        </p:nvSpPr>
        <p:spPr bwMode="auto">
          <a:xfrm>
            <a:off x="152400" y="63500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400" b="1">
                <a:latin typeface="Verdana" panose="020B0604030504040204" pitchFamily="34" charset="0"/>
                <a:ea typeface="楷体_GB2312" pitchFamily="1" charset="-122"/>
              </a:rPr>
              <a:t>   </a:t>
            </a:r>
            <a:r>
              <a:rPr lang="zh-CN" altLang="en-US" sz="1400" b="1">
                <a:latin typeface="Verdana" panose="020B0604030504040204" pitchFamily="34" charset="0"/>
                <a:ea typeface="楷体_GB2312" pitchFamily="1" charset="-122"/>
              </a:rPr>
              <a:t>普通天文学</a:t>
            </a:r>
          </a:p>
        </p:txBody>
      </p:sp>
      <p:sp>
        <p:nvSpPr>
          <p:cNvPr id="28675" name="Rectangle 1026">
            <a:extLst>
              <a:ext uri="{FF2B5EF4-FFF2-40B4-BE49-F238E27FC236}">
                <a16:creationId xmlns:a16="http://schemas.microsoft.com/office/drawing/2014/main" id="{BC452839-7C77-4B2C-9BE7-F998DC5CE755}"/>
              </a:ext>
            </a:extLst>
          </p:cNvPr>
          <p:cNvSpPr>
            <a:spLocks noGrp="1" noChangeArrowheads="1"/>
          </p:cNvSpPr>
          <p:nvPr>
            <p:ph type="title" idx="4294967295"/>
          </p:nvPr>
        </p:nvSpPr>
        <p:spPr bwMode="auto">
          <a:xfrm>
            <a:off x="900113" y="908050"/>
            <a:ext cx="7632700" cy="7937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solidFill>
                  <a:schemeClr val="hlink"/>
                </a:solidFill>
                <a:latin typeface="楷体_GB2312" pitchFamily="1" charset="-122"/>
                <a:ea typeface="楷体_GB2312" pitchFamily="1" charset="-122"/>
              </a:rPr>
              <a:t>宇宙最初演化史 </a:t>
            </a:r>
            <a:r>
              <a:rPr lang="en-US" altLang="zh-CN">
                <a:solidFill>
                  <a:schemeClr val="hlink"/>
                </a:solidFill>
                <a:ea typeface="楷体_GB2312" pitchFamily="1" charset="-122"/>
              </a:rPr>
              <a:t>—</a:t>
            </a:r>
            <a:r>
              <a:rPr lang="en-US" altLang="zh-CN">
                <a:solidFill>
                  <a:schemeClr val="hlink"/>
                </a:solidFill>
                <a:latin typeface="楷体_GB2312" pitchFamily="1" charset="-122"/>
                <a:ea typeface="楷体_GB2312" pitchFamily="1" charset="-122"/>
              </a:rPr>
              <a:t> 3</a:t>
            </a:r>
            <a:r>
              <a:rPr lang="zh-CN" altLang="en-US">
                <a:solidFill>
                  <a:schemeClr val="hlink"/>
                </a:solidFill>
                <a:latin typeface="楷体_GB2312" pitchFamily="1" charset="-122"/>
                <a:ea typeface="楷体_GB2312" pitchFamily="1" charset="-122"/>
              </a:rPr>
              <a:t>分</a:t>
            </a:r>
            <a:r>
              <a:rPr lang="en-US" altLang="zh-CN">
                <a:solidFill>
                  <a:schemeClr val="hlink"/>
                </a:solidFill>
                <a:latin typeface="楷体_GB2312" pitchFamily="1" charset="-122"/>
                <a:ea typeface="楷体_GB2312" pitchFamily="1" charset="-122"/>
              </a:rPr>
              <a:t>45</a:t>
            </a:r>
            <a:r>
              <a:rPr lang="zh-CN" altLang="en-US">
                <a:solidFill>
                  <a:schemeClr val="hlink"/>
                </a:solidFill>
                <a:latin typeface="楷体_GB2312" pitchFamily="1" charset="-122"/>
                <a:ea typeface="楷体_GB2312" pitchFamily="1" charset="-122"/>
              </a:rPr>
              <a:t>秒</a:t>
            </a:r>
          </a:p>
        </p:txBody>
      </p:sp>
      <p:sp>
        <p:nvSpPr>
          <p:cNvPr id="28676" name="Rectangle 1027">
            <a:extLst>
              <a:ext uri="{FF2B5EF4-FFF2-40B4-BE49-F238E27FC236}">
                <a16:creationId xmlns:a16="http://schemas.microsoft.com/office/drawing/2014/main" id="{A67E03D9-FD97-4943-9BB1-B746809A13B1}"/>
              </a:ext>
            </a:extLst>
          </p:cNvPr>
          <p:cNvSpPr>
            <a:spLocks noGrp="1" noChangeArrowheads="1"/>
          </p:cNvSpPr>
          <p:nvPr>
            <p:ph type="body" idx="4294967295"/>
          </p:nvPr>
        </p:nvSpPr>
        <p:spPr bwMode="auto">
          <a:xfrm>
            <a:off x="1042988" y="1628775"/>
            <a:ext cx="7416800" cy="46799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5000"/>
              </a:lnSpc>
            </a:pPr>
            <a:r>
              <a:rPr lang="zh-CN" altLang="en-US" sz="2400">
                <a:solidFill>
                  <a:schemeClr val="hlink"/>
                </a:solidFill>
                <a:latin typeface="楷体_GB2312" pitchFamily="1" charset="-122"/>
                <a:ea typeface="楷体_GB2312" pitchFamily="1" charset="-122"/>
                <a:sym typeface="Arial" panose="020B0604020202020204" pitchFamily="34" charset="0"/>
              </a:rPr>
              <a:t>大</a:t>
            </a:r>
            <a:r>
              <a:rPr lang="zh-CN" altLang="en-US" sz="2400">
                <a:solidFill>
                  <a:schemeClr val="hlink"/>
                </a:solidFill>
                <a:latin typeface="楷体_GB2312" pitchFamily="1" charset="-122"/>
                <a:ea typeface="楷体_GB2312" pitchFamily="1" charset="-122"/>
              </a:rPr>
              <a:t>爆炸开始到大爆炸发生后的</a:t>
            </a:r>
            <a:r>
              <a:rPr lang="en-US" altLang="zh-CN" sz="2400">
                <a:solidFill>
                  <a:schemeClr val="hlink"/>
                </a:solidFill>
                <a:latin typeface="楷体_GB2312" pitchFamily="1" charset="-122"/>
                <a:ea typeface="楷体_GB2312" pitchFamily="1" charset="-122"/>
              </a:rPr>
              <a:t>10</a:t>
            </a:r>
            <a:r>
              <a:rPr lang="en-US" altLang="zh-CN" sz="2400" baseline="30000">
                <a:solidFill>
                  <a:schemeClr val="hlink"/>
                </a:solidFill>
                <a:latin typeface="楷体_GB2312" pitchFamily="1" charset="-122"/>
                <a:ea typeface="楷体_GB2312" pitchFamily="1" charset="-122"/>
              </a:rPr>
              <a:t>-</a:t>
            </a:r>
            <a:r>
              <a:rPr lang="zh-CN" altLang="en-US" sz="2400" baseline="30000">
                <a:solidFill>
                  <a:schemeClr val="hlink"/>
                </a:solidFill>
                <a:latin typeface="楷体_GB2312" pitchFamily="1" charset="-122"/>
                <a:ea typeface="楷体_GB2312" pitchFamily="1" charset="-122"/>
              </a:rPr>
              <a:t>4</a:t>
            </a:r>
            <a:r>
              <a:rPr lang="en-US" altLang="zh-CN" sz="2400" baseline="30000">
                <a:solidFill>
                  <a:schemeClr val="hlink"/>
                </a:solidFill>
                <a:latin typeface="楷体_GB2312" pitchFamily="1" charset="-122"/>
                <a:ea typeface="楷体_GB2312" pitchFamily="1" charset="-122"/>
              </a:rPr>
              <a:t>3</a:t>
            </a:r>
            <a:r>
              <a:rPr lang="zh-CN" altLang="en-US" sz="2400">
                <a:solidFill>
                  <a:schemeClr val="hlink"/>
                </a:solidFill>
                <a:latin typeface="楷体_GB2312" pitchFamily="1" charset="-122"/>
                <a:ea typeface="楷体_GB2312" pitchFamily="1" charset="-122"/>
              </a:rPr>
              <a:t>秒？</a:t>
            </a:r>
          </a:p>
          <a:p>
            <a:pPr eaLnBrk="1" hangingPunct="1">
              <a:lnSpc>
                <a:spcPct val="115000"/>
              </a:lnSpc>
            </a:pPr>
            <a:r>
              <a:rPr lang="zh-CN" altLang="en-US" sz="2400">
                <a:solidFill>
                  <a:schemeClr val="hlink"/>
                </a:solidFill>
                <a:latin typeface="楷体_GB2312" pitchFamily="1" charset="-122"/>
                <a:ea typeface="楷体_GB2312" pitchFamily="1" charset="-122"/>
              </a:rPr>
              <a:t>宇宙早期的暴涨模型</a:t>
            </a:r>
            <a:r>
              <a:rPr lang="en-US" altLang="zh-CN" sz="2400">
                <a:solidFill>
                  <a:schemeClr val="hlink"/>
                </a:solidFill>
                <a:latin typeface="楷体_GB2312" pitchFamily="1" charset="-122"/>
                <a:ea typeface="楷体_GB2312" pitchFamily="1" charset="-122"/>
              </a:rPr>
              <a:t>=10</a:t>
            </a:r>
            <a:r>
              <a:rPr lang="en-US" altLang="zh-CN" sz="2400" baseline="30000">
                <a:solidFill>
                  <a:schemeClr val="hlink"/>
                </a:solidFill>
                <a:latin typeface="楷体_GB2312" pitchFamily="1" charset="-122"/>
                <a:ea typeface="楷体_GB2312" pitchFamily="1" charset="-122"/>
              </a:rPr>
              <a:t>-36</a:t>
            </a:r>
            <a:r>
              <a:rPr lang="zh-CN" altLang="en-US" sz="2400">
                <a:solidFill>
                  <a:schemeClr val="hlink"/>
                </a:solidFill>
                <a:latin typeface="楷体_GB2312" pitchFamily="1" charset="-122"/>
                <a:ea typeface="楷体_GB2312" pitchFamily="1" charset="-122"/>
              </a:rPr>
              <a:t>秒 “大统一”时代（</a:t>
            </a:r>
            <a:r>
              <a:rPr lang="zh-CN" altLang="en-US" sz="2400">
                <a:solidFill>
                  <a:schemeClr val="hlink"/>
                </a:solidFill>
                <a:latin typeface="楷体_GB2312" pitchFamily="1" charset="-122"/>
                <a:ea typeface="楷体_GB2312" pitchFamily="1" charset="-122"/>
                <a:sym typeface="Arial" panose="020B0604020202020204" pitchFamily="34" charset="0"/>
              </a:rPr>
              <a:t>一团混沌</a:t>
            </a:r>
            <a:r>
              <a:rPr lang="zh-CN" altLang="en-US">
                <a:solidFill>
                  <a:schemeClr val="hlink"/>
                </a:solidFill>
                <a:latin typeface="楷体_GB2312" pitchFamily="1" charset="-122"/>
                <a:ea typeface="楷体_GB2312" pitchFamily="1" charset="-122"/>
              </a:rPr>
              <a:t>）</a:t>
            </a:r>
            <a:r>
              <a:rPr lang="en-US" altLang="zh-CN" sz="2400">
                <a:solidFill>
                  <a:schemeClr val="hlink"/>
                </a:solidFill>
                <a:latin typeface="楷体_GB2312" pitchFamily="1" charset="-122"/>
                <a:ea typeface="楷体_GB2312" pitchFamily="1" charset="-122"/>
              </a:rPr>
              <a:t>       </a:t>
            </a:r>
            <a:endParaRPr lang="en-US" altLang="zh-CN">
              <a:solidFill>
                <a:schemeClr val="hlink"/>
              </a:solidFill>
              <a:latin typeface="楷体_GB2312" pitchFamily="1" charset="-122"/>
              <a:ea typeface="楷体_GB2312" pitchFamily="1" charset="-122"/>
            </a:endParaRPr>
          </a:p>
          <a:p>
            <a:pPr eaLnBrk="1" hangingPunct="1">
              <a:lnSpc>
                <a:spcPct val="115000"/>
              </a:lnSpc>
            </a:pPr>
            <a:r>
              <a:rPr lang="zh-CN" altLang="en-US" sz="2400">
                <a:solidFill>
                  <a:schemeClr val="hlink"/>
                </a:solidFill>
                <a:latin typeface="楷体_GB2312" pitchFamily="1" charset="-122"/>
                <a:ea typeface="楷体_GB2312" pitchFamily="1" charset="-122"/>
              </a:rPr>
              <a:t>宇宙年龄</a:t>
            </a:r>
            <a:r>
              <a:rPr lang="en-US" altLang="zh-CN" sz="2400">
                <a:solidFill>
                  <a:schemeClr val="hlink"/>
                </a:solidFill>
                <a:latin typeface="楷体_GB2312" pitchFamily="1" charset="-122"/>
                <a:ea typeface="楷体_GB2312" pitchFamily="1" charset="-122"/>
              </a:rPr>
              <a:t>= 1</a:t>
            </a:r>
            <a:r>
              <a:rPr lang="zh-CN" altLang="en-US" sz="2400">
                <a:solidFill>
                  <a:schemeClr val="hlink"/>
                </a:solidFill>
                <a:latin typeface="楷体_GB2312" pitchFamily="1" charset="-122"/>
                <a:ea typeface="楷体_GB2312" pitchFamily="1" charset="-122"/>
              </a:rPr>
              <a:t>秒        温度  </a:t>
            </a:r>
            <a:r>
              <a:rPr lang="en-US" altLang="zh-CN" sz="2400">
                <a:solidFill>
                  <a:schemeClr val="hlink"/>
                </a:solidFill>
                <a:latin typeface="楷体_GB2312" pitchFamily="1" charset="-122"/>
                <a:ea typeface="楷体_GB2312" pitchFamily="1" charset="-122"/>
              </a:rPr>
              <a:t>10</a:t>
            </a:r>
            <a:r>
              <a:rPr lang="en-US" altLang="zh-CN" sz="2400" baseline="30000">
                <a:solidFill>
                  <a:schemeClr val="hlink"/>
                </a:solidFill>
                <a:latin typeface="楷体_GB2312" pitchFamily="1" charset="-122"/>
                <a:ea typeface="楷体_GB2312" pitchFamily="1" charset="-122"/>
              </a:rPr>
              <a:t>10</a:t>
            </a:r>
            <a:r>
              <a:rPr lang="en-US" altLang="zh-CN" sz="2400">
                <a:solidFill>
                  <a:schemeClr val="hlink"/>
                </a:solidFill>
                <a:latin typeface="楷体_GB2312" pitchFamily="1" charset="-122"/>
                <a:ea typeface="楷体_GB2312" pitchFamily="1" charset="-122"/>
              </a:rPr>
              <a:t>K</a:t>
            </a:r>
          </a:p>
          <a:p>
            <a:pPr eaLnBrk="1" hangingPunct="1">
              <a:lnSpc>
                <a:spcPct val="115000"/>
              </a:lnSpc>
              <a:buFont typeface="Wingdings" panose="05000000000000000000" pitchFamily="2" charset="2"/>
              <a:buNone/>
            </a:pPr>
            <a:r>
              <a:rPr lang="en-US" altLang="zh-CN" sz="2400">
                <a:solidFill>
                  <a:schemeClr val="hlink"/>
                </a:solidFill>
                <a:latin typeface="楷体_GB2312" pitchFamily="1" charset="-122"/>
                <a:ea typeface="楷体_GB2312" pitchFamily="1" charset="-122"/>
              </a:rPr>
              <a:t>       </a:t>
            </a:r>
            <a:r>
              <a:rPr lang="zh-CN" altLang="en-US" sz="2400">
                <a:solidFill>
                  <a:schemeClr val="hlink"/>
                </a:solidFill>
                <a:latin typeface="楷体_GB2312" pitchFamily="1" charset="-122"/>
                <a:ea typeface="楷体_GB2312" pitchFamily="1" charset="-122"/>
              </a:rPr>
              <a:t>出现电子、中子、质子     </a:t>
            </a:r>
          </a:p>
          <a:p>
            <a:pPr eaLnBrk="1" hangingPunct="1">
              <a:lnSpc>
                <a:spcPct val="115000"/>
              </a:lnSpc>
            </a:pPr>
            <a:r>
              <a:rPr lang="zh-CN" altLang="en-US" sz="2400">
                <a:solidFill>
                  <a:schemeClr val="hlink"/>
                </a:solidFill>
                <a:latin typeface="楷体_GB2312" pitchFamily="1" charset="-122"/>
                <a:ea typeface="楷体_GB2312" pitchFamily="1" charset="-122"/>
              </a:rPr>
              <a:t>宇宙年龄 </a:t>
            </a:r>
            <a:r>
              <a:rPr lang="en-US" altLang="zh-CN" sz="2400">
                <a:solidFill>
                  <a:schemeClr val="hlink"/>
                </a:solidFill>
                <a:latin typeface="楷体_GB2312" pitchFamily="1" charset="-122"/>
                <a:ea typeface="楷体_GB2312" pitchFamily="1" charset="-122"/>
              </a:rPr>
              <a:t>= 3</a:t>
            </a:r>
            <a:r>
              <a:rPr lang="zh-CN" altLang="en-US" sz="2400">
                <a:solidFill>
                  <a:schemeClr val="hlink"/>
                </a:solidFill>
                <a:latin typeface="楷体_GB2312" pitchFamily="1" charset="-122"/>
                <a:ea typeface="楷体_GB2312" pitchFamily="1" charset="-122"/>
              </a:rPr>
              <a:t>分钟       温度  </a:t>
            </a:r>
            <a:r>
              <a:rPr lang="en-US" altLang="zh-CN" sz="2400">
                <a:solidFill>
                  <a:schemeClr val="hlink"/>
                </a:solidFill>
                <a:latin typeface="楷体_GB2312" pitchFamily="1" charset="-122"/>
                <a:ea typeface="楷体_GB2312" pitchFamily="1" charset="-122"/>
              </a:rPr>
              <a:t>10</a:t>
            </a:r>
            <a:r>
              <a:rPr lang="en-US" altLang="zh-CN" sz="2400" baseline="30000">
                <a:solidFill>
                  <a:schemeClr val="hlink"/>
                </a:solidFill>
                <a:latin typeface="楷体_GB2312" pitchFamily="1" charset="-122"/>
                <a:ea typeface="楷体_GB2312" pitchFamily="1" charset="-122"/>
              </a:rPr>
              <a:t>9 </a:t>
            </a:r>
            <a:r>
              <a:rPr lang="en-US" altLang="zh-CN" sz="2400">
                <a:solidFill>
                  <a:schemeClr val="hlink"/>
                </a:solidFill>
                <a:latin typeface="楷体_GB2312" pitchFamily="1" charset="-122"/>
                <a:ea typeface="楷体_GB2312" pitchFamily="1" charset="-122"/>
              </a:rPr>
              <a:t>K</a:t>
            </a:r>
          </a:p>
          <a:p>
            <a:pPr eaLnBrk="1" hangingPunct="1">
              <a:lnSpc>
                <a:spcPct val="115000"/>
              </a:lnSpc>
              <a:buFont typeface="Wingdings" panose="05000000000000000000" pitchFamily="2" charset="2"/>
              <a:buNone/>
            </a:pPr>
            <a:r>
              <a:rPr lang="en-US" altLang="zh-CN" sz="2400">
                <a:solidFill>
                  <a:schemeClr val="hlink"/>
                </a:solidFill>
                <a:latin typeface="楷体_GB2312" pitchFamily="1" charset="-122"/>
                <a:ea typeface="楷体_GB2312" pitchFamily="1" charset="-122"/>
              </a:rPr>
              <a:t>       </a:t>
            </a:r>
            <a:r>
              <a:rPr lang="zh-CN" altLang="en-US" sz="2400">
                <a:solidFill>
                  <a:schemeClr val="hlink"/>
                </a:solidFill>
                <a:latin typeface="楷体_GB2312" pitchFamily="1" charset="-122"/>
                <a:ea typeface="楷体_GB2312" pitchFamily="1" charset="-122"/>
              </a:rPr>
              <a:t>开始形成元素氢、氦</a:t>
            </a:r>
          </a:p>
          <a:p>
            <a:pPr eaLnBrk="1" hangingPunct="1">
              <a:lnSpc>
                <a:spcPct val="115000"/>
              </a:lnSpc>
            </a:pPr>
            <a:r>
              <a:rPr lang="zh-CN" altLang="en-US" sz="2400">
                <a:solidFill>
                  <a:schemeClr val="hlink"/>
                </a:solidFill>
                <a:latin typeface="楷体_GB2312" pitchFamily="1" charset="-122"/>
                <a:ea typeface="楷体_GB2312" pitchFamily="1" charset="-122"/>
              </a:rPr>
              <a:t>宇宙年龄 </a:t>
            </a:r>
            <a:r>
              <a:rPr lang="en-US" altLang="zh-CN" sz="2400">
                <a:solidFill>
                  <a:schemeClr val="hlink"/>
                </a:solidFill>
                <a:latin typeface="楷体_GB2312" pitchFamily="1" charset="-122"/>
                <a:ea typeface="楷体_GB2312" pitchFamily="1" charset="-122"/>
              </a:rPr>
              <a:t>= 3</a:t>
            </a:r>
            <a:r>
              <a:rPr lang="zh-CN" altLang="en-US" sz="2400">
                <a:solidFill>
                  <a:schemeClr val="hlink"/>
                </a:solidFill>
                <a:latin typeface="楷体_GB2312" pitchFamily="1" charset="-122"/>
                <a:ea typeface="楷体_GB2312" pitchFamily="1" charset="-122"/>
              </a:rPr>
              <a:t>分</a:t>
            </a:r>
            <a:r>
              <a:rPr lang="en-US" altLang="zh-CN" sz="2400">
                <a:solidFill>
                  <a:schemeClr val="hlink"/>
                </a:solidFill>
                <a:latin typeface="楷体_GB2312" pitchFamily="1" charset="-122"/>
                <a:ea typeface="楷体_GB2312" pitchFamily="1" charset="-122"/>
              </a:rPr>
              <a:t>45</a:t>
            </a:r>
            <a:r>
              <a:rPr lang="zh-CN" altLang="en-US" sz="2400">
                <a:solidFill>
                  <a:schemeClr val="hlink"/>
                </a:solidFill>
                <a:latin typeface="楷体_GB2312" pitchFamily="1" charset="-122"/>
                <a:ea typeface="楷体_GB2312" pitchFamily="1" charset="-122"/>
              </a:rPr>
              <a:t>秒   宇宙基本成形</a:t>
            </a:r>
          </a:p>
        </p:txBody>
      </p:sp>
      <p:sp>
        <p:nvSpPr>
          <p:cNvPr id="27652" name="Rectangle 0">
            <a:extLst>
              <a:ext uri="{FF2B5EF4-FFF2-40B4-BE49-F238E27FC236}">
                <a16:creationId xmlns:a16="http://schemas.microsoft.com/office/drawing/2014/main" id="{1C76A084-ACA0-42EF-B925-E8DC8290A4D1}"/>
              </a:ext>
            </a:extLst>
          </p:cNvPr>
          <p:cNvSpPr>
            <a:spLocks noChangeArrowheads="1"/>
          </p:cNvSpPr>
          <p:nvPr/>
        </p:nvSpPr>
        <p:spPr bwMode="auto">
          <a:xfrm>
            <a:off x="323850" y="188913"/>
            <a:ext cx="777398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3600" b="1">
                <a:solidFill>
                  <a:srgbClr val="002060"/>
                </a:solidFill>
                <a:latin typeface="楷体_GB2312" pitchFamily="1" charset="-122"/>
                <a:ea typeface="楷体_GB2312" pitchFamily="1" charset="-122"/>
              </a:rPr>
              <a:t>§9.5 </a:t>
            </a:r>
            <a:r>
              <a:rPr lang="zh-CN" altLang="en-US" sz="3600" b="1">
                <a:solidFill>
                  <a:srgbClr val="002060"/>
                </a:solidFill>
                <a:latin typeface="楷体_GB2312" pitchFamily="1" charset="-122"/>
                <a:ea typeface="楷体_GB2312" pitchFamily="1" charset="-122"/>
              </a:rPr>
              <a:t>宇宙演化简史</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 calcmode="lin" valueType="num">
                                      <p:cBhvr additive="base">
                                        <p:cTn id="7" dur="500" fill="hold"/>
                                        <p:tgtEl>
                                          <p:spTgt spid="28675"/>
                                        </p:tgtEl>
                                        <p:attrNameLst>
                                          <p:attrName>ppt_x</p:attrName>
                                        </p:attrNameLst>
                                      </p:cBhvr>
                                      <p:tavLst>
                                        <p:tav tm="0">
                                          <p:val>
                                            <p:strVal val="#ppt_x"/>
                                          </p:val>
                                        </p:tav>
                                        <p:tav tm="100000">
                                          <p:val>
                                            <p:strVal val="#ppt_x"/>
                                          </p:val>
                                        </p:tav>
                                      </p:tavLst>
                                    </p:anim>
                                    <p:anim calcmode="lin" valueType="num">
                                      <p:cBhvr additive="base">
                                        <p:cTn id="8" dur="500" fill="hold"/>
                                        <p:tgtEl>
                                          <p:spTgt spid="2867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8676">
                                            <p:txEl>
                                              <p:pRg st="0" end="0"/>
                                            </p:txEl>
                                          </p:spTgt>
                                        </p:tgtEl>
                                        <p:attrNameLst>
                                          <p:attrName>style.visibility</p:attrName>
                                        </p:attrNameLst>
                                      </p:cBhvr>
                                      <p:to>
                                        <p:strVal val="visible"/>
                                      </p:to>
                                    </p:set>
                                    <p:anim calcmode="lin" valueType="num">
                                      <p:cBhvr additive="base">
                                        <p:cTn id="13" dur="500" fill="hold"/>
                                        <p:tgtEl>
                                          <p:spTgt spid="2867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8676">
                                            <p:txEl>
                                              <p:pRg st="1" end="1"/>
                                            </p:txEl>
                                          </p:spTgt>
                                        </p:tgtEl>
                                        <p:attrNameLst>
                                          <p:attrName>style.visibility</p:attrName>
                                        </p:attrNameLst>
                                      </p:cBhvr>
                                      <p:to>
                                        <p:strVal val="visible"/>
                                      </p:to>
                                    </p:set>
                                    <p:anim calcmode="lin" valueType="num">
                                      <p:cBhvr additive="base">
                                        <p:cTn id="19" dur="500" fill="hold"/>
                                        <p:tgtEl>
                                          <p:spTgt spid="2867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6">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8676">
                                            <p:txEl>
                                              <p:pRg st="2" end="2"/>
                                            </p:txEl>
                                          </p:spTgt>
                                        </p:tgtEl>
                                        <p:attrNameLst>
                                          <p:attrName>style.visibility</p:attrName>
                                        </p:attrNameLst>
                                      </p:cBhvr>
                                      <p:to>
                                        <p:strVal val="visible"/>
                                      </p:to>
                                    </p:set>
                                    <p:anim calcmode="lin" valueType="num">
                                      <p:cBhvr additive="base">
                                        <p:cTn id="23" dur="500" fill="hold"/>
                                        <p:tgtEl>
                                          <p:spTgt spid="28676">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8676">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8676">
                                            <p:txEl>
                                              <p:pRg st="3" end="3"/>
                                            </p:txEl>
                                          </p:spTgt>
                                        </p:tgtEl>
                                        <p:attrNameLst>
                                          <p:attrName>style.visibility</p:attrName>
                                        </p:attrNameLst>
                                      </p:cBhvr>
                                      <p:to>
                                        <p:strVal val="visible"/>
                                      </p:to>
                                    </p:set>
                                    <p:anim calcmode="lin" valueType="num">
                                      <p:cBhvr additive="base">
                                        <p:cTn id="27" dur="500" fill="hold"/>
                                        <p:tgtEl>
                                          <p:spTgt spid="28676">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8676">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8676">
                                            <p:txEl>
                                              <p:pRg st="4" end="4"/>
                                            </p:txEl>
                                          </p:spTgt>
                                        </p:tgtEl>
                                        <p:attrNameLst>
                                          <p:attrName>style.visibility</p:attrName>
                                        </p:attrNameLst>
                                      </p:cBhvr>
                                      <p:to>
                                        <p:strVal val="visible"/>
                                      </p:to>
                                    </p:set>
                                    <p:anim calcmode="lin" valueType="num">
                                      <p:cBhvr additive="base">
                                        <p:cTn id="31" dur="500" fill="hold"/>
                                        <p:tgtEl>
                                          <p:spTgt spid="2867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676">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8676">
                                            <p:txEl>
                                              <p:pRg st="5" end="5"/>
                                            </p:txEl>
                                          </p:spTgt>
                                        </p:tgtEl>
                                        <p:attrNameLst>
                                          <p:attrName>style.visibility</p:attrName>
                                        </p:attrNameLst>
                                      </p:cBhvr>
                                      <p:to>
                                        <p:strVal val="visible"/>
                                      </p:to>
                                    </p:set>
                                    <p:anim calcmode="lin" valueType="num">
                                      <p:cBhvr additive="base">
                                        <p:cTn id="35" dur="500" fill="hold"/>
                                        <p:tgtEl>
                                          <p:spTgt spid="28676">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8676">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8676">
                                            <p:txEl>
                                              <p:pRg st="6" end="6"/>
                                            </p:txEl>
                                          </p:spTgt>
                                        </p:tgtEl>
                                        <p:attrNameLst>
                                          <p:attrName>style.visibility</p:attrName>
                                        </p:attrNameLst>
                                      </p:cBhvr>
                                      <p:to>
                                        <p:strVal val="visible"/>
                                      </p:to>
                                    </p:set>
                                    <p:anim calcmode="lin" valueType="num">
                                      <p:cBhvr additive="base">
                                        <p:cTn id="39" dur="500" fill="hold"/>
                                        <p:tgtEl>
                                          <p:spTgt spid="28676">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867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ldLvl="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日期占位符 3">
            <a:extLst>
              <a:ext uri="{FF2B5EF4-FFF2-40B4-BE49-F238E27FC236}">
                <a16:creationId xmlns:a16="http://schemas.microsoft.com/office/drawing/2014/main" id="{8D9DC340-5A5C-44E8-A8D3-5F71503CECF5}"/>
              </a:ext>
            </a:extLst>
          </p:cNvPr>
          <p:cNvSpPr txBox="1">
            <a:spLocks noGrp="1" noChangeArrowheads="1"/>
          </p:cNvSpPr>
          <p:nvPr/>
        </p:nvSpPr>
        <p:spPr bwMode="auto">
          <a:xfrm>
            <a:off x="152400" y="63500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400" b="1">
                <a:latin typeface="Verdana" panose="020B0604030504040204" pitchFamily="34" charset="0"/>
                <a:ea typeface="楷体_GB2312" pitchFamily="1" charset="-122"/>
              </a:rPr>
              <a:t>   </a:t>
            </a:r>
            <a:r>
              <a:rPr lang="zh-CN" altLang="en-US" sz="1400" b="1">
                <a:latin typeface="Verdana" panose="020B0604030504040204" pitchFamily="34" charset="0"/>
                <a:ea typeface="楷体_GB2312" pitchFamily="1" charset="-122"/>
              </a:rPr>
              <a:t>普通天文学</a:t>
            </a:r>
          </a:p>
        </p:txBody>
      </p:sp>
      <p:pic>
        <p:nvPicPr>
          <p:cNvPr id="28674" name="Picture 1028">
            <a:extLst>
              <a:ext uri="{FF2B5EF4-FFF2-40B4-BE49-F238E27FC236}">
                <a16:creationId xmlns:a16="http://schemas.microsoft.com/office/drawing/2014/main" id="{2C39AF45-E319-4882-B866-6B71359D4F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981075"/>
            <a:ext cx="5976938" cy="519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日期占位符 3">
            <a:extLst>
              <a:ext uri="{FF2B5EF4-FFF2-40B4-BE49-F238E27FC236}">
                <a16:creationId xmlns:a16="http://schemas.microsoft.com/office/drawing/2014/main" id="{3E6708B4-590A-4D5E-BEE2-D7DD97DCE05A}"/>
              </a:ext>
            </a:extLst>
          </p:cNvPr>
          <p:cNvSpPr txBox="1">
            <a:spLocks noGrp="1" noChangeArrowheads="1"/>
          </p:cNvSpPr>
          <p:nvPr/>
        </p:nvSpPr>
        <p:spPr bwMode="auto">
          <a:xfrm>
            <a:off x="152400" y="63500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400" b="1">
                <a:latin typeface="Verdana" panose="020B0604030504040204" pitchFamily="34" charset="0"/>
                <a:ea typeface="楷体_GB2312" pitchFamily="1" charset="-122"/>
              </a:rPr>
              <a:t>   </a:t>
            </a:r>
            <a:r>
              <a:rPr lang="zh-CN" altLang="en-US" sz="1400" b="1">
                <a:latin typeface="Verdana" panose="020B0604030504040204" pitchFamily="34" charset="0"/>
                <a:ea typeface="楷体_GB2312" pitchFamily="1" charset="-122"/>
              </a:rPr>
              <a:t>普通天文学</a:t>
            </a:r>
          </a:p>
        </p:txBody>
      </p:sp>
      <p:sp>
        <p:nvSpPr>
          <p:cNvPr id="29698" name="Rectangle 2">
            <a:extLst>
              <a:ext uri="{FF2B5EF4-FFF2-40B4-BE49-F238E27FC236}">
                <a16:creationId xmlns:a16="http://schemas.microsoft.com/office/drawing/2014/main" id="{BD8A7AF5-A9BE-4E4B-96A0-967FFFCB339C}"/>
              </a:ext>
            </a:extLst>
          </p:cNvPr>
          <p:cNvSpPr>
            <a:spLocks noGrp="1" noChangeArrowheads="1"/>
          </p:cNvSpPr>
          <p:nvPr>
            <p:ph type="title" idx="4294967295"/>
          </p:nvPr>
        </p:nvSpPr>
        <p:spPr bwMode="auto">
          <a:xfrm>
            <a:off x="457200" y="330200"/>
            <a:ext cx="7848600" cy="558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3600">
                <a:solidFill>
                  <a:srgbClr val="002060"/>
                </a:solidFill>
                <a:latin typeface="楷体_GB2312" pitchFamily="1" charset="-122"/>
                <a:ea typeface="楷体_GB2312" pitchFamily="1" charset="-122"/>
              </a:rPr>
              <a:t>§9.6 </a:t>
            </a:r>
            <a:r>
              <a:rPr lang="zh-CN" altLang="en-US" sz="3600">
                <a:solidFill>
                  <a:srgbClr val="002060"/>
                </a:solidFill>
                <a:latin typeface="楷体_GB2312" pitchFamily="1" charset="-122"/>
                <a:ea typeface="楷体_GB2312" pitchFamily="1" charset="-122"/>
              </a:rPr>
              <a:t>宇宙的年龄</a:t>
            </a:r>
          </a:p>
        </p:txBody>
      </p:sp>
      <p:sp>
        <p:nvSpPr>
          <p:cNvPr id="29699" name="Rectangle 3">
            <a:extLst>
              <a:ext uri="{FF2B5EF4-FFF2-40B4-BE49-F238E27FC236}">
                <a16:creationId xmlns:a16="http://schemas.microsoft.com/office/drawing/2014/main" id="{7DF4A9CA-B59F-43CD-937C-53BE41A515A4}"/>
              </a:ext>
            </a:extLst>
          </p:cNvPr>
          <p:cNvSpPr>
            <a:spLocks noGrp="1" noChangeArrowheads="1"/>
          </p:cNvSpPr>
          <p:nvPr>
            <p:ph type="body" idx="4294967295"/>
          </p:nvPr>
        </p:nvSpPr>
        <p:spPr bwMode="auto">
          <a:xfrm>
            <a:off x="684213" y="1844675"/>
            <a:ext cx="8001000" cy="32940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 </a:t>
            </a:r>
            <a:r>
              <a:rPr lang="zh-CN" altLang="en-US" sz="3200">
                <a:solidFill>
                  <a:schemeClr val="hlink"/>
                </a:solidFill>
                <a:latin typeface="楷体_GB2312" pitchFamily="1" charset="-122"/>
                <a:ea typeface="楷体_GB2312" pitchFamily="1" charset="-122"/>
                <a:sym typeface="Arial" panose="020B0604020202020204" pitchFamily="34" charset="0"/>
              </a:rPr>
              <a:t>宇宙年龄（时间）=星系距离/星系退行速度=1/</a:t>
            </a:r>
            <a:r>
              <a:rPr lang="en-US" altLang="zh-CN" sz="3200" i="1">
                <a:solidFill>
                  <a:schemeClr val="hlink"/>
                </a:solidFill>
                <a:latin typeface="楷体_GB2312" pitchFamily="1" charset="-122"/>
                <a:ea typeface="楷体_GB2312" pitchFamily="1" charset="-122"/>
                <a:sym typeface="Arial" panose="020B0604020202020204" pitchFamily="34" charset="0"/>
              </a:rPr>
              <a:t>H</a:t>
            </a:r>
            <a:r>
              <a:rPr lang="en-US" altLang="zh-CN" sz="1800" i="1">
                <a:solidFill>
                  <a:schemeClr val="hlink"/>
                </a:solidFill>
                <a:latin typeface="楷体_GB2312" pitchFamily="1" charset="-122"/>
                <a:ea typeface="楷体_GB2312" pitchFamily="1" charset="-122"/>
                <a:sym typeface="Arial" panose="020B0604020202020204" pitchFamily="34" charset="0"/>
              </a:rPr>
              <a:t>0</a:t>
            </a:r>
          </a:p>
          <a:p>
            <a:pPr eaLnBrk="1" hangingPunct="1"/>
            <a:r>
              <a:rPr lang="en-US" altLang="zh-CN" sz="3200">
                <a:solidFill>
                  <a:schemeClr val="hlink"/>
                </a:solidFill>
                <a:latin typeface="楷体_GB2312" pitchFamily="1" charset="-122"/>
                <a:ea typeface="楷体_GB2312" pitchFamily="1" charset="-122"/>
              </a:rPr>
              <a:t> </a:t>
            </a:r>
            <a:r>
              <a:rPr lang="en-US" altLang="zh-CN" sz="3200" i="1">
                <a:solidFill>
                  <a:schemeClr val="hlink"/>
                </a:solidFill>
                <a:latin typeface="楷体_GB2312" pitchFamily="1" charset="-122"/>
                <a:ea typeface="楷体_GB2312" pitchFamily="1" charset="-122"/>
              </a:rPr>
              <a:t>H</a:t>
            </a:r>
            <a:r>
              <a:rPr lang="en-US" altLang="zh-CN" sz="1800" i="1">
                <a:solidFill>
                  <a:schemeClr val="hlink"/>
                </a:solidFill>
                <a:latin typeface="楷体_GB2312" pitchFamily="1" charset="-122"/>
                <a:ea typeface="楷体_GB2312" pitchFamily="1" charset="-122"/>
              </a:rPr>
              <a:t>0</a:t>
            </a:r>
            <a:r>
              <a:rPr lang="en-US" altLang="zh-CN" sz="3200">
                <a:solidFill>
                  <a:schemeClr val="hlink"/>
                </a:solidFill>
                <a:latin typeface="楷体_GB2312" pitchFamily="1" charset="-122"/>
                <a:ea typeface="楷体_GB2312" pitchFamily="1" charset="-122"/>
              </a:rPr>
              <a:t>=50</a:t>
            </a:r>
            <a:r>
              <a:rPr lang="zh-CN" altLang="en-US" sz="3200">
                <a:solidFill>
                  <a:schemeClr val="hlink"/>
                </a:solidFill>
                <a:latin typeface="楷体_GB2312" pitchFamily="1" charset="-122"/>
                <a:ea typeface="楷体_GB2312" pitchFamily="1" charset="-122"/>
              </a:rPr>
              <a:t>～</a:t>
            </a:r>
            <a:r>
              <a:rPr lang="en-US" altLang="zh-CN" sz="3200">
                <a:solidFill>
                  <a:schemeClr val="hlink"/>
                </a:solidFill>
                <a:latin typeface="楷体_GB2312" pitchFamily="1" charset="-122"/>
                <a:ea typeface="楷体_GB2312" pitchFamily="1" charset="-122"/>
              </a:rPr>
              <a:t>75</a:t>
            </a:r>
            <a:r>
              <a:rPr lang="zh-CN" altLang="en-US">
                <a:solidFill>
                  <a:schemeClr val="hlink"/>
                </a:solidFill>
                <a:latin typeface="楷体_GB2312" pitchFamily="1" charset="-122"/>
                <a:ea typeface="楷体_GB2312" pitchFamily="1" charset="-122"/>
              </a:rPr>
              <a:t>千米／（秒</a:t>
            </a:r>
            <a:r>
              <a:rPr lang="en-US" altLang="zh-CN">
                <a:solidFill>
                  <a:schemeClr val="hlink"/>
                </a:solidFill>
                <a:ea typeface="楷体_GB2312" pitchFamily="1" charset="-122"/>
              </a:rPr>
              <a:t>·</a:t>
            </a:r>
            <a:r>
              <a:rPr lang="zh-CN" altLang="en-US">
                <a:solidFill>
                  <a:schemeClr val="hlink"/>
                </a:solidFill>
                <a:latin typeface="楷体_GB2312" pitchFamily="1" charset="-122"/>
                <a:ea typeface="楷体_GB2312" pitchFamily="1" charset="-122"/>
              </a:rPr>
              <a:t>百万秒差距）</a:t>
            </a:r>
            <a:r>
              <a:rPr lang="zh-CN" altLang="en-US"/>
              <a:t> </a:t>
            </a:r>
            <a:endParaRPr lang="zh-CN" altLang="en-US" sz="3200">
              <a:solidFill>
                <a:schemeClr val="hlink"/>
              </a:solidFill>
              <a:latin typeface="楷体_GB2312" pitchFamily="1" charset="-122"/>
              <a:ea typeface="楷体_GB2312" pitchFamily="1" charset="-122"/>
            </a:endParaRPr>
          </a:p>
          <a:p>
            <a:pPr eaLnBrk="1" hangingPunct="1"/>
            <a:r>
              <a:rPr lang="zh-CN" altLang="en-US" sz="3200">
                <a:solidFill>
                  <a:schemeClr val="hlink"/>
                </a:solidFill>
                <a:latin typeface="楷体_GB2312" pitchFamily="1" charset="-122"/>
                <a:ea typeface="楷体_GB2312" pitchFamily="1" charset="-122"/>
              </a:rPr>
              <a:t> 则宇宙年龄</a:t>
            </a:r>
            <a:r>
              <a:rPr lang="en-US" altLang="zh-CN" sz="3200">
                <a:solidFill>
                  <a:schemeClr val="hlink"/>
                </a:solidFill>
                <a:latin typeface="楷体_GB2312" pitchFamily="1" charset="-122"/>
                <a:ea typeface="楷体_GB2312" pitchFamily="1" charset="-122"/>
              </a:rPr>
              <a:t>=12 </a:t>
            </a:r>
            <a:r>
              <a:rPr lang="zh-CN" altLang="en-US" sz="3200">
                <a:solidFill>
                  <a:schemeClr val="hlink"/>
                </a:solidFill>
                <a:latin typeface="楷体_GB2312" pitchFamily="1" charset="-122"/>
                <a:ea typeface="楷体_GB2312" pitchFamily="1" charset="-122"/>
              </a:rPr>
              <a:t>～ </a:t>
            </a:r>
            <a:r>
              <a:rPr lang="en-US" altLang="zh-CN" sz="3200">
                <a:solidFill>
                  <a:schemeClr val="hlink"/>
                </a:solidFill>
                <a:latin typeface="楷体_GB2312" pitchFamily="1" charset="-122"/>
                <a:ea typeface="楷体_GB2312" pitchFamily="1" charset="-122"/>
              </a:rPr>
              <a:t>19 </a:t>
            </a:r>
            <a:r>
              <a:rPr lang="en-US" altLang="zh-CN" sz="3200">
                <a:solidFill>
                  <a:schemeClr val="hlink"/>
                </a:solidFill>
                <a:latin typeface="楷体_GB2312" pitchFamily="1" charset="-122"/>
                <a:ea typeface="楷体_GB2312" pitchFamily="1" charset="-122"/>
                <a:sym typeface="Symbol" panose="05050102010706020507" pitchFamily="18" charset="2"/>
              </a:rPr>
              <a:t></a:t>
            </a:r>
            <a:r>
              <a:rPr lang="en-US" altLang="zh-CN" sz="3200">
                <a:solidFill>
                  <a:schemeClr val="hlink"/>
                </a:solidFill>
                <a:latin typeface="楷体_GB2312" pitchFamily="1" charset="-122"/>
                <a:ea typeface="楷体_GB2312" pitchFamily="1" charset="-122"/>
              </a:rPr>
              <a:t> 10</a:t>
            </a:r>
            <a:r>
              <a:rPr lang="en-US" altLang="zh-CN" baseline="30000">
                <a:solidFill>
                  <a:schemeClr val="hlink"/>
                </a:solidFill>
                <a:latin typeface="楷体_GB2312" pitchFamily="1" charset="-122"/>
                <a:ea typeface="楷体_GB2312" pitchFamily="1" charset="-122"/>
              </a:rPr>
              <a:t>9</a:t>
            </a:r>
            <a:r>
              <a:rPr lang="zh-CN" altLang="en-US" sz="3200">
                <a:solidFill>
                  <a:schemeClr val="hlink"/>
                </a:solidFill>
                <a:latin typeface="楷体_GB2312" pitchFamily="1" charset="-122"/>
                <a:ea typeface="楷体_GB2312" pitchFamily="1" charset="-122"/>
              </a:rPr>
              <a:t>年</a:t>
            </a:r>
          </a:p>
          <a:p>
            <a:pPr eaLnBrk="1" hangingPunct="1"/>
            <a:r>
              <a:rPr lang="zh-CN" altLang="en-US" sz="3200">
                <a:solidFill>
                  <a:schemeClr val="hlink"/>
                </a:solidFill>
                <a:latin typeface="楷体_GB2312" pitchFamily="1" charset="-122"/>
                <a:ea typeface="楷体_GB2312" pitchFamily="1" charset="-122"/>
              </a:rPr>
              <a:t> </a:t>
            </a:r>
            <a:r>
              <a:rPr lang="en-US" altLang="zh-CN" sz="3200">
                <a:solidFill>
                  <a:schemeClr val="hlink"/>
                </a:solidFill>
                <a:latin typeface="楷体_GB2312" pitchFamily="1" charset="-122"/>
                <a:ea typeface="楷体_GB2312" pitchFamily="1" charset="-122"/>
              </a:rPr>
              <a:t>WMAP</a:t>
            </a:r>
            <a:r>
              <a:rPr lang="zh-CN" altLang="en-US" sz="3200">
                <a:solidFill>
                  <a:schemeClr val="hlink"/>
                </a:solidFill>
                <a:latin typeface="楷体_GB2312" pitchFamily="1" charset="-122"/>
                <a:ea typeface="楷体_GB2312" pitchFamily="1" charset="-122"/>
              </a:rPr>
              <a:t>测定宇宙年龄为</a:t>
            </a:r>
            <a:r>
              <a:rPr lang="en-US" altLang="zh-CN" sz="3200">
                <a:solidFill>
                  <a:schemeClr val="hlink"/>
                </a:solidFill>
                <a:latin typeface="楷体_GB2312" pitchFamily="1" charset="-122"/>
                <a:ea typeface="楷体_GB2312" pitchFamily="1" charset="-122"/>
              </a:rPr>
              <a:t>137±2</a:t>
            </a:r>
            <a:r>
              <a:rPr lang="zh-CN" altLang="en-US" sz="3200">
                <a:solidFill>
                  <a:schemeClr val="hlink"/>
                </a:solidFill>
                <a:latin typeface="楷体_GB2312" pitchFamily="1" charset="-122"/>
                <a:ea typeface="楷体_GB2312" pitchFamily="1" charset="-122"/>
              </a:rPr>
              <a:t>亿年</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日期占位符 3">
            <a:extLst>
              <a:ext uri="{FF2B5EF4-FFF2-40B4-BE49-F238E27FC236}">
                <a16:creationId xmlns:a16="http://schemas.microsoft.com/office/drawing/2014/main" id="{F2856CB3-CC93-410C-89EE-C09640A9245D}"/>
              </a:ext>
            </a:extLst>
          </p:cNvPr>
          <p:cNvSpPr txBox="1">
            <a:spLocks noGrp="1" noChangeArrowheads="1"/>
          </p:cNvSpPr>
          <p:nvPr/>
        </p:nvSpPr>
        <p:spPr bwMode="auto">
          <a:xfrm>
            <a:off x="152400" y="63500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400" b="1">
                <a:latin typeface="Verdana" panose="020B0604030504040204" pitchFamily="34" charset="0"/>
                <a:ea typeface="楷体_GB2312" pitchFamily="1" charset="-122"/>
              </a:rPr>
              <a:t>   </a:t>
            </a:r>
            <a:r>
              <a:rPr lang="zh-CN" altLang="en-US" sz="1400" b="1">
                <a:latin typeface="Verdana" panose="020B0604030504040204" pitchFamily="34" charset="0"/>
                <a:ea typeface="楷体_GB2312" pitchFamily="1" charset="-122"/>
              </a:rPr>
              <a:t>普通天文学</a:t>
            </a:r>
          </a:p>
        </p:txBody>
      </p:sp>
      <p:sp>
        <p:nvSpPr>
          <p:cNvPr id="30722" name="Rectangle 2">
            <a:extLst>
              <a:ext uri="{FF2B5EF4-FFF2-40B4-BE49-F238E27FC236}">
                <a16:creationId xmlns:a16="http://schemas.microsoft.com/office/drawing/2014/main" id="{4E3DF1C5-B8C8-4851-A29B-557B53C79578}"/>
              </a:ext>
            </a:extLst>
          </p:cNvPr>
          <p:cNvSpPr>
            <a:spLocks noGrp="1" noChangeArrowheads="1"/>
          </p:cNvSpPr>
          <p:nvPr>
            <p:ph type="title" idx="4294967295"/>
          </p:nvPr>
        </p:nvSpPr>
        <p:spPr bwMode="auto">
          <a:xfrm>
            <a:off x="684213" y="620713"/>
            <a:ext cx="78486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800"/>
              <a:t> </a:t>
            </a:r>
            <a:r>
              <a:rPr lang="en-US" altLang="zh-CN" sz="3600">
                <a:solidFill>
                  <a:srgbClr val="002060"/>
                </a:solidFill>
                <a:latin typeface="楷体_GB2312" pitchFamily="1" charset="-122"/>
                <a:ea typeface="楷体_GB2312" pitchFamily="1" charset="-122"/>
                <a:sym typeface="Arial" panose="020B0604020202020204" pitchFamily="34" charset="0"/>
              </a:rPr>
              <a:t>§9.7  </a:t>
            </a:r>
            <a:r>
              <a:rPr lang="zh-CN" altLang="en-US" sz="3600">
                <a:solidFill>
                  <a:srgbClr val="002060"/>
                </a:solidFill>
                <a:latin typeface="楷体_GB2312" pitchFamily="1" charset="-122"/>
                <a:ea typeface="楷体_GB2312" pitchFamily="1" charset="-122"/>
                <a:sym typeface="Arial" panose="020B0604020202020204" pitchFamily="34" charset="0"/>
              </a:rPr>
              <a:t>宇宙的未来</a:t>
            </a:r>
          </a:p>
        </p:txBody>
      </p:sp>
      <p:sp>
        <p:nvSpPr>
          <p:cNvPr id="30723" name="Rectangle 3">
            <a:extLst>
              <a:ext uri="{FF2B5EF4-FFF2-40B4-BE49-F238E27FC236}">
                <a16:creationId xmlns:a16="http://schemas.microsoft.com/office/drawing/2014/main" id="{D3CAF8DE-EA43-4781-A71B-0E41CD08D5D0}"/>
              </a:ext>
            </a:extLst>
          </p:cNvPr>
          <p:cNvSpPr>
            <a:spLocks noChangeArrowheads="1"/>
          </p:cNvSpPr>
          <p:nvPr/>
        </p:nvSpPr>
        <p:spPr bwMode="auto">
          <a:xfrm>
            <a:off x="539750" y="2349500"/>
            <a:ext cx="7705725" cy="262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buClr>
                <a:schemeClr val="tx1"/>
              </a:buClr>
              <a:buFont typeface="Wingdings" panose="05000000000000000000" pitchFamily="2" charset="2"/>
              <a:buChar char="v"/>
            </a:pPr>
            <a:r>
              <a:rPr lang="zh-CN" altLang="en-US" sz="3200" b="1">
                <a:solidFill>
                  <a:schemeClr val="hlink"/>
                </a:solidFill>
                <a:latin typeface="Times New Roman" panose="02020603050405020304" pitchFamily="18" charset="0"/>
                <a:ea typeface="楷体_GB2312" pitchFamily="1" charset="-122"/>
              </a:rPr>
              <a:t>宇宙的膨胀史依赖于宇宙中物质的总密度和可能的非零“宇宙学常数”，这一常数可能代表宇宙中的一种“暗能量”。</a:t>
            </a:r>
          </a:p>
          <a:p>
            <a:pPr>
              <a:spcBef>
                <a:spcPct val="20000"/>
              </a:spcBef>
              <a:buClr>
                <a:schemeClr val="tx1"/>
              </a:buClr>
              <a:buFont typeface="Wingdings" panose="05000000000000000000" pitchFamily="2" charset="2"/>
              <a:buChar char="v"/>
            </a:pPr>
            <a:r>
              <a:rPr lang="zh-CN" altLang="en-US" sz="3200" b="1">
                <a:solidFill>
                  <a:schemeClr val="hlink"/>
                </a:solidFill>
                <a:latin typeface="Times New Roman" panose="02020603050405020304" pitchFamily="18" charset="0"/>
                <a:ea typeface="楷体_GB2312" pitchFamily="1" charset="-122"/>
              </a:rPr>
              <a:t>理论揭示在宇宙几何是平直的情况下，物质和能量的总密度取其“临界值”。</a:t>
            </a:r>
            <a:endParaRPr lang="zh-CN" altLang="en-US" sz="3200" b="1">
              <a:solidFill>
                <a:schemeClr val="hlink"/>
              </a:solidFill>
              <a:latin typeface="Times New Roman" panose="02020603050405020304" pitchFamily="18" charset="0"/>
              <a:ea typeface="楷体_GB2312" pitchFamily="1" charset="-122"/>
              <a:sym typeface="Symbol" panose="05050102010706020507" pitchFamily="18" charset="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日期占位符 1">
            <a:extLst>
              <a:ext uri="{FF2B5EF4-FFF2-40B4-BE49-F238E27FC236}">
                <a16:creationId xmlns:a16="http://schemas.microsoft.com/office/drawing/2014/main" id="{D6FE6339-0721-4279-B7A7-547C5BAFAFFC}"/>
              </a:ext>
            </a:extLst>
          </p:cNvPr>
          <p:cNvSpPr txBox="1">
            <a:spLocks noGrp="1" noChangeArrowheads="1"/>
          </p:cNvSpPr>
          <p:nvPr/>
        </p:nvSpPr>
        <p:spPr bwMode="auto">
          <a:xfrm>
            <a:off x="152400" y="63500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400" b="1">
                <a:latin typeface="Verdana" panose="020B0604030504040204" pitchFamily="34" charset="0"/>
                <a:ea typeface="楷体_GB2312" pitchFamily="1" charset="-122"/>
              </a:rPr>
              <a:t>   </a:t>
            </a:r>
            <a:r>
              <a:rPr lang="zh-CN" altLang="en-US" sz="1400" b="1">
                <a:latin typeface="Verdana" panose="020B0604030504040204" pitchFamily="34" charset="0"/>
                <a:ea typeface="楷体_GB2312" pitchFamily="1" charset="-122"/>
              </a:rPr>
              <a:t>普通天文学</a:t>
            </a:r>
          </a:p>
        </p:txBody>
      </p:sp>
      <p:pic>
        <p:nvPicPr>
          <p:cNvPr id="31746" name="Picture 2" descr="open_closed">
            <a:extLst>
              <a:ext uri="{FF2B5EF4-FFF2-40B4-BE49-F238E27FC236}">
                <a16:creationId xmlns:a16="http://schemas.microsoft.com/office/drawing/2014/main" id="{E3DF6984-AB45-40DE-ACE5-B17C98C9F0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981075"/>
            <a:ext cx="5545137" cy="506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日期占位符 3">
            <a:extLst>
              <a:ext uri="{FF2B5EF4-FFF2-40B4-BE49-F238E27FC236}">
                <a16:creationId xmlns:a16="http://schemas.microsoft.com/office/drawing/2014/main" id="{B48082A4-80EF-464B-880C-E12A4F636D44}"/>
              </a:ext>
            </a:extLst>
          </p:cNvPr>
          <p:cNvSpPr txBox="1">
            <a:spLocks noGrp="1" noChangeArrowheads="1"/>
          </p:cNvSpPr>
          <p:nvPr/>
        </p:nvSpPr>
        <p:spPr bwMode="auto">
          <a:xfrm>
            <a:off x="152400" y="63500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400" b="1">
                <a:latin typeface="Verdana" panose="020B0604030504040204" pitchFamily="34" charset="0"/>
                <a:ea typeface="楷体_GB2312" pitchFamily="1" charset="-122"/>
              </a:rPr>
              <a:t>   </a:t>
            </a:r>
            <a:r>
              <a:rPr lang="zh-CN" altLang="en-US" sz="1400" b="1">
                <a:latin typeface="Verdana" panose="020B0604030504040204" pitchFamily="34" charset="0"/>
                <a:ea typeface="楷体_GB2312" pitchFamily="1" charset="-122"/>
              </a:rPr>
              <a:t>普通天文学</a:t>
            </a:r>
          </a:p>
        </p:txBody>
      </p:sp>
      <p:sp>
        <p:nvSpPr>
          <p:cNvPr id="32770" name="Rectangle 2">
            <a:extLst>
              <a:ext uri="{FF2B5EF4-FFF2-40B4-BE49-F238E27FC236}">
                <a16:creationId xmlns:a16="http://schemas.microsoft.com/office/drawing/2014/main" id="{F728180B-1C43-4908-838F-4B848DED1948}"/>
              </a:ext>
            </a:extLst>
          </p:cNvPr>
          <p:cNvSpPr>
            <a:spLocks noGrp="1" noChangeArrowheads="1"/>
          </p:cNvSpPr>
          <p:nvPr>
            <p:ph type="title" idx="4294967295"/>
          </p:nvPr>
        </p:nvSpPr>
        <p:spPr bwMode="auto">
          <a:xfrm>
            <a:off x="1692275" y="1557338"/>
            <a:ext cx="4752975" cy="558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solidFill>
                  <a:schemeClr val="hlink"/>
                </a:solidFill>
                <a:ea typeface="楷体_GB2312" pitchFamily="1" charset="-122"/>
              </a:rPr>
              <a:t>还有一些不可思议的问题</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日期占位符 1">
            <a:extLst>
              <a:ext uri="{FF2B5EF4-FFF2-40B4-BE49-F238E27FC236}">
                <a16:creationId xmlns:a16="http://schemas.microsoft.com/office/drawing/2014/main" id="{D6BD7C45-DF96-4B16-8D5A-88E4571796D4}"/>
              </a:ext>
            </a:extLst>
          </p:cNvPr>
          <p:cNvSpPr txBox="1">
            <a:spLocks noGrp="1" noChangeArrowheads="1"/>
          </p:cNvSpPr>
          <p:nvPr/>
        </p:nvSpPr>
        <p:spPr bwMode="auto">
          <a:xfrm>
            <a:off x="152400" y="63500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400" b="1">
                <a:latin typeface="Verdana" panose="020B0604030504040204" pitchFamily="34" charset="0"/>
                <a:ea typeface="楷体_GB2312" pitchFamily="1" charset="-122"/>
              </a:rPr>
              <a:t>   </a:t>
            </a:r>
            <a:r>
              <a:rPr lang="zh-CN" altLang="en-US" sz="1400" b="1">
                <a:latin typeface="Verdana" panose="020B0604030504040204" pitchFamily="34" charset="0"/>
                <a:ea typeface="楷体_GB2312" pitchFamily="1" charset="-122"/>
              </a:rPr>
              <a:t>普通天文学</a:t>
            </a:r>
          </a:p>
        </p:txBody>
      </p:sp>
      <p:pic>
        <p:nvPicPr>
          <p:cNvPr id="6146" name="Picture 2" descr="china-e1-p01">
            <a:extLst>
              <a:ext uri="{FF2B5EF4-FFF2-40B4-BE49-F238E27FC236}">
                <a16:creationId xmlns:a16="http://schemas.microsoft.com/office/drawing/2014/main" id="{DCD81E5D-FA3A-4833-8CB0-B55A1E72EB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981075"/>
            <a:ext cx="518477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3">
            <a:extLst>
              <a:ext uri="{FF2B5EF4-FFF2-40B4-BE49-F238E27FC236}">
                <a16:creationId xmlns:a16="http://schemas.microsoft.com/office/drawing/2014/main" id="{5B23FCAC-CEA4-4A90-AEF2-3C88C0B8460C}"/>
              </a:ext>
            </a:extLst>
          </p:cNvPr>
          <p:cNvSpPr>
            <a:spLocks noChangeArrowheads="1"/>
          </p:cNvSpPr>
          <p:nvPr/>
        </p:nvSpPr>
        <p:spPr bwMode="auto">
          <a:xfrm>
            <a:off x="7164388" y="2708275"/>
            <a:ext cx="525462"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buClr>
                <a:schemeClr val="tx1"/>
              </a:buClr>
              <a:buFont typeface="Wingdings" panose="05000000000000000000" pitchFamily="2" charset="2"/>
              <a:buNone/>
            </a:pPr>
            <a:r>
              <a:rPr lang="zh-CN" altLang="en-US" sz="2800" b="1">
                <a:solidFill>
                  <a:schemeClr val="hlink"/>
                </a:solidFill>
                <a:latin typeface="Times New Roman" panose="02020603050405020304" pitchFamily="18" charset="0"/>
                <a:ea typeface="楷体_GB2312" pitchFamily="1" charset="-122"/>
              </a:rPr>
              <a:t>盖天说</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日期占位符 3">
            <a:extLst>
              <a:ext uri="{FF2B5EF4-FFF2-40B4-BE49-F238E27FC236}">
                <a16:creationId xmlns:a16="http://schemas.microsoft.com/office/drawing/2014/main" id="{BAC03C5D-5C8B-4399-AC4E-775C8099981B}"/>
              </a:ext>
            </a:extLst>
          </p:cNvPr>
          <p:cNvSpPr txBox="1">
            <a:spLocks noGrp="1" noChangeArrowheads="1"/>
          </p:cNvSpPr>
          <p:nvPr/>
        </p:nvSpPr>
        <p:spPr bwMode="auto">
          <a:xfrm>
            <a:off x="152400" y="63500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400" b="1">
                <a:latin typeface="Verdana" panose="020B0604030504040204" pitchFamily="34" charset="0"/>
                <a:ea typeface="楷体_GB2312" pitchFamily="1" charset="-122"/>
              </a:rPr>
              <a:t>   </a:t>
            </a:r>
            <a:r>
              <a:rPr lang="zh-CN" altLang="en-US" sz="1400" b="1">
                <a:latin typeface="Verdana" panose="020B0604030504040204" pitchFamily="34" charset="0"/>
                <a:ea typeface="楷体_GB2312" pitchFamily="1" charset="-122"/>
              </a:rPr>
              <a:t>普通天文学</a:t>
            </a:r>
          </a:p>
        </p:txBody>
      </p:sp>
      <p:sp>
        <p:nvSpPr>
          <p:cNvPr id="33794" name="Rectangle 2">
            <a:extLst>
              <a:ext uri="{FF2B5EF4-FFF2-40B4-BE49-F238E27FC236}">
                <a16:creationId xmlns:a16="http://schemas.microsoft.com/office/drawing/2014/main" id="{FE490A57-4390-43B1-9477-9D0813FC1EF5}"/>
              </a:ext>
            </a:extLst>
          </p:cNvPr>
          <p:cNvSpPr>
            <a:spLocks noGrp="1" noChangeArrowheads="1"/>
          </p:cNvSpPr>
          <p:nvPr>
            <p:ph type="title" idx="4294967295"/>
          </p:nvPr>
        </p:nvSpPr>
        <p:spPr bwMode="auto">
          <a:xfrm>
            <a:off x="611188" y="1628775"/>
            <a:ext cx="1223962" cy="37163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3600">
                <a:solidFill>
                  <a:schemeClr val="hlink"/>
                </a:solidFill>
                <a:ea typeface="楷体_GB2312" pitchFamily="1" charset="-122"/>
              </a:rPr>
              <a:t>是否存在反物质</a:t>
            </a:r>
          </a:p>
        </p:txBody>
      </p:sp>
      <p:pic>
        <p:nvPicPr>
          <p:cNvPr id="33795" name="Picture 0" descr="issa">
            <a:extLst>
              <a:ext uri="{FF2B5EF4-FFF2-40B4-BE49-F238E27FC236}">
                <a16:creationId xmlns:a16="http://schemas.microsoft.com/office/drawing/2014/main" id="{CC9F01D1-E004-4601-9E2C-6401C29E85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1412875"/>
            <a:ext cx="5832475" cy="466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日期占位符 1">
            <a:extLst>
              <a:ext uri="{FF2B5EF4-FFF2-40B4-BE49-F238E27FC236}">
                <a16:creationId xmlns:a16="http://schemas.microsoft.com/office/drawing/2014/main" id="{780C7E99-2B54-4009-826A-1CD7334F7E6A}"/>
              </a:ext>
            </a:extLst>
          </p:cNvPr>
          <p:cNvSpPr txBox="1">
            <a:spLocks noGrp="1" noChangeArrowheads="1"/>
          </p:cNvSpPr>
          <p:nvPr/>
        </p:nvSpPr>
        <p:spPr bwMode="auto">
          <a:xfrm>
            <a:off x="152400" y="63500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400" b="1">
                <a:latin typeface="Verdana" panose="020B0604030504040204" pitchFamily="34" charset="0"/>
                <a:ea typeface="楷体_GB2312" pitchFamily="1" charset="-122"/>
              </a:rPr>
              <a:t>   </a:t>
            </a:r>
            <a:r>
              <a:rPr lang="zh-CN" altLang="en-US" sz="1400" b="1">
                <a:latin typeface="Verdana" panose="020B0604030504040204" pitchFamily="34" charset="0"/>
                <a:ea typeface="楷体_GB2312" pitchFamily="1" charset="-122"/>
              </a:rPr>
              <a:t>普通天文学</a:t>
            </a:r>
          </a:p>
        </p:txBody>
      </p:sp>
      <p:sp>
        <p:nvSpPr>
          <p:cNvPr id="34818" name="矩形 2">
            <a:extLst>
              <a:ext uri="{FF2B5EF4-FFF2-40B4-BE49-F238E27FC236}">
                <a16:creationId xmlns:a16="http://schemas.microsoft.com/office/drawing/2014/main" id="{3E802D75-CA32-4834-AB68-DC441AB61083}"/>
              </a:ext>
            </a:extLst>
          </p:cNvPr>
          <p:cNvSpPr>
            <a:spLocks noChangeArrowheads="1"/>
          </p:cNvSpPr>
          <p:nvPr/>
        </p:nvSpPr>
        <p:spPr bwMode="auto">
          <a:xfrm>
            <a:off x="539750" y="692150"/>
            <a:ext cx="82804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latin typeface="Times New Roman" panose="02020603050405020304" pitchFamily="18" charset="0"/>
              </a:rPr>
              <a:t>        </a:t>
            </a:r>
            <a:r>
              <a:rPr lang="en-US" altLang="zh-CN" b="1">
                <a:latin typeface="Times New Roman" panose="02020603050405020304" pitchFamily="18" charset="0"/>
              </a:rPr>
              <a:t>2011</a:t>
            </a:r>
            <a:r>
              <a:rPr lang="zh-CN" altLang="en-US" b="1">
                <a:latin typeface="Times New Roman" panose="02020603050405020304" pitchFamily="18" charset="0"/>
              </a:rPr>
              <a:t>诺贝尔物理学奖授予了三位杰出的天体物理学家。他们对超新星进行了系统的观测，发现宇宙正在加速膨胀。此前数年，物理学界一直认为宇宙膨胀的速度是恒定的，或者是越来越慢的。</a:t>
            </a:r>
          </a:p>
        </p:txBody>
      </p:sp>
      <p:pic>
        <p:nvPicPr>
          <p:cNvPr id="34819" name="Picture 2" descr="宇宙正在加速膨胀的发现意义深远。">
            <a:extLst>
              <a:ext uri="{FF2B5EF4-FFF2-40B4-BE49-F238E27FC236}">
                <a16:creationId xmlns:a16="http://schemas.microsoft.com/office/drawing/2014/main" id="{9C4692BE-DB97-488E-B6E3-9039090956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420938"/>
            <a:ext cx="5765800"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日期占位符 3">
            <a:extLst>
              <a:ext uri="{FF2B5EF4-FFF2-40B4-BE49-F238E27FC236}">
                <a16:creationId xmlns:a16="http://schemas.microsoft.com/office/drawing/2014/main" id="{F0417A8D-ADC2-470E-BC51-B76EF94DCE94}"/>
              </a:ext>
            </a:extLst>
          </p:cNvPr>
          <p:cNvSpPr txBox="1">
            <a:spLocks noGrp="1" noChangeArrowheads="1"/>
          </p:cNvSpPr>
          <p:nvPr/>
        </p:nvSpPr>
        <p:spPr bwMode="auto">
          <a:xfrm>
            <a:off x="152400" y="63500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400" b="1">
                <a:latin typeface="Verdana" panose="020B0604030504040204" pitchFamily="34" charset="0"/>
                <a:ea typeface="楷体_GB2312" pitchFamily="1" charset="-122"/>
              </a:rPr>
              <a:t>   </a:t>
            </a:r>
            <a:r>
              <a:rPr lang="zh-CN" altLang="en-US" sz="1400" b="1">
                <a:latin typeface="Verdana" panose="020B0604030504040204" pitchFamily="34" charset="0"/>
                <a:ea typeface="楷体_GB2312" pitchFamily="1" charset="-122"/>
              </a:rPr>
              <a:t>普通天文学</a:t>
            </a:r>
          </a:p>
        </p:txBody>
      </p:sp>
      <p:sp>
        <p:nvSpPr>
          <p:cNvPr id="35842" name="Rectangle 2">
            <a:extLst>
              <a:ext uri="{FF2B5EF4-FFF2-40B4-BE49-F238E27FC236}">
                <a16:creationId xmlns:a16="http://schemas.microsoft.com/office/drawing/2014/main" id="{1C2BCFE0-B29D-4573-A788-2A83FB11EEBB}"/>
              </a:ext>
            </a:extLst>
          </p:cNvPr>
          <p:cNvSpPr>
            <a:spLocks noGrp="1" noChangeArrowheads="1"/>
          </p:cNvSpPr>
          <p:nvPr>
            <p:ph type="title" idx="4294967295"/>
          </p:nvPr>
        </p:nvSpPr>
        <p:spPr bwMode="auto">
          <a:xfrm>
            <a:off x="468313" y="1268413"/>
            <a:ext cx="78486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solidFill>
                  <a:schemeClr val="hlink"/>
                </a:solidFill>
                <a:latin typeface="楷体_GB2312" pitchFamily="1" charset="-122"/>
                <a:ea typeface="楷体_GB2312" pitchFamily="1" charset="-122"/>
                <a:sym typeface="Symbol" panose="05050102010706020507" pitchFamily="18" charset="2"/>
              </a:rPr>
              <a:t></a:t>
            </a:r>
            <a:r>
              <a:rPr lang="zh-CN" altLang="en-US">
                <a:solidFill>
                  <a:schemeClr val="hlink"/>
                </a:solidFill>
                <a:latin typeface="楷体_GB2312" pitchFamily="1" charset="-122"/>
                <a:ea typeface="楷体_GB2312" pitchFamily="1" charset="-122"/>
                <a:sym typeface="Symbol" panose="05050102010706020507" pitchFamily="18" charset="2"/>
              </a:rPr>
              <a:t>和暗能量</a:t>
            </a:r>
            <a:endParaRPr lang="zh-CN" altLang="en-US">
              <a:solidFill>
                <a:schemeClr val="hlink"/>
              </a:solidFill>
              <a:latin typeface="楷体_GB2312" pitchFamily="1" charset="-122"/>
              <a:ea typeface="楷体_GB2312" pitchFamily="1" charset="-122"/>
            </a:endParaRPr>
          </a:p>
        </p:txBody>
      </p:sp>
      <p:pic>
        <p:nvPicPr>
          <p:cNvPr id="35843" name="Picture 3" descr="Snap2">
            <a:extLst>
              <a:ext uri="{FF2B5EF4-FFF2-40B4-BE49-F238E27FC236}">
                <a16:creationId xmlns:a16="http://schemas.microsoft.com/office/drawing/2014/main" id="{9B798083-6521-4BA9-BC27-F8EA3BBB69F4}"/>
              </a:ext>
            </a:extLst>
          </p:cNvPr>
          <p:cNvPicPr>
            <a:picLocks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bwMode="auto">
          <a:xfrm>
            <a:off x="2339975" y="3068638"/>
            <a:ext cx="3529013" cy="10207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日期占位符 1">
            <a:extLst>
              <a:ext uri="{FF2B5EF4-FFF2-40B4-BE49-F238E27FC236}">
                <a16:creationId xmlns:a16="http://schemas.microsoft.com/office/drawing/2014/main" id="{194E4070-B76F-4A52-A963-C3541FC24C07}"/>
              </a:ext>
            </a:extLst>
          </p:cNvPr>
          <p:cNvSpPr txBox="1">
            <a:spLocks noGrp="1" noChangeArrowheads="1"/>
          </p:cNvSpPr>
          <p:nvPr/>
        </p:nvSpPr>
        <p:spPr bwMode="auto">
          <a:xfrm>
            <a:off x="152400" y="63500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400" b="1">
                <a:latin typeface="Verdana" panose="020B0604030504040204" pitchFamily="34" charset="0"/>
                <a:ea typeface="楷体_GB2312" pitchFamily="1" charset="-122"/>
              </a:rPr>
              <a:t>   </a:t>
            </a:r>
            <a:r>
              <a:rPr lang="zh-CN" altLang="en-US" sz="1400" b="1">
                <a:latin typeface="Verdana" panose="020B0604030504040204" pitchFamily="34" charset="0"/>
                <a:ea typeface="楷体_GB2312" pitchFamily="1" charset="-122"/>
              </a:rPr>
              <a:t>普通天文学</a:t>
            </a:r>
          </a:p>
        </p:txBody>
      </p:sp>
      <p:graphicFrame>
        <p:nvGraphicFramePr>
          <p:cNvPr id="36866" name="Object 2">
            <a:extLst>
              <a:ext uri="{FF2B5EF4-FFF2-40B4-BE49-F238E27FC236}">
                <a16:creationId xmlns:a16="http://schemas.microsoft.com/office/drawing/2014/main" id="{5526A054-337E-40E4-8514-1E4B1057F3E9}"/>
              </a:ext>
            </a:extLst>
          </p:cNvPr>
          <p:cNvGraphicFramePr>
            <a:graphicFrameLocks noChangeAspect="1"/>
          </p:cNvGraphicFramePr>
          <p:nvPr/>
        </p:nvGraphicFramePr>
        <p:xfrm>
          <a:off x="0" y="0"/>
          <a:ext cx="9144000" cy="6846888"/>
        </p:xfrm>
        <a:graphic>
          <a:graphicData uri="http://schemas.openxmlformats.org/presentationml/2006/ole">
            <mc:AlternateContent xmlns:mc="http://schemas.openxmlformats.org/markup-compatibility/2006">
              <mc:Choice xmlns:v="urn:schemas-microsoft-com:vml" Requires="v">
                <p:oleObj spid="_x0000_s36867" name="Slide" r:id="rId3" imgW="4207320" imgH="3151080" progId="PowerPoint.Slide.8">
                  <p:embed/>
                </p:oleObj>
              </mc:Choice>
              <mc:Fallback>
                <p:oleObj name="Slide" r:id="rId3" imgW="4207320" imgH="3151080" progId="PowerPoint.Slid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4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日期占位符 3">
            <a:extLst>
              <a:ext uri="{FF2B5EF4-FFF2-40B4-BE49-F238E27FC236}">
                <a16:creationId xmlns:a16="http://schemas.microsoft.com/office/drawing/2014/main" id="{2A353D8A-BCAD-427F-A0E0-C87376394061}"/>
              </a:ext>
            </a:extLst>
          </p:cNvPr>
          <p:cNvSpPr txBox="1">
            <a:spLocks noGrp="1" noChangeArrowheads="1"/>
          </p:cNvSpPr>
          <p:nvPr/>
        </p:nvSpPr>
        <p:spPr bwMode="auto">
          <a:xfrm>
            <a:off x="152400" y="63500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400" b="1">
                <a:latin typeface="Verdana" panose="020B0604030504040204" pitchFamily="34" charset="0"/>
                <a:ea typeface="楷体_GB2312" pitchFamily="1" charset="-122"/>
              </a:rPr>
              <a:t>   </a:t>
            </a:r>
            <a:r>
              <a:rPr lang="zh-CN" altLang="en-US" sz="1400" b="1">
                <a:latin typeface="Verdana" panose="020B0604030504040204" pitchFamily="34" charset="0"/>
                <a:ea typeface="楷体_GB2312" pitchFamily="1" charset="-122"/>
              </a:rPr>
              <a:t>普通天文学</a:t>
            </a:r>
          </a:p>
        </p:txBody>
      </p:sp>
      <p:pic>
        <p:nvPicPr>
          <p:cNvPr id="37890" name="Picture 4">
            <a:extLst>
              <a:ext uri="{FF2B5EF4-FFF2-40B4-BE49-F238E27FC236}">
                <a16:creationId xmlns:a16="http://schemas.microsoft.com/office/drawing/2014/main" id="{60DBD2F4-4A87-43CB-A40A-273F3CCE2A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205038"/>
            <a:ext cx="8532812"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Rectangle 2">
            <a:extLst>
              <a:ext uri="{FF2B5EF4-FFF2-40B4-BE49-F238E27FC236}">
                <a16:creationId xmlns:a16="http://schemas.microsoft.com/office/drawing/2014/main" id="{005C3B1E-9E6A-491D-8968-4D432A4F51F8}"/>
              </a:ext>
            </a:extLst>
          </p:cNvPr>
          <p:cNvSpPr>
            <a:spLocks noChangeArrowheads="1"/>
          </p:cNvSpPr>
          <p:nvPr/>
        </p:nvSpPr>
        <p:spPr bwMode="auto">
          <a:xfrm>
            <a:off x="1116013" y="1196975"/>
            <a:ext cx="27606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2800" b="1">
                <a:solidFill>
                  <a:schemeClr val="hlink"/>
                </a:solidFill>
                <a:latin typeface="Times New Roman" panose="02020603050405020304" pitchFamily="18" charset="0"/>
                <a:ea typeface="楷体_GB2312" pitchFamily="1" charset="-122"/>
              </a:rPr>
              <a:t>宇宙有开端么？</a:t>
            </a:r>
            <a:r>
              <a:rPr lang="zh-CN" altLang="en-US">
                <a:latin typeface="Times New Roman" panose="02020603050405020304" pitchFamily="18"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日期占位符 1">
            <a:extLst>
              <a:ext uri="{FF2B5EF4-FFF2-40B4-BE49-F238E27FC236}">
                <a16:creationId xmlns:a16="http://schemas.microsoft.com/office/drawing/2014/main" id="{7D706D00-0CEC-4DA0-B30C-C198E2E272D4}"/>
              </a:ext>
            </a:extLst>
          </p:cNvPr>
          <p:cNvSpPr txBox="1">
            <a:spLocks noGrp="1" noChangeArrowheads="1"/>
          </p:cNvSpPr>
          <p:nvPr/>
        </p:nvSpPr>
        <p:spPr bwMode="auto">
          <a:xfrm>
            <a:off x="152400" y="63500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400" b="1">
                <a:latin typeface="Verdana" panose="020B0604030504040204" pitchFamily="34" charset="0"/>
                <a:ea typeface="楷体_GB2312" pitchFamily="1" charset="-122"/>
              </a:rPr>
              <a:t>   </a:t>
            </a:r>
            <a:r>
              <a:rPr lang="zh-CN" altLang="en-US" sz="1400" b="1">
                <a:latin typeface="Verdana" panose="020B0604030504040204" pitchFamily="34" charset="0"/>
                <a:ea typeface="楷体_GB2312" pitchFamily="1" charset="-122"/>
              </a:rPr>
              <a:t>普通天文学</a:t>
            </a:r>
          </a:p>
        </p:txBody>
      </p:sp>
      <p:pic>
        <p:nvPicPr>
          <p:cNvPr id="7170" name="Picture 2" descr="china-pop03-p01">
            <a:extLst>
              <a:ext uri="{FF2B5EF4-FFF2-40B4-BE49-F238E27FC236}">
                <a16:creationId xmlns:a16="http://schemas.microsoft.com/office/drawing/2014/main" id="{E6B66142-29FA-48F5-ADF4-8D79517A9B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052513"/>
            <a:ext cx="5256212"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a:extLst>
              <a:ext uri="{FF2B5EF4-FFF2-40B4-BE49-F238E27FC236}">
                <a16:creationId xmlns:a16="http://schemas.microsoft.com/office/drawing/2014/main" id="{9CE41077-A196-4662-A2A0-AED17EC769A1}"/>
              </a:ext>
            </a:extLst>
          </p:cNvPr>
          <p:cNvSpPr>
            <a:spLocks noChangeArrowheads="1"/>
          </p:cNvSpPr>
          <p:nvPr/>
        </p:nvSpPr>
        <p:spPr bwMode="auto">
          <a:xfrm>
            <a:off x="7164388" y="3141663"/>
            <a:ext cx="503237"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chemeClr val="hlink"/>
                </a:solidFill>
                <a:latin typeface="Times New Roman" panose="02020603050405020304" pitchFamily="18" charset="0"/>
                <a:ea typeface="楷体_GB2312" pitchFamily="1" charset="-122"/>
              </a:rPr>
              <a:t>浑天说</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文本占位符 9217">
            <a:extLst>
              <a:ext uri="{FF2B5EF4-FFF2-40B4-BE49-F238E27FC236}">
                <a16:creationId xmlns:a16="http://schemas.microsoft.com/office/drawing/2014/main" id="{C1378F12-5D6A-4254-9684-5EB8B6369C39}"/>
              </a:ext>
            </a:extLst>
          </p:cNvPr>
          <p:cNvSpPr>
            <a:spLocks noChangeArrowheads="1"/>
          </p:cNvSpPr>
          <p:nvPr>
            <p:ph type="body" idx="1"/>
          </p:nvPr>
        </p:nvSpPr>
        <p:spPr bwMode="auto">
          <a:xfrm>
            <a:off x="252413" y="765175"/>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zh-CN" altLang="en-US">
                <a:solidFill>
                  <a:schemeClr val="tx1"/>
                </a:solidFill>
                <a:latin typeface="华文楷体" panose="02010600040101010101" pitchFamily="2" charset="-122"/>
                <a:ea typeface="华文楷体" panose="02010600040101010101" pitchFamily="2" charset="-122"/>
              </a:rPr>
              <a:t>宣夜说主张“日月众星，自然浮生于虚空之中，其行其上，皆须气焉”，创造了天体漂浮于气体中的理论，并且在它的进一步发展中认为连天体自身、包括遥远的恒星和银河都是由气体组成。</a:t>
            </a:r>
          </a:p>
          <a:p>
            <a:pPr>
              <a:lnSpc>
                <a:spcPct val="80000"/>
              </a:lnSpc>
              <a:buFont typeface="Wingdings" panose="05000000000000000000" pitchFamily="2" charset="2"/>
              <a:buNone/>
            </a:pPr>
            <a:endParaRPr lang="zh-CN" altLang="en-US">
              <a:solidFill>
                <a:schemeClr val="tx1"/>
              </a:solidFill>
              <a:latin typeface="华文楷体" panose="02010600040101010101" pitchFamily="2" charset="-122"/>
              <a:ea typeface="华文楷体" panose="02010600040101010101" pitchFamily="2" charset="-122"/>
            </a:endParaRPr>
          </a:p>
          <a:p>
            <a:pPr>
              <a:lnSpc>
                <a:spcPct val="80000"/>
              </a:lnSpc>
            </a:pPr>
            <a:r>
              <a:rPr lang="zh-CN" altLang="en-US">
                <a:solidFill>
                  <a:schemeClr val="tx1"/>
                </a:solidFill>
                <a:latin typeface="华文楷体" panose="02010600040101010101" pitchFamily="2" charset="-122"/>
                <a:ea typeface="华文楷体" panose="02010600040101010101" pitchFamily="2" charset="-122"/>
              </a:rPr>
              <a:t>宣夜说首先认为“天了无质”</a:t>
            </a:r>
            <a:r>
              <a:rPr lang="en-US" altLang="zh-CN">
                <a:solidFill>
                  <a:schemeClr val="tx1"/>
                </a:solidFill>
                <a:latin typeface="华文楷体" panose="02010600040101010101" pitchFamily="2" charset="-122"/>
                <a:ea typeface="华文楷体" panose="02010600040101010101" pitchFamily="2" charset="-122"/>
              </a:rPr>
              <a:t>——</a:t>
            </a:r>
            <a:r>
              <a:rPr lang="zh-CN" altLang="en-US">
                <a:solidFill>
                  <a:schemeClr val="tx1"/>
                </a:solidFill>
                <a:latin typeface="华文楷体" panose="02010600040101010101" pitchFamily="2" charset="-122"/>
                <a:ea typeface="华文楷体" panose="02010600040101010101" pitchFamily="2" charset="-122"/>
              </a:rPr>
              <a:t>否认了有形质的天，包孕着无限宇宙的思想。它不仅认为宇宙在空间上是无边无际的，而且还进一步提出宇宙在时间上也是无始无终的、无限的思想。</a:t>
            </a:r>
          </a:p>
          <a:p>
            <a:pPr>
              <a:lnSpc>
                <a:spcPct val="80000"/>
              </a:lnSpc>
            </a:pPr>
            <a:endParaRPr lang="zh-CN" altLang="en-US">
              <a:solidFill>
                <a:schemeClr val="tx1"/>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218">
                                            <p:txEl>
                                              <p:pRg st="2" end="2"/>
                                            </p:txEl>
                                          </p:spTgt>
                                        </p:tgtEl>
                                        <p:attrNameLst>
                                          <p:attrName>style.visibility</p:attrName>
                                        </p:attrNameLst>
                                      </p:cBhvr>
                                      <p:to>
                                        <p:strVal val="visible"/>
                                      </p:to>
                                    </p:set>
                                    <p:animEffect transition="in" filter="box(in)">
                                      <p:cBhvr>
                                        <p:cTn id="7" dur="500"/>
                                        <p:tgtEl>
                                          <p:spTgt spid="92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日期占位符 3">
            <a:extLst>
              <a:ext uri="{FF2B5EF4-FFF2-40B4-BE49-F238E27FC236}">
                <a16:creationId xmlns:a16="http://schemas.microsoft.com/office/drawing/2014/main" id="{B62CD685-29B3-4223-B5AF-BAADB83F912D}"/>
              </a:ext>
            </a:extLst>
          </p:cNvPr>
          <p:cNvSpPr txBox="1">
            <a:spLocks noGrp="1" noChangeArrowheads="1"/>
          </p:cNvSpPr>
          <p:nvPr/>
        </p:nvSpPr>
        <p:spPr bwMode="auto">
          <a:xfrm>
            <a:off x="152400" y="63500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400" b="1">
                <a:latin typeface="Verdana" panose="020B0604030504040204" pitchFamily="34" charset="0"/>
                <a:ea typeface="楷体_GB2312" pitchFamily="1" charset="-122"/>
              </a:rPr>
              <a:t>   </a:t>
            </a:r>
            <a:r>
              <a:rPr lang="zh-CN" altLang="en-US" sz="1400" b="1">
                <a:latin typeface="Verdana" panose="020B0604030504040204" pitchFamily="34" charset="0"/>
                <a:ea typeface="楷体_GB2312" pitchFamily="1" charset="-122"/>
              </a:rPr>
              <a:t>普通天文学</a:t>
            </a:r>
          </a:p>
        </p:txBody>
      </p:sp>
      <p:sp>
        <p:nvSpPr>
          <p:cNvPr id="9218" name="Rectangle 2">
            <a:extLst>
              <a:ext uri="{FF2B5EF4-FFF2-40B4-BE49-F238E27FC236}">
                <a16:creationId xmlns:a16="http://schemas.microsoft.com/office/drawing/2014/main" id="{002F5AE9-6E74-4584-B370-DA66F3AC6977}"/>
              </a:ext>
            </a:extLst>
          </p:cNvPr>
          <p:cNvSpPr>
            <a:spLocks noGrp="1" noChangeArrowheads="1"/>
          </p:cNvSpPr>
          <p:nvPr>
            <p:ph type="title" idx="4294967295"/>
          </p:nvPr>
        </p:nvSpPr>
        <p:spPr bwMode="auto">
          <a:xfrm>
            <a:off x="457200" y="304800"/>
            <a:ext cx="78486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solidFill>
                  <a:srgbClr val="002060"/>
                </a:solidFill>
                <a:latin typeface="楷体_GB2312" pitchFamily="1" charset="-122"/>
                <a:ea typeface="楷体_GB2312" pitchFamily="1" charset="-122"/>
              </a:rPr>
              <a:t>§9.2 </a:t>
            </a:r>
            <a:r>
              <a:rPr lang="zh-CN" altLang="en-US">
                <a:solidFill>
                  <a:srgbClr val="002060"/>
                </a:solidFill>
                <a:latin typeface="楷体_GB2312" pitchFamily="1" charset="-122"/>
                <a:ea typeface="楷体_GB2312" pitchFamily="1" charset="-122"/>
              </a:rPr>
              <a:t>欧洲宇宙学的发展</a:t>
            </a:r>
          </a:p>
        </p:txBody>
      </p:sp>
      <p:sp>
        <p:nvSpPr>
          <p:cNvPr id="9219" name="Rectangle 3">
            <a:extLst>
              <a:ext uri="{FF2B5EF4-FFF2-40B4-BE49-F238E27FC236}">
                <a16:creationId xmlns:a16="http://schemas.microsoft.com/office/drawing/2014/main" id="{1B457699-FF83-471F-822C-A338F4292B58}"/>
              </a:ext>
            </a:extLst>
          </p:cNvPr>
          <p:cNvSpPr>
            <a:spLocks noGrp="1" noChangeArrowheads="1"/>
          </p:cNvSpPr>
          <p:nvPr>
            <p:ph type="body" idx="4294967295"/>
          </p:nvPr>
        </p:nvSpPr>
        <p:spPr bwMode="auto">
          <a:xfrm>
            <a:off x="468313" y="1557338"/>
            <a:ext cx="8229600" cy="4073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buFont typeface="Wingdings" panose="05000000000000000000" pitchFamily="2" charset="2"/>
              <a:buNone/>
            </a:pPr>
            <a:r>
              <a:rPr lang="zh-CN" altLang="en-US">
                <a:solidFill>
                  <a:schemeClr val="hlink"/>
                </a:solidFill>
                <a:latin typeface="楷体_GB2312" pitchFamily="1" charset="-122"/>
                <a:ea typeface="楷体_GB2312" pitchFamily="1" charset="-122"/>
              </a:rPr>
              <a:t>托勒密 </a:t>
            </a:r>
            <a:r>
              <a:rPr lang="zh-CN" altLang="en-US">
                <a:solidFill>
                  <a:schemeClr val="hlink"/>
                </a:solidFill>
                <a:ea typeface="楷体_GB2312" pitchFamily="1" charset="-122"/>
              </a:rPr>
              <a:t>“</a:t>
            </a:r>
            <a:r>
              <a:rPr lang="zh-CN" altLang="en-US">
                <a:solidFill>
                  <a:schemeClr val="hlink"/>
                </a:solidFill>
                <a:latin typeface="楷体_GB2312" pitchFamily="1" charset="-122"/>
                <a:ea typeface="楷体_GB2312" pitchFamily="1" charset="-122"/>
              </a:rPr>
              <a:t>地心说</a:t>
            </a:r>
            <a:r>
              <a:rPr lang="zh-CN" altLang="en-US">
                <a:solidFill>
                  <a:schemeClr val="hlink"/>
                </a:solidFill>
                <a:ea typeface="楷体_GB2312" pitchFamily="1" charset="-122"/>
              </a:rPr>
              <a:t>”</a:t>
            </a:r>
            <a:endParaRPr lang="zh-CN" altLang="en-US">
              <a:solidFill>
                <a:schemeClr val="hlink"/>
              </a:solidFill>
              <a:latin typeface="楷体_GB2312" pitchFamily="1" charset="-122"/>
              <a:ea typeface="楷体_GB2312" pitchFamily="1" charset="-122"/>
            </a:endParaRPr>
          </a:p>
          <a:p>
            <a:pPr eaLnBrk="1" hangingPunct="1">
              <a:lnSpc>
                <a:spcPct val="90000"/>
              </a:lnSpc>
              <a:buFont typeface="Wingdings" panose="05000000000000000000" pitchFamily="2" charset="2"/>
              <a:buNone/>
            </a:pPr>
            <a:r>
              <a:rPr lang="zh-CN" altLang="en-US">
                <a:solidFill>
                  <a:schemeClr val="hlink"/>
                </a:solidFill>
                <a:latin typeface="楷体_GB2312" pitchFamily="1" charset="-122"/>
                <a:ea typeface="楷体_GB2312" pitchFamily="1" charset="-122"/>
              </a:rPr>
              <a:t>哥白尼 </a:t>
            </a:r>
            <a:r>
              <a:rPr lang="zh-CN" altLang="en-US">
                <a:solidFill>
                  <a:schemeClr val="hlink"/>
                </a:solidFill>
                <a:ea typeface="楷体_GB2312" pitchFamily="1" charset="-122"/>
              </a:rPr>
              <a:t>“</a:t>
            </a:r>
            <a:r>
              <a:rPr lang="zh-CN" altLang="en-US">
                <a:solidFill>
                  <a:schemeClr val="hlink"/>
                </a:solidFill>
                <a:latin typeface="楷体_GB2312" pitchFamily="1" charset="-122"/>
                <a:ea typeface="楷体_GB2312" pitchFamily="1" charset="-122"/>
              </a:rPr>
              <a:t>日心说</a:t>
            </a:r>
            <a:r>
              <a:rPr lang="zh-CN" altLang="en-US">
                <a:solidFill>
                  <a:schemeClr val="hlink"/>
                </a:solidFill>
                <a:ea typeface="楷体_GB2312" pitchFamily="1" charset="-122"/>
              </a:rPr>
              <a:t>”</a:t>
            </a:r>
            <a:r>
              <a:rPr lang="zh-CN" altLang="en-US">
                <a:solidFill>
                  <a:schemeClr val="hlink"/>
                </a:solidFill>
                <a:latin typeface="楷体_GB2312" pitchFamily="1" charset="-122"/>
                <a:ea typeface="楷体_GB2312" pitchFamily="1" charset="-122"/>
              </a:rPr>
              <a:t> 、布鲁诺</a:t>
            </a:r>
          </a:p>
          <a:p>
            <a:pPr eaLnBrk="1" hangingPunct="1">
              <a:lnSpc>
                <a:spcPct val="90000"/>
              </a:lnSpc>
              <a:buFont typeface="Wingdings" panose="05000000000000000000" pitchFamily="2" charset="2"/>
              <a:buNone/>
            </a:pPr>
            <a:r>
              <a:rPr lang="zh-CN" altLang="en-US">
                <a:solidFill>
                  <a:schemeClr val="hlink"/>
                </a:solidFill>
                <a:latin typeface="楷体_GB2312" pitchFamily="1" charset="-122"/>
                <a:ea typeface="楷体_GB2312" pitchFamily="1" charset="-122"/>
              </a:rPr>
              <a:t>伽利略</a:t>
            </a:r>
          </a:p>
          <a:p>
            <a:pPr eaLnBrk="1" hangingPunct="1">
              <a:lnSpc>
                <a:spcPct val="90000"/>
              </a:lnSpc>
              <a:buFont typeface="Wingdings" panose="05000000000000000000" pitchFamily="2" charset="2"/>
              <a:buNone/>
            </a:pPr>
            <a:r>
              <a:rPr lang="zh-CN" altLang="en-US">
                <a:solidFill>
                  <a:schemeClr val="hlink"/>
                </a:solidFill>
                <a:latin typeface="楷体_GB2312" pitchFamily="1" charset="-122"/>
                <a:ea typeface="楷体_GB2312" pitchFamily="1" charset="-122"/>
              </a:rPr>
              <a:t>开普勒 、第谷</a:t>
            </a:r>
          </a:p>
          <a:p>
            <a:pPr eaLnBrk="1" hangingPunct="1">
              <a:lnSpc>
                <a:spcPct val="90000"/>
              </a:lnSpc>
              <a:buFont typeface="Wingdings" panose="05000000000000000000" pitchFamily="2" charset="2"/>
              <a:buNone/>
            </a:pPr>
            <a:r>
              <a:rPr lang="zh-CN" altLang="en-US">
                <a:solidFill>
                  <a:schemeClr val="hlink"/>
                </a:solidFill>
                <a:latin typeface="楷体_GB2312" pitchFamily="1" charset="-122"/>
                <a:ea typeface="楷体_GB2312" pitchFamily="1" charset="-122"/>
              </a:rPr>
              <a:t>牛顿 、哈雷</a:t>
            </a:r>
          </a:p>
          <a:p>
            <a:pPr eaLnBrk="1" hangingPunct="1">
              <a:lnSpc>
                <a:spcPct val="90000"/>
              </a:lnSpc>
              <a:buFont typeface="Wingdings" panose="05000000000000000000" pitchFamily="2" charset="2"/>
              <a:buNone/>
            </a:pPr>
            <a:r>
              <a:rPr lang="zh-CN" altLang="en-US">
                <a:solidFill>
                  <a:schemeClr val="hlink"/>
                </a:solidFill>
                <a:latin typeface="楷体_GB2312" pitchFamily="1" charset="-122"/>
                <a:ea typeface="楷体_GB2312" pitchFamily="1" charset="-122"/>
              </a:rPr>
              <a:t>康德 、拉普拉斯</a:t>
            </a:r>
          </a:p>
          <a:p>
            <a:pPr eaLnBrk="1" hangingPunct="1">
              <a:lnSpc>
                <a:spcPct val="90000"/>
              </a:lnSpc>
              <a:buFont typeface="Wingdings" panose="05000000000000000000" pitchFamily="2" charset="2"/>
              <a:buNone/>
            </a:pPr>
            <a:r>
              <a:rPr lang="zh-CN" altLang="en-US">
                <a:solidFill>
                  <a:schemeClr val="hlink"/>
                </a:solidFill>
                <a:latin typeface="楷体_GB2312" pitchFamily="1" charset="-122"/>
                <a:ea typeface="楷体_GB2312" pitchFamily="1" charset="-122"/>
              </a:rPr>
              <a:t>赫歇尔</a:t>
            </a:r>
          </a:p>
          <a:p>
            <a:pPr eaLnBrk="1" hangingPunct="1">
              <a:lnSpc>
                <a:spcPct val="90000"/>
              </a:lnSpc>
              <a:buFont typeface="Wingdings" panose="05000000000000000000" pitchFamily="2" charset="2"/>
              <a:buNone/>
            </a:pPr>
            <a:endParaRPr lang="en-US" altLang="zh-CN">
              <a:solidFill>
                <a:schemeClr val="hlink"/>
              </a:solidFill>
              <a:latin typeface="楷体_GB2312" pitchFamily="1" charset="-122"/>
              <a:ea typeface="楷体_GB2312" pitchFamily="1"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日期占位符 3">
            <a:extLst>
              <a:ext uri="{FF2B5EF4-FFF2-40B4-BE49-F238E27FC236}">
                <a16:creationId xmlns:a16="http://schemas.microsoft.com/office/drawing/2014/main" id="{0A0BDE19-D320-4AC9-9E8A-A52F6167B485}"/>
              </a:ext>
            </a:extLst>
          </p:cNvPr>
          <p:cNvSpPr txBox="1">
            <a:spLocks noGrp="1" noChangeArrowheads="1"/>
          </p:cNvSpPr>
          <p:nvPr/>
        </p:nvSpPr>
        <p:spPr bwMode="auto">
          <a:xfrm>
            <a:off x="152400" y="63500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400" b="1">
                <a:latin typeface="Verdana" panose="020B0604030504040204" pitchFamily="34" charset="0"/>
                <a:ea typeface="楷体_GB2312" pitchFamily="1" charset="-122"/>
              </a:rPr>
              <a:t>   </a:t>
            </a:r>
            <a:r>
              <a:rPr lang="zh-CN" altLang="en-US" sz="1400" b="1">
                <a:latin typeface="Verdana" panose="020B0604030504040204" pitchFamily="34" charset="0"/>
                <a:ea typeface="楷体_GB2312" pitchFamily="1" charset="-122"/>
              </a:rPr>
              <a:t>普通天文学</a:t>
            </a:r>
          </a:p>
        </p:txBody>
      </p:sp>
      <p:sp>
        <p:nvSpPr>
          <p:cNvPr id="10242" name="Rectangle 2">
            <a:extLst>
              <a:ext uri="{FF2B5EF4-FFF2-40B4-BE49-F238E27FC236}">
                <a16:creationId xmlns:a16="http://schemas.microsoft.com/office/drawing/2014/main" id="{0435ED66-55D2-466A-960F-9FD4A1AB079E}"/>
              </a:ext>
            </a:extLst>
          </p:cNvPr>
          <p:cNvSpPr>
            <a:spLocks noGrp="1" noChangeArrowheads="1"/>
          </p:cNvSpPr>
          <p:nvPr>
            <p:ph type="title" idx="4294967295"/>
          </p:nvPr>
        </p:nvSpPr>
        <p:spPr bwMode="auto">
          <a:xfrm>
            <a:off x="457200" y="304800"/>
            <a:ext cx="78486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solidFill>
                  <a:srgbClr val="002060"/>
                </a:solidFill>
                <a:latin typeface="楷体_GB2312" pitchFamily="1" charset="-122"/>
                <a:ea typeface="楷体_GB2312" pitchFamily="1" charset="-122"/>
              </a:rPr>
              <a:t>§9.3 </a:t>
            </a:r>
            <a:r>
              <a:rPr lang="zh-CN" altLang="en-US">
                <a:solidFill>
                  <a:srgbClr val="002060"/>
                </a:solidFill>
                <a:latin typeface="楷体_GB2312" pitchFamily="1" charset="-122"/>
                <a:ea typeface="楷体_GB2312" pitchFamily="1" charset="-122"/>
              </a:rPr>
              <a:t>现代宇宙学</a:t>
            </a:r>
          </a:p>
        </p:txBody>
      </p:sp>
      <p:sp>
        <p:nvSpPr>
          <p:cNvPr id="11268" name="Rectangle 3">
            <a:extLst>
              <a:ext uri="{FF2B5EF4-FFF2-40B4-BE49-F238E27FC236}">
                <a16:creationId xmlns:a16="http://schemas.microsoft.com/office/drawing/2014/main" id="{4CDB4B64-C7FA-4C9D-9FA7-15FA32B8E109}"/>
              </a:ext>
            </a:extLst>
          </p:cNvPr>
          <p:cNvSpPr>
            <a:spLocks noGrp="1" noChangeArrowheads="1"/>
          </p:cNvSpPr>
          <p:nvPr>
            <p:ph type="body" idx="4294967295"/>
          </p:nvPr>
        </p:nvSpPr>
        <p:spPr bwMode="auto">
          <a:xfrm>
            <a:off x="395288" y="1052513"/>
            <a:ext cx="8748712" cy="52562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buFont typeface="Wingdings" panose="05000000000000000000" pitchFamily="2" charset="2"/>
              <a:buNone/>
            </a:pPr>
            <a:r>
              <a:rPr lang="zh-CN" altLang="en-US" sz="2000">
                <a:solidFill>
                  <a:schemeClr val="hlink"/>
                </a:solidFill>
                <a:ea typeface="楷体_GB2312" pitchFamily="1" charset="-122"/>
              </a:rPr>
              <a:t>一、牛顿的静态宇宙模型</a:t>
            </a:r>
          </a:p>
          <a:p>
            <a:pPr eaLnBrk="1" hangingPunct="1">
              <a:lnSpc>
                <a:spcPct val="90000"/>
              </a:lnSpc>
              <a:buFont typeface="Wingdings" panose="05000000000000000000" pitchFamily="2" charset="2"/>
              <a:buNone/>
            </a:pPr>
            <a:r>
              <a:rPr lang="en-US" altLang="zh-CN" sz="2000">
                <a:solidFill>
                  <a:schemeClr val="hlink"/>
                </a:solidFill>
                <a:latin typeface="楷体_GB2312" pitchFamily="1" charset="-122"/>
                <a:ea typeface="楷体_GB2312" pitchFamily="1" charset="-122"/>
              </a:rPr>
              <a:t>1.</a:t>
            </a:r>
            <a:r>
              <a:rPr lang="zh-CN" altLang="en-US" sz="2000">
                <a:solidFill>
                  <a:schemeClr val="hlink"/>
                </a:solidFill>
                <a:ea typeface="楷体_GB2312" pitchFamily="1" charset="-122"/>
              </a:rPr>
              <a:t>时间和空间是绝对的，相互独立的；</a:t>
            </a:r>
          </a:p>
          <a:p>
            <a:pPr eaLnBrk="1" hangingPunct="1">
              <a:lnSpc>
                <a:spcPct val="90000"/>
              </a:lnSpc>
              <a:buFont typeface="Wingdings" panose="05000000000000000000" pitchFamily="2" charset="2"/>
              <a:buNone/>
            </a:pPr>
            <a:r>
              <a:rPr lang="en-US" altLang="zh-CN" sz="2000">
                <a:solidFill>
                  <a:schemeClr val="hlink"/>
                </a:solidFill>
                <a:latin typeface="楷体_GB2312" pitchFamily="1" charset="-122"/>
                <a:ea typeface="楷体_GB2312" pitchFamily="1" charset="-122"/>
              </a:rPr>
              <a:t>2.</a:t>
            </a:r>
            <a:r>
              <a:rPr lang="zh-CN" altLang="en-US" sz="2000">
                <a:solidFill>
                  <a:schemeClr val="hlink"/>
                </a:solidFill>
                <a:ea typeface="楷体_GB2312" pitchFamily="1" charset="-122"/>
              </a:rPr>
              <a:t>时间和空间都是无限的。</a:t>
            </a:r>
          </a:p>
          <a:p>
            <a:pPr eaLnBrk="1" hangingPunct="1">
              <a:lnSpc>
                <a:spcPct val="90000"/>
              </a:lnSpc>
              <a:buFont typeface="Wingdings" panose="05000000000000000000" pitchFamily="2" charset="2"/>
              <a:buNone/>
            </a:pPr>
            <a:r>
              <a:rPr lang="zh-CN" altLang="en-US" sz="2000">
                <a:solidFill>
                  <a:schemeClr val="hlink"/>
                </a:solidFill>
                <a:ea typeface="楷体_GB2312" pitchFamily="1" charset="-122"/>
              </a:rPr>
              <a:t>缺陷？物质→引力→宇宙坍缩</a:t>
            </a:r>
          </a:p>
          <a:p>
            <a:pPr eaLnBrk="1" hangingPunct="1">
              <a:lnSpc>
                <a:spcPct val="90000"/>
              </a:lnSpc>
              <a:buFont typeface="Wingdings" panose="05000000000000000000" pitchFamily="2" charset="2"/>
              <a:buNone/>
            </a:pPr>
            <a:r>
              <a:rPr lang="zh-CN" altLang="en-US" sz="2000">
                <a:solidFill>
                  <a:schemeClr val="hlink"/>
                </a:solidFill>
                <a:ea typeface="楷体_GB2312" pitchFamily="1" charset="-122"/>
              </a:rPr>
              <a:t>可能的解决途径：</a:t>
            </a:r>
          </a:p>
          <a:p>
            <a:pPr eaLnBrk="1" hangingPunct="1">
              <a:lnSpc>
                <a:spcPct val="90000"/>
              </a:lnSpc>
              <a:buFont typeface="Wingdings" panose="05000000000000000000" pitchFamily="2" charset="2"/>
              <a:buNone/>
            </a:pPr>
            <a:r>
              <a:rPr lang="en-US" altLang="zh-CN" sz="2000">
                <a:solidFill>
                  <a:schemeClr val="hlink"/>
                </a:solidFill>
                <a:ea typeface="楷体_GB2312" pitchFamily="1" charset="-122"/>
              </a:rPr>
              <a:t>(1) </a:t>
            </a:r>
            <a:r>
              <a:rPr lang="zh-CN" altLang="en-US" sz="2000">
                <a:solidFill>
                  <a:schemeClr val="hlink"/>
                </a:solidFill>
                <a:ea typeface="楷体_GB2312" pitchFamily="1" charset="-122"/>
              </a:rPr>
              <a:t>宇宙在空间和质量上是无限大的，</a:t>
            </a:r>
          </a:p>
          <a:p>
            <a:pPr eaLnBrk="1" hangingPunct="1">
              <a:lnSpc>
                <a:spcPct val="90000"/>
              </a:lnSpc>
              <a:buFont typeface="Wingdings" panose="05000000000000000000" pitchFamily="2" charset="2"/>
              <a:buNone/>
            </a:pPr>
            <a:r>
              <a:rPr lang="en-US" altLang="zh-CN" sz="2000">
                <a:solidFill>
                  <a:schemeClr val="hlink"/>
                </a:solidFill>
                <a:ea typeface="楷体_GB2312" pitchFamily="1" charset="-122"/>
              </a:rPr>
              <a:t>(2) </a:t>
            </a:r>
            <a:r>
              <a:rPr lang="zh-CN" altLang="en-US" sz="2000">
                <a:solidFill>
                  <a:schemeClr val="hlink"/>
                </a:solidFill>
                <a:ea typeface="楷体_GB2312" pitchFamily="1" charset="-122"/>
              </a:rPr>
              <a:t>宇宙在膨胀，</a:t>
            </a:r>
          </a:p>
          <a:p>
            <a:pPr eaLnBrk="1" hangingPunct="1">
              <a:lnSpc>
                <a:spcPct val="90000"/>
              </a:lnSpc>
              <a:buFont typeface="Wingdings" panose="05000000000000000000" pitchFamily="2" charset="2"/>
              <a:buNone/>
            </a:pPr>
            <a:r>
              <a:rPr lang="en-US" altLang="zh-CN" sz="2000">
                <a:solidFill>
                  <a:schemeClr val="hlink"/>
                </a:solidFill>
                <a:ea typeface="楷体_GB2312" pitchFamily="1" charset="-122"/>
              </a:rPr>
              <a:t>(3) </a:t>
            </a:r>
            <a:r>
              <a:rPr lang="zh-CN" altLang="en-US" sz="2000">
                <a:solidFill>
                  <a:schemeClr val="hlink"/>
                </a:solidFill>
                <a:ea typeface="楷体_GB2312" pitchFamily="1" charset="-122"/>
              </a:rPr>
              <a:t>宇宙有起点和终点。</a:t>
            </a:r>
          </a:p>
          <a:p>
            <a:pPr eaLnBrk="1" hangingPunct="1">
              <a:lnSpc>
                <a:spcPct val="90000"/>
              </a:lnSpc>
              <a:buFont typeface="Wingdings" panose="05000000000000000000" pitchFamily="2" charset="2"/>
              <a:buNone/>
            </a:pPr>
            <a:r>
              <a:rPr lang="en-US" altLang="zh-CN" sz="2000">
                <a:solidFill>
                  <a:schemeClr val="hlink"/>
                </a:solidFill>
                <a:ea typeface="楷体_GB2312" pitchFamily="1" charset="-122"/>
              </a:rPr>
              <a:t>(2)</a:t>
            </a:r>
            <a:r>
              <a:rPr lang="zh-CN" altLang="en-US" sz="2000">
                <a:solidFill>
                  <a:schemeClr val="hlink"/>
                </a:solidFill>
                <a:ea typeface="楷体_GB2312" pitchFamily="1" charset="-122"/>
              </a:rPr>
              <a:t>、</a:t>
            </a:r>
            <a:r>
              <a:rPr lang="en-US" altLang="zh-CN" sz="2000">
                <a:solidFill>
                  <a:schemeClr val="hlink"/>
                </a:solidFill>
                <a:ea typeface="楷体_GB2312" pitchFamily="1" charset="-122"/>
              </a:rPr>
              <a:t>(3)</a:t>
            </a:r>
            <a:r>
              <a:rPr lang="zh-CN" altLang="en-US" sz="2000">
                <a:solidFill>
                  <a:schemeClr val="hlink"/>
                </a:solidFill>
                <a:ea typeface="楷体_GB2312" pitchFamily="1" charset="-122"/>
              </a:rPr>
              <a:t>点违反宇宙永恒与稳定的性质，于是牛顿认为宇宙应该是无限的</a:t>
            </a:r>
            <a:r>
              <a:rPr lang="zh-CN" altLang="en-US" sz="2000"/>
              <a:t>。</a:t>
            </a:r>
            <a:endParaRPr lang="zh-CN" altLang="en-US" sz="2000">
              <a:solidFill>
                <a:schemeClr val="hlink"/>
              </a:solidFill>
              <a:ea typeface="楷体_GB2312" pitchFamily="1" charset="-122"/>
            </a:endParaRPr>
          </a:p>
          <a:p>
            <a:pPr eaLnBrk="1" hangingPunct="1">
              <a:lnSpc>
                <a:spcPct val="90000"/>
              </a:lnSpc>
              <a:buFont typeface="Wingdings" panose="05000000000000000000" pitchFamily="2" charset="2"/>
              <a:buNone/>
            </a:pPr>
            <a:r>
              <a:rPr lang="zh-CN" altLang="en-US" sz="2000">
                <a:solidFill>
                  <a:schemeClr val="hlink"/>
                </a:solidFill>
                <a:ea typeface="楷体_GB2312" pitchFamily="1" charset="-122"/>
              </a:rPr>
              <a:t>“奥伯斯佯谬”的提出</a:t>
            </a:r>
          </a:p>
          <a:p>
            <a:pPr eaLnBrk="1" hangingPunct="1">
              <a:lnSpc>
                <a:spcPct val="90000"/>
              </a:lnSpc>
              <a:buFont typeface="Wingdings" panose="05000000000000000000" pitchFamily="2" charset="2"/>
              <a:buNone/>
            </a:pPr>
            <a:r>
              <a:rPr lang="zh-CN" altLang="en-US" sz="2000">
                <a:solidFill>
                  <a:schemeClr val="hlink"/>
                </a:solidFill>
                <a:ea typeface="楷体_GB2312" pitchFamily="1" charset="-122"/>
              </a:rPr>
              <a:t>黑夜为什么是黑的？</a:t>
            </a:r>
          </a:p>
          <a:p>
            <a:pPr eaLnBrk="1" hangingPunct="1">
              <a:lnSpc>
                <a:spcPct val="90000"/>
              </a:lnSpc>
              <a:buFont typeface="Wingdings" panose="05000000000000000000" pitchFamily="2" charset="2"/>
              <a:buNone/>
            </a:pPr>
            <a:r>
              <a:rPr lang="zh-CN" altLang="en-US" sz="2000">
                <a:solidFill>
                  <a:schemeClr val="hlink"/>
                </a:solidFill>
                <a:ea typeface="楷体_GB2312" pitchFamily="1" charset="-122"/>
              </a:rPr>
              <a:t>         如果宇宙是无限的，且恒星的分布是均匀的→在任意视线方向都有一颗恒星→夜晚的天空应该像白天一样明亮积累的星光使得黑夜应该亮如白昼！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anim calcmode="lin" valueType="num">
                                      <p:cBhvr additive="base">
                                        <p:cTn id="7" dur="500" fill="hold"/>
                                        <p:tgtEl>
                                          <p:spTgt spid="112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268">
                                            <p:txEl>
                                              <p:pRg st="1" end="1"/>
                                            </p:txEl>
                                          </p:spTgt>
                                        </p:tgtEl>
                                        <p:attrNameLst>
                                          <p:attrName>style.visibility</p:attrName>
                                        </p:attrNameLst>
                                      </p:cBhvr>
                                      <p:to>
                                        <p:strVal val="visible"/>
                                      </p:to>
                                    </p:set>
                                    <p:anim calcmode="lin" valueType="num">
                                      <p:cBhvr additive="base">
                                        <p:cTn id="11" dur="500" fill="hold"/>
                                        <p:tgtEl>
                                          <p:spTgt spid="1126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26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268">
                                            <p:txEl>
                                              <p:pRg st="2" end="2"/>
                                            </p:txEl>
                                          </p:spTgt>
                                        </p:tgtEl>
                                        <p:attrNameLst>
                                          <p:attrName>style.visibility</p:attrName>
                                        </p:attrNameLst>
                                      </p:cBhvr>
                                      <p:to>
                                        <p:strVal val="visible"/>
                                      </p:to>
                                    </p:set>
                                    <p:anim calcmode="lin" valueType="num">
                                      <p:cBhvr additive="base">
                                        <p:cTn id="15" dur="500" fill="hold"/>
                                        <p:tgtEl>
                                          <p:spTgt spid="1126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26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11268">
                                            <p:txEl>
                                              <p:pRg st="3" end="3"/>
                                            </p:txEl>
                                          </p:spTgt>
                                        </p:tgtEl>
                                        <p:attrNameLst>
                                          <p:attrName>style.visibility</p:attrName>
                                        </p:attrNameLst>
                                      </p:cBhvr>
                                      <p:to>
                                        <p:strVal val="visible"/>
                                      </p:to>
                                    </p:set>
                                    <p:anim calcmode="lin" valueType="num">
                                      <p:cBhvr additive="base">
                                        <p:cTn id="21" dur="500" fill="hold"/>
                                        <p:tgtEl>
                                          <p:spTgt spid="11268">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268">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1268">
                                            <p:txEl>
                                              <p:pRg st="4" end="4"/>
                                            </p:txEl>
                                          </p:spTgt>
                                        </p:tgtEl>
                                        <p:attrNameLst>
                                          <p:attrName>style.visibility</p:attrName>
                                        </p:attrNameLst>
                                      </p:cBhvr>
                                      <p:to>
                                        <p:strVal val="visible"/>
                                      </p:to>
                                    </p:set>
                                    <p:anim calcmode="lin" valueType="num">
                                      <p:cBhvr additive="base">
                                        <p:cTn id="25" dur="500" fill="hold"/>
                                        <p:tgtEl>
                                          <p:spTgt spid="1126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8">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268">
                                            <p:txEl>
                                              <p:pRg st="5" end="5"/>
                                            </p:txEl>
                                          </p:spTgt>
                                        </p:tgtEl>
                                        <p:attrNameLst>
                                          <p:attrName>style.visibility</p:attrName>
                                        </p:attrNameLst>
                                      </p:cBhvr>
                                      <p:to>
                                        <p:strVal val="visible"/>
                                      </p:to>
                                    </p:set>
                                    <p:anim calcmode="lin" valueType="num">
                                      <p:cBhvr additive="base">
                                        <p:cTn id="29" dur="500" fill="hold"/>
                                        <p:tgtEl>
                                          <p:spTgt spid="11268">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268">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1268">
                                            <p:txEl>
                                              <p:pRg st="6" end="6"/>
                                            </p:txEl>
                                          </p:spTgt>
                                        </p:tgtEl>
                                        <p:attrNameLst>
                                          <p:attrName>style.visibility</p:attrName>
                                        </p:attrNameLst>
                                      </p:cBhvr>
                                      <p:to>
                                        <p:strVal val="visible"/>
                                      </p:to>
                                    </p:set>
                                    <p:anim calcmode="lin" valueType="num">
                                      <p:cBhvr additive="base">
                                        <p:cTn id="33" dur="500" fill="hold"/>
                                        <p:tgtEl>
                                          <p:spTgt spid="11268">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268">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1268">
                                            <p:txEl>
                                              <p:pRg st="7" end="7"/>
                                            </p:txEl>
                                          </p:spTgt>
                                        </p:tgtEl>
                                        <p:attrNameLst>
                                          <p:attrName>style.visibility</p:attrName>
                                        </p:attrNameLst>
                                      </p:cBhvr>
                                      <p:to>
                                        <p:strVal val="visible"/>
                                      </p:to>
                                    </p:set>
                                    <p:anim calcmode="lin" valueType="num">
                                      <p:cBhvr additive="base">
                                        <p:cTn id="37" dur="500" fill="hold"/>
                                        <p:tgtEl>
                                          <p:spTgt spid="1126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268">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1268">
                                            <p:txEl>
                                              <p:pRg st="8" end="8"/>
                                            </p:txEl>
                                          </p:spTgt>
                                        </p:tgtEl>
                                        <p:attrNameLst>
                                          <p:attrName>style.visibility</p:attrName>
                                        </p:attrNameLst>
                                      </p:cBhvr>
                                      <p:to>
                                        <p:strVal val="visible"/>
                                      </p:to>
                                    </p:set>
                                    <p:anim calcmode="lin" valueType="num">
                                      <p:cBhvr additive="base">
                                        <p:cTn id="41" dur="500" fill="hold"/>
                                        <p:tgtEl>
                                          <p:spTgt spid="11268">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26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11268">
                                            <p:txEl>
                                              <p:pRg st="9" end="9"/>
                                            </p:txEl>
                                          </p:spTgt>
                                        </p:tgtEl>
                                        <p:attrNameLst>
                                          <p:attrName>style.visibility</p:attrName>
                                        </p:attrNameLst>
                                      </p:cBhvr>
                                      <p:to>
                                        <p:strVal val="visible"/>
                                      </p:to>
                                    </p:set>
                                    <p:anim calcmode="lin" valueType="num">
                                      <p:cBhvr additive="base">
                                        <p:cTn id="47" dur="500" fill="hold"/>
                                        <p:tgtEl>
                                          <p:spTgt spid="11268">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268">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1268">
                                            <p:txEl>
                                              <p:pRg st="10" end="10"/>
                                            </p:txEl>
                                          </p:spTgt>
                                        </p:tgtEl>
                                        <p:attrNameLst>
                                          <p:attrName>style.visibility</p:attrName>
                                        </p:attrNameLst>
                                      </p:cBhvr>
                                      <p:to>
                                        <p:strVal val="visible"/>
                                      </p:to>
                                    </p:set>
                                    <p:anim calcmode="lin" valueType="num">
                                      <p:cBhvr additive="base">
                                        <p:cTn id="51" dur="500" fill="hold"/>
                                        <p:tgtEl>
                                          <p:spTgt spid="11268">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1268">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1268">
                                            <p:txEl>
                                              <p:pRg st="11" end="11"/>
                                            </p:txEl>
                                          </p:spTgt>
                                        </p:tgtEl>
                                        <p:attrNameLst>
                                          <p:attrName>style.visibility</p:attrName>
                                        </p:attrNameLst>
                                      </p:cBhvr>
                                      <p:to>
                                        <p:strVal val="visible"/>
                                      </p:to>
                                    </p:set>
                                    <p:anim calcmode="lin" valueType="num">
                                      <p:cBhvr additive="base">
                                        <p:cTn id="55" dur="500" fill="hold"/>
                                        <p:tgtEl>
                                          <p:spTgt spid="11268">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268">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日期占位符 3">
            <a:extLst>
              <a:ext uri="{FF2B5EF4-FFF2-40B4-BE49-F238E27FC236}">
                <a16:creationId xmlns:a16="http://schemas.microsoft.com/office/drawing/2014/main" id="{070B6B36-207B-4C66-99CB-D7DD1D1057DA}"/>
              </a:ext>
            </a:extLst>
          </p:cNvPr>
          <p:cNvSpPr txBox="1">
            <a:spLocks noGrp="1" noChangeArrowheads="1"/>
          </p:cNvSpPr>
          <p:nvPr/>
        </p:nvSpPr>
        <p:spPr bwMode="auto">
          <a:xfrm>
            <a:off x="152400" y="63500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400" b="1">
                <a:latin typeface="Verdana" panose="020B0604030504040204" pitchFamily="34" charset="0"/>
                <a:ea typeface="楷体_GB2312" pitchFamily="1" charset="-122"/>
              </a:rPr>
              <a:t>   </a:t>
            </a:r>
            <a:r>
              <a:rPr lang="zh-CN" altLang="en-US" sz="1400" b="1">
                <a:latin typeface="Verdana" panose="020B0604030504040204" pitchFamily="34" charset="0"/>
                <a:ea typeface="楷体_GB2312" pitchFamily="1" charset="-122"/>
              </a:rPr>
              <a:t>普通天文学</a:t>
            </a:r>
          </a:p>
        </p:txBody>
      </p:sp>
      <p:sp>
        <p:nvSpPr>
          <p:cNvPr id="12291" name="Rectangle 3">
            <a:extLst>
              <a:ext uri="{FF2B5EF4-FFF2-40B4-BE49-F238E27FC236}">
                <a16:creationId xmlns:a16="http://schemas.microsoft.com/office/drawing/2014/main" id="{065DFB63-6DB1-4E7D-8F5A-E2CF32629E7D}"/>
              </a:ext>
            </a:extLst>
          </p:cNvPr>
          <p:cNvSpPr>
            <a:spLocks noGrp="1" noChangeArrowheads="1"/>
          </p:cNvSpPr>
          <p:nvPr>
            <p:ph type="body" idx="4294967295"/>
          </p:nvPr>
        </p:nvSpPr>
        <p:spPr bwMode="auto">
          <a:xfrm>
            <a:off x="0" y="1341438"/>
            <a:ext cx="9144000" cy="495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None/>
            </a:pPr>
            <a:r>
              <a:rPr lang="zh-CN" altLang="en-US" sz="2400">
                <a:solidFill>
                  <a:schemeClr val="hlink"/>
                </a:solidFill>
                <a:ea typeface="楷体_GB2312" pitchFamily="1" charset="-122"/>
              </a:rPr>
              <a:t>二、爱因斯坦的有限无界宇宙模型（静态宇宙模型）</a:t>
            </a:r>
          </a:p>
          <a:p>
            <a:pPr eaLnBrk="1" hangingPunct="1">
              <a:buFont typeface="Wingdings" panose="05000000000000000000" pitchFamily="2" charset="2"/>
              <a:buNone/>
            </a:pPr>
            <a:r>
              <a:rPr lang="zh-CN" altLang="en-US" sz="2400">
                <a:solidFill>
                  <a:schemeClr val="hlink"/>
                </a:solidFill>
                <a:ea typeface="楷体_GB2312" pitchFamily="1" charset="-122"/>
              </a:rPr>
              <a:t>          </a:t>
            </a:r>
            <a:r>
              <a:rPr lang="en-US" altLang="zh-CN" sz="2400">
                <a:solidFill>
                  <a:schemeClr val="hlink"/>
                </a:solidFill>
                <a:ea typeface="楷体_GB2312" pitchFamily="1" charset="-122"/>
              </a:rPr>
              <a:t>1917</a:t>
            </a:r>
            <a:r>
              <a:rPr lang="zh-CN" altLang="en-US" sz="2400">
                <a:solidFill>
                  <a:schemeClr val="hlink"/>
                </a:solidFill>
                <a:ea typeface="楷体_GB2312" pitchFamily="1" charset="-122"/>
              </a:rPr>
              <a:t>年</a:t>
            </a:r>
            <a:r>
              <a:rPr lang="en-US" altLang="zh-CN" sz="2400">
                <a:solidFill>
                  <a:schemeClr val="hlink"/>
                </a:solidFill>
                <a:ea typeface="楷体_GB2312" pitchFamily="1" charset="-122"/>
              </a:rPr>
              <a:t>Einstein</a:t>
            </a:r>
            <a:r>
              <a:rPr lang="zh-CN" altLang="en-US" sz="2400">
                <a:solidFill>
                  <a:schemeClr val="hlink"/>
                </a:solidFill>
                <a:ea typeface="楷体_GB2312" pitchFamily="1" charset="-122"/>
              </a:rPr>
              <a:t>将广义相对论引力场方程应用于宇宙的结构，发现方程的解是不稳定的，表明宇宙在膨胀或者收缩。</a:t>
            </a:r>
          </a:p>
          <a:p>
            <a:pPr eaLnBrk="1" hangingPunct="1">
              <a:buFont typeface="Wingdings" panose="05000000000000000000" pitchFamily="2" charset="2"/>
              <a:buNone/>
            </a:pPr>
            <a:r>
              <a:rPr lang="zh-CN" altLang="en-US" sz="2400">
                <a:solidFill>
                  <a:schemeClr val="hlink"/>
                </a:solidFill>
                <a:ea typeface="楷体_GB2312" pitchFamily="1" charset="-122"/>
              </a:rPr>
              <a:t>          </a:t>
            </a:r>
            <a:r>
              <a:rPr lang="en-US" altLang="zh-CN" sz="2400">
                <a:solidFill>
                  <a:schemeClr val="hlink"/>
                </a:solidFill>
                <a:ea typeface="楷体_GB2312" pitchFamily="1" charset="-122"/>
              </a:rPr>
              <a:t>Einstein</a:t>
            </a:r>
            <a:r>
              <a:rPr lang="zh-CN" altLang="en-US" sz="2400">
                <a:solidFill>
                  <a:schemeClr val="hlink"/>
                </a:solidFill>
                <a:ea typeface="楷体_GB2312" pitchFamily="1" charset="-122"/>
              </a:rPr>
              <a:t>认为宇宙应该是永恒的、稳定的，为求引力场方程的均匀的和各向同性的解， </a:t>
            </a:r>
            <a:r>
              <a:rPr lang="en-US" altLang="zh-CN" sz="2400">
                <a:solidFill>
                  <a:schemeClr val="hlink"/>
                </a:solidFill>
                <a:ea typeface="楷体_GB2312" pitchFamily="1" charset="-122"/>
              </a:rPr>
              <a:t>Einstein</a:t>
            </a:r>
            <a:r>
              <a:rPr lang="zh-CN" altLang="en-US" sz="2400">
                <a:solidFill>
                  <a:schemeClr val="hlink"/>
                </a:solidFill>
                <a:ea typeface="楷体_GB2312" pitchFamily="1" charset="-122"/>
              </a:rPr>
              <a:t>加入一个起斥力作用“宇宙学常数” </a:t>
            </a:r>
            <a:r>
              <a:rPr lang="en-US" altLang="zh-CN" sz="2400">
                <a:solidFill>
                  <a:schemeClr val="hlink"/>
                </a:solidFill>
                <a:ea typeface="楷体_GB2312" pitchFamily="1" charset="-122"/>
              </a:rPr>
              <a:t>Λ</a:t>
            </a:r>
            <a:r>
              <a:rPr lang="zh-CN" altLang="en-US" sz="2400">
                <a:solidFill>
                  <a:schemeClr val="hlink"/>
                </a:solidFill>
                <a:ea typeface="楷体_GB2312" pitchFamily="1" charset="-122"/>
              </a:rPr>
              <a:t>， 得到一个静态宇宙模型。</a:t>
            </a:r>
          </a:p>
          <a:p>
            <a:pPr eaLnBrk="1" hangingPunct="1">
              <a:buFont typeface="Wingdings" panose="05000000000000000000" pitchFamily="2" charset="2"/>
              <a:buNone/>
            </a:pPr>
            <a:r>
              <a:rPr lang="en-US" altLang="zh-CN" sz="2400">
                <a:solidFill>
                  <a:schemeClr val="hlink"/>
                </a:solidFill>
                <a:ea typeface="楷体_GB2312" pitchFamily="1" charset="-122"/>
              </a:rPr>
              <a:t>1.</a:t>
            </a:r>
            <a:r>
              <a:rPr lang="zh-CN" altLang="en-US" sz="2400">
                <a:solidFill>
                  <a:schemeClr val="hlink"/>
                </a:solidFill>
                <a:ea typeface="楷体_GB2312" pitchFamily="1" charset="-122"/>
              </a:rPr>
              <a:t>现实三维空间没有尽头，不可能有边界；</a:t>
            </a:r>
          </a:p>
          <a:p>
            <a:pPr eaLnBrk="1" hangingPunct="1">
              <a:buFont typeface="Wingdings" panose="05000000000000000000" pitchFamily="2" charset="2"/>
              <a:buNone/>
            </a:pPr>
            <a:r>
              <a:rPr lang="en-US" altLang="zh-CN" sz="2400">
                <a:solidFill>
                  <a:schemeClr val="hlink"/>
                </a:solidFill>
                <a:ea typeface="楷体_GB2312" pitchFamily="1" charset="-122"/>
              </a:rPr>
              <a:t>2.</a:t>
            </a:r>
            <a:r>
              <a:rPr lang="zh-CN" altLang="en-US" sz="2400">
                <a:solidFill>
                  <a:schemeClr val="hlink"/>
                </a:solidFill>
                <a:ea typeface="楷体_GB2312" pitchFamily="1" charset="-122"/>
              </a:rPr>
              <a:t>宇宙无中心。</a:t>
            </a:r>
          </a:p>
          <a:p>
            <a:pPr eaLnBrk="1" hangingPunct="1">
              <a:buFont typeface="Wingdings" panose="05000000000000000000" pitchFamily="2" charset="2"/>
              <a:buNone/>
            </a:pPr>
            <a:r>
              <a:rPr lang="en-US" altLang="zh-CN" sz="2400">
                <a:solidFill>
                  <a:schemeClr val="hlink"/>
                </a:solidFill>
                <a:ea typeface="楷体_GB2312" pitchFamily="1" charset="-122"/>
              </a:rPr>
              <a:t>3.</a:t>
            </a:r>
            <a:r>
              <a:rPr lang="zh-CN" altLang="en-US" sz="2400">
                <a:solidFill>
                  <a:schemeClr val="hlink"/>
                </a:solidFill>
                <a:ea typeface="楷体_GB2312" pitchFamily="1" charset="-122"/>
              </a:rPr>
              <a:t>宇宙的几何性质不随时间改变，但是不稳定的，可以收缩也可以膨胀。</a:t>
            </a:r>
          </a:p>
          <a:p>
            <a:pPr eaLnBrk="1" hangingPunct="1">
              <a:buFont typeface="Wingdings" panose="05000000000000000000" pitchFamily="2" charset="2"/>
              <a:buNone/>
            </a:pPr>
            <a:endParaRPr lang="en-US" altLang="zh-CN" sz="2400">
              <a:solidFill>
                <a:schemeClr val="hlink"/>
              </a:solidFill>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291">
                                            <p:txEl>
                                              <p:pRg st="3" end="3"/>
                                            </p:txEl>
                                          </p:spTgt>
                                        </p:tgtEl>
                                        <p:attrNameLst>
                                          <p:attrName>style.visibility</p:attrName>
                                        </p:attrNameLst>
                                      </p:cBhvr>
                                      <p:to>
                                        <p:strVal val="visible"/>
                                      </p:to>
                                    </p:set>
                                    <p:anim calcmode="lin" valueType="num">
                                      <p:cBhvr additive="base">
                                        <p:cTn id="7" dur="5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291">
                                            <p:txEl>
                                              <p:pRg st="4" end="4"/>
                                            </p:txEl>
                                          </p:spTgt>
                                        </p:tgtEl>
                                        <p:attrNameLst>
                                          <p:attrName>style.visibility</p:attrName>
                                        </p:attrNameLst>
                                      </p:cBhvr>
                                      <p:to>
                                        <p:strVal val="visible"/>
                                      </p:to>
                                    </p:set>
                                    <p:anim calcmode="lin" valueType="num">
                                      <p:cBhvr additive="base">
                                        <p:cTn id="11" dur="500" fill="hold"/>
                                        <p:tgtEl>
                                          <p:spTgt spid="12291">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291">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291">
                                            <p:txEl>
                                              <p:pRg st="5" end="5"/>
                                            </p:txEl>
                                          </p:spTgt>
                                        </p:tgtEl>
                                        <p:attrNameLst>
                                          <p:attrName>style.visibility</p:attrName>
                                        </p:attrNameLst>
                                      </p:cBhvr>
                                      <p:to>
                                        <p:strVal val="visible"/>
                                      </p:to>
                                    </p:set>
                                    <p:anim calcmode="lin" valueType="num">
                                      <p:cBhvr additive="base">
                                        <p:cTn id="15" dur="500" fill="hold"/>
                                        <p:tgtEl>
                                          <p:spTgt spid="12291">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29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2" descr="moebius_strip">
            <a:extLst>
              <a:ext uri="{FF2B5EF4-FFF2-40B4-BE49-F238E27FC236}">
                <a16:creationId xmlns:a16="http://schemas.microsoft.com/office/drawing/2014/main" id="{B1599AD7-7B54-4201-8772-B9FA388978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31913"/>
            <a:ext cx="914400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3 Planets">
  <a:themeElements>
    <a:clrScheme name="">
      <a:dk1>
        <a:srgbClr val="000000"/>
      </a:dk1>
      <a:lt1>
        <a:srgbClr val="FFFFFF"/>
      </a:lt1>
      <a:dk2>
        <a:srgbClr val="39AB39"/>
      </a:dk2>
      <a:lt2>
        <a:srgbClr val="B2B2B2"/>
      </a:lt2>
      <a:accent1>
        <a:srgbClr val="9AC8FA"/>
      </a:accent1>
      <a:accent2>
        <a:srgbClr val="4D8DFF"/>
      </a:accent2>
      <a:accent3>
        <a:srgbClr val="FFFFFF"/>
      </a:accent3>
      <a:accent4>
        <a:srgbClr val="000000"/>
      </a:accent4>
      <a:accent5>
        <a:srgbClr val="CAE0FC"/>
      </a:accent5>
      <a:accent6>
        <a:srgbClr val="447EE5"/>
      </a:accent6>
      <a:hlink>
        <a:srgbClr val="0D0D79"/>
      </a:hlink>
      <a:folHlink>
        <a:srgbClr val="5353FF"/>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 Planets 1">
        <a:dk1>
          <a:srgbClr val="000000"/>
        </a:dk1>
        <a:lt1>
          <a:srgbClr val="FFFFFF"/>
        </a:lt1>
        <a:dk2>
          <a:srgbClr val="39AB39"/>
        </a:dk2>
        <a:lt2>
          <a:srgbClr val="B2B2B2"/>
        </a:lt2>
        <a:accent1>
          <a:srgbClr val="9AC8FA"/>
        </a:accent1>
        <a:accent2>
          <a:srgbClr val="4D8DFF"/>
        </a:accent2>
        <a:accent3>
          <a:srgbClr val="FFFFFF"/>
        </a:accent3>
        <a:accent4>
          <a:srgbClr val="000000"/>
        </a:accent4>
        <a:accent5>
          <a:srgbClr val="CAE0FC"/>
        </a:accent5>
        <a:accent6>
          <a:srgbClr val="457FE7"/>
        </a:accent6>
        <a:hlink>
          <a:srgbClr val="0D0D79"/>
        </a:hlink>
        <a:folHlink>
          <a:srgbClr val="5353FF"/>
        </a:folHlink>
      </a:clrScheme>
      <a:clrMap bg1="lt1" tx1="dk1" bg2="lt2" tx2="dk2" accent1="accent1" accent2="accent2" accent3="accent3" accent4="accent4" accent5="accent5" accent6="accent6" hlink="hlink" folHlink="folHlink"/>
    </a:extraClrScheme>
    <a:extraClrScheme>
      <a:clrScheme name="3 Planets 2">
        <a:dk1>
          <a:srgbClr val="000000"/>
        </a:dk1>
        <a:lt1>
          <a:srgbClr val="FFFFFF"/>
        </a:lt1>
        <a:dk2>
          <a:srgbClr val="39AB39"/>
        </a:dk2>
        <a:lt2>
          <a:srgbClr val="B2B2B2"/>
        </a:lt2>
        <a:accent1>
          <a:srgbClr val="F3E861"/>
        </a:accent1>
        <a:accent2>
          <a:srgbClr val="C7CC02"/>
        </a:accent2>
        <a:accent3>
          <a:srgbClr val="FFFFFF"/>
        </a:accent3>
        <a:accent4>
          <a:srgbClr val="000000"/>
        </a:accent4>
        <a:accent5>
          <a:srgbClr val="F8F2B7"/>
        </a:accent5>
        <a:accent6>
          <a:srgbClr val="B4B902"/>
        </a:accent6>
        <a:hlink>
          <a:srgbClr val="231E18"/>
        </a:hlink>
        <a:folHlink>
          <a:srgbClr val="808000"/>
        </a:folHlink>
      </a:clrScheme>
      <a:clrMap bg1="lt1" tx1="dk1" bg2="lt2" tx2="dk2" accent1="accent1" accent2="accent2" accent3="accent3" accent4="accent4" accent5="accent5" accent6="accent6" hlink="hlink" folHlink="folHlink"/>
    </a:extraClrScheme>
    <a:extraClrScheme>
      <a:clrScheme name="3 Planets 3">
        <a:dk1>
          <a:srgbClr val="000000"/>
        </a:dk1>
        <a:lt1>
          <a:srgbClr val="FFFFFF"/>
        </a:lt1>
        <a:dk2>
          <a:srgbClr val="39AB39"/>
        </a:dk2>
        <a:lt2>
          <a:srgbClr val="B2B2B2"/>
        </a:lt2>
        <a:accent1>
          <a:srgbClr val="D0BBFB"/>
        </a:accent1>
        <a:accent2>
          <a:srgbClr val="9F76FC"/>
        </a:accent2>
        <a:accent3>
          <a:srgbClr val="FFFFFF"/>
        </a:accent3>
        <a:accent4>
          <a:srgbClr val="000000"/>
        </a:accent4>
        <a:accent5>
          <a:srgbClr val="E4DAFD"/>
        </a:accent5>
        <a:accent6>
          <a:srgbClr val="906AE4"/>
        </a:accent6>
        <a:hlink>
          <a:srgbClr val="422757"/>
        </a:hlink>
        <a:folHlink>
          <a:srgbClr val="66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3 Planets">
  <a:themeElements>
    <a:clrScheme name="">
      <a:dk1>
        <a:srgbClr val="000000"/>
      </a:dk1>
      <a:lt1>
        <a:srgbClr val="FFFFFF"/>
      </a:lt1>
      <a:dk2>
        <a:srgbClr val="39AB39"/>
      </a:dk2>
      <a:lt2>
        <a:srgbClr val="B2B2B2"/>
      </a:lt2>
      <a:accent1>
        <a:srgbClr val="9AC8FA"/>
      </a:accent1>
      <a:accent2>
        <a:srgbClr val="4D8DFF"/>
      </a:accent2>
      <a:accent3>
        <a:srgbClr val="FFFFFF"/>
      </a:accent3>
      <a:accent4>
        <a:srgbClr val="000000"/>
      </a:accent4>
      <a:accent5>
        <a:srgbClr val="CAE0FC"/>
      </a:accent5>
      <a:accent6>
        <a:srgbClr val="447EE5"/>
      </a:accent6>
      <a:hlink>
        <a:srgbClr val="0D0D79"/>
      </a:hlink>
      <a:folHlink>
        <a:srgbClr val="5353FF"/>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3 Planets 1">
        <a:dk1>
          <a:srgbClr val="000000"/>
        </a:dk1>
        <a:lt1>
          <a:srgbClr val="FFFFFF"/>
        </a:lt1>
        <a:dk2>
          <a:srgbClr val="39AB39"/>
        </a:dk2>
        <a:lt2>
          <a:srgbClr val="B2B2B2"/>
        </a:lt2>
        <a:accent1>
          <a:srgbClr val="9AC8FA"/>
        </a:accent1>
        <a:accent2>
          <a:srgbClr val="4D8DFF"/>
        </a:accent2>
        <a:accent3>
          <a:srgbClr val="FFFFFF"/>
        </a:accent3>
        <a:accent4>
          <a:srgbClr val="000000"/>
        </a:accent4>
        <a:accent5>
          <a:srgbClr val="CAE0FC"/>
        </a:accent5>
        <a:accent6>
          <a:srgbClr val="457FE7"/>
        </a:accent6>
        <a:hlink>
          <a:srgbClr val="0D0D79"/>
        </a:hlink>
        <a:folHlink>
          <a:srgbClr val="5353FF"/>
        </a:folHlink>
      </a:clrScheme>
      <a:clrMap bg1="lt1" tx1="dk1" bg2="lt2" tx2="dk2" accent1="accent1" accent2="accent2" accent3="accent3" accent4="accent4" accent5="accent5" accent6="accent6" hlink="hlink" folHlink="folHlink"/>
    </a:extraClrScheme>
    <a:extraClrScheme>
      <a:clrScheme name="1_3 Planets 2">
        <a:dk1>
          <a:srgbClr val="000000"/>
        </a:dk1>
        <a:lt1>
          <a:srgbClr val="FFFFFF"/>
        </a:lt1>
        <a:dk2>
          <a:srgbClr val="39AB39"/>
        </a:dk2>
        <a:lt2>
          <a:srgbClr val="B2B2B2"/>
        </a:lt2>
        <a:accent1>
          <a:srgbClr val="F3E861"/>
        </a:accent1>
        <a:accent2>
          <a:srgbClr val="C7CC02"/>
        </a:accent2>
        <a:accent3>
          <a:srgbClr val="FFFFFF"/>
        </a:accent3>
        <a:accent4>
          <a:srgbClr val="000000"/>
        </a:accent4>
        <a:accent5>
          <a:srgbClr val="F8F2B7"/>
        </a:accent5>
        <a:accent6>
          <a:srgbClr val="B4B902"/>
        </a:accent6>
        <a:hlink>
          <a:srgbClr val="231E18"/>
        </a:hlink>
        <a:folHlink>
          <a:srgbClr val="808000"/>
        </a:folHlink>
      </a:clrScheme>
      <a:clrMap bg1="lt1" tx1="dk1" bg2="lt2" tx2="dk2" accent1="accent1" accent2="accent2" accent3="accent3" accent4="accent4" accent5="accent5" accent6="accent6" hlink="hlink" folHlink="folHlink"/>
    </a:extraClrScheme>
    <a:extraClrScheme>
      <a:clrScheme name="1_3 Planets 3">
        <a:dk1>
          <a:srgbClr val="000000"/>
        </a:dk1>
        <a:lt1>
          <a:srgbClr val="FFFFFF"/>
        </a:lt1>
        <a:dk2>
          <a:srgbClr val="39AB39"/>
        </a:dk2>
        <a:lt2>
          <a:srgbClr val="B2B2B2"/>
        </a:lt2>
        <a:accent1>
          <a:srgbClr val="D0BBFB"/>
        </a:accent1>
        <a:accent2>
          <a:srgbClr val="9F76FC"/>
        </a:accent2>
        <a:accent3>
          <a:srgbClr val="FFFFFF"/>
        </a:accent3>
        <a:accent4>
          <a:srgbClr val="000000"/>
        </a:accent4>
        <a:accent5>
          <a:srgbClr val="E4DAFD"/>
        </a:accent5>
        <a:accent6>
          <a:srgbClr val="906AE4"/>
        </a:accent6>
        <a:hlink>
          <a:srgbClr val="422757"/>
        </a:hlink>
        <a:folHlink>
          <a:srgbClr val="66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3 Planets">
  <a:themeElements>
    <a:clrScheme name="">
      <a:dk1>
        <a:srgbClr val="000000"/>
      </a:dk1>
      <a:lt1>
        <a:srgbClr val="FFFFFF"/>
      </a:lt1>
      <a:dk2>
        <a:srgbClr val="39AB39"/>
      </a:dk2>
      <a:lt2>
        <a:srgbClr val="B2B2B2"/>
      </a:lt2>
      <a:accent1>
        <a:srgbClr val="9AC8FA"/>
      </a:accent1>
      <a:accent2>
        <a:srgbClr val="4D8DFF"/>
      </a:accent2>
      <a:accent3>
        <a:srgbClr val="FFFFFF"/>
      </a:accent3>
      <a:accent4>
        <a:srgbClr val="000000"/>
      </a:accent4>
      <a:accent5>
        <a:srgbClr val="CAE0FC"/>
      </a:accent5>
      <a:accent6>
        <a:srgbClr val="447EE5"/>
      </a:accent6>
      <a:hlink>
        <a:srgbClr val="0D0D79"/>
      </a:hlink>
      <a:folHlink>
        <a:srgbClr val="5353FF"/>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3 Planets 1">
        <a:dk1>
          <a:srgbClr val="000000"/>
        </a:dk1>
        <a:lt1>
          <a:srgbClr val="FFFFFF"/>
        </a:lt1>
        <a:dk2>
          <a:srgbClr val="39AB39"/>
        </a:dk2>
        <a:lt2>
          <a:srgbClr val="B2B2B2"/>
        </a:lt2>
        <a:accent1>
          <a:srgbClr val="9AC8FA"/>
        </a:accent1>
        <a:accent2>
          <a:srgbClr val="4D8DFF"/>
        </a:accent2>
        <a:accent3>
          <a:srgbClr val="FFFFFF"/>
        </a:accent3>
        <a:accent4>
          <a:srgbClr val="000000"/>
        </a:accent4>
        <a:accent5>
          <a:srgbClr val="CAE0FC"/>
        </a:accent5>
        <a:accent6>
          <a:srgbClr val="457FE7"/>
        </a:accent6>
        <a:hlink>
          <a:srgbClr val="0D0D79"/>
        </a:hlink>
        <a:folHlink>
          <a:srgbClr val="5353FF"/>
        </a:folHlink>
      </a:clrScheme>
      <a:clrMap bg1="lt1" tx1="dk1" bg2="lt2" tx2="dk2" accent1="accent1" accent2="accent2" accent3="accent3" accent4="accent4" accent5="accent5" accent6="accent6" hlink="hlink" folHlink="folHlink"/>
    </a:extraClrScheme>
    <a:extraClrScheme>
      <a:clrScheme name="2_3 Planets 2">
        <a:dk1>
          <a:srgbClr val="000000"/>
        </a:dk1>
        <a:lt1>
          <a:srgbClr val="FFFFFF"/>
        </a:lt1>
        <a:dk2>
          <a:srgbClr val="39AB39"/>
        </a:dk2>
        <a:lt2>
          <a:srgbClr val="B2B2B2"/>
        </a:lt2>
        <a:accent1>
          <a:srgbClr val="F3E861"/>
        </a:accent1>
        <a:accent2>
          <a:srgbClr val="C7CC02"/>
        </a:accent2>
        <a:accent3>
          <a:srgbClr val="FFFFFF"/>
        </a:accent3>
        <a:accent4>
          <a:srgbClr val="000000"/>
        </a:accent4>
        <a:accent5>
          <a:srgbClr val="F8F2B7"/>
        </a:accent5>
        <a:accent6>
          <a:srgbClr val="B4B902"/>
        </a:accent6>
        <a:hlink>
          <a:srgbClr val="231E18"/>
        </a:hlink>
        <a:folHlink>
          <a:srgbClr val="808000"/>
        </a:folHlink>
      </a:clrScheme>
      <a:clrMap bg1="lt1" tx1="dk1" bg2="lt2" tx2="dk2" accent1="accent1" accent2="accent2" accent3="accent3" accent4="accent4" accent5="accent5" accent6="accent6" hlink="hlink" folHlink="folHlink"/>
    </a:extraClrScheme>
    <a:extraClrScheme>
      <a:clrScheme name="2_3 Planets 3">
        <a:dk1>
          <a:srgbClr val="000000"/>
        </a:dk1>
        <a:lt1>
          <a:srgbClr val="FFFFFF"/>
        </a:lt1>
        <a:dk2>
          <a:srgbClr val="39AB39"/>
        </a:dk2>
        <a:lt2>
          <a:srgbClr val="B2B2B2"/>
        </a:lt2>
        <a:accent1>
          <a:srgbClr val="D0BBFB"/>
        </a:accent1>
        <a:accent2>
          <a:srgbClr val="9F76FC"/>
        </a:accent2>
        <a:accent3>
          <a:srgbClr val="FFFFFF"/>
        </a:accent3>
        <a:accent4>
          <a:srgbClr val="000000"/>
        </a:accent4>
        <a:accent5>
          <a:srgbClr val="E4DAFD"/>
        </a:accent5>
        <a:accent6>
          <a:srgbClr val="906AE4"/>
        </a:accent6>
        <a:hlink>
          <a:srgbClr val="422757"/>
        </a:hlink>
        <a:folHlink>
          <a:srgbClr val="66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1022</Words>
  <Application>Microsoft Office PowerPoint</Application>
  <PresentationFormat>全屏显示(4:3)</PresentationFormat>
  <Paragraphs>124</Paragraphs>
  <Slides>34</Slides>
  <Notes>0</Notes>
  <HiddenSlides>0</HiddenSlides>
  <MMClips>0</MMClips>
  <ScaleCrop>false</ScaleCrop>
  <HeadingPairs>
    <vt:vector size="8" baseType="variant">
      <vt:variant>
        <vt:lpstr>已用的字体</vt:lpstr>
      </vt:variant>
      <vt:variant>
        <vt:i4>14</vt:i4>
      </vt:variant>
      <vt:variant>
        <vt:lpstr>主题</vt:lpstr>
      </vt:variant>
      <vt:variant>
        <vt:i4>3</vt:i4>
      </vt:variant>
      <vt:variant>
        <vt:lpstr>嵌入 OLE 服务器</vt:lpstr>
      </vt:variant>
      <vt:variant>
        <vt:i4>1</vt:i4>
      </vt:variant>
      <vt:variant>
        <vt:lpstr>幻灯片标题</vt:lpstr>
      </vt:variant>
      <vt:variant>
        <vt:i4>34</vt:i4>
      </vt:variant>
    </vt:vector>
  </HeadingPairs>
  <TitlesOfParts>
    <vt:vector size="52" baseType="lpstr">
      <vt:lpstr>Arial</vt:lpstr>
      <vt:lpstr>宋体</vt:lpstr>
      <vt:lpstr>Wingdings</vt:lpstr>
      <vt:lpstr>Times New Roman</vt:lpstr>
      <vt:lpstr>Verdana</vt:lpstr>
      <vt:lpstr>Calibri</vt:lpstr>
      <vt:lpstr>楷体_GB2312</vt:lpstr>
      <vt:lpstr>Gulim</vt:lpstr>
      <vt:lpstr>Symbol</vt:lpstr>
      <vt:lpstr>新宋体</vt:lpstr>
      <vt:lpstr>华文楷体</vt:lpstr>
      <vt:lpstr>新宋体</vt:lpstr>
      <vt:lpstr>微软雅黑</vt:lpstr>
      <vt:lpstr>宋体</vt:lpstr>
      <vt:lpstr>3 Planets</vt:lpstr>
      <vt:lpstr>1_3 Planets</vt:lpstr>
      <vt:lpstr>2_3 Planets</vt:lpstr>
      <vt:lpstr>Microsoft PowerPoint 97-2003 幻灯片</vt:lpstr>
      <vt:lpstr>        第八章       宇宙学</vt:lpstr>
      <vt:lpstr>§9.1 中国古代宇宙观</vt:lpstr>
      <vt:lpstr>PowerPoint 演示文稿</vt:lpstr>
      <vt:lpstr>PowerPoint 演示文稿</vt:lpstr>
      <vt:lpstr>PowerPoint 演示文稿</vt:lpstr>
      <vt:lpstr>§9.2 欧洲宇宙学的发展</vt:lpstr>
      <vt:lpstr>§9.3 现代宇宙学</vt:lpstr>
      <vt:lpstr>PowerPoint 演示文稿</vt:lpstr>
      <vt:lpstr>PowerPoint 演示文稿</vt:lpstr>
      <vt:lpstr>PowerPoint 演示文稿</vt:lpstr>
      <vt:lpstr>§9.4 大爆炸宇宙模型-标准宇宙模型</vt:lpstr>
      <vt:lpstr>PowerPoint 演示文稿</vt:lpstr>
      <vt:lpstr>广义相对论</vt:lpstr>
      <vt:lpstr>PowerPoint 演示文稿</vt:lpstr>
      <vt:lpstr>哈勃定律</vt:lpstr>
      <vt:lpstr>膨胀的宇宙</vt:lpstr>
      <vt:lpstr>微波背景辐射—20世纪四大天文发现之一</vt:lpstr>
      <vt:lpstr>PowerPoint 演示文稿</vt:lpstr>
      <vt:lpstr>宇宙背景探测者（COBE）采集的数据形成了著名的宇宙背景探辐射各向异性地图</vt:lpstr>
      <vt:lpstr>PowerPoint 演示文稿</vt:lpstr>
      <vt:lpstr>元素的合成</vt:lpstr>
      <vt:lpstr>PowerPoint 演示文稿</vt:lpstr>
      <vt:lpstr>那些观测证据支持大爆炸？</vt:lpstr>
      <vt:lpstr>宇宙最初演化史 — 3分45秒</vt:lpstr>
      <vt:lpstr>PowerPoint 演示文稿</vt:lpstr>
      <vt:lpstr>§9.6 宇宙的年龄</vt:lpstr>
      <vt:lpstr> §9.7  宇宙的未来</vt:lpstr>
      <vt:lpstr>PowerPoint 演示文稿</vt:lpstr>
      <vt:lpstr>还有一些不可思议的问题</vt:lpstr>
      <vt:lpstr>是否存在反物质</vt:lpstr>
      <vt:lpstr>PowerPoint 演示文稿</vt:lpstr>
      <vt:lpstr>和暗能量</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第八章       宇宙学</dc:title>
  <dc:creator>Mr.Hope</dc:creator>
  <cp:lastModifiedBy>张伯望</cp:lastModifiedBy>
  <cp:revision>1</cp:revision>
  <dcterms:modified xsi:type="dcterms:W3CDTF">2017-09-08T05:15:16Z</dcterms:modified>
</cp:coreProperties>
</file>