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26"/>
  </p:notesMasterIdLst>
  <p:sldIdLst>
    <p:sldId id="391" r:id="rId2"/>
    <p:sldId id="407" r:id="rId3"/>
    <p:sldId id="438" r:id="rId4"/>
    <p:sldId id="413" r:id="rId5"/>
    <p:sldId id="417" r:id="rId6"/>
    <p:sldId id="418" r:id="rId7"/>
    <p:sldId id="419" r:id="rId8"/>
    <p:sldId id="420" r:id="rId9"/>
    <p:sldId id="440" r:id="rId10"/>
    <p:sldId id="423" r:id="rId11"/>
    <p:sldId id="424" r:id="rId12"/>
    <p:sldId id="425" r:id="rId13"/>
    <p:sldId id="426" r:id="rId14"/>
    <p:sldId id="435" r:id="rId15"/>
    <p:sldId id="427" r:id="rId16"/>
    <p:sldId id="428" r:id="rId17"/>
    <p:sldId id="429" r:id="rId18"/>
    <p:sldId id="437" r:id="rId19"/>
    <p:sldId id="430" r:id="rId20"/>
    <p:sldId id="443" r:id="rId21"/>
    <p:sldId id="432" r:id="rId22"/>
    <p:sldId id="433" r:id="rId23"/>
    <p:sldId id="434" r:id="rId24"/>
    <p:sldId id="439" r:id="rId25"/>
  </p:sldIdLst>
  <p:sldSz cx="9144000" cy="6858000" type="screen4x3"/>
  <p:notesSz cx="6858000" cy="9144000"/>
  <p:defaultTextStyle>
    <a:defPPr>
      <a:defRPr lang="zh-CN"/>
    </a:defPPr>
    <a:lvl1pPr algn="l" rtl="0" eaLnBrk="0" fontAlgn="base" hangingPunct="0">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800" b="1" kern="1200">
        <a:solidFill>
          <a:srgbClr val="1C1C1C"/>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rgbClr val="1C1C1C"/>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319">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00CC"/>
    <a:srgbClr val="FFFFFF"/>
    <a:srgbClr val="000066"/>
    <a:srgbClr val="996600"/>
    <a:srgbClr val="FFFFCC"/>
    <a:srgbClr val="CC00C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32" autoAdjust="0"/>
    <p:restoredTop sz="94826" autoAdjust="0"/>
  </p:normalViewPr>
  <p:slideViewPr>
    <p:cSldViewPr>
      <p:cViewPr>
        <p:scale>
          <a:sx n="75" d="100"/>
          <a:sy n="75" d="100"/>
        </p:scale>
        <p:origin x="1260" y="40"/>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vl1pPr>
          </a:lstStyle>
          <a:p>
            <a:pPr>
              <a:defRPr/>
            </a:pPr>
            <a:endParaRPr lang="en-US" altLang="zh-CN"/>
          </a:p>
        </p:txBody>
      </p:sp>
      <p:sp>
        <p:nvSpPr>
          <p:cNvPr id="16179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179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179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ltLang="zh-CN"/>
          </a:p>
        </p:txBody>
      </p:sp>
      <p:sp>
        <p:nvSpPr>
          <p:cNvPr id="16179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DB56C34-DFD7-4022-95A9-881E633137F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p:spPr>
      </p:sp>
      <p:sp>
        <p:nvSpPr>
          <p:cNvPr id="26627" name="备注占位符 2"/>
          <p:cNvSpPr>
            <a:spLocks noGrp="1"/>
          </p:cNvSpPr>
          <p:nvPr>
            <p:ph type="body" idx="1"/>
          </p:nvPr>
        </p:nvSpPr>
        <p:spPr>
          <a:noFill/>
        </p:spPr>
        <p:txBody>
          <a:bodyPr/>
          <a:lstStyle/>
          <a:p>
            <a:endParaRPr lang="zh-CN" altLang="en-US" smtClean="0"/>
          </a:p>
        </p:txBody>
      </p:sp>
      <p:sp>
        <p:nvSpPr>
          <p:cNvPr id="26628" name="灯片编号占位符 3"/>
          <p:cNvSpPr>
            <a:spLocks noGrp="1"/>
          </p:cNvSpPr>
          <p:nvPr>
            <p:ph type="sldNum" sz="quarter" idx="5"/>
          </p:nvPr>
        </p:nvSpPr>
        <p:spPr>
          <a:noFill/>
        </p:spPr>
        <p:txBody>
          <a:bodyPr/>
          <a:lstStyle>
            <a:lvl1pPr>
              <a:defRPr sz="2800" b="1">
                <a:solidFill>
                  <a:srgbClr val="1C1C1C"/>
                </a:solidFill>
                <a:latin typeface="Times New Roman" panose="02020603050405020304" pitchFamily="18" charset="0"/>
                <a:ea typeface="宋体" panose="02010600030101010101" pitchFamily="2" charset="-122"/>
              </a:defRPr>
            </a:lvl1pPr>
            <a:lvl2pPr marL="742950" indent="-285750">
              <a:defRPr sz="2800" b="1">
                <a:solidFill>
                  <a:srgbClr val="1C1C1C"/>
                </a:solidFill>
                <a:latin typeface="Times New Roman" panose="02020603050405020304" pitchFamily="18" charset="0"/>
                <a:ea typeface="宋体" panose="02010600030101010101" pitchFamily="2" charset="-122"/>
              </a:defRPr>
            </a:lvl2pPr>
            <a:lvl3pPr marL="1143000" indent="-228600">
              <a:defRPr sz="2800" b="1">
                <a:solidFill>
                  <a:srgbClr val="1C1C1C"/>
                </a:solidFill>
                <a:latin typeface="Times New Roman" panose="02020603050405020304" pitchFamily="18" charset="0"/>
                <a:ea typeface="宋体" panose="02010600030101010101" pitchFamily="2" charset="-122"/>
              </a:defRPr>
            </a:lvl3pPr>
            <a:lvl4pPr marL="1600200" indent="-228600">
              <a:defRPr sz="2800" b="1">
                <a:solidFill>
                  <a:srgbClr val="1C1C1C"/>
                </a:solidFill>
                <a:latin typeface="Times New Roman" panose="02020603050405020304" pitchFamily="18" charset="0"/>
                <a:ea typeface="宋体" panose="02010600030101010101" pitchFamily="2" charset="-122"/>
              </a:defRPr>
            </a:lvl4pPr>
            <a:lvl5pPr marL="2057400" indent="-228600">
              <a:defRPr sz="2800" b="1">
                <a:solidFill>
                  <a:srgbClr val="1C1C1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1C1C1C"/>
                </a:solidFill>
                <a:latin typeface="Times New Roman" panose="02020603050405020304" pitchFamily="18" charset="0"/>
                <a:ea typeface="宋体" panose="02010600030101010101" pitchFamily="2" charset="-122"/>
              </a:defRPr>
            </a:lvl9pPr>
          </a:lstStyle>
          <a:p>
            <a:fld id="{1FADA96E-FC25-46DA-8F74-66316230CD51}" type="slidenum">
              <a:rPr lang="en-US" altLang="zh-CN" sz="1200" smtClean="0"/>
              <a:pPr/>
              <a:t>5</a:t>
            </a:fld>
            <a:endParaRPr lang="en-US" altLang="zh-CN"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8" name="Rectangle 46"/>
          <p:cNvSpPr>
            <a:spLocks noGrp="1" noChangeArrowheads="1"/>
          </p:cNvSpPr>
          <p:nvPr>
            <p:ph idx="1"/>
          </p:nvPr>
        </p:nvSpPr>
        <p:spPr bwMode="auto">
          <a:xfrm>
            <a:off x="456042" y="832792"/>
            <a:ext cx="8230758" cy="554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zh-CN" altLang="en-US" sz="32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a:defRPr lang="zh-CN" altLang="en-US"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2pPr>
            <a:lvl3pPr>
              <a:defRPr lang="zh-CN" altLang="en-US" sz="24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3pPr>
            <a:lvl4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4pPr>
            <a:lvl5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5p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Tree>
    <p:extLst>
      <p:ext uri="{BB962C8B-B14F-4D97-AF65-F5344CB8AC3E}">
        <p14:creationId xmlns:p14="http://schemas.microsoft.com/office/powerpoint/2010/main" val="232311310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6"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D75E31C4-2DB5-4F06-B8F4-49BCC699C811}" type="slidenum">
              <a:rPr lang="en-US" altLang="zh-CN"/>
              <a:pPr>
                <a:defRPr/>
              </a:pPr>
              <a:t>‹#›</a:t>
            </a:fld>
            <a:endParaRPr lang="en-US" altLang="zh-CN"/>
          </a:p>
        </p:txBody>
      </p:sp>
    </p:spTree>
    <p:extLst>
      <p:ext uri="{BB962C8B-B14F-4D97-AF65-F5344CB8AC3E}">
        <p14:creationId xmlns:p14="http://schemas.microsoft.com/office/powerpoint/2010/main" val="1337369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dirty="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6"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B02E7320-89F5-4CFB-9DDC-86B202270F09}" type="slidenum">
              <a:rPr lang="en-US" altLang="zh-CN"/>
              <a:pPr>
                <a:defRPr/>
              </a:pPr>
              <a:t>‹#›</a:t>
            </a:fld>
            <a:endParaRPr lang="en-US" altLang="zh-CN"/>
          </a:p>
        </p:txBody>
      </p:sp>
    </p:spTree>
    <p:extLst>
      <p:ext uri="{BB962C8B-B14F-4D97-AF65-F5344CB8AC3E}">
        <p14:creationId xmlns:p14="http://schemas.microsoft.com/office/powerpoint/2010/main" val="3676260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5"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6"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8576273-5B63-4BAA-90C5-A56C463AB23B}" type="slidenum">
              <a:rPr lang="en-US" altLang="zh-CN"/>
              <a:pPr>
                <a:defRPr/>
              </a:pPr>
              <a:t>‹#›</a:t>
            </a:fld>
            <a:endParaRPr lang="en-US" altLang="zh-CN"/>
          </a:p>
        </p:txBody>
      </p:sp>
    </p:spTree>
    <p:extLst>
      <p:ext uri="{BB962C8B-B14F-4D97-AF65-F5344CB8AC3E}">
        <p14:creationId xmlns:p14="http://schemas.microsoft.com/office/powerpoint/2010/main" val="478592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30912" cy="59531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5"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6"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566C58EF-B4C3-4A5A-9991-077C04C687FA}" type="slidenum">
              <a:rPr lang="en-US" altLang="zh-CN"/>
              <a:pPr>
                <a:defRPr/>
              </a:pPr>
              <a:t>‹#›</a:t>
            </a:fld>
            <a:endParaRPr lang="en-US" altLang="zh-CN"/>
          </a:p>
        </p:txBody>
      </p:sp>
    </p:spTree>
    <p:extLst>
      <p:ext uri="{BB962C8B-B14F-4D97-AF65-F5344CB8AC3E}">
        <p14:creationId xmlns:p14="http://schemas.microsoft.com/office/powerpoint/2010/main" val="2152930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42913" y="103188"/>
            <a:ext cx="8243887" cy="59531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4"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5"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AC90C69-8416-4D9F-99DB-2CCF548C9C55}" type="slidenum">
              <a:rPr lang="en-US" altLang="zh-CN"/>
              <a:pPr>
                <a:defRPr/>
              </a:pPr>
              <a:t>‹#›</a:t>
            </a:fld>
            <a:endParaRPr lang="en-US" altLang="zh-CN"/>
          </a:p>
        </p:txBody>
      </p:sp>
    </p:spTree>
    <p:extLst>
      <p:ext uri="{BB962C8B-B14F-4D97-AF65-F5344CB8AC3E}">
        <p14:creationId xmlns:p14="http://schemas.microsoft.com/office/powerpoint/2010/main" val="2342606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42913" y="103188"/>
            <a:ext cx="8243887" cy="131445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510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03663"/>
            <a:ext cx="4038600" cy="2152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7"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8"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AC85BF6-BA37-4441-9D57-53333759EB71}" type="slidenum">
              <a:rPr lang="en-US" altLang="zh-CN"/>
              <a:pPr>
                <a:defRPr/>
              </a:pPr>
              <a:t>‹#›</a:t>
            </a:fld>
            <a:endParaRPr lang="en-US" altLang="zh-CN"/>
          </a:p>
        </p:txBody>
      </p:sp>
    </p:spTree>
    <p:extLst>
      <p:ext uri="{BB962C8B-B14F-4D97-AF65-F5344CB8AC3E}">
        <p14:creationId xmlns:p14="http://schemas.microsoft.com/office/powerpoint/2010/main" val="3862027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16632"/>
            <a:ext cx="9143999" cy="1301006"/>
          </a:xfrm>
          <a:solidFill>
            <a:schemeClr val="bg1"/>
          </a:solidFill>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456113"/>
          </a:xfrm>
        </p:spPr>
        <p:txBody>
          <a:bodyPr/>
          <a:lstStyle/>
          <a:p>
            <a:pPr lvl="0"/>
            <a:endParaRPr lang="zh-CN" altLang="en-US" noProof="0" dirty="0" smtClean="0"/>
          </a:p>
        </p:txBody>
      </p:sp>
      <p:sp>
        <p:nvSpPr>
          <p:cNvPr id="4"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5"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6"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90219BB7-D1E4-4946-9886-8C1874798BBD}" type="slidenum">
              <a:rPr lang="en-US" altLang="zh-CN"/>
              <a:pPr>
                <a:defRPr/>
              </a:pPr>
              <a:t>‹#›</a:t>
            </a:fld>
            <a:endParaRPr lang="en-US" altLang="zh-CN"/>
          </a:p>
        </p:txBody>
      </p:sp>
    </p:spTree>
    <p:extLst>
      <p:ext uri="{BB962C8B-B14F-4D97-AF65-F5344CB8AC3E}">
        <p14:creationId xmlns:p14="http://schemas.microsoft.com/office/powerpoint/2010/main" val="323055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42913" y="103188"/>
            <a:ext cx="8243887" cy="131445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510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510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03663"/>
            <a:ext cx="4038600" cy="2152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03663"/>
            <a:ext cx="4038600" cy="2152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8"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9"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D147499-E444-4765-90C0-04C39E53F6F1}" type="slidenum">
              <a:rPr lang="en-US" altLang="zh-CN"/>
              <a:pPr>
                <a:defRPr/>
              </a:pPr>
              <a:t>‹#›</a:t>
            </a:fld>
            <a:endParaRPr lang="en-US" altLang="zh-CN"/>
          </a:p>
        </p:txBody>
      </p:sp>
    </p:spTree>
    <p:extLst>
      <p:ext uri="{BB962C8B-B14F-4D97-AF65-F5344CB8AC3E}">
        <p14:creationId xmlns:p14="http://schemas.microsoft.com/office/powerpoint/2010/main" val="16088061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8" name="Rectangle 46"/>
          <p:cNvSpPr>
            <a:spLocks noGrp="1" noChangeArrowheads="1"/>
          </p:cNvSpPr>
          <p:nvPr>
            <p:ph idx="1"/>
          </p:nvPr>
        </p:nvSpPr>
        <p:spPr bwMode="auto">
          <a:xfrm>
            <a:off x="456042" y="832792"/>
            <a:ext cx="8230758" cy="554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zh-CN" altLang="en-US" sz="32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a:defRPr lang="zh-CN" altLang="en-US"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2pPr>
            <a:lvl3pPr>
              <a:defRPr lang="zh-CN" altLang="en-US" sz="24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3pPr>
            <a:lvl4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4pPr>
            <a:lvl5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5p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Tree>
    <p:extLst>
      <p:ext uri="{BB962C8B-B14F-4D97-AF65-F5344CB8AC3E}">
        <p14:creationId xmlns:p14="http://schemas.microsoft.com/office/powerpoint/2010/main" val="2775747339"/>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7" name="标题 6"/>
          <p:cNvSpPr>
            <a:spLocks noGrp="1"/>
          </p:cNvSpPr>
          <p:nvPr>
            <p:ph type="title"/>
          </p:nvPr>
        </p:nvSpPr>
        <p:spPr>
          <a:xfrm>
            <a:off x="457200" y="44624"/>
            <a:ext cx="8229600" cy="994122"/>
          </a:xfrm>
        </p:spPr>
        <p:txBody>
          <a:bodyPr/>
          <a:lstStyle>
            <a:lvl1pPr>
              <a:defRPr sz="4800" b="1">
                <a:solidFill>
                  <a:srgbClr val="00006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extLst/>
          </a:lstStyle>
          <a:p>
            <a:r>
              <a:rPr lang="zh-CN" altLang="en-US" dirty="0" smtClean="0"/>
              <a:t>单击此处编辑母版标题样式</a:t>
            </a:r>
            <a:endParaRPr lang="en-US" dirty="0"/>
          </a:p>
        </p:txBody>
      </p:sp>
    </p:spTree>
    <p:extLst>
      <p:ext uri="{BB962C8B-B14F-4D97-AF65-F5344CB8AC3E}">
        <p14:creationId xmlns:p14="http://schemas.microsoft.com/office/powerpoint/2010/main" val="855098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8" name="Rectangle 46"/>
          <p:cNvSpPr>
            <a:spLocks noGrp="1" noChangeArrowheads="1"/>
          </p:cNvSpPr>
          <p:nvPr>
            <p:ph idx="1"/>
          </p:nvPr>
        </p:nvSpPr>
        <p:spPr bwMode="auto">
          <a:xfrm>
            <a:off x="456042" y="832792"/>
            <a:ext cx="8230758" cy="554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zh-CN" altLang="en-US" sz="32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a:defRPr lang="zh-CN" altLang="en-US" sz="28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2pPr>
            <a:lvl3pPr>
              <a:defRPr lang="zh-CN" altLang="en-US" sz="24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3pPr>
            <a:lvl4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4pPr>
            <a:lvl5pPr>
              <a:defRPr lang="zh-CN" altLang="en-US" sz="20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5p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Tree>
    <p:extLst>
      <p:ext uri="{BB962C8B-B14F-4D97-AF65-F5344CB8AC3E}">
        <p14:creationId xmlns:p14="http://schemas.microsoft.com/office/powerpoint/2010/main" val="266847188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Rectangle 45"/>
          <p:cNvSpPr>
            <a:spLocks noGrp="1" noChangeArrowheads="1"/>
          </p:cNvSpPr>
          <p:nvPr>
            <p:ph type="title"/>
          </p:nvPr>
        </p:nvSpPr>
        <p:spPr bwMode="auto">
          <a:xfrm>
            <a:off x="457200" y="832792"/>
            <a:ext cx="8229600" cy="68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dirty="0" smtClean="0"/>
              <a:t>单击此处编辑母版标题样式</a:t>
            </a:r>
          </a:p>
        </p:txBody>
      </p:sp>
      <p:sp>
        <p:nvSpPr>
          <p:cNvPr id="8" name="Rectangle 46"/>
          <p:cNvSpPr>
            <a:spLocks noGrp="1" noChangeArrowheads="1"/>
          </p:cNvSpPr>
          <p:nvPr>
            <p:ph idx="1"/>
          </p:nvPr>
        </p:nvSpPr>
        <p:spPr bwMode="auto">
          <a:xfrm>
            <a:off x="456042" y="1600200"/>
            <a:ext cx="8230758"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noProof="0" dirty="0" smtClean="0"/>
              <a:t>单击此处编辑母版文本样式</a:t>
            </a:r>
          </a:p>
          <a:p>
            <a:pPr lvl="1"/>
            <a:r>
              <a:rPr lang="zh-CN" altLang="en-US" noProof="0" dirty="0" smtClean="0"/>
              <a:t>第二级</a:t>
            </a:r>
          </a:p>
          <a:p>
            <a:pPr lvl="2"/>
            <a:r>
              <a:rPr lang="zh-CN" altLang="en-US" noProof="0" dirty="0" smtClean="0"/>
              <a:t>第三级</a:t>
            </a:r>
          </a:p>
          <a:p>
            <a:pPr lvl="3"/>
            <a:r>
              <a:rPr lang="zh-CN" altLang="en-US" noProof="0" dirty="0" smtClean="0"/>
              <a:t>第四级</a:t>
            </a:r>
          </a:p>
          <a:p>
            <a:pPr lvl="4"/>
            <a:r>
              <a:rPr lang="zh-CN" altLang="en-US" noProof="0" dirty="0" smtClean="0"/>
              <a:t>第五级</a:t>
            </a:r>
          </a:p>
        </p:txBody>
      </p:sp>
    </p:spTree>
    <p:extLst>
      <p:ext uri="{BB962C8B-B14F-4D97-AF65-F5344CB8AC3E}">
        <p14:creationId xmlns:p14="http://schemas.microsoft.com/office/powerpoint/2010/main" val="97945367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05863" cy="6858000"/>
            <a:chOff x="0" y="0"/>
            <a:chExt cx="5547" cy="4320"/>
          </a:xfrm>
        </p:grpSpPr>
        <p:grpSp>
          <p:nvGrpSpPr>
            <p:cNvPr id="5" name="Group 3"/>
            <p:cNvGrpSpPr>
              <a:grpSpLocks/>
            </p:cNvGrpSpPr>
            <p:nvPr userDrawn="1"/>
          </p:nvGrpSpPr>
          <p:grpSpPr bwMode="auto">
            <a:xfrm rot="-215207">
              <a:off x="3690" y="234"/>
              <a:ext cx="1857" cy="3625"/>
              <a:chOff x="3010" y="778"/>
              <a:chExt cx="1857" cy="3625"/>
            </a:xfrm>
          </p:grpSpPr>
          <p:sp>
            <p:nvSpPr>
              <p:cNvPr id="39" name="Freeform 4"/>
              <p:cNvSpPr>
                <a:spLocks/>
              </p:cNvSpPr>
              <p:nvPr userDrawn="1"/>
            </p:nvSpPr>
            <p:spPr bwMode="ltGray">
              <a:xfrm rot="12185230" flipV="1">
                <a:off x="3534" y="778"/>
                <a:ext cx="1333" cy="1485"/>
              </a:xfrm>
              <a:custGeom>
                <a:avLst/>
                <a:gdLst>
                  <a:gd name="T0" fmla="*/ 2147483646 w 596"/>
                  <a:gd name="T1" fmla="*/ 2147483646 h 666"/>
                  <a:gd name="T2" fmla="*/ 2147483646 w 596"/>
                  <a:gd name="T3" fmla="*/ 2147483646 h 666"/>
                  <a:gd name="T4" fmla="*/ 0 w 596"/>
                  <a:gd name="T5" fmla="*/ 2147483646 h 666"/>
                  <a:gd name="T6" fmla="*/ 2147483646 w 596"/>
                  <a:gd name="T7" fmla="*/ 2147483646 h 666"/>
                  <a:gd name="T8" fmla="*/ 2147483646 w 596"/>
                  <a:gd name="T9" fmla="*/ 2147483646 h 666"/>
                  <a:gd name="T10" fmla="*/ 2147483646 w 596"/>
                  <a:gd name="T11" fmla="*/ 2147483646 h 666"/>
                  <a:gd name="T12" fmla="*/ 2147483646 w 596"/>
                  <a:gd name="T13" fmla="*/ 2147483646 h 666"/>
                  <a:gd name="T14" fmla="*/ 2147483646 w 596"/>
                  <a:gd name="T15" fmla="*/ 922427690 h 666"/>
                  <a:gd name="T16" fmla="*/ 2147483646 w 596"/>
                  <a:gd name="T17" fmla="*/ 2147483646 h 666"/>
                  <a:gd name="T18" fmla="*/ 2147483646 w 596"/>
                  <a:gd name="T19" fmla="*/ 2147483646 h 666"/>
                  <a:gd name="T20" fmla="*/ 2147483646 w 596"/>
                  <a:gd name="T21" fmla="*/ 2147483646 h 666"/>
                  <a:gd name="T22" fmla="*/ 2147483646 w 596"/>
                  <a:gd name="T23" fmla="*/ 2147483646 h 666"/>
                  <a:gd name="T24" fmla="*/ 2147483646 w 596"/>
                  <a:gd name="T25" fmla="*/ 2147483646 h 666"/>
                  <a:gd name="T26" fmla="*/ 2147483646 w 596"/>
                  <a:gd name="T27" fmla="*/ 2147483646 h 666"/>
                  <a:gd name="T28" fmla="*/ 2147483646 w 596"/>
                  <a:gd name="T29" fmla="*/ 2147483646 h 666"/>
                  <a:gd name="T30" fmla="*/ 2147483646 w 596"/>
                  <a:gd name="T31" fmla="*/ 2147483646 h 666"/>
                  <a:gd name="T32" fmla="*/ 2147483646 w 596"/>
                  <a:gd name="T33" fmla="*/ 2147483646 h 666"/>
                  <a:gd name="T34" fmla="*/ 2147483646 w 596"/>
                  <a:gd name="T35" fmla="*/ 2147483646 h 666"/>
                  <a:gd name="T36" fmla="*/ 2147483646 w 596"/>
                  <a:gd name="T37" fmla="*/ 2147483646 h 666"/>
                  <a:gd name="T38" fmla="*/ 2147483646 w 596"/>
                  <a:gd name="T39" fmla="*/ 2147483646 h 666"/>
                  <a:gd name="T40" fmla="*/ 2147483646 w 596"/>
                  <a:gd name="T41" fmla="*/ 2147483646 h 666"/>
                  <a:gd name="T42" fmla="*/ 2147483646 w 596"/>
                  <a:gd name="T43" fmla="*/ 2147483646 h 666"/>
                  <a:gd name="T44" fmla="*/ 2147483646 w 596"/>
                  <a:gd name="T45" fmla="*/ 2147483646 h 666"/>
                  <a:gd name="T46" fmla="*/ 2147483646 w 596"/>
                  <a:gd name="T47" fmla="*/ 2147483646 h 666"/>
                  <a:gd name="T48" fmla="*/ 2147483646 w 596"/>
                  <a:gd name="T49" fmla="*/ 2147483646 h 666"/>
                  <a:gd name="T50" fmla="*/ 2147483646 w 596"/>
                  <a:gd name="T51" fmla="*/ 2147483646 h 666"/>
                  <a:gd name="T52" fmla="*/ 2147483646 w 596"/>
                  <a:gd name="T53" fmla="*/ 2147483646 h 666"/>
                  <a:gd name="T54" fmla="*/ 2147483646 w 596"/>
                  <a:gd name="T55" fmla="*/ 2147483646 h 666"/>
                  <a:gd name="T56" fmla="*/ 2147483646 w 596"/>
                  <a:gd name="T57" fmla="*/ 2147483646 h 666"/>
                  <a:gd name="T58" fmla="*/ 2147483646 w 596"/>
                  <a:gd name="T59" fmla="*/ 2147483646 h 666"/>
                  <a:gd name="T60" fmla="*/ 2147483646 w 596"/>
                  <a:gd name="T61" fmla="*/ 2147483646 h 666"/>
                  <a:gd name="T62" fmla="*/ 2147483646 w 596"/>
                  <a:gd name="T63" fmla="*/ 2147483646 h 6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Freeform 5"/>
              <p:cNvSpPr>
                <a:spLocks/>
              </p:cNvSpPr>
              <p:nvPr userDrawn="1"/>
            </p:nvSpPr>
            <p:spPr bwMode="ltGray">
              <a:xfrm rot="12185230" flipV="1">
                <a:off x="4029" y="1802"/>
                <a:ext cx="571" cy="531"/>
              </a:xfrm>
              <a:custGeom>
                <a:avLst/>
                <a:gdLst>
                  <a:gd name="T0" fmla="*/ 0 w 257"/>
                  <a:gd name="T1" fmla="*/ 0 h 237"/>
                  <a:gd name="T2" fmla="*/ 0 w 257"/>
                  <a:gd name="T3" fmla="*/ 2147483646 h 237"/>
                  <a:gd name="T4" fmla="*/ 1528319619 w 257"/>
                  <a:gd name="T5" fmla="*/ 2147483646 h 237"/>
                  <a:gd name="T6" fmla="*/ 2147483646 w 257"/>
                  <a:gd name="T7" fmla="*/ 2147483646 h 237"/>
                  <a:gd name="T8" fmla="*/ 2147483646 w 257"/>
                  <a:gd name="T9" fmla="*/ 2147483646 h 237"/>
                  <a:gd name="T10" fmla="*/ 2147483646 w 257"/>
                  <a:gd name="T11" fmla="*/ 2147483646 h 237"/>
                  <a:gd name="T12" fmla="*/ 2147483646 w 257"/>
                  <a:gd name="T13" fmla="*/ 2147483646 h 237"/>
                  <a:gd name="T14" fmla="*/ 2147483646 w 257"/>
                  <a:gd name="T15" fmla="*/ 2147483646 h 237"/>
                  <a:gd name="T16" fmla="*/ 2147483646 w 257"/>
                  <a:gd name="T17" fmla="*/ 2147483646 h 237"/>
                  <a:gd name="T18" fmla="*/ 2147483646 w 257"/>
                  <a:gd name="T19" fmla="*/ 2147483646 h 237"/>
                  <a:gd name="T20" fmla="*/ 2147483646 w 257"/>
                  <a:gd name="T21" fmla="*/ 2147483646 h 237"/>
                  <a:gd name="T22" fmla="*/ 2147483646 w 257"/>
                  <a:gd name="T23" fmla="*/ 2147483646 h 237"/>
                  <a:gd name="T24" fmla="*/ 2147483646 w 257"/>
                  <a:gd name="T25" fmla="*/ 2147483646 h 237"/>
                  <a:gd name="T26" fmla="*/ 2147483646 w 257"/>
                  <a:gd name="T27" fmla="*/ 2147483646 h 237"/>
                  <a:gd name="T28" fmla="*/ 2147483646 w 257"/>
                  <a:gd name="T29" fmla="*/ 2147483646 h 237"/>
                  <a:gd name="T30" fmla="*/ 2147483646 w 257"/>
                  <a:gd name="T31" fmla="*/ 2147483646 h 237"/>
                  <a:gd name="T32" fmla="*/ 2147483646 w 257"/>
                  <a:gd name="T33" fmla="*/ 2147483646 h 237"/>
                  <a:gd name="T34" fmla="*/ 2147483646 w 257"/>
                  <a:gd name="T35" fmla="*/ 2147483646 h 237"/>
                  <a:gd name="T36" fmla="*/ 2147483646 w 257"/>
                  <a:gd name="T37" fmla="*/ 2147483646 h 237"/>
                  <a:gd name="T38" fmla="*/ 2147483646 w 257"/>
                  <a:gd name="T39" fmla="*/ 2147483646 h 237"/>
                  <a:gd name="T40" fmla="*/ 2147483646 w 257"/>
                  <a:gd name="T41" fmla="*/ 2147483646 h 237"/>
                  <a:gd name="T42" fmla="*/ 2147483646 w 257"/>
                  <a:gd name="T43" fmla="*/ 2147483646 h 237"/>
                  <a:gd name="T44" fmla="*/ 2147483646 w 257"/>
                  <a:gd name="T45" fmla="*/ 2147483646 h 237"/>
                  <a:gd name="T46" fmla="*/ 2147483646 w 257"/>
                  <a:gd name="T47" fmla="*/ 2147483646 h 237"/>
                  <a:gd name="T48" fmla="*/ 2147483646 w 257"/>
                  <a:gd name="T49" fmla="*/ 2147483646 h 237"/>
                  <a:gd name="T50" fmla="*/ 2147483646 w 257"/>
                  <a:gd name="T51" fmla="*/ 2147483646 h 237"/>
                  <a:gd name="T52" fmla="*/ 2147483646 w 257"/>
                  <a:gd name="T53" fmla="*/ 2147483646 h 237"/>
                  <a:gd name="T54" fmla="*/ 2147483646 w 257"/>
                  <a:gd name="T55" fmla="*/ 2147483646 h 237"/>
                  <a:gd name="T56" fmla="*/ 2147483646 w 257"/>
                  <a:gd name="T57" fmla="*/ 2147483646 h 237"/>
                  <a:gd name="T58" fmla="*/ 2147483646 w 257"/>
                  <a:gd name="T59" fmla="*/ 2147483646 h 237"/>
                  <a:gd name="T60" fmla="*/ 2147483646 w 257"/>
                  <a:gd name="T61" fmla="*/ 2147483646 h 237"/>
                  <a:gd name="T62" fmla="*/ 2147483646 w 257"/>
                  <a:gd name="T63" fmla="*/ 2147483646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Freeform 6"/>
              <p:cNvSpPr>
                <a:spLocks/>
              </p:cNvSpPr>
              <p:nvPr userDrawn="1"/>
            </p:nvSpPr>
            <p:spPr bwMode="ltGray">
              <a:xfrm rot="12185230" flipV="1">
                <a:off x="3639" y="2167"/>
                <a:ext cx="277" cy="249"/>
              </a:xfrm>
              <a:custGeom>
                <a:avLst/>
                <a:gdLst>
                  <a:gd name="T0" fmla="*/ 2147483646 w 124"/>
                  <a:gd name="T1" fmla="*/ 0 h 110"/>
                  <a:gd name="T2" fmla="*/ 2147483646 w 124"/>
                  <a:gd name="T3" fmla="*/ 2147483646 h 110"/>
                  <a:gd name="T4" fmla="*/ 2147483646 w 124"/>
                  <a:gd name="T5" fmla="*/ 2147483646 h 110"/>
                  <a:gd name="T6" fmla="*/ 2147483646 w 124"/>
                  <a:gd name="T7" fmla="*/ 2147483646 h 110"/>
                  <a:gd name="T8" fmla="*/ 2147483646 w 124"/>
                  <a:gd name="T9" fmla="*/ 2147483646 h 110"/>
                  <a:gd name="T10" fmla="*/ 2147483646 w 124"/>
                  <a:gd name="T11" fmla="*/ 2147483646 h 110"/>
                  <a:gd name="T12" fmla="*/ 2147483646 w 124"/>
                  <a:gd name="T13" fmla="*/ 2147483646 h 110"/>
                  <a:gd name="T14" fmla="*/ 2147483646 w 124"/>
                  <a:gd name="T15" fmla="*/ 2147483646 h 110"/>
                  <a:gd name="T16" fmla="*/ 2147483646 w 124"/>
                  <a:gd name="T17" fmla="*/ 2147483646 h 110"/>
                  <a:gd name="T18" fmla="*/ 0 w 124"/>
                  <a:gd name="T19" fmla="*/ 2147483646 h 110"/>
                  <a:gd name="T20" fmla="*/ 2147483646 w 124"/>
                  <a:gd name="T21" fmla="*/ 2147483646 h 110"/>
                  <a:gd name="T22" fmla="*/ 2147483646 w 124"/>
                  <a:gd name="T23" fmla="*/ 2147483646 h 110"/>
                  <a:gd name="T24" fmla="*/ 2147483646 w 124"/>
                  <a:gd name="T25" fmla="*/ 2147483646 h 110"/>
                  <a:gd name="T26" fmla="*/ 2147483646 w 124"/>
                  <a:gd name="T27" fmla="*/ 2147483646 h 110"/>
                  <a:gd name="T28" fmla="*/ 2147483646 w 124"/>
                  <a:gd name="T29" fmla="*/ 2147483646 h 110"/>
                  <a:gd name="T30" fmla="*/ 2147483646 w 124"/>
                  <a:gd name="T31" fmla="*/ 2147483646 h 110"/>
                  <a:gd name="T32" fmla="*/ 2147483646 w 124"/>
                  <a:gd name="T33" fmla="*/ 2147483646 h 110"/>
                  <a:gd name="T34" fmla="*/ 2147483646 w 124"/>
                  <a:gd name="T35" fmla="*/ 2147483646 h 110"/>
                  <a:gd name="T36" fmla="*/ 2147483646 w 124"/>
                  <a:gd name="T37" fmla="*/ 2147483646 h 110"/>
                  <a:gd name="T38" fmla="*/ 2147483646 w 124"/>
                  <a:gd name="T39" fmla="*/ 2147483646 h 110"/>
                  <a:gd name="T40" fmla="*/ 2147483646 w 124"/>
                  <a:gd name="T41" fmla="*/ 2147483646 h 110"/>
                  <a:gd name="T42" fmla="*/ 2147483646 w 124"/>
                  <a:gd name="T43" fmla="*/ 2147483646 h 110"/>
                  <a:gd name="T44" fmla="*/ 2147483646 w 124"/>
                  <a:gd name="T45" fmla="*/ 2147483646 h 110"/>
                  <a:gd name="T46" fmla="*/ 2147483646 w 124"/>
                  <a:gd name="T47" fmla="*/ 2147483646 h 110"/>
                  <a:gd name="T48" fmla="*/ 2147483646 w 124"/>
                  <a:gd name="T49" fmla="*/ 2147483646 h 110"/>
                  <a:gd name="T50" fmla="*/ 2147483646 w 124"/>
                  <a:gd name="T51" fmla="*/ 2147483646 h 110"/>
                  <a:gd name="T52" fmla="*/ 2147483646 w 124"/>
                  <a:gd name="T53" fmla="*/ 2147483646 h 110"/>
                  <a:gd name="T54" fmla="*/ 2147483646 w 124"/>
                  <a:gd name="T55" fmla="*/ 2147483646 h 110"/>
                  <a:gd name="T56" fmla="*/ 2147483646 w 124"/>
                  <a:gd name="T57" fmla="*/ 2147483646 h 110"/>
                  <a:gd name="T58" fmla="*/ 2147483646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Freeform 7"/>
              <p:cNvSpPr>
                <a:spLocks/>
              </p:cNvSpPr>
              <p:nvPr userDrawn="1"/>
            </p:nvSpPr>
            <p:spPr bwMode="ltGray">
              <a:xfrm rot="12185230" flipV="1">
                <a:off x="3979" y="977"/>
                <a:ext cx="245" cy="347"/>
              </a:xfrm>
              <a:custGeom>
                <a:avLst/>
                <a:gdLst>
                  <a:gd name="T0" fmla="*/ 0 w 109"/>
                  <a:gd name="T1" fmla="*/ 0 h 156"/>
                  <a:gd name="T2" fmla="*/ 2147483646 w 109"/>
                  <a:gd name="T3" fmla="*/ 387490120 h 156"/>
                  <a:gd name="T4" fmla="*/ 2147483646 w 109"/>
                  <a:gd name="T5" fmla="*/ 2147483646 h 156"/>
                  <a:gd name="T6" fmla="*/ 2147483646 w 109"/>
                  <a:gd name="T7" fmla="*/ 2147483646 h 156"/>
                  <a:gd name="T8" fmla="*/ 2147483646 w 109"/>
                  <a:gd name="T9" fmla="*/ 2147483646 h 156"/>
                  <a:gd name="T10" fmla="*/ 2147483646 w 109"/>
                  <a:gd name="T11" fmla="*/ 2147483646 h 156"/>
                  <a:gd name="T12" fmla="*/ 2147483646 w 109"/>
                  <a:gd name="T13" fmla="*/ 2147483646 h 156"/>
                  <a:gd name="T14" fmla="*/ 2147483646 w 109"/>
                  <a:gd name="T15" fmla="*/ 2147483646 h 156"/>
                  <a:gd name="T16" fmla="*/ 2147483646 w 109"/>
                  <a:gd name="T17" fmla="*/ 2147483646 h 156"/>
                  <a:gd name="T18" fmla="*/ 2147483646 w 109"/>
                  <a:gd name="T19" fmla="*/ 2147483646 h 156"/>
                  <a:gd name="T20" fmla="*/ 2147483646 w 109"/>
                  <a:gd name="T21" fmla="*/ 2147483646 h 156"/>
                  <a:gd name="T22" fmla="*/ 2147483646 w 109"/>
                  <a:gd name="T23" fmla="*/ 2147483646 h 156"/>
                  <a:gd name="T24" fmla="*/ 2147483646 w 109"/>
                  <a:gd name="T25" fmla="*/ 2147483646 h 156"/>
                  <a:gd name="T26" fmla="*/ 2147483646 w 109"/>
                  <a:gd name="T27" fmla="*/ 2147483646 h 156"/>
                  <a:gd name="T28" fmla="*/ 2147483646 w 109"/>
                  <a:gd name="T29" fmla="*/ 2147483646 h 156"/>
                  <a:gd name="T30" fmla="*/ 2147483646 w 109"/>
                  <a:gd name="T31" fmla="*/ 2147483646 h 156"/>
                  <a:gd name="T32" fmla="*/ 2147483646 w 109"/>
                  <a:gd name="T33" fmla="*/ 2147483646 h 156"/>
                  <a:gd name="T34" fmla="*/ 2147483646 w 109"/>
                  <a:gd name="T35" fmla="*/ 2147483646 h 156"/>
                  <a:gd name="T36" fmla="*/ 2147483646 w 109"/>
                  <a:gd name="T37" fmla="*/ 2147483646 h 156"/>
                  <a:gd name="T38" fmla="*/ 2147483646 w 109"/>
                  <a:gd name="T39" fmla="*/ 2147483646 h 156"/>
                  <a:gd name="T40" fmla="*/ 2147483646 w 109"/>
                  <a:gd name="T41" fmla="*/ 2147483646 h 156"/>
                  <a:gd name="T42" fmla="*/ 2147483646 w 109"/>
                  <a:gd name="T43" fmla="*/ 2147483646 h 156"/>
                  <a:gd name="T44" fmla="*/ 2147483646 w 109"/>
                  <a:gd name="T45" fmla="*/ 2147483646 h 156"/>
                  <a:gd name="T46" fmla="*/ 2147483646 w 109"/>
                  <a:gd name="T47" fmla="*/ 2147483646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Freeform 8"/>
              <p:cNvSpPr>
                <a:spLocks/>
              </p:cNvSpPr>
              <p:nvPr userDrawn="1"/>
            </p:nvSpPr>
            <p:spPr bwMode="ltGray">
              <a:xfrm rot="12185230" flipV="1">
                <a:off x="3845" y="2207"/>
                <a:ext cx="103" cy="209"/>
              </a:xfrm>
              <a:custGeom>
                <a:avLst/>
                <a:gdLst>
                  <a:gd name="T0" fmla="*/ 2147483646 w 46"/>
                  <a:gd name="T1" fmla="*/ 0 h 94"/>
                  <a:gd name="T2" fmla="*/ 2147483646 w 46"/>
                  <a:gd name="T3" fmla="*/ 2147483646 h 94"/>
                  <a:gd name="T4" fmla="*/ 2147483646 w 46"/>
                  <a:gd name="T5" fmla="*/ 2147483646 h 94"/>
                  <a:gd name="T6" fmla="*/ 2147483646 w 46"/>
                  <a:gd name="T7" fmla="*/ 2147483646 h 94"/>
                  <a:gd name="T8" fmla="*/ 0 w 46"/>
                  <a:gd name="T9" fmla="*/ 2147483646 h 94"/>
                  <a:gd name="T10" fmla="*/ 2147483646 w 46"/>
                  <a:gd name="T11" fmla="*/ 2147483646 h 94"/>
                  <a:gd name="T12" fmla="*/ 2147483646 w 46"/>
                  <a:gd name="T13" fmla="*/ 2147483646 h 94"/>
                  <a:gd name="T14" fmla="*/ 2147483646 w 46"/>
                  <a:gd name="T15" fmla="*/ 2147483646 h 94"/>
                  <a:gd name="T16" fmla="*/ 2147483646 w 46"/>
                  <a:gd name="T17" fmla="*/ 2147483646 h 94"/>
                  <a:gd name="T18" fmla="*/ 2147483646 w 46"/>
                  <a:gd name="T19" fmla="*/ 2147483646 h 94"/>
                  <a:gd name="T20" fmla="*/ 2147483646 w 46"/>
                  <a:gd name="T21" fmla="*/ 2147483646 h 94"/>
                  <a:gd name="T22" fmla="*/ 2147483646 w 46"/>
                  <a:gd name="T23" fmla="*/ 2147483646 h 94"/>
                  <a:gd name="T24" fmla="*/ 2147483646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Freeform 9"/>
              <p:cNvSpPr>
                <a:spLocks/>
              </p:cNvSpPr>
              <p:nvPr userDrawn="1"/>
            </p:nvSpPr>
            <p:spPr bwMode="ltGray">
              <a:xfrm rot="12185230" flipV="1">
                <a:off x="3895" y="1325"/>
                <a:ext cx="120" cy="90"/>
              </a:xfrm>
              <a:custGeom>
                <a:avLst/>
                <a:gdLst>
                  <a:gd name="T0" fmla="*/ 0 w 54"/>
                  <a:gd name="T1" fmla="*/ 0 h 40"/>
                  <a:gd name="T2" fmla="*/ 380525313 w 54"/>
                  <a:gd name="T3" fmla="*/ 620506449 h 40"/>
                  <a:gd name="T4" fmla="*/ 2147483646 w 54"/>
                  <a:gd name="T5" fmla="*/ 2016106135 h 40"/>
                  <a:gd name="T6" fmla="*/ 2147483646 w 54"/>
                  <a:gd name="T7" fmla="*/ 2147483646 h 40"/>
                  <a:gd name="T8" fmla="*/ 2147483646 w 54"/>
                  <a:gd name="T9" fmla="*/ 2147483646 h 40"/>
                  <a:gd name="T10" fmla="*/ 2147483646 w 54"/>
                  <a:gd name="T11" fmla="*/ 2147483646 h 40"/>
                  <a:gd name="T12" fmla="*/ 2147483646 w 54"/>
                  <a:gd name="T13" fmla="*/ 2147483646 h 40"/>
                  <a:gd name="T14" fmla="*/ 2147483646 w 54"/>
                  <a:gd name="T15" fmla="*/ 2147483646 h 40"/>
                  <a:gd name="T16" fmla="*/ 2147483646 w 54"/>
                  <a:gd name="T17" fmla="*/ 2147483646 h 40"/>
                  <a:gd name="T18" fmla="*/ 2147483646 w 54"/>
                  <a:gd name="T19" fmla="*/ 2147483646 h 40"/>
                  <a:gd name="T20" fmla="*/ 2147483646 w 54"/>
                  <a:gd name="T21" fmla="*/ 2147483646 h 40"/>
                  <a:gd name="T22" fmla="*/ 2147483646 w 54"/>
                  <a:gd name="T23" fmla="*/ 2147483646 h 40"/>
                  <a:gd name="T24" fmla="*/ 2147483646 w 54"/>
                  <a:gd name="T25" fmla="*/ 2147483646 h 40"/>
                  <a:gd name="T26" fmla="*/ 2147483646 w 54"/>
                  <a:gd name="T27" fmla="*/ 2147483646 h 40"/>
                  <a:gd name="T28" fmla="*/ 2147483646 w 54"/>
                  <a:gd name="T29" fmla="*/ 2147483646 h 40"/>
                  <a:gd name="T30" fmla="*/ 2147483646 w 54"/>
                  <a:gd name="T31" fmla="*/ 2147483646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Freeform 10"/>
              <p:cNvSpPr>
                <a:spLocks/>
              </p:cNvSpPr>
              <p:nvPr userDrawn="1"/>
            </p:nvSpPr>
            <p:spPr bwMode="ltGray">
              <a:xfrm rot="12185230" flipV="1">
                <a:off x="3010" y="2344"/>
                <a:ext cx="330" cy="2059"/>
              </a:xfrm>
              <a:custGeom>
                <a:avLst/>
                <a:gdLst>
                  <a:gd name="T0" fmla="*/ 0 w 149"/>
                  <a:gd name="T1" fmla="*/ 0 h 704"/>
                  <a:gd name="T2" fmla="*/ 2147483646 w 149"/>
                  <a:gd name="T3" fmla="*/ 2147483646 h 704"/>
                  <a:gd name="T4" fmla="*/ 2147483646 w 149"/>
                  <a:gd name="T5" fmla="*/ 2147483646 h 704"/>
                  <a:gd name="T6" fmla="*/ 2147483646 w 149"/>
                  <a:gd name="T7" fmla="*/ 2147483646 h 704"/>
                  <a:gd name="T8" fmla="*/ 2147483646 w 149"/>
                  <a:gd name="T9" fmla="*/ 2147483646 h 704"/>
                  <a:gd name="T10" fmla="*/ 2147483646 w 149"/>
                  <a:gd name="T11" fmla="*/ 2147483646 h 704"/>
                  <a:gd name="T12" fmla="*/ 2147483646 w 149"/>
                  <a:gd name="T13" fmla="*/ 2147483646 h 704"/>
                  <a:gd name="T14" fmla="*/ 2147483646 w 149"/>
                  <a:gd name="T15" fmla="*/ 2147483646 h 704"/>
                  <a:gd name="T16" fmla="*/ 2147483646 w 149"/>
                  <a:gd name="T17" fmla="*/ 2147483646 h 704"/>
                  <a:gd name="T18" fmla="*/ 2147483646 w 149"/>
                  <a:gd name="T19" fmla="*/ 2147483646 h 704"/>
                  <a:gd name="T20" fmla="*/ 2147483646 w 149"/>
                  <a:gd name="T21" fmla="*/ 2147483646 h 704"/>
                  <a:gd name="T22" fmla="*/ 2147483646 w 149"/>
                  <a:gd name="T23" fmla="*/ 2147483646 h 704"/>
                  <a:gd name="T24" fmla="*/ 2147483646 w 149"/>
                  <a:gd name="T25" fmla="*/ 2147483646 h 704"/>
                  <a:gd name="T26" fmla="*/ 2147483646 w 149"/>
                  <a:gd name="T27" fmla="*/ 2147483646 h 704"/>
                  <a:gd name="T28" fmla="*/ 2147483646 w 149"/>
                  <a:gd name="T29" fmla="*/ 2147483646 h 704"/>
                  <a:gd name="T30" fmla="*/ 2147483646 w 149"/>
                  <a:gd name="T31" fmla="*/ 2147483646 h 704"/>
                  <a:gd name="T32" fmla="*/ 2147483646 w 149"/>
                  <a:gd name="T33" fmla="*/ 2147483646 h 704"/>
                  <a:gd name="T34" fmla="*/ 2147483646 w 149"/>
                  <a:gd name="T35" fmla="*/ 2147483646 h 704"/>
                  <a:gd name="T36" fmla="*/ 2147483646 w 149"/>
                  <a:gd name="T37" fmla="*/ 2147483646 h 704"/>
                  <a:gd name="T38" fmla="*/ 2147483646 w 149"/>
                  <a:gd name="T39" fmla="*/ 2147483646 h 704"/>
                  <a:gd name="T40" fmla="*/ 2147483646 w 149"/>
                  <a:gd name="T41" fmla="*/ 2147483646 h 704"/>
                  <a:gd name="T42" fmla="*/ 2147483646 w 149"/>
                  <a:gd name="T43" fmla="*/ 2147483646 h 704"/>
                  <a:gd name="T44" fmla="*/ 2147483646 w 149"/>
                  <a:gd name="T45" fmla="*/ 2147483646 h 704"/>
                  <a:gd name="T46" fmla="*/ 2147483646 w 149"/>
                  <a:gd name="T47" fmla="*/ 2147483646 h 704"/>
                  <a:gd name="T48" fmla="*/ 2147483646 w 149"/>
                  <a:gd name="T49" fmla="*/ 2147483646 h 704"/>
                  <a:gd name="T50" fmla="*/ 2147483646 w 149"/>
                  <a:gd name="T51" fmla="*/ 2147483646 h 704"/>
                  <a:gd name="T52" fmla="*/ 2147483646 w 149"/>
                  <a:gd name="T53" fmla="*/ 2147483646 h 704"/>
                  <a:gd name="T54" fmla="*/ 2147483646 w 149"/>
                  <a:gd name="T55" fmla="*/ 2147483646 h 704"/>
                  <a:gd name="T56" fmla="*/ 2147483646 w 149"/>
                  <a:gd name="T57" fmla="*/ 2147483646 h 704"/>
                  <a:gd name="T58" fmla="*/ 2147483646 w 149"/>
                  <a:gd name="T59" fmla="*/ 2147483646 h 704"/>
                  <a:gd name="T60" fmla="*/ 2147483646 w 149"/>
                  <a:gd name="T61" fmla="*/ 2147483646 h 704"/>
                  <a:gd name="T62" fmla="*/ 2147483646 w 149"/>
                  <a:gd name="T63" fmla="*/ 2147483646 h 704"/>
                  <a:gd name="T64" fmla="*/ 2147483646 w 149"/>
                  <a:gd name="T65" fmla="*/ 2147483646 h 704"/>
                  <a:gd name="T66" fmla="*/ 2147483646 w 149"/>
                  <a:gd name="T67" fmla="*/ 2147483646 h 704"/>
                  <a:gd name="T68" fmla="*/ 2147483646 w 149"/>
                  <a:gd name="T69" fmla="*/ 2147483646 h 704"/>
                  <a:gd name="T70" fmla="*/ 2147483646 w 149"/>
                  <a:gd name="T71" fmla="*/ 2147483646 h 704"/>
                  <a:gd name="T72" fmla="*/ 2147483646 w 149"/>
                  <a:gd name="T73" fmla="*/ 2147483646 h 704"/>
                  <a:gd name="T74" fmla="*/ 2147483646 w 149"/>
                  <a:gd name="T75" fmla="*/ 2147483646 h 704"/>
                  <a:gd name="T76" fmla="*/ 2147483646 w 149"/>
                  <a:gd name="T77" fmla="*/ 2147483646 h 704"/>
                  <a:gd name="T78" fmla="*/ 2147483646 w 149"/>
                  <a:gd name="T79" fmla="*/ 2147483646 h 704"/>
                  <a:gd name="T80" fmla="*/ 2147483646 w 149"/>
                  <a:gd name="T81" fmla="*/ 2147483646 h 704"/>
                  <a:gd name="T82" fmla="*/ 0 w 149"/>
                  <a:gd name="T83" fmla="*/ 0 h 7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 name="Freeform 11"/>
            <p:cNvSpPr>
              <a:spLocks/>
            </p:cNvSpPr>
            <p:nvPr userDrawn="1"/>
          </p:nvSpPr>
          <p:spPr bwMode="ltGray">
            <a:xfrm rot="373331" flipH="1">
              <a:off x="22" y="1957"/>
              <a:ext cx="323" cy="649"/>
            </a:xfrm>
            <a:custGeom>
              <a:avLst/>
              <a:gdLst>
                <a:gd name="T0" fmla="*/ 2147483646 w 128"/>
                <a:gd name="T1" fmla="*/ 0 h 217"/>
                <a:gd name="T2" fmla="*/ 2147483646 w 128"/>
                <a:gd name="T3" fmla="*/ 2147483646 h 217"/>
                <a:gd name="T4" fmla="*/ 2147483646 w 128"/>
                <a:gd name="T5" fmla="*/ 2147483646 h 217"/>
                <a:gd name="T6" fmla="*/ 2147483646 w 128"/>
                <a:gd name="T7" fmla="*/ 2147483646 h 217"/>
                <a:gd name="T8" fmla="*/ 2147483646 w 128"/>
                <a:gd name="T9" fmla="*/ 2147483646 h 217"/>
                <a:gd name="T10" fmla="*/ 2147483646 w 128"/>
                <a:gd name="T11" fmla="*/ 2147483646 h 217"/>
                <a:gd name="T12" fmla="*/ 2147483646 w 128"/>
                <a:gd name="T13" fmla="*/ 2147483646 h 217"/>
                <a:gd name="T14" fmla="*/ 2147483646 w 128"/>
                <a:gd name="T15" fmla="*/ 2147483646 h 217"/>
                <a:gd name="T16" fmla="*/ 2147483646 w 128"/>
                <a:gd name="T17" fmla="*/ 2147483646 h 217"/>
                <a:gd name="T18" fmla="*/ 2147483646 w 128"/>
                <a:gd name="T19" fmla="*/ 2147483646 h 217"/>
                <a:gd name="T20" fmla="*/ 2147483646 w 128"/>
                <a:gd name="T21" fmla="*/ 2147483646 h 217"/>
                <a:gd name="T22" fmla="*/ 2147483646 w 128"/>
                <a:gd name="T23" fmla="*/ 2147483646 h 217"/>
                <a:gd name="T24" fmla="*/ 2147483646 w 128"/>
                <a:gd name="T25" fmla="*/ 2147483646 h 217"/>
                <a:gd name="T26" fmla="*/ 2147483646 w 128"/>
                <a:gd name="T27" fmla="*/ 2147483646 h 217"/>
                <a:gd name="T28" fmla="*/ 2147483646 w 128"/>
                <a:gd name="T29" fmla="*/ 2147483646 h 217"/>
                <a:gd name="T30" fmla="*/ 0 w 128"/>
                <a:gd name="T31" fmla="*/ 2147483646 h 217"/>
                <a:gd name="T32" fmla="*/ 2147483646 w 128"/>
                <a:gd name="T33" fmla="*/ 2147483646 h 217"/>
                <a:gd name="T34" fmla="*/ 2147483646 w 128"/>
                <a:gd name="T35" fmla="*/ 2147483646 h 217"/>
                <a:gd name="T36" fmla="*/ 2147483646 w 128"/>
                <a:gd name="T37" fmla="*/ 2147483646 h 217"/>
                <a:gd name="T38" fmla="*/ 2147483646 w 128"/>
                <a:gd name="T39" fmla="*/ 2147483646 h 217"/>
                <a:gd name="T40" fmla="*/ 2147483646 w 128"/>
                <a:gd name="T41" fmla="*/ 2147483646 h 217"/>
                <a:gd name="T42" fmla="*/ 2147483646 w 128"/>
                <a:gd name="T43" fmla="*/ 2147483646 h 217"/>
                <a:gd name="T44" fmla="*/ 2147483646 w 128"/>
                <a:gd name="T45" fmla="*/ 2147483646 h 217"/>
                <a:gd name="T46" fmla="*/ 2147483646 w 128"/>
                <a:gd name="T47" fmla="*/ 2147483646 h 217"/>
                <a:gd name="T48" fmla="*/ 2147483646 w 128"/>
                <a:gd name="T49" fmla="*/ 0 h 2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12"/>
            <p:cNvSpPr>
              <a:spLocks/>
            </p:cNvSpPr>
            <p:nvPr userDrawn="1"/>
          </p:nvSpPr>
          <p:spPr bwMode="ltGray">
            <a:xfrm>
              <a:off x="168" y="1260"/>
              <a:ext cx="1259" cy="1532"/>
            </a:xfrm>
            <a:custGeom>
              <a:avLst/>
              <a:gdLst>
                <a:gd name="T0" fmla="*/ 891 w 1259"/>
                <a:gd name="T1" fmla="*/ 1532 h 1532"/>
                <a:gd name="T2" fmla="*/ 954 w 1259"/>
                <a:gd name="T3" fmla="*/ 1452 h 1532"/>
                <a:gd name="T4" fmla="*/ 1032 w 1259"/>
                <a:gd name="T5" fmla="*/ 1338 h 1532"/>
                <a:gd name="T6" fmla="*/ 1115 w 1259"/>
                <a:gd name="T7" fmla="*/ 1188 h 1532"/>
                <a:gd name="T8" fmla="*/ 1194 w 1259"/>
                <a:gd name="T9" fmla="*/ 1023 h 1532"/>
                <a:gd name="T10" fmla="*/ 1244 w 1259"/>
                <a:gd name="T11" fmla="*/ 841 h 1532"/>
                <a:gd name="T12" fmla="*/ 1259 w 1259"/>
                <a:gd name="T13" fmla="*/ 647 h 1532"/>
                <a:gd name="T14" fmla="*/ 1230 w 1259"/>
                <a:gd name="T15" fmla="*/ 463 h 1532"/>
                <a:gd name="T16" fmla="*/ 1140 w 1259"/>
                <a:gd name="T17" fmla="*/ 294 h 1532"/>
                <a:gd name="T18" fmla="*/ 1043 w 1259"/>
                <a:gd name="T19" fmla="*/ 190 h 1532"/>
                <a:gd name="T20" fmla="*/ 961 w 1259"/>
                <a:gd name="T21" fmla="*/ 109 h 1532"/>
                <a:gd name="T22" fmla="*/ 894 w 1259"/>
                <a:gd name="T23" fmla="*/ 65 h 1532"/>
                <a:gd name="T24" fmla="*/ 786 w 1259"/>
                <a:gd name="T25" fmla="*/ 18 h 1532"/>
                <a:gd name="T26" fmla="*/ 642 w 1259"/>
                <a:gd name="T27" fmla="*/ 0 h 1532"/>
                <a:gd name="T28" fmla="*/ 440 w 1259"/>
                <a:gd name="T29" fmla="*/ 23 h 1532"/>
                <a:gd name="T30" fmla="*/ 366 w 1259"/>
                <a:gd name="T31" fmla="*/ 44 h 1532"/>
                <a:gd name="T32" fmla="*/ 292 w 1259"/>
                <a:gd name="T33" fmla="*/ 58 h 1532"/>
                <a:gd name="T34" fmla="*/ 229 w 1259"/>
                <a:gd name="T35" fmla="*/ 79 h 1532"/>
                <a:gd name="T36" fmla="*/ 178 w 1259"/>
                <a:gd name="T37" fmla="*/ 103 h 1532"/>
                <a:gd name="T38" fmla="*/ 127 w 1259"/>
                <a:gd name="T39" fmla="*/ 127 h 1532"/>
                <a:gd name="T40" fmla="*/ 82 w 1259"/>
                <a:gd name="T41" fmla="*/ 158 h 1532"/>
                <a:gd name="T42" fmla="*/ 41 w 1259"/>
                <a:gd name="T43" fmla="*/ 197 h 1532"/>
                <a:gd name="T44" fmla="*/ 0 w 1259"/>
                <a:gd name="T45" fmla="*/ 243 h 1532"/>
                <a:gd name="T46" fmla="*/ 76 w 1259"/>
                <a:gd name="T47" fmla="*/ 215 h 1532"/>
                <a:gd name="T48" fmla="*/ 144 w 1259"/>
                <a:gd name="T49" fmla="*/ 194 h 1532"/>
                <a:gd name="T50" fmla="*/ 212 w 1259"/>
                <a:gd name="T51" fmla="*/ 179 h 1532"/>
                <a:gd name="T52" fmla="*/ 280 w 1259"/>
                <a:gd name="T53" fmla="*/ 164 h 1532"/>
                <a:gd name="T54" fmla="*/ 336 w 1259"/>
                <a:gd name="T55" fmla="*/ 149 h 1532"/>
                <a:gd name="T56" fmla="*/ 397 w 1259"/>
                <a:gd name="T57" fmla="*/ 149 h 1532"/>
                <a:gd name="T58" fmla="*/ 458 w 1259"/>
                <a:gd name="T59" fmla="*/ 141 h 1532"/>
                <a:gd name="T60" fmla="*/ 511 w 1259"/>
                <a:gd name="T61" fmla="*/ 146 h 1532"/>
                <a:gd name="T62" fmla="*/ 565 w 1259"/>
                <a:gd name="T63" fmla="*/ 152 h 1532"/>
                <a:gd name="T64" fmla="*/ 618 w 1259"/>
                <a:gd name="T65" fmla="*/ 166 h 1532"/>
                <a:gd name="T66" fmla="*/ 669 w 1259"/>
                <a:gd name="T67" fmla="*/ 186 h 1532"/>
                <a:gd name="T68" fmla="*/ 715 w 1259"/>
                <a:gd name="T69" fmla="*/ 205 h 1532"/>
                <a:gd name="T70" fmla="*/ 760 w 1259"/>
                <a:gd name="T71" fmla="*/ 239 h 1532"/>
                <a:gd name="T72" fmla="*/ 811 w 1259"/>
                <a:gd name="T73" fmla="*/ 267 h 1532"/>
                <a:gd name="T74" fmla="*/ 855 w 1259"/>
                <a:gd name="T75" fmla="*/ 307 h 1532"/>
                <a:gd name="T76" fmla="*/ 899 w 1259"/>
                <a:gd name="T77" fmla="*/ 348 h 1532"/>
                <a:gd name="T78" fmla="*/ 971 w 1259"/>
                <a:gd name="T79" fmla="*/ 464 h 1532"/>
                <a:gd name="T80" fmla="*/ 1016 w 1259"/>
                <a:gd name="T81" fmla="*/ 606 h 1532"/>
                <a:gd name="T82" fmla="*/ 1027 w 1259"/>
                <a:gd name="T83" fmla="*/ 774 h 1532"/>
                <a:gd name="T84" fmla="*/ 1022 w 1259"/>
                <a:gd name="T85" fmla="*/ 939 h 1532"/>
                <a:gd name="T86" fmla="*/ 1002 w 1259"/>
                <a:gd name="T87" fmla="*/ 1117 h 1532"/>
                <a:gd name="T88" fmla="*/ 966 w 1259"/>
                <a:gd name="T89" fmla="*/ 1279 h 1532"/>
                <a:gd name="T90" fmla="*/ 933 w 1259"/>
                <a:gd name="T91" fmla="*/ 1421 h 1532"/>
                <a:gd name="T92" fmla="*/ 891 w 1259"/>
                <a:gd name="T93" fmla="*/ 1532 h 15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13"/>
            <p:cNvSpPr>
              <a:spLocks/>
            </p:cNvSpPr>
            <p:nvPr userDrawn="1"/>
          </p:nvSpPr>
          <p:spPr bwMode="ltGray">
            <a:xfrm>
              <a:off x="0" y="2610"/>
              <a:ext cx="801" cy="459"/>
            </a:xfrm>
            <a:custGeom>
              <a:avLst/>
              <a:gdLst>
                <a:gd name="T0" fmla="*/ 0 w 801"/>
                <a:gd name="T1" fmla="*/ 0 h 459"/>
                <a:gd name="T2" fmla="*/ 37 w 801"/>
                <a:gd name="T3" fmla="*/ 69 h 459"/>
                <a:gd name="T4" fmla="*/ 68 w 801"/>
                <a:gd name="T5" fmla="*/ 132 h 459"/>
                <a:gd name="T6" fmla="*/ 110 w 801"/>
                <a:gd name="T7" fmla="*/ 188 h 459"/>
                <a:gd name="T8" fmla="*/ 149 w 801"/>
                <a:gd name="T9" fmla="*/ 229 h 459"/>
                <a:gd name="T10" fmla="*/ 192 w 801"/>
                <a:gd name="T11" fmla="*/ 278 h 459"/>
                <a:gd name="T12" fmla="*/ 250 w 801"/>
                <a:gd name="T13" fmla="*/ 314 h 459"/>
                <a:gd name="T14" fmla="*/ 308 w 801"/>
                <a:gd name="T15" fmla="*/ 336 h 459"/>
                <a:gd name="T16" fmla="*/ 365 w 801"/>
                <a:gd name="T17" fmla="*/ 365 h 459"/>
                <a:gd name="T18" fmla="*/ 430 w 801"/>
                <a:gd name="T19" fmla="*/ 381 h 459"/>
                <a:gd name="T20" fmla="*/ 501 w 801"/>
                <a:gd name="T21" fmla="*/ 390 h 459"/>
                <a:gd name="T22" fmla="*/ 573 w 801"/>
                <a:gd name="T23" fmla="*/ 392 h 459"/>
                <a:gd name="T24" fmla="*/ 646 w 801"/>
                <a:gd name="T25" fmla="*/ 381 h 459"/>
                <a:gd name="T26" fmla="*/ 726 w 801"/>
                <a:gd name="T27" fmla="*/ 362 h 459"/>
                <a:gd name="T28" fmla="*/ 801 w 801"/>
                <a:gd name="T29" fmla="*/ 335 h 459"/>
                <a:gd name="T30" fmla="*/ 731 w 801"/>
                <a:gd name="T31" fmla="*/ 377 h 459"/>
                <a:gd name="T32" fmla="*/ 662 w 801"/>
                <a:gd name="T33" fmla="*/ 404 h 459"/>
                <a:gd name="T34" fmla="*/ 594 w 801"/>
                <a:gd name="T35" fmla="*/ 432 h 459"/>
                <a:gd name="T36" fmla="*/ 532 w 801"/>
                <a:gd name="T37" fmla="*/ 445 h 459"/>
                <a:gd name="T38" fmla="*/ 471 w 801"/>
                <a:gd name="T39" fmla="*/ 459 h 459"/>
                <a:gd name="T40" fmla="*/ 411 w 801"/>
                <a:gd name="T41" fmla="*/ 458 h 459"/>
                <a:gd name="T42" fmla="*/ 350 w 801"/>
                <a:gd name="T43" fmla="*/ 458 h 459"/>
                <a:gd name="T44" fmla="*/ 291 w 801"/>
                <a:gd name="T45" fmla="*/ 450 h 459"/>
                <a:gd name="T46" fmla="*/ 244 w 801"/>
                <a:gd name="T47" fmla="*/ 436 h 459"/>
                <a:gd name="T48" fmla="*/ 192 w 801"/>
                <a:gd name="T49" fmla="*/ 415 h 459"/>
                <a:gd name="T50" fmla="*/ 145 w 801"/>
                <a:gd name="T51" fmla="*/ 394 h 459"/>
                <a:gd name="T52" fmla="*/ 100 w 801"/>
                <a:gd name="T53" fmla="*/ 373 h 459"/>
                <a:gd name="T54" fmla="*/ 60 w 801"/>
                <a:gd name="T55" fmla="*/ 347 h 459"/>
                <a:gd name="T56" fmla="*/ 0 w 801"/>
                <a:gd name="T57" fmla="*/ 294 h 459"/>
                <a:gd name="T58" fmla="*/ 0 w 801"/>
                <a:gd name="T59" fmla="*/ 0 h 45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14"/>
            <p:cNvSpPr>
              <a:spLocks/>
            </p:cNvSpPr>
            <p:nvPr userDrawn="1"/>
          </p:nvSpPr>
          <p:spPr bwMode="ltGray">
            <a:xfrm rot="373331" flipH="1">
              <a:off x="898" y="2855"/>
              <a:ext cx="354" cy="464"/>
            </a:xfrm>
            <a:custGeom>
              <a:avLst/>
              <a:gdLst>
                <a:gd name="T0" fmla="*/ 2147483646 w 117"/>
                <a:gd name="T1" fmla="*/ 0 h 132"/>
                <a:gd name="T2" fmla="*/ 0 w 117"/>
                <a:gd name="T3" fmla="*/ 2147483646 h 132"/>
                <a:gd name="T4" fmla="*/ 2147483646 w 117"/>
                <a:gd name="T5" fmla="*/ 2147483646 h 132"/>
                <a:gd name="T6" fmla="*/ 2147483646 w 117"/>
                <a:gd name="T7" fmla="*/ 2147483646 h 132"/>
                <a:gd name="T8" fmla="*/ 2147483646 w 117"/>
                <a:gd name="T9" fmla="*/ 2147483646 h 132"/>
                <a:gd name="T10" fmla="*/ 2147483646 w 117"/>
                <a:gd name="T11" fmla="*/ 2147483646 h 132"/>
                <a:gd name="T12" fmla="*/ 2147483646 w 117"/>
                <a:gd name="T13" fmla="*/ 2147483646 h 132"/>
                <a:gd name="T14" fmla="*/ 2147483646 w 117"/>
                <a:gd name="T15" fmla="*/ 2147483646 h 132"/>
                <a:gd name="T16" fmla="*/ 2147483646 w 117"/>
                <a:gd name="T17" fmla="*/ 2147483646 h 132"/>
                <a:gd name="T18" fmla="*/ 2147483646 w 117"/>
                <a:gd name="T19" fmla="*/ 2147483646 h 132"/>
                <a:gd name="T20" fmla="*/ 2147483646 w 117"/>
                <a:gd name="T21" fmla="*/ 2147483646 h 132"/>
                <a:gd name="T22" fmla="*/ 2147483646 w 117"/>
                <a:gd name="T23" fmla="*/ 2147483646 h 132"/>
                <a:gd name="T24" fmla="*/ 2147483646 w 117"/>
                <a:gd name="T25" fmla="*/ 2147483646 h 132"/>
                <a:gd name="T26" fmla="*/ 2147483646 w 117"/>
                <a:gd name="T27" fmla="*/ 2147483646 h 132"/>
                <a:gd name="T28" fmla="*/ 2147483646 w 117"/>
                <a:gd name="T29" fmla="*/ 2147483646 h 132"/>
                <a:gd name="T30" fmla="*/ 2147483646 w 117"/>
                <a:gd name="T31" fmla="*/ 2147483646 h 132"/>
                <a:gd name="T32" fmla="*/ 2147483646 w 117"/>
                <a:gd name="T33" fmla="*/ 2147483646 h 132"/>
                <a:gd name="T34" fmla="*/ 2147483646 w 117"/>
                <a:gd name="T35" fmla="*/ 2147483646 h 132"/>
                <a:gd name="T36" fmla="*/ 2147483646 w 117"/>
                <a:gd name="T37" fmla="*/ 2147483646 h 132"/>
                <a:gd name="T38" fmla="*/ 2147483646 w 117"/>
                <a:gd name="T39" fmla="*/ 2147483646 h 132"/>
                <a:gd name="T40" fmla="*/ 2147483646 w 117"/>
                <a:gd name="T41" fmla="*/ 2147483646 h 132"/>
                <a:gd name="T42" fmla="*/ 2147483646 w 117"/>
                <a:gd name="T43" fmla="*/ 2147483646 h 132"/>
                <a:gd name="T44" fmla="*/ 2147483646 w 117"/>
                <a:gd name="T45" fmla="*/ 2147483646 h 132"/>
                <a:gd name="T46" fmla="*/ 2147483646 w 117"/>
                <a:gd name="T47" fmla="*/ 2147483646 h 132"/>
                <a:gd name="T48" fmla="*/ 2147483646 w 117"/>
                <a:gd name="T49" fmla="*/ 2147483646 h 132"/>
                <a:gd name="T50" fmla="*/ 2147483646 w 117"/>
                <a:gd name="T51" fmla="*/ 2147483646 h 132"/>
                <a:gd name="T52" fmla="*/ 2147483646 w 117"/>
                <a:gd name="T53" fmla="*/ 0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15"/>
            <p:cNvSpPr>
              <a:spLocks/>
            </p:cNvSpPr>
            <p:nvPr userDrawn="1"/>
          </p:nvSpPr>
          <p:spPr bwMode="ltGray">
            <a:xfrm rot="373331" flipH="1">
              <a:off x="799" y="2979"/>
              <a:ext cx="87" cy="274"/>
            </a:xfrm>
            <a:custGeom>
              <a:avLst/>
              <a:gdLst>
                <a:gd name="T0" fmla="*/ 2147483646 w 29"/>
                <a:gd name="T1" fmla="*/ 0 h 77"/>
                <a:gd name="T2" fmla="*/ 2147483646 w 29"/>
                <a:gd name="T3" fmla="*/ 0 h 77"/>
                <a:gd name="T4" fmla="*/ 2147483646 w 29"/>
                <a:gd name="T5" fmla="*/ 2147483646 h 77"/>
                <a:gd name="T6" fmla="*/ 2147483646 w 29"/>
                <a:gd name="T7" fmla="*/ 2147483646 h 77"/>
                <a:gd name="T8" fmla="*/ 2147483646 w 29"/>
                <a:gd name="T9" fmla="*/ 2147483646 h 77"/>
                <a:gd name="T10" fmla="*/ 2147483646 w 29"/>
                <a:gd name="T11" fmla="*/ 2147483646 h 77"/>
                <a:gd name="T12" fmla="*/ 0 w 29"/>
                <a:gd name="T13" fmla="*/ 2147483646 h 77"/>
                <a:gd name="T14" fmla="*/ 2147483646 w 29"/>
                <a:gd name="T15" fmla="*/ 2147483646 h 77"/>
                <a:gd name="T16" fmla="*/ 2147483646 w 29"/>
                <a:gd name="T17" fmla="*/ 2147483646 h 77"/>
                <a:gd name="T18" fmla="*/ 2147483646 w 29"/>
                <a:gd name="T19" fmla="*/ 2147483646 h 77"/>
                <a:gd name="T20" fmla="*/ 2147483646 w 29"/>
                <a:gd name="T21" fmla="*/ 2147483646 h 77"/>
                <a:gd name="T22" fmla="*/ 2147483646 w 29"/>
                <a:gd name="T23" fmla="*/ 2147483646 h 77"/>
                <a:gd name="T24" fmla="*/ 2147483646 w 29"/>
                <a:gd name="T25" fmla="*/ 0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16"/>
            <p:cNvSpPr>
              <a:spLocks/>
            </p:cNvSpPr>
            <p:nvPr userDrawn="1"/>
          </p:nvSpPr>
          <p:spPr bwMode="ltGray">
            <a:xfrm>
              <a:off x="1190" y="3273"/>
              <a:ext cx="1108" cy="1047"/>
            </a:xfrm>
            <a:custGeom>
              <a:avLst/>
              <a:gdLst>
                <a:gd name="T0" fmla="*/ 784 w 1108"/>
                <a:gd name="T1" fmla="*/ 1047 h 1047"/>
                <a:gd name="T2" fmla="*/ 692 w 1108"/>
                <a:gd name="T3" fmla="*/ 1011 h 1047"/>
                <a:gd name="T4" fmla="*/ 607 w 1108"/>
                <a:gd name="T5" fmla="*/ 945 h 1047"/>
                <a:gd name="T6" fmla="*/ 517 w 1108"/>
                <a:gd name="T7" fmla="*/ 861 h 1047"/>
                <a:gd name="T8" fmla="*/ 432 w 1108"/>
                <a:gd name="T9" fmla="*/ 776 h 1047"/>
                <a:gd name="T10" fmla="*/ 350 w 1108"/>
                <a:gd name="T11" fmla="*/ 677 h 1047"/>
                <a:gd name="T12" fmla="*/ 266 w 1108"/>
                <a:gd name="T13" fmla="*/ 563 h 1047"/>
                <a:gd name="T14" fmla="*/ 188 w 1108"/>
                <a:gd name="T15" fmla="*/ 447 h 1047"/>
                <a:gd name="T16" fmla="*/ 122 w 1108"/>
                <a:gd name="T17" fmla="*/ 325 h 1047"/>
                <a:gd name="T18" fmla="*/ 65 w 1108"/>
                <a:gd name="T19" fmla="*/ 211 h 1047"/>
                <a:gd name="T20" fmla="*/ 21 w 1108"/>
                <a:gd name="T21" fmla="*/ 101 h 1047"/>
                <a:gd name="T22" fmla="*/ 0 w 1108"/>
                <a:gd name="T23" fmla="*/ 0 h 1047"/>
                <a:gd name="T24" fmla="*/ 109 w 1108"/>
                <a:gd name="T25" fmla="*/ 217 h 1047"/>
                <a:gd name="T26" fmla="*/ 209 w 1108"/>
                <a:gd name="T27" fmla="*/ 378 h 1047"/>
                <a:gd name="T28" fmla="*/ 294 w 1108"/>
                <a:gd name="T29" fmla="*/ 500 h 1047"/>
                <a:gd name="T30" fmla="*/ 373 w 1108"/>
                <a:gd name="T31" fmla="*/ 590 h 1047"/>
                <a:gd name="T32" fmla="*/ 441 w 1108"/>
                <a:gd name="T33" fmla="*/ 661 h 1047"/>
                <a:gd name="T34" fmla="*/ 506 w 1108"/>
                <a:gd name="T35" fmla="*/ 713 h 1047"/>
                <a:gd name="T36" fmla="*/ 564 w 1108"/>
                <a:gd name="T37" fmla="*/ 754 h 1047"/>
                <a:gd name="T38" fmla="*/ 620 w 1108"/>
                <a:gd name="T39" fmla="*/ 801 h 1047"/>
                <a:gd name="T40" fmla="*/ 754 w 1108"/>
                <a:gd name="T41" fmla="*/ 899 h 1047"/>
                <a:gd name="T42" fmla="*/ 925 w 1108"/>
                <a:gd name="T43" fmla="*/ 977 h 1047"/>
                <a:gd name="T44" fmla="*/ 1108 w 1108"/>
                <a:gd name="T45" fmla="*/ 1047 h 1047"/>
                <a:gd name="T46" fmla="*/ 784 w 1108"/>
                <a:gd name="T47" fmla="*/ 1047 h 104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 name="Group 17"/>
            <p:cNvGrpSpPr>
              <a:grpSpLocks/>
            </p:cNvGrpSpPr>
            <p:nvPr userDrawn="1"/>
          </p:nvGrpSpPr>
          <p:grpSpPr bwMode="auto">
            <a:xfrm rot="3220060">
              <a:off x="2631" y="754"/>
              <a:ext cx="569" cy="637"/>
              <a:chOff x="1727" y="866"/>
              <a:chExt cx="129" cy="157"/>
            </a:xfrm>
          </p:grpSpPr>
          <p:sp>
            <p:nvSpPr>
              <p:cNvPr id="36" name="Freeform 18"/>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Freeform 19"/>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Freeform 20"/>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 name="Group 21"/>
            <p:cNvGrpSpPr>
              <a:grpSpLocks/>
            </p:cNvGrpSpPr>
            <p:nvPr userDrawn="1"/>
          </p:nvGrpSpPr>
          <p:grpSpPr bwMode="auto">
            <a:xfrm rot="-6691250">
              <a:off x="3637" y="132"/>
              <a:ext cx="356" cy="607"/>
              <a:chOff x="1727" y="866"/>
              <a:chExt cx="129" cy="157"/>
            </a:xfrm>
          </p:grpSpPr>
          <p:sp>
            <p:nvSpPr>
              <p:cNvPr id="33" name="Freeform 22"/>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Freeform 23"/>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Freeform 24"/>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 name="Group 25"/>
            <p:cNvGrpSpPr>
              <a:grpSpLocks/>
            </p:cNvGrpSpPr>
            <p:nvPr userDrawn="1"/>
          </p:nvGrpSpPr>
          <p:grpSpPr bwMode="auto">
            <a:xfrm rot="8524840">
              <a:off x="668" y="3321"/>
              <a:ext cx="501" cy="502"/>
              <a:chOff x="1727" y="866"/>
              <a:chExt cx="129" cy="157"/>
            </a:xfrm>
          </p:grpSpPr>
          <p:sp>
            <p:nvSpPr>
              <p:cNvPr id="30" name="Freeform 26"/>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27"/>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28"/>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 name="Group 29"/>
            <p:cNvGrpSpPr>
              <a:grpSpLocks/>
            </p:cNvGrpSpPr>
            <p:nvPr userDrawn="1"/>
          </p:nvGrpSpPr>
          <p:grpSpPr bwMode="auto">
            <a:xfrm rot="4106450" flipH="1">
              <a:off x="393" y="262"/>
              <a:ext cx="709" cy="892"/>
              <a:chOff x="1727" y="866"/>
              <a:chExt cx="129" cy="157"/>
            </a:xfrm>
          </p:grpSpPr>
          <p:sp>
            <p:nvSpPr>
              <p:cNvPr id="27" name="Freeform 30"/>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31"/>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32"/>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 name="Group 33"/>
            <p:cNvGrpSpPr>
              <a:grpSpLocks/>
            </p:cNvGrpSpPr>
            <p:nvPr userDrawn="1"/>
          </p:nvGrpSpPr>
          <p:grpSpPr bwMode="auto">
            <a:xfrm rot="10015322" flipH="1">
              <a:off x="4625" y="2382"/>
              <a:ext cx="709" cy="892"/>
              <a:chOff x="1727" y="866"/>
              <a:chExt cx="129" cy="157"/>
            </a:xfrm>
          </p:grpSpPr>
          <p:sp>
            <p:nvSpPr>
              <p:cNvPr id="24" name="Freeform 34"/>
              <p:cNvSpPr>
                <a:spLocks/>
              </p:cNvSpPr>
              <p:nvPr userDrawn="1"/>
            </p:nvSpPr>
            <p:spPr bwMode="ltGray">
              <a:xfrm>
                <a:off x="1727" y="866"/>
                <a:ext cx="41" cy="59"/>
              </a:xfrm>
              <a:custGeom>
                <a:avLst/>
                <a:gdLst>
                  <a:gd name="T0" fmla="*/ 0 w 83"/>
                  <a:gd name="T1" fmla="*/ 1 h 117"/>
                  <a:gd name="T2" fmla="*/ 0 w 83"/>
                  <a:gd name="T3" fmla="*/ 0 h 117"/>
                  <a:gd name="T4" fmla="*/ 0 w 83"/>
                  <a:gd name="T5" fmla="*/ 1 h 117"/>
                  <a:gd name="T6" fmla="*/ 0 w 83"/>
                  <a:gd name="T7" fmla="*/ 1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35"/>
              <p:cNvSpPr>
                <a:spLocks/>
              </p:cNvSpPr>
              <p:nvPr userDrawn="1"/>
            </p:nvSpPr>
            <p:spPr bwMode="ltGray">
              <a:xfrm>
                <a:off x="1786" y="894"/>
                <a:ext cx="70" cy="49"/>
              </a:xfrm>
              <a:custGeom>
                <a:avLst/>
                <a:gdLst>
                  <a:gd name="T0" fmla="*/ 0 w 140"/>
                  <a:gd name="T1" fmla="*/ 1 h 98"/>
                  <a:gd name="T2" fmla="*/ 1 w 140"/>
                  <a:gd name="T3" fmla="*/ 0 h 98"/>
                  <a:gd name="T4" fmla="*/ 1 w 140"/>
                  <a:gd name="T5" fmla="*/ 1 h 98"/>
                  <a:gd name="T6" fmla="*/ 0 w 140"/>
                  <a:gd name="T7" fmla="*/ 1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Freeform 36"/>
              <p:cNvSpPr>
                <a:spLocks/>
              </p:cNvSpPr>
              <p:nvPr userDrawn="1"/>
            </p:nvSpPr>
            <p:spPr bwMode="ltGray">
              <a:xfrm>
                <a:off x="1772" y="998"/>
                <a:ext cx="73" cy="25"/>
              </a:xfrm>
              <a:custGeom>
                <a:avLst/>
                <a:gdLst>
                  <a:gd name="T0" fmla="*/ 0 w 145"/>
                  <a:gd name="T1" fmla="*/ 1 h 49"/>
                  <a:gd name="T2" fmla="*/ 1 w 145"/>
                  <a:gd name="T3" fmla="*/ 0 h 49"/>
                  <a:gd name="T4" fmla="*/ 1 w 145"/>
                  <a:gd name="T5" fmla="*/ 1 h 49"/>
                  <a:gd name="T6" fmla="*/ 0 w 145"/>
                  <a:gd name="T7" fmla="*/ 1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7" name="Freeform 37"/>
            <p:cNvSpPr>
              <a:spLocks/>
            </p:cNvSpPr>
            <p:nvPr userDrawn="1"/>
          </p:nvSpPr>
          <p:spPr bwMode="ltGray">
            <a:xfrm>
              <a:off x="1217" y="2"/>
              <a:ext cx="862" cy="886"/>
            </a:xfrm>
            <a:custGeom>
              <a:avLst/>
              <a:gdLst>
                <a:gd name="T0" fmla="*/ 0 w 862"/>
                <a:gd name="T1" fmla="*/ 0 h 886"/>
                <a:gd name="T2" fmla="*/ 6 w 862"/>
                <a:gd name="T3" fmla="*/ 107 h 886"/>
                <a:gd name="T4" fmla="*/ 37 w 862"/>
                <a:gd name="T5" fmla="*/ 262 h 886"/>
                <a:gd name="T6" fmla="*/ 83 w 862"/>
                <a:gd name="T7" fmla="*/ 410 h 886"/>
                <a:gd name="T8" fmla="*/ 149 w 862"/>
                <a:gd name="T9" fmla="*/ 546 h 886"/>
                <a:gd name="T10" fmla="*/ 237 w 862"/>
                <a:gd name="T11" fmla="*/ 666 h 886"/>
                <a:gd name="T12" fmla="*/ 338 w 862"/>
                <a:gd name="T13" fmla="*/ 764 h 886"/>
                <a:gd name="T14" fmla="*/ 450 w 862"/>
                <a:gd name="T15" fmla="*/ 838 h 886"/>
                <a:gd name="T16" fmla="*/ 579 w 862"/>
                <a:gd name="T17" fmla="*/ 879 h 886"/>
                <a:gd name="T18" fmla="*/ 714 w 862"/>
                <a:gd name="T19" fmla="*/ 886 h 886"/>
                <a:gd name="T20" fmla="*/ 862 w 862"/>
                <a:gd name="T21" fmla="*/ 851 h 886"/>
                <a:gd name="T22" fmla="*/ 784 w 862"/>
                <a:gd name="T23" fmla="*/ 856 h 886"/>
                <a:gd name="T24" fmla="*/ 700 w 862"/>
                <a:gd name="T25" fmla="*/ 835 h 886"/>
                <a:gd name="T26" fmla="*/ 621 w 862"/>
                <a:gd name="T27" fmla="*/ 794 h 886"/>
                <a:gd name="T28" fmla="*/ 542 w 862"/>
                <a:gd name="T29" fmla="*/ 728 h 886"/>
                <a:gd name="T30" fmla="*/ 466 w 862"/>
                <a:gd name="T31" fmla="*/ 649 h 886"/>
                <a:gd name="T32" fmla="*/ 397 w 862"/>
                <a:gd name="T33" fmla="*/ 557 h 886"/>
                <a:gd name="T34" fmla="*/ 334 w 862"/>
                <a:gd name="T35" fmla="*/ 454 h 886"/>
                <a:gd name="T36" fmla="*/ 279 w 862"/>
                <a:gd name="T37" fmla="*/ 339 h 886"/>
                <a:gd name="T38" fmla="*/ 238 w 862"/>
                <a:gd name="T39" fmla="*/ 225 h 886"/>
                <a:gd name="T40" fmla="*/ 205 w 862"/>
                <a:gd name="T41" fmla="*/ 105 h 886"/>
                <a:gd name="T42" fmla="*/ 184 w 862"/>
                <a:gd name="T43" fmla="*/ 3 h 8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38"/>
            <p:cNvSpPr>
              <a:spLocks/>
            </p:cNvSpPr>
            <p:nvPr userDrawn="1"/>
          </p:nvSpPr>
          <p:spPr bwMode="ltGray">
            <a:xfrm rot="9832527" flipV="1">
              <a:off x="2158" y="102"/>
              <a:ext cx="681" cy="593"/>
            </a:xfrm>
            <a:custGeom>
              <a:avLst/>
              <a:gdLst>
                <a:gd name="T0" fmla="*/ 0 w 257"/>
                <a:gd name="T1" fmla="*/ 0 h 237"/>
                <a:gd name="T2" fmla="*/ 0 w 257"/>
                <a:gd name="T3" fmla="*/ 2147483646 h 237"/>
                <a:gd name="T4" fmla="*/ 2147483646 w 257"/>
                <a:gd name="T5" fmla="*/ 2147483646 h 237"/>
                <a:gd name="T6" fmla="*/ 2147483646 w 257"/>
                <a:gd name="T7" fmla="*/ 2147483646 h 237"/>
                <a:gd name="T8" fmla="*/ 2147483646 w 257"/>
                <a:gd name="T9" fmla="*/ 2147483646 h 237"/>
                <a:gd name="T10" fmla="*/ 2147483646 w 257"/>
                <a:gd name="T11" fmla="*/ 2147483646 h 237"/>
                <a:gd name="T12" fmla="*/ 2147483646 w 257"/>
                <a:gd name="T13" fmla="*/ 2147483646 h 237"/>
                <a:gd name="T14" fmla="*/ 2147483646 w 257"/>
                <a:gd name="T15" fmla="*/ 2147483646 h 237"/>
                <a:gd name="T16" fmla="*/ 2147483646 w 257"/>
                <a:gd name="T17" fmla="*/ 2147483646 h 237"/>
                <a:gd name="T18" fmla="*/ 2147483646 w 257"/>
                <a:gd name="T19" fmla="*/ 2147483646 h 237"/>
                <a:gd name="T20" fmla="*/ 2147483646 w 257"/>
                <a:gd name="T21" fmla="*/ 2147483646 h 237"/>
                <a:gd name="T22" fmla="*/ 2147483646 w 257"/>
                <a:gd name="T23" fmla="*/ 2147483646 h 237"/>
                <a:gd name="T24" fmla="*/ 2147483646 w 257"/>
                <a:gd name="T25" fmla="*/ 2147483646 h 237"/>
                <a:gd name="T26" fmla="*/ 2147483646 w 257"/>
                <a:gd name="T27" fmla="*/ 2147483646 h 237"/>
                <a:gd name="T28" fmla="*/ 2147483646 w 257"/>
                <a:gd name="T29" fmla="*/ 2147483646 h 237"/>
                <a:gd name="T30" fmla="*/ 2147483646 w 257"/>
                <a:gd name="T31" fmla="*/ 2147483646 h 237"/>
                <a:gd name="T32" fmla="*/ 2147483646 w 257"/>
                <a:gd name="T33" fmla="*/ 2147483646 h 237"/>
                <a:gd name="T34" fmla="*/ 2147483646 w 257"/>
                <a:gd name="T35" fmla="*/ 2147483646 h 237"/>
                <a:gd name="T36" fmla="*/ 2147483646 w 257"/>
                <a:gd name="T37" fmla="*/ 2147483646 h 237"/>
                <a:gd name="T38" fmla="*/ 2147483646 w 257"/>
                <a:gd name="T39" fmla="*/ 2147483646 h 237"/>
                <a:gd name="T40" fmla="*/ 2147483646 w 257"/>
                <a:gd name="T41" fmla="*/ 2147483646 h 237"/>
                <a:gd name="T42" fmla="*/ 2147483646 w 257"/>
                <a:gd name="T43" fmla="*/ 2147483646 h 237"/>
                <a:gd name="T44" fmla="*/ 2147483646 w 257"/>
                <a:gd name="T45" fmla="*/ 2147483646 h 237"/>
                <a:gd name="T46" fmla="*/ 2147483646 w 257"/>
                <a:gd name="T47" fmla="*/ 2147483646 h 237"/>
                <a:gd name="T48" fmla="*/ 2147483646 w 257"/>
                <a:gd name="T49" fmla="*/ 2147483646 h 237"/>
                <a:gd name="T50" fmla="*/ 2147483646 w 257"/>
                <a:gd name="T51" fmla="*/ 2147483646 h 237"/>
                <a:gd name="T52" fmla="*/ 2147483646 w 257"/>
                <a:gd name="T53" fmla="*/ 2147483646 h 237"/>
                <a:gd name="T54" fmla="*/ 2147483646 w 257"/>
                <a:gd name="T55" fmla="*/ 2147483646 h 237"/>
                <a:gd name="T56" fmla="*/ 2147483646 w 257"/>
                <a:gd name="T57" fmla="*/ 2147483646 h 237"/>
                <a:gd name="T58" fmla="*/ 2147483646 w 257"/>
                <a:gd name="T59" fmla="*/ 2147483646 h 237"/>
                <a:gd name="T60" fmla="*/ 2147483646 w 257"/>
                <a:gd name="T61" fmla="*/ 2147483646 h 237"/>
                <a:gd name="T62" fmla="*/ 2147483646 w 257"/>
                <a:gd name="T63" fmla="*/ 2147483646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Freeform 39"/>
            <p:cNvSpPr>
              <a:spLocks/>
            </p:cNvSpPr>
            <p:nvPr userDrawn="1"/>
          </p:nvSpPr>
          <p:spPr bwMode="ltGray">
            <a:xfrm rot="9832527" flipV="1">
              <a:off x="1997" y="858"/>
              <a:ext cx="330" cy="278"/>
            </a:xfrm>
            <a:custGeom>
              <a:avLst/>
              <a:gdLst>
                <a:gd name="T0" fmla="*/ 2147483646 w 124"/>
                <a:gd name="T1" fmla="*/ 0 h 110"/>
                <a:gd name="T2" fmla="*/ 2147483646 w 124"/>
                <a:gd name="T3" fmla="*/ 2147483646 h 110"/>
                <a:gd name="T4" fmla="*/ 2147483646 w 124"/>
                <a:gd name="T5" fmla="*/ 2147483646 h 110"/>
                <a:gd name="T6" fmla="*/ 2147483646 w 124"/>
                <a:gd name="T7" fmla="*/ 2147483646 h 110"/>
                <a:gd name="T8" fmla="*/ 2147483646 w 124"/>
                <a:gd name="T9" fmla="*/ 2147483646 h 110"/>
                <a:gd name="T10" fmla="*/ 2147483646 w 124"/>
                <a:gd name="T11" fmla="*/ 2147483646 h 110"/>
                <a:gd name="T12" fmla="*/ 2147483646 w 124"/>
                <a:gd name="T13" fmla="*/ 2147483646 h 110"/>
                <a:gd name="T14" fmla="*/ 2147483646 w 124"/>
                <a:gd name="T15" fmla="*/ 2147483646 h 110"/>
                <a:gd name="T16" fmla="*/ 2147483646 w 124"/>
                <a:gd name="T17" fmla="*/ 2147483646 h 110"/>
                <a:gd name="T18" fmla="*/ 0 w 124"/>
                <a:gd name="T19" fmla="*/ 2147483646 h 110"/>
                <a:gd name="T20" fmla="*/ 2147483646 w 124"/>
                <a:gd name="T21" fmla="*/ 2147483646 h 110"/>
                <a:gd name="T22" fmla="*/ 2147483646 w 124"/>
                <a:gd name="T23" fmla="*/ 2147483646 h 110"/>
                <a:gd name="T24" fmla="*/ 2147483646 w 124"/>
                <a:gd name="T25" fmla="*/ 2147483646 h 110"/>
                <a:gd name="T26" fmla="*/ 2147483646 w 124"/>
                <a:gd name="T27" fmla="*/ 2147483646 h 110"/>
                <a:gd name="T28" fmla="*/ 2147483646 w 124"/>
                <a:gd name="T29" fmla="*/ 2147483646 h 110"/>
                <a:gd name="T30" fmla="*/ 2147483646 w 124"/>
                <a:gd name="T31" fmla="*/ 2147483646 h 110"/>
                <a:gd name="T32" fmla="*/ 2147483646 w 124"/>
                <a:gd name="T33" fmla="*/ 2147483646 h 110"/>
                <a:gd name="T34" fmla="*/ 2147483646 w 124"/>
                <a:gd name="T35" fmla="*/ 2147483646 h 110"/>
                <a:gd name="T36" fmla="*/ 2147483646 w 124"/>
                <a:gd name="T37" fmla="*/ 2147483646 h 110"/>
                <a:gd name="T38" fmla="*/ 2147483646 w 124"/>
                <a:gd name="T39" fmla="*/ 2147483646 h 110"/>
                <a:gd name="T40" fmla="*/ 2147483646 w 124"/>
                <a:gd name="T41" fmla="*/ 2147483646 h 110"/>
                <a:gd name="T42" fmla="*/ 2147483646 w 124"/>
                <a:gd name="T43" fmla="*/ 2147483646 h 110"/>
                <a:gd name="T44" fmla="*/ 2147483646 w 124"/>
                <a:gd name="T45" fmla="*/ 2147483646 h 110"/>
                <a:gd name="T46" fmla="*/ 2147483646 w 124"/>
                <a:gd name="T47" fmla="*/ 2147483646 h 110"/>
                <a:gd name="T48" fmla="*/ 2147483646 w 124"/>
                <a:gd name="T49" fmla="*/ 2147483646 h 110"/>
                <a:gd name="T50" fmla="*/ 2147483646 w 124"/>
                <a:gd name="T51" fmla="*/ 2147483646 h 110"/>
                <a:gd name="T52" fmla="*/ 2147483646 w 124"/>
                <a:gd name="T53" fmla="*/ 2147483646 h 110"/>
                <a:gd name="T54" fmla="*/ 2147483646 w 124"/>
                <a:gd name="T55" fmla="*/ 2147483646 h 110"/>
                <a:gd name="T56" fmla="*/ 2147483646 w 124"/>
                <a:gd name="T57" fmla="*/ 2147483646 h 110"/>
                <a:gd name="T58" fmla="*/ 2147483646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40"/>
            <p:cNvSpPr>
              <a:spLocks/>
            </p:cNvSpPr>
            <p:nvPr userDrawn="1"/>
          </p:nvSpPr>
          <p:spPr bwMode="ltGray">
            <a:xfrm rot="9832527" flipV="1">
              <a:off x="2224" y="808"/>
              <a:ext cx="123" cy="233"/>
            </a:xfrm>
            <a:custGeom>
              <a:avLst/>
              <a:gdLst>
                <a:gd name="T0" fmla="*/ 2147483646 w 46"/>
                <a:gd name="T1" fmla="*/ 0 h 94"/>
                <a:gd name="T2" fmla="*/ 2147483646 w 46"/>
                <a:gd name="T3" fmla="*/ 2147483646 h 94"/>
                <a:gd name="T4" fmla="*/ 2147483646 w 46"/>
                <a:gd name="T5" fmla="*/ 2147483646 h 94"/>
                <a:gd name="T6" fmla="*/ 2147483646 w 46"/>
                <a:gd name="T7" fmla="*/ 2147483646 h 94"/>
                <a:gd name="T8" fmla="*/ 0 w 46"/>
                <a:gd name="T9" fmla="*/ 2147483646 h 94"/>
                <a:gd name="T10" fmla="*/ 2147483646 w 46"/>
                <a:gd name="T11" fmla="*/ 2147483646 h 94"/>
                <a:gd name="T12" fmla="*/ 2147483646 w 46"/>
                <a:gd name="T13" fmla="*/ 2147483646 h 94"/>
                <a:gd name="T14" fmla="*/ 2147483646 w 46"/>
                <a:gd name="T15" fmla="*/ 2147483646 h 94"/>
                <a:gd name="T16" fmla="*/ 2147483646 w 46"/>
                <a:gd name="T17" fmla="*/ 2147483646 h 94"/>
                <a:gd name="T18" fmla="*/ 2147483646 w 46"/>
                <a:gd name="T19" fmla="*/ 2147483646 h 94"/>
                <a:gd name="T20" fmla="*/ 2147483646 w 46"/>
                <a:gd name="T21" fmla="*/ 2147483646 h 94"/>
                <a:gd name="T22" fmla="*/ 2147483646 w 46"/>
                <a:gd name="T23" fmla="*/ 2147483646 h 94"/>
                <a:gd name="T24" fmla="*/ 2147483646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41"/>
            <p:cNvSpPr>
              <a:spLocks/>
            </p:cNvSpPr>
            <p:nvPr userDrawn="1"/>
          </p:nvSpPr>
          <p:spPr bwMode="ltGray">
            <a:xfrm>
              <a:off x="1603" y="0"/>
              <a:ext cx="124" cy="121"/>
            </a:xfrm>
            <a:custGeom>
              <a:avLst/>
              <a:gdLst>
                <a:gd name="T0" fmla="*/ 124 w 124"/>
                <a:gd name="T1" fmla="*/ 0 h 121"/>
                <a:gd name="T2" fmla="*/ 113 w 124"/>
                <a:gd name="T3" fmla="*/ 9 h 121"/>
                <a:gd name="T4" fmla="*/ 99 w 124"/>
                <a:gd name="T5" fmla="*/ 25 h 121"/>
                <a:gd name="T6" fmla="*/ 81 w 124"/>
                <a:gd name="T7" fmla="*/ 41 h 121"/>
                <a:gd name="T8" fmla="*/ 63 w 124"/>
                <a:gd name="T9" fmla="*/ 54 h 121"/>
                <a:gd name="T10" fmla="*/ 41 w 124"/>
                <a:gd name="T11" fmla="*/ 66 h 121"/>
                <a:gd name="T12" fmla="*/ 22 w 124"/>
                <a:gd name="T13" fmla="*/ 74 h 121"/>
                <a:gd name="T14" fmla="*/ 0 w 124"/>
                <a:gd name="T15" fmla="*/ 75 h 121"/>
                <a:gd name="T16" fmla="*/ 10 w 124"/>
                <a:gd name="T17" fmla="*/ 96 h 121"/>
                <a:gd name="T18" fmla="*/ 23 w 124"/>
                <a:gd name="T19" fmla="*/ 113 h 121"/>
                <a:gd name="T20" fmla="*/ 41 w 124"/>
                <a:gd name="T21" fmla="*/ 121 h 121"/>
                <a:gd name="T22" fmla="*/ 60 w 124"/>
                <a:gd name="T23" fmla="*/ 121 h 121"/>
                <a:gd name="T24" fmla="*/ 83 w 124"/>
                <a:gd name="T25" fmla="*/ 111 h 121"/>
                <a:gd name="T26" fmla="*/ 101 w 124"/>
                <a:gd name="T27" fmla="*/ 88 h 121"/>
                <a:gd name="T28" fmla="*/ 116 w 124"/>
                <a:gd name="T29" fmla="*/ 53 h 121"/>
                <a:gd name="T30" fmla="*/ 124 w 124"/>
                <a:gd name="T31" fmla="*/ 0 h 1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42"/>
            <p:cNvSpPr>
              <a:spLocks/>
            </p:cNvSpPr>
            <p:nvPr userDrawn="1"/>
          </p:nvSpPr>
          <p:spPr bwMode="ltGray">
            <a:xfrm rot="9832527" flipV="1">
              <a:off x="2173" y="1238"/>
              <a:ext cx="393" cy="2300"/>
            </a:xfrm>
            <a:custGeom>
              <a:avLst/>
              <a:gdLst>
                <a:gd name="T0" fmla="*/ 0 w 149"/>
                <a:gd name="T1" fmla="*/ 0 h 704"/>
                <a:gd name="T2" fmla="*/ 2147483646 w 149"/>
                <a:gd name="T3" fmla="*/ 2147483646 h 704"/>
                <a:gd name="T4" fmla="*/ 2147483646 w 149"/>
                <a:gd name="T5" fmla="*/ 2147483646 h 704"/>
                <a:gd name="T6" fmla="*/ 2147483646 w 149"/>
                <a:gd name="T7" fmla="*/ 2147483646 h 704"/>
                <a:gd name="T8" fmla="*/ 2147483646 w 149"/>
                <a:gd name="T9" fmla="*/ 2147483646 h 704"/>
                <a:gd name="T10" fmla="*/ 2147483646 w 149"/>
                <a:gd name="T11" fmla="*/ 2147483646 h 704"/>
                <a:gd name="T12" fmla="*/ 2147483646 w 149"/>
                <a:gd name="T13" fmla="*/ 2147483646 h 704"/>
                <a:gd name="T14" fmla="*/ 2147483646 w 149"/>
                <a:gd name="T15" fmla="*/ 2147483646 h 704"/>
                <a:gd name="T16" fmla="*/ 2147483646 w 149"/>
                <a:gd name="T17" fmla="*/ 2147483646 h 704"/>
                <a:gd name="T18" fmla="*/ 2147483646 w 149"/>
                <a:gd name="T19" fmla="*/ 2147483646 h 704"/>
                <a:gd name="T20" fmla="*/ 2147483646 w 149"/>
                <a:gd name="T21" fmla="*/ 2147483646 h 704"/>
                <a:gd name="T22" fmla="*/ 2147483646 w 149"/>
                <a:gd name="T23" fmla="*/ 2147483646 h 704"/>
                <a:gd name="T24" fmla="*/ 2147483646 w 149"/>
                <a:gd name="T25" fmla="*/ 2147483646 h 704"/>
                <a:gd name="T26" fmla="*/ 2147483646 w 149"/>
                <a:gd name="T27" fmla="*/ 2147483646 h 704"/>
                <a:gd name="T28" fmla="*/ 2147483646 w 149"/>
                <a:gd name="T29" fmla="*/ 2147483646 h 704"/>
                <a:gd name="T30" fmla="*/ 2147483646 w 149"/>
                <a:gd name="T31" fmla="*/ 2147483646 h 704"/>
                <a:gd name="T32" fmla="*/ 2147483646 w 149"/>
                <a:gd name="T33" fmla="*/ 2147483646 h 704"/>
                <a:gd name="T34" fmla="*/ 2147483646 w 149"/>
                <a:gd name="T35" fmla="*/ 2147483646 h 704"/>
                <a:gd name="T36" fmla="*/ 2147483646 w 149"/>
                <a:gd name="T37" fmla="*/ 2147483646 h 704"/>
                <a:gd name="T38" fmla="*/ 2147483646 w 149"/>
                <a:gd name="T39" fmla="*/ 2147483646 h 704"/>
                <a:gd name="T40" fmla="*/ 2147483646 w 149"/>
                <a:gd name="T41" fmla="*/ 2147483646 h 704"/>
                <a:gd name="T42" fmla="*/ 2147483646 w 149"/>
                <a:gd name="T43" fmla="*/ 2147483646 h 704"/>
                <a:gd name="T44" fmla="*/ 2147483646 w 149"/>
                <a:gd name="T45" fmla="*/ 2147483646 h 704"/>
                <a:gd name="T46" fmla="*/ 2147483646 w 149"/>
                <a:gd name="T47" fmla="*/ 2147483646 h 704"/>
                <a:gd name="T48" fmla="*/ 2147483646 w 149"/>
                <a:gd name="T49" fmla="*/ 2147483646 h 704"/>
                <a:gd name="T50" fmla="*/ 2147483646 w 149"/>
                <a:gd name="T51" fmla="*/ 2147483646 h 704"/>
                <a:gd name="T52" fmla="*/ 2147483646 w 149"/>
                <a:gd name="T53" fmla="*/ 2147483646 h 704"/>
                <a:gd name="T54" fmla="*/ 2147483646 w 149"/>
                <a:gd name="T55" fmla="*/ 2147483646 h 704"/>
                <a:gd name="T56" fmla="*/ 2147483646 w 149"/>
                <a:gd name="T57" fmla="*/ 2147483646 h 704"/>
                <a:gd name="T58" fmla="*/ 2147483646 w 149"/>
                <a:gd name="T59" fmla="*/ 2147483646 h 704"/>
                <a:gd name="T60" fmla="*/ 2147483646 w 149"/>
                <a:gd name="T61" fmla="*/ 2147483646 h 704"/>
                <a:gd name="T62" fmla="*/ 2147483646 w 149"/>
                <a:gd name="T63" fmla="*/ 2147483646 h 704"/>
                <a:gd name="T64" fmla="*/ 2147483646 w 149"/>
                <a:gd name="T65" fmla="*/ 2147483646 h 704"/>
                <a:gd name="T66" fmla="*/ 2147483646 w 149"/>
                <a:gd name="T67" fmla="*/ 2147483646 h 704"/>
                <a:gd name="T68" fmla="*/ 2147483646 w 149"/>
                <a:gd name="T69" fmla="*/ 2147483646 h 704"/>
                <a:gd name="T70" fmla="*/ 2147483646 w 149"/>
                <a:gd name="T71" fmla="*/ 2147483646 h 704"/>
                <a:gd name="T72" fmla="*/ 2147483646 w 149"/>
                <a:gd name="T73" fmla="*/ 2147483646 h 704"/>
                <a:gd name="T74" fmla="*/ 2147483646 w 149"/>
                <a:gd name="T75" fmla="*/ 2147483646 h 704"/>
                <a:gd name="T76" fmla="*/ 2147483646 w 149"/>
                <a:gd name="T77" fmla="*/ 2147483646 h 704"/>
                <a:gd name="T78" fmla="*/ 2147483646 w 149"/>
                <a:gd name="T79" fmla="*/ 2147483646 h 704"/>
                <a:gd name="T80" fmla="*/ 2147483646 w 149"/>
                <a:gd name="T81" fmla="*/ 2147483646 h 704"/>
                <a:gd name="T82" fmla="*/ 0 w 149"/>
                <a:gd name="T83" fmla="*/ 0 h 7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43"/>
            <p:cNvSpPr>
              <a:spLocks/>
            </p:cNvSpPr>
            <p:nvPr userDrawn="1"/>
          </p:nvSpPr>
          <p:spPr bwMode="ltGray">
            <a:xfrm>
              <a:off x="0" y="1848"/>
              <a:ext cx="36" cy="132"/>
            </a:xfrm>
            <a:custGeom>
              <a:avLst/>
              <a:gdLst>
                <a:gd name="T0" fmla="*/ 0 w 36"/>
                <a:gd name="T1" fmla="*/ 0 h 132"/>
                <a:gd name="T2" fmla="*/ 36 w 36"/>
                <a:gd name="T3" fmla="*/ 12 h 132"/>
                <a:gd name="T4" fmla="*/ 0 w 36"/>
                <a:gd name="T5" fmla="*/ 132 h 132"/>
                <a:gd name="T6" fmla="*/ 0 w 36"/>
                <a:gd name="T7" fmla="*/ 0 h 1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132">
                  <a:moveTo>
                    <a:pt x="0" y="0"/>
                  </a:moveTo>
                  <a:lnTo>
                    <a:pt x="36" y="12"/>
                  </a:lnTo>
                  <a:lnTo>
                    <a:pt x="0" y="132"/>
                  </a:lnTo>
                  <a:lnTo>
                    <a:pt x="0" y="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3295" name="Rectangle 47"/>
          <p:cNvSpPr>
            <a:spLocks noGrp="1" noChangeArrowheads="1"/>
          </p:cNvSpPr>
          <p:nvPr>
            <p:ph type="ctrTitle"/>
          </p:nvPr>
        </p:nvSpPr>
        <p:spPr>
          <a:xfrm>
            <a:off x="2455863" y="596900"/>
            <a:ext cx="6192837" cy="3581400"/>
          </a:xfrm>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45791" dir="3378596" algn="ctr" rotWithShape="0">
                    <a:srgbClr val="993366"/>
                  </a:outerShdw>
                </a:effectLst>
              </a14:hiddenEffects>
            </a:ext>
          </a:extLst>
        </p:spPr>
        <p:txBody>
          <a:bodyPr/>
          <a:lstStyle>
            <a:lvl1pPr>
              <a:defRPr sz="5200" b="1"/>
            </a:lvl1pPr>
          </a:lstStyle>
          <a:p>
            <a:pPr lvl="0"/>
            <a:r>
              <a:rPr lang="zh-CN" altLang="en-US" noProof="0" smtClean="0"/>
              <a:t>单击此处编辑母版标题样式</a:t>
            </a:r>
          </a:p>
        </p:txBody>
      </p:sp>
      <p:sp>
        <p:nvSpPr>
          <p:cNvPr id="53296"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pPr lvl="0"/>
            <a:r>
              <a:rPr lang="zh-CN" altLang="en-US" noProof="0" smtClean="0"/>
              <a:t>单击此处编辑母版副标题样式</a:t>
            </a:r>
          </a:p>
        </p:txBody>
      </p:sp>
      <p:sp>
        <p:nvSpPr>
          <p:cNvPr id="46" name="Rectangle 44"/>
          <p:cNvSpPr>
            <a:spLocks noGrp="1" noChangeArrowheads="1"/>
          </p:cNvSpPr>
          <p:nvPr>
            <p:ph type="dt" sz="half" idx="10"/>
          </p:nvPr>
        </p:nvSpPr>
        <p:spPr>
          <a:xfrm>
            <a:off x="457200" y="6248400"/>
            <a:ext cx="2133600" cy="457200"/>
          </a:xfrm>
          <a:prstGeom prst="rect">
            <a:avLst/>
          </a:prstGeom>
        </p:spPr>
        <p:txBody>
          <a:bodyPr/>
          <a:lstStyle>
            <a:lvl1pPr>
              <a:defRPr/>
            </a:lvl1pPr>
          </a:lstStyle>
          <a:p>
            <a:pPr>
              <a:defRPr/>
            </a:pPr>
            <a:endParaRPr lang="en-US" altLang="zh-CN"/>
          </a:p>
        </p:txBody>
      </p:sp>
      <p:sp>
        <p:nvSpPr>
          <p:cNvPr id="47" name="Rectangle 4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48" name="Rectangle 46"/>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9EFBFD4-CBA6-432E-843A-6927B071AAFF}" type="slidenum">
              <a:rPr lang="en-US" altLang="zh-CN"/>
              <a:pPr>
                <a:defRPr/>
              </a:pPr>
              <a:t>‹#›</a:t>
            </a:fld>
            <a:endParaRPr lang="en-US" altLang="zh-CN"/>
          </a:p>
        </p:txBody>
      </p:sp>
    </p:spTree>
    <p:extLst>
      <p:ext uri="{BB962C8B-B14F-4D97-AF65-F5344CB8AC3E}">
        <p14:creationId xmlns:p14="http://schemas.microsoft.com/office/powerpoint/2010/main" val="1988784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5"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6"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33F97D-1819-4CEE-99B9-DF101D3DB9E7}" type="slidenum">
              <a:rPr lang="en-US" altLang="zh-CN"/>
              <a:pPr>
                <a:defRPr/>
              </a:pPr>
              <a:t>‹#›</a:t>
            </a:fld>
            <a:endParaRPr lang="en-US" altLang="zh-CN"/>
          </a:p>
        </p:txBody>
      </p:sp>
    </p:spTree>
    <p:extLst>
      <p:ext uri="{BB962C8B-B14F-4D97-AF65-F5344CB8AC3E}">
        <p14:creationId xmlns:p14="http://schemas.microsoft.com/office/powerpoint/2010/main" val="34264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456113"/>
          </a:xfrm>
        </p:spPr>
        <p:txBody>
          <a:bodyPr/>
          <a:lstStyle>
            <a:lvl1pPr>
              <a:lnSpc>
                <a:spcPct val="125000"/>
              </a:lnSpc>
              <a:spcBef>
                <a:spcPts val="0"/>
              </a:spcBef>
              <a:defRPr sz="2800"/>
            </a:lvl1pPr>
            <a:lvl2pPr>
              <a:lnSpc>
                <a:spcPct val="125000"/>
              </a:lnSpc>
              <a:spcBef>
                <a:spcPts val="0"/>
              </a:spcBef>
              <a:defRPr sz="2400"/>
            </a:lvl2pPr>
            <a:lvl3pPr>
              <a:lnSpc>
                <a:spcPct val="125000"/>
              </a:lnSpc>
              <a:spcBef>
                <a:spcPts val="0"/>
              </a:spcBef>
              <a:defRPr sz="2000"/>
            </a:lvl3pPr>
            <a:lvl4pPr>
              <a:lnSpc>
                <a:spcPct val="125000"/>
              </a:lnSpc>
              <a:spcBef>
                <a:spcPts val="0"/>
              </a:spcBef>
              <a:defRPr sz="1800"/>
            </a:lvl4pPr>
            <a:lvl5pPr>
              <a:lnSpc>
                <a:spcPct val="125000"/>
              </a:lnSpc>
              <a:spcBef>
                <a:spcPts val="0"/>
              </a:spcBef>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4561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zh-CN" altLang="en-US" sz="2800" smtClean="0"/>
            </a:lvl1pPr>
            <a:lvl2pPr>
              <a:defRPr lang="zh-CN" altLang="en-US" sz="2400" smtClean="0"/>
            </a:lvl2pPr>
            <a:lvl3pPr>
              <a:defRPr lang="zh-CN" altLang="en-US" sz="2000" smtClean="0"/>
            </a:lvl3pPr>
            <a:lvl4pPr>
              <a:defRPr lang="zh-CN" altLang="en-US" sz="1800" smtClean="0"/>
            </a:lvl4pPr>
            <a:lvl5pPr>
              <a:defRPr lang="zh-CN" altLang="en-US"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6"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41D6E54-1A2B-466C-8BF7-0D513FB88D32}" type="slidenum">
              <a:rPr lang="en-US" altLang="zh-CN"/>
              <a:pPr>
                <a:defRPr/>
              </a:pPr>
              <a:t>‹#›</a:t>
            </a:fld>
            <a:endParaRPr lang="en-US" altLang="zh-CN"/>
          </a:p>
        </p:txBody>
      </p:sp>
    </p:spTree>
    <p:extLst>
      <p:ext uri="{BB962C8B-B14F-4D97-AF65-F5344CB8AC3E}">
        <p14:creationId xmlns:p14="http://schemas.microsoft.com/office/powerpoint/2010/main" val="3293749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8"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9"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4986C1C-9460-477D-881B-CBDEF85B650F}" type="slidenum">
              <a:rPr lang="en-US" altLang="zh-CN"/>
              <a:pPr>
                <a:defRPr/>
              </a:pPr>
              <a:t>‹#›</a:t>
            </a:fld>
            <a:endParaRPr lang="en-US" altLang="zh-CN"/>
          </a:p>
        </p:txBody>
      </p:sp>
    </p:spTree>
    <p:extLst>
      <p:ext uri="{BB962C8B-B14F-4D97-AF65-F5344CB8AC3E}">
        <p14:creationId xmlns:p14="http://schemas.microsoft.com/office/powerpoint/2010/main" val="765913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4"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5"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A4DCE74F-93D5-4890-9C82-EF2407089309}" type="slidenum">
              <a:rPr lang="en-US" altLang="zh-CN"/>
              <a:pPr>
                <a:defRPr/>
              </a:pPr>
              <a:t>‹#›</a:t>
            </a:fld>
            <a:endParaRPr lang="en-US" altLang="zh-CN"/>
          </a:p>
        </p:txBody>
      </p:sp>
    </p:spTree>
    <p:extLst>
      <p:ext uri="{BB962C8B-B14F-4D97-AF65-F5344CB8AC3E}">
        <p14:creationId xmlns:p14="http://schemas.microsoft.com/office/powerpoint/2010/main" val="3674241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xfrm>
            <a:off x="457200" y="6243638"/>
            <a:ext cx="2133600" cy="457200"/>
          </a:xfrm>
          <a:prstGeom prst="rect">
            <a:avLst/>
          </a:prstGeom>
        </p:spPr>
        <p:txBody>
          <a:bodyPr/>
          <a:lstStyle>
            <a:lvl1pPr>
              <a:defRPr/>
            </a:lvl1pPr>
          </a:lstStyle>
          <a:p>
            <a:pPr>
              <a:defRPr/>
            </a:pPr>
            <a:endParaRPr lang="en-US" altLang="zh-CN"/>
          </a:p>
        </p:txBody>
      </p:sp>
      <p:sp>
        <p:nvSpPr>
          <p:cNvPr id="3" name="Rectangle 4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4" name="Rectangle 49"/>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70A66D85-FC8C-4466-9BDD-34971C55E97C}" type="slidenum">
              <a:rPr lang="en-US" altLang="zh-CN"/>
              <a:pPr>
                <a:defRPr/>
              </a:pPr>
              <a:t>‹#›</a:t>
            </a:fld>
            <a:endParaRPr lang="en-US" altLang="zh-CN"/>
          </a:p>
        </p:txBody>
      </p:sp>
    </p:spTree>
    <p:extLst>
      <p:ext uri="{BB962C8B-B14F-4D97-AF65-F5344CB8AC3E}">
        <p14:creationId xmlns:p14="http://schemas.microsoft.com/office/powerpoint/2010/main" val="2600039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1"/>
          <a:srcRect/>
          <a:stretch>
            <a:fillRect/>
          </a:stretch>
        </a:blipFill>
        <a:effectLst/>
      </p:bgPr>
    </p:bg>
    <p:spTree>
      <p:nvGrpSpPr>
        <p:cNvPr id="1" name=""/>
        <p:cNvGrpSpPr/>
        <p:nvPr/>
      </p:nvGrpSpPr>
      <p:grpSpPr>
        <a:xfrm>
          <a:off x="0" y="0"/>
          <a:ext cx="0" cy="0"/>
          <a:chOff x="0" y="0"/>
          <a:chExt cx="0" cy="0"/>
        </a:xfrm>
      </p:grpSpPr>
      <p:sp>
        <p:nvSpPr>
          <p:cNvPr id="52269" name="Rectangle 45"/>
          <p:cNvSpPr>
            <a:spLocks noGrp="1" noChangeArrowheads="1"/>
          </p:cNvSpPr>
          <p:nvPr>
            <p:ph type="title"/>
          </p:nvPr>
        </p:nvSpPr>
        <p:spPr bwMode="auto">
          <a:xfrm>
            <a:off x="457200" y="833438"/>
            <a:ext cx="82296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46"/>
          <p:cNvSpPr>
            <a:spLocks noGrp="1" noChangeArrowheads="1"/>
          </p:cNvSpPr>
          <p:nvPr>
            <p:ph type="body" idx="1"/>
          </p:nvPr>
        </p:nvSpPr>
        <p:spPr bwMode="auto">
          <a:xfrm>
            <a:off x="455613" y="1600200"/>
            <a:ext cx="8231187"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4" name="Text Box 55"/>
          <p:cNvSpPr txBox="1">
            <a:spLocks noChangeArrowheads="1"/>
          </p:cNvSpPr>
          <p:nvPr userDrawn="1"/>
        </p:nvSpPr>
        <p:spPr bwMode="auto">
          <a:xfrm>
            <a:off x="6804025" y="260350"/>
            <a:ext cx="2339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eaLnBrk="1" hangingPunct="1">
              <a:spcBef>
                <a:spcPct val="50000"/>
              </a:spcBef>
              <a:defRPr/>
            </a:pPr>
            <a:r>
              <a:rPr lang="zh-CN" altLang="en-US" sz="2000" dirty="0" smtClean="0">
                <a:solidFill>
                  <a:srgbClr val="00006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第二章 固体的结合</a:t>
            </a:r>
          </a:p>
        </p:txBody>
      </p:sp>
      <p:sp>
        <p:nvSpPr>
          <p:cNvPr id="1035" name="Rectangle 56"/>
          <p:cNvSpPr>
            <a:spLocks noChangeArrowheads="1"/>
          </p:cNvSpPr>
          <p:nvPr userDrawn="1"/>
        </p:nvSpPr>
        <p:spPr bwMode="auto">
          <a:xfrm>
            <a:off x="0" y="111125"/>
            <a:ext cx="74676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rgbClr val="1C1C1C"/>
                </a:solidFill>
                <a:latin typeface="Times New Roman" pitchFamily="18" charset="0"/>
                <a:ea typeface="宋体" pitchFamily="2" charset="-122"/>
              </a:defRPr>
            </a:lvl1pPr>
            <a:lvl2pPr marL="742950" indent="-285750" eaLnBrk="0" hangingPunct="0">
              <a:defRPr sz="2800" b="1">
                <a:solidFill>
                  <a:srgbClr val="1C1C1C"/>
                </a:solidFill>
                <a:latin typeface="Times New Roman" pitchFamily="18" charset="0"/>
                <a:ea typeface="宋体" pitchFamily="2" charset="-122"/>
              </a:defRPr>
            </a:lvl2pPr>
            <a:lvl3pPr marL="1143000" indent="-228600" eaLnBrk="0" hangingPunct="0">
              <a:defRPr sz="2800" b="1">
                <a:solidFill>
                  <a:srgbClr val="1C1C1C"/>
                </a:solidFill>
                <a:latin typeface="Times New Roman" pitchFamily="18" charset="0"/>
                <a:ea typeface="宋体" pitchFamily="2" charset="-122"/>
              </a:defRPr>
            </a:lvl3pPr>
            <a:lvl4pPr marL="1600200" indent="-228600" eaLnBrk="0" hangingPunct="0">
              <a:defRPr sz="2800" b="1">
                <a:solidFill>
                  <a:srgbClr val="1C1C1C"/>
                </a:solidFill>
                <a:latin typeface="Times New Roman" pitchFamily="18" charset="0"/>
                <a:ea typeface="宋体" pitchFamily="2" charset="-122"/>
              </a:defRPr>
            </a:lvl4pPr>
            <a:lvl5pPr marL="2057400" indent="-228600" eaLnBrk="0" hangingPunct="0">
              <a:defRPr sz="2800" b="1">
                <a:solidFill>
                  <a:srgbClr val="1C1C1C"/>
                </a:solidFill>
                <a:latin typeface="Times New Roman" pitchFamily="18" charset="0"/>
                <a:ea typeface="宋体" pitchFamily="2" charset="-122"/>
              </a:defRPr>
            </a:lvl5pPr>
            <a:lvl6pPr marL="25146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6pPr>
            <a:lvl7pPr marL="29718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7pPr>
            <a:lvl8pPr marL="34290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8pPr>
            <a:lvl9pPr marL="3886200" indent="-228600" algn="ctr" eaLnBrk="0" fontAlgn="base" hangingPunct="0">
              <a:spcBef>
                <a:spcPct val="0"/>
              </a:spcBef>
              <a:spcAft>
                <a:spcPct val="0"/>
              </a:spcAft>
              <a:defRPr sz="2800" b="1">
                <a:solidFill>
                  <a:srgbClr val="1C1C1C"/>
                </a:solidFill>
                <a:latin typeface="Times New Roman" pitchFamily="18" charset="0"/>
                <a:ea typeface="宋体" pitchFamily="2" charset="-122"/>
              </a:defRPr>
            </a:lvl9pPr>
          </a:lstStyle>
          <a:p>
            <a:pPr>
              <a:lnSpc>
                <a:spcPct val="125000"/>
              </a:lnSpc>
              <a:spcBef>
                <a:spcPts val="0"/>
              </a:spcBef>
              <a:defRPr/>
            </a:pPr>
            <a:r>
              <a:rPr kumimoji="1" lang="zh-CN" altLang="en-US" dirty="0" smtClean="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    </a:t>
            </a:r>
            <a:r>
              <a:rPr kumimoji="1" lang="en-US" altLang="zh-CN" dirty="0" smtClean="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2 – 1 </a:t>
            </a:r>
            <a:r>
              <a:rPr kumimoji="1" lang="zh-CN" altLang="en-US" dirty="0" smtClean="0">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离子性结合</a:t>
            </a:r>
          </a:p>
        </p:txBody>
      </p:sp>
      <p:sp>
        <p:nvSpPr>
          <p:cNvPr id="52282" name="Text Box 58"/>
          <p:cNvSpPr txBox="1">
            <a:spLocks noChangeArrowheads="1"/>
          </p:cNvSpPr>
          <p:nvPr userDrawn="1"/>
        </p:nvSpPr>
        <p:spPr bwMode="auto">
          <a:xfrm>
            <a:off x="6300788" y="6524625"/>
            <a:ext cx="28432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1600" dirty="0">
                <a:solidFill>
                  <a:srgbClr val="000066"/>
                </a:solidFill>
                <a:effectLst>
                  <a:outerShdw blurRad="38100" dist="38100" dir="2700000" algn="tl">
                    <a:srgbClr val="C0C0C0"/>
                  </a:outerShdw>
                </a:effectLst>
                <a:latin typeface="楷体_GB2312"/>
                <a:ea typeface="华文新魏" pitchFamily="2" charset="-122"/>
              </a:rPr>
              <a:t>东北师范大学物理学院</a:t>
            </a:r>
          </a:p>
        </p:txBody>
      </p:sp>
    </p:spTree>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 id="2147484142" r:id="rId12"/>
    <p:sldLayoutId id="2147484143" r:id="rId13"/>
    <p:sldLayoutId id="2147484144" r:id="rId14"/>
    <p:sldLayoutId id="2147484145" r:id="rId15"/>
    <p:sldLayoutId id="2147484146" r:id="rId16"/>
    <p:sldLayoutId id="2147484147" r:id="rId17"/>
    <p:sldLayoutId id="2147484148" r:id="rId18"/>
    <p:sldLayoutId id="2147484130" r:id="rId19"/>
  </p:sldLayoutIdLst>
  <p:timing>
    <p:tnLst>
      <p:par>
        <p:cTn id="1" dur="indefinite" restart="never" nodeType="tmRoot"/>
      </p:par>
    </p:tnLst>
  </p:timing>
  <p:txStyles>
    <p:titleStyle>
      <a:lvl1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cs typeface="+mj-cs"/>
        </a:defRPr>
      </a:lvl1pPr>
      <a:lvl2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2pPr>
      <a:lvl3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3pPr>
      <a:lvl4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4pPr>
      <a:lvl5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eaLnBrk="0" fontAlgn="base" hangingPunct="0">
        <a:spcBef>
          <a:spcPct val="20000"/>
        </a:spcBef>
        <a:spcAft>
          <a:spcPct val="0"/>
        </a:spcAft>
        <a:buChar char="•"/>
        <a:defRPr sz="26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cs typeface="+mn-cs"/>
        </a:defRPr>
      </a:lvl1pPr>
      <a:lvl2pPr marL="742950" indent="-285750" algn="l" rtl="0" eaLnBrk="0" fontAlgn="base" hangingPunct="0">
        <a:spcBef>
          <a:spcPct val="20000"/>
        </a:spcBef>
        <a:spcAft>
          <a:spcPct val="0"/>
        </a:spcAft>
        <a:buChar char="–"/>
        <a:defRPr sz="25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2pPr>
      <a:lvl3pPr marL="1143000" indent="-228600" algn="l" rtl="0" eaLnBrk="0" fontAlgn="base" hangingPunct="0">
        <a:spcBef>
          <a:spcPct val="20000"/>
        </a:spcBef>
        <a:spcAft>
          <a:spcPct val="0"/>
        </a:spcAft>
        <a:buChar char="•"/>
        <a:defRPr sz="24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3pPr>
      <a:lvl4pPr marL="1600200" indent="-228600" algn="l" rtl="0" eaLnBrk="0" fontAlgn="base" hangingPunct="0">
        <a:spcBef>
          <a:spcPct val="20000"/>
        </a:spcBef>
        <a:spcAft>
          <a:spcPct val="0"/>
        </a:spcAft>
        <a:buChar char="–"/>
        <a:defRPr sz="23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4pPr>
      <a:lvl5pPr marL="2057400" indent="-228600" algn="l" rtl="0" eaLnBrk="0" fontAlgn="base" hangingPunct="0">
        <a:spcBef>
          <a:spcPct val="20000"/>
        </a:spcBef>
        <a:spcAft>
          <a:spcPct val="0"/>
        </a:spcAft>
        <a:buChar char="»"/>
        <a:defRPr sz="22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7.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8.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11.bin"/><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8.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13.bin"/><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9.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15.bin"/><Relationship Id="rId4" Type="http://schemas.openxmlformats.org/officeDocument/2006/relationships/image" Target="../media/image2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9.xml"/><Relationship Id="rId1" Type="http://schemas.openxmlformats.org/officeDocument/2006/relationships/vmlDrawing" Target="../drawings/vmlDrawing7.vml"/><Relationship Id="rId4" Type="http://schemas.openxmlformats.org/officeDocument/2006/relationships/image" Target="../media/image22.wmf"/></Relationships>
</file>

<file path=ppt/slides/_rels/slide16.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9.xml"/><Relationship Id="rId1" Type="http://schemas.openxmlformats.org/officeDocument/2006/relationships/vmlDrawing" Target="../drawings/vmlDrawing8.vml"/><Relationship Id="rId6" Type="http://schemas.openxmlformats.org/officeDocument/2006/relationships/image" Target="../media/image24.wmf"/><Relationship Id="rId5" Type="http://schemas.openxmlformats.org/officeDocument/2006/relationships/oleObject" Target="../embeddings/oleObject18.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0.bin"/></Relationships>
</file>

<file path=ppt/slides/_rels/slide17.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31.wmf"/><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28.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4.bin"/></Relationships>
</file>

<file path=ppt/slides/_rels/slide18.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8.xml"/><Relationship Id="rId1" Type="http://schemas.openxmlformats.org/officeDocument/2006/relationships/vmlDrawing" Target="../drawings/vmlDrawing10.vml"/><Relationship Id="rId6" Type="http://schemas.openxmlformats.org/officeDocument/2006/relationships/image" Target="../media/image33.wmf"/><Relationship Id="rId5" Type="http://schemas.openxmlformats.org/officeDocument/2006/relationships/oleObject" Target="../embeddings/oleObject27.bin"/><Relationship Id="rId4" Type="http://schemas.openxmlformats.org/officeDocument/2006/relationships/image" Target="../media/image32.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38.jpeg"/><Relationship Id="rId7" Type="http://schemas.openxmlformats.org/officeDocument/2006/relationships/image" Target="../media/image36.wmf"/><Relationship Id="rId2" Type="http://schemas.openxmlformats.org/officeDocument/2006/relationships/slideLayout" Target="../slideLayouts/slideLayout8.xml"/><Relationship Id="rId1" Type="http://schemas.openxmlformats.org/officeDocument/2006/relationships/vmlDrawing" Target="../drawings/vmlDrawing11.vml"/><Relationship Id="rId6" Type="http://schemas.openxmlformats.org/officeDocument/2006/relationships/oleObject" Target="../embeddings/oleObject30.bin"/><Relationship Id="rId5" Type="http://schemas.openxmlformats.org/officeDocument/2006/relationships/image" Target="../media/image35.wmf"/><Relationship Id="rId4" Type="http://schemas.openxmlformats.org/officeDocument/2006/relationships/oleObject" Target="../embeddings/oleObject29.bin"/><Relationship Id="rId9" Type="http://schemas.openxmlformats.org/officeDocument/2006/relationships/image" Target="../media/image3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8.xml"/><Relationship Id="rId1" Type="http://schemas.openxmlformats.org/officeDocument/2006/relationships/vmlDrawing" Target="../drawings/vmlDrawing12.vml"/><Relationship Id="rId6" Type="http://schemas.openxmlformats.org/officeDocument/2006/relationships/image" Target="../media/image40.wmf"/><Relationship Id="rId5" Type="http://schemas.openxmlformats.org/officeDocument/2006/relationships/oleObject" Target="../embeddings/oleObject33.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35.bin"/></Relationships>
</file>

<file path=ppt/slides/_rels/slide21.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41.bin"/><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47.wmf"/><Relationship Id="rId2" Type="http://schemas.openxmlformats.org/officeDocument/2006/relationships/slideLayout" Target="../slideLayouts/slideLayout8.xml"/><Relationship Id="rId1" Type="http://schemas.openxmlformats.org/officeDocument/2006/relationships/vmlDrawing" Target="../drawings/vmlDrawing13.vml"/><Relationship Id="rId6" Type="http://schemas.openxmlformats.org/officeDocument/2006/relationships/image" Target="../media/image44.w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39.bin"/><Relationship Id="rId14" Type="http://schemas.openxmlformats.org/officeDocument/2006/relationships/image" Target="../media/image48.wmf"/></Relationships>
</file>

<file path=ppt/slides/_rels/slide22.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8.xml"/><Relationship Id="rId1" Type="http://schemas.openxmlformats.org/officeDocument/2006/relationships/vmlDrawing" Target="../drawings/vmlDrawing14.vml"/><Relationship Id="rId6" Type="http://schemas.openxmlformats.org/officeDocument/2006/relationships/image" Target="../media/image50.wmf"/><Relationship Id="rId5" Type="http://schemas.openxmlformats.org/officeDocument/2006/relationships/oleObject" Target="../embeddings/oleObject43.bin"/><Relationship Id="rId4" Type="http://schemas.openxmlformats.org/officeDocument/2006/relationships/image" Target="../media/image49.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9.xml"/><Relationship Id="rId1" Type="http://schemas.openxmlformats.org/officeDocument/2006/relationships/vmlDrawing" Target="../drawings/vmlDrawing15.vml"/><Relationship Id="rId4" Type="http://schemas.openxmlformats.org/officeDocument/2006/relationships/image" Target="../media/image5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9.xml"/><Relationship Id="rId1" Type="http://schemas.openxmlformats.org/officeDocument/2006/relationships/vmlDrawing" Target="../drawings/vmlDrawing16.vml"/><Relationship Id="rId6" Type="http://schemas.openxmlformats.org/officeDocument/2006/relationships/image" Target="../media/image54.wmf"/><Relationship Id="rId5" Type="http://schemas.openxmlformats.org/officeDocument/2006/relationships/oleObject" Target="../embeddings/oleObject47.bin"/><Relationship Id="rId4" Type="http://schemas.openxmlformats.org/officeDocument/2006/relationships/image" Target="../media/image53.wmf"/></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 Id="rId5" Type="http://schemas.microsoft.com/office/2007/relationships/hdphoto" Target="../media/hdphoto2.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539750" y="836613"/>
            <a:ext cx="77724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cs typeface="+mj-cs"/>
              </a:defRPr>
            </a:lvl1pPr>
            <a:lvl2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2pPr>
            <a:lvl3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3pPr>
            <a:lvl4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4pPr>
            <a:lvl5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a:lstStyle>
          <a:p>
            <a:pPr eaLnBrk="1" hangingPunct="1">
              <a:defRPr/>
            </a:pPr>
            <a:r>
              <a:rPr lang="zh-CN" altLang="en-US" kern="0" dirty="0" smtClean="0">
                <a:latin typeface="微软雅黑" panose="020B0503020204020204" pitchFamily="34" charset="-122"/>
              </a:rPr>
              <a:t>第二章  固体的结合</a:t>
            </a:r>
          </a:p>
        </p:txBody>
      </p:sp>
      <p:sp>
        <p:nvSpPr>
          <p:cNvPr id="11" name="Text Box 7"/>
          <p:cNvSpPr txBox="1">
            <a:spLocks noChangeArrowheads="1"/>
          </p:cNvSpPr>
          <p:nvPr/>
        </p:nvSpPr>
        <p:spPr bwMode="auto">
          <a:xfrm>
            <a:off x="539750" y="4995863"/>
            <a:ext cx="8280400"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lang="zh-CN" altLang="en-US" dirty="0" smtClean="0">
                <a:solidFill>
                  <a:srgbClr val="0000CC"/>
                </a:solidFill>
                <a:effectLst>
                  <a:outerShdw blurRad="38100" dist="38100" dir="2700000" algn="tl">
                    <a:srgbClr val="000000">
                      <a:alpha val="43137"/>
                    </a:srgbClr>
                  </a:outerShdw>
                </a:effectLst>
                <a:latin typeface="微软雅黑" panose="020B0503020204020204" pitchFamily="34" charset="-122"/>
              </a:rPr>
              <a:t>主要阐明：</a:t>
            </a:r>
            <a:endParaRPr lang="en-US" altLang="zh-CN" dirty="0">
              <a:solidFill>
                <a:srgbClr val="0000CC"/>
              </a:solidFill>
              <a:effectLst>
                <a:outerShdw blurRad="38100" dist="38100" dir="2700000" algn="tl">
                  <a:srgbClr val="000000">
                    <a:alpha val="43137"/>
                  </a:srgbClr>
                </a:outerShdw>
              </a:effectLst>
              <a:latin typeface="微软雅黑" panose="020B0503020204020204" pitchFamily="34" charset="-122"/>
            </a:endParaRPr>
          </a:p>
          <a:p>
            <a:pPr indent="457200" eaLnBrk="1" hangingPunct="1">
              <a:spcBef>
                <a:spcPct val="50000"/>
              </a:spcBef>
              <a:buFontTx/>
              <a:buNone/>
              <a:defRPr/>
            </a:pPr>
            <a:r>
              <a:rPr lang="zh-CN" altLang="en-US" dirty="0" smtClean="0">
                <a:effectLst>
                  <a:outerShdw blurRad="38100" dist="38100" dir="2700000" algn="tl">
                    <a:srgbClr val="000000">
                      <a:alpha val="43137"/>
                    </a:srgbClr>
                  </a:outerShdw>
                </a:effectLst>
                <a:latin typeface="微软雅黑" panose="020B0503020204020204" pitchFamily="34" charset="-122"/>
              </a:rPr>
              <a:t>原子间是依靠怎样的作用而相互结合成为固体的。</a:t>
            </a:r>
            <a:endParaRPr lang="en-US" altLang="zh-CN" dirty="0" smtClean="0">
              <a:effectLst>
                <a:outerShdw blurRad="38100" dist="38100" dir="2700000" algn="tl">
                  <a:srgbClr val="000000">
                    <a:alpha val="43137"/>
                  </a:srgbClr>
                </a:outerShdw>
              </a:effectLst>
              <a:latin typeface="微软雅黑" panose="020B0503020204020204" pitchFamily="34" charset="-122"/>
            </a:endParaRPr>
          </a:p>
        </p:txBody>
      </p:sp>
      <p:sp>
        <p:nvSpPr>
          <p:cNvPr id="21508" name="Text Box 31"/>
          <p:cNvSpPr txBox="1">
            <a:spLocks noChangeArrowheads="1"/>
          </p:cNvSpPr>
          <p:nvPr/>
        </p:nvSpPr>
        <p:spPr bwMode="auto">
          <a:xfrm>
            <a:off x="539750" y="1844675"/>
            <a:ext cx="8074025" cy="2947988"/>
          </a:xfrm>
          <a:prstGeom prst="rect">
            <a:avLst/>
          </a:prstGeom>
          <a:noFill/>
          <a:ln w="254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marL="457200" indent="-457200" eaLnBrk="1" hangingPunct="1">
              <a:lnSpc>
                <a:spcPct val="125000"/>
              </a:lnSpc>
              <a:spcBef>
                <a:spcPct val="50000"/>
              </a:spcBef>
              <a:buFont typeface="Wingdings" panose="05000000000000000000" pitchFamily="2" charset="2"/>
              <a:buChar char="Ø"/>
              <a:defRPr/>
            </a:pPr>
            <a:r>
              <a:rPr kumimoji="1" lang="zh-CN" altLang="en-US" dirty="0" smtClean="0">
                <a:effectLst>
                  <a:outerShdw blurRad="38100" dist="38100" dir="2700000" algn="tl">
                    <a:srgbClr val="000000">
                      <a:alpha val="43137"/>
                    </a:srgbClr>
                  </a:outerShdw>
                </a:effectLst>
                <a:latin typeface="微软雅黑" panose="020B0503020204020204" pitchFamily="34" charset="-122"/>
              </a:rPr>
              <a:t>晶体中原子的有序排列是原子间相互作用的结果</a:t>
            </a:r>
            <a:endParaRPr kumimoji="1" lang="en-US" altLang="zh-CN" dirty="0" smtClean="0">
              <a:effectLst>
                <a:outerShdw blurRad="38100" dist="38100" dir="2700000" algn="tl">
                  <a:srgbClr val="000000">
                    <a:alpha val="43137"/>
                  </a:srgbClr>
                </a:outerShdw>
              </a:effectLst>
              <a:latin typeface="微软雅黑" panose="020B0503020204020204" pitchFamily="34" charset="-122"/>
            </a:endParaRPr>
          </a:p>
          <a:p>
            <a:pPr marL="457200" indent="-457200" eaLnBrk="1" hangingPunct="1">
              <a:lnSpc>
                <a:spcPct val="125000"/>
              </a:lnSpc>
              <a:spcBef>
                <a:spcPct val="50000"/>
              </a:spcBef>
              <a:buFont typeface="Wingdings" panose="05000000000000000000" pitchFamily="2" charset="2"/>
              <a:buChar char="Ø"/>
              <a:defRPr/>
            </a:pPr>
            <a:r>
              <a:rPr lang="zh-CN" altLang="en-US" dirty="0" smtClean="0">
                <a:solidFill>
                  <a:srgbClr val="800000"/>
                </a:solidFill>
                <a:effectLst>
                  <a:outerShdw blurRad="38100" dist="38100" dir="2700000" algn="tl">
                    <a:srgbClr val="000000">
                      <a:alpha val="43137"/>
                    </a:srgbClr>
                  </a:outerShdw>
                </a:effectLst>
                <a:latin typeface="微软雅黑" panose="020B0503020204020204" pitchFamily="34" charset="-122"/>
              </a:rPr>
              <a:t>原子间键合的性质与规律</a:t>
            </a:r>
            <a:r>
              <a:rPr kumimoji="1" lang="zh-CN" altLang="en-US" dirty="0" smtClean="0">
                <a:effectLst>
                  <a:outerShdw blurRad="38100" dist="38100" dir="2700000" algn="tl">
                    <a:srgbClr val="000000">
                      <a:alpha val="43137"/>
                    </a:srgbClr>
                  </a:outerShdw>
                </a:effectLst>
                <a:latin typeface="微软雅黑" panose="020B0503020204020204" pitchFamily="34" charset="-122"/>
              </a:rPr>
              <a:t>是研究晶体的结构及其物理、化学性质的重要基础</a:t>
            </a:r>
            <a:endParaRPr kumimoji="1" lang="en-US" altLang="zh-CN" dirty="0" smtClean="0">
              <a:effectLst>
                <a:outerShdw blurRad="38100" dist="38100" dir="2700000" algn="tl">
                  <a:srgbClr val="000000">
                    <a:alpha val="43137"/>
                  </a:srgbClr>
                </a:outerShdw>
              </a:effectLst>
              <a:latin typeface="微软雅黑" panose="020B0503020204020204" pitchFamily="34" charset="-122"/>
            </a:endParaRPr>
          </a:p>
          <a:p>
            <a:pPr marL="457200" indent="-457200" eaLnBrk="1" hangingPunct="1">
              <a:lnSpc>
                <a:spcPct val="125000"/>
              </a:lnSpc>
              <a:spcBef>
                <a:spcPct val="50000"/>
              </a:spcBef>
              <a:buFont typeface="Wingdings" panose="05000000000000000000" pitchFamily="2" charset="2"/>
              <a:buChar char="Ø"/>
              <a:defRPr/>
            </a:pPr>
            <a:r>
              <a:rPr kumimoji="1" lang="zh-CN" altLang="en-US" dirty="0" smtClean="0">
                <a:effectLst>
                  <a:outerShdw blurRad="38100" dist="38100" dir="2700000" algn="tl">
                    <a:srgbClr val="000000">
                      <a:alpha val="43137"/>
                    </a:srgbClr>
                  </a:outerShdw>
                </a:effectLst>
                <a:latin typeface="微软雅黑" panose="020B0503020204020204" pitchFamily="34" charset="-122"/>
              </a:rPr>
              <a:t>本章将从原子结构出发对晶体中的原子相互作用的物理本质作初步分析。</a:t>
            </a:r>
            <a:endParaRPr kumimoji="1" lang="zh-CN" altLang="en-US" dirty="0" smtClean="0">
              <a:solidFill>
                <a:srgbClr val="CCFF33"/>
              </a:solidFill>
              <a:effectLst>
                <a:outerShdw blurRad="38100" dist="38100" dir="2700000" algn="tl">
                  <a:srgbClr val="000000">
                    <a:alpha val="43137"/>
                  </a:srgbClr>
                </a:outerShdw>
              </a:effectLst>
              <a:latin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1908175" y="1341438"/>
            <a:ext cx="9336088" cy="1143000"/>
          </a:xfrm>
          <a:prstGeom prst="rect">
            <a:avLst/>
          </a:prstGeom>
        </p:spPr>
        <p:txBody>
          <a:bodyPr/>
          <a:lstStyle>
            <a:lvl1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cs typeface="+mj-cs"/>
              </a:defRPr>
            </a:lvl1pPr>
            <a:lvl2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2pPr>
            <a:lvl3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3pPr>
            <a:lvl4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4pPr>
            <a:lvl5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a:lstStyle>
          <a:p>
            <a:pPr eaLnBrk="1" hangingPunct="1">
              <a:defRPr/>
            </a:pPr>
            <a:endParaRPr kumimoji="1" lang="en-US" altLang="zh-CN" kern="0" dirty="0" smtClean="0">
              <a:effectLst/>
              <a:latin typeface="微软雅黑" panose="020B0503020204020204" pitchFamily="34" charset="-122"/>
            </a:endParaRPr>
          </a:p>
        </p:txBody>
      </p:sp>
      <p:sp>
        <p:nvSpPr>
          <p:cNvPr id="7" name="Rectangle 3"/>
          <p:cNvSpPr txBox="1">
            <a:spLocks noChangeArrowheads="1"/>
          </p:cNvSpPr>
          <p:nvPr/>
        </p:nvSpPr>
        <p:spPr>
          <a:xfrm>
            <a:off x="0" y="1762124"/>
            <a:ext cx="9144000" cy="4714875"/>
          </a:xfrm>
          <a:prstGeom prst="rect">
            <a:avLst/>
          </a:prstGeom>
        </p:spPr>
        <p:txBody>
          <a:bodyPr/>
          <a:lstStyle>
            <a:lvl1pPr marL="342900" indent="-342900" algn="l" rtl="0" eaLnBrk="0" fontAlgn="base" hangingPunct="0">
              <a:spcBef>
                <a:spcPct val="20000"/>
              </a:spcBef>
              <a:spcAft>
                <a:spcPct val="0"/>
              </a:spcAft>
              <a:buChar char="•"/>
              <a:defRPr sz="26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cs typeface="+mn-cs"/>
              </a:defRPr>
            </a:lvl1pPr>
            <a:lvl2pPr marL="742950" indent="-285750" algn="l" rtl="0" eaLnBrk="0" fontAlgn="base" hangingPunct="0">
              <a:spcBef>
                <a:spcPct val="20000"/>
              </a:spcBef>
              <a:spcAft>
                <a:spcPct val="0"/>
              </a:spcAft>
              <a:buChar char="–"/>
              <a:defRPr sz="25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2pPr>
            <a:lvl3pPr marL="1143000" indent="-228600" algn="l" rtl="0" eaLnBrk="0" fontAlgn="base" hangingPunct="0">
              <a:spcBef>
                <a:spcPct val="20000"/>
              </a:spcBef>
              <a:spcAft>
                <a:spcPct val="0"/>
              </a:spcAft>
              <a:buChar char="•"/>
              <a:defRPr sz="24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3pPr>
            <a:lvl4pPr marL="1600200" indent="-228600" algn="l" rtl="0" eaLnBrk="0" fontAlgn="base" hangingPunct="0">
              <a:spcBef>
                <a:spcPct val="20000"/>
              </a:spcBef>
              <a:spcAft>
                <a:spcPct val="0"/>
              </a:spcAft>
              <a:buChar char="–"/>
              <a:defRPr sz="23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4pPr>
            <a:lvl5pPr marL="2057400" indent="-228600" algn="l" rtl="0" eaLnBrk="0" fontAlgn="base" hangingPunct="0">
              <a:spcBef>
                <a:spcPct val="20000"/>
              </a:spcBef>
              <a:spcAft>
                <a:spcPct val="0"/>
              </a:spcAft>
              <a:buChar char="»"/>
              <a:defRPr sz="22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800100" indent="-457200" eaLnBrk="1" hangingPunct="1">
              <a:lnSpc>
                <a:spcPct val="150000"/>
              </a:lnSpc>
              <a:buFont typeface="Wingdings" panose="05000000000000000000" pitchFamily="2" charset="2"/>
              <a:buChar char="Ø"/>
              <a:defRPr/>
            </a:pPr>
            <a:r>
              <a:rPr lang="zh-CN" altLang="en-US" sz="2800" kern="0" dirty="0" smtClean="0">
                <a:latin typeface="微软雅黑" panose="020B0503020204020204" pitchFamily="34" charset="-122"/>
              </a:rPr>
              <a:t>晶体的稳定结合依赖于晶体中的粒子之间的</a:t>
            </a:r>
            <a:r>
              <a:rPr lang="zh-CN" altLang="en-US" sz="2800" kern="0" dirty="0" smtClean="0">
                <a:solidFill>
                  <a:srgbClr val="800000"/>
                </a:solidFill>
                <a:latin typeface="微软雅黑" panose="020B0503020204020204" pitchFamily="34" charset="-122"/>
              </a:rPr>
              <a:t>吸引</a:t>
            </a:r>
            <a:r>
              <a:rPr lang="zh-CN" altLang="en-US" sz="2800" kern="0" dirty="0" smtClean="0">
                <a:latin typeface="微软雅黑" panose="020B0503020204020204" pitchFamily="34" charset="-122"/>
              </a:rPr>
              <a:t>和</a:t>
            </a:r>
            <a:r>
              <a:rPr lang="zh-CN" altLang="en-US" sz="2800" kern="0" dirty="0" smtClean="0">
                <a:solidFill>
                  <a:srgbClr val="800000"/>
                </a:solidFill>
                <a:latin typeface="微软雅黑" panose="020B0503020204020204" pitchFamily="34" charset="-122"/>
              </a:rPr>
              <a:t>排斥</a:t>
            </a:r>
            <a:r>
              <a:rPr lang="zh-CN" altLang="en-US" sz="2800" kern="0" dirty="0" smtClean="0">
                <a:latin typeface="微软雅黑" panose="020B0503020204020204" pitchFamily="34" charset="-122"/>
              </a:rPr>
              <a:t>作用</a:t>
            </a:r>
            <a:r>
              <a:rPr lang="zh-CN" altLang="en-US" kern="0" dirty="0" smtClean="0">
                <a:latin typeface="微软雅黑" panose="020B0503020204020204" pitchFamily="34" charset="-122"/>
              </a:rPr>
              <a:t>。</a:t>
            </a:r>
            <a:endParaRPr lang="en-US" altLang="zh-CN" kern="0" dirty="0" smtClean="0">
              <a:latin typeface="微软雅黑" panose="020B0503020204020204" pitchFamily="34" charset="-122"/>
            </a:endParaRPr>
          </a:p>
          <a:p>
            <a:pPr marL="800100" indent="-457200" eaLnBrk="1" hangingPunct="1">
              <a:lnSpc>
                <a:spcPct val="150000"/>
              </a:lnSpc>
              <a:buFont typeface="Wingdings" panose="05000000000000000000" pitchFamily="2" charset="2"/>
              <a:buChar char="Ø"/>
              <a:defRPr/>
            </a:pPr>
            <a:r>
              <a:rPr lang="zh-CN" altLang="en-US" kern="0" dirty="0" smtClean="0">
                <a:solidFill>
                  <a:srgbClr val="800000"/>
                </a:solidFill>
                <a:latin typeface="微软雅黑" panose="020B0503020204020204" pitchFamily="34" charset="-122"/>
              </a:rPr>
              <a:t>吸引</a:t>
            </a:r>
            <a:r>
              <a:rPr lang="zh-CN" altLang="en-US" kern="0" dirty="0" smtClean="0">
                <a:solidFill>
                  <a:srgbClr val="800000"/>
                </a:solidFill>
                <a:latin typeface="微软雅黑" panose="020B0503020204020204" pitchFamily="34" charset="-122"/>
              </a:rPr>
              <a:t>作用</a:t>
            </a:r>
            <a:r>
              <a:rPr lang="zh-CN" altLang="en-US" kern="0" dirty="0" smtClean="0">
                <a:latin typeface="微软雅黑" panose="020B0503020204020204" pitchFamily="34" charset="-122"/>
              </a:rPr>
              <a:t>主要</a:t>
            </a:r>
            <a:r>
              <a:rPr lang="zh-CN" altLang="en-US" sz="2600" kern="0" dirty="0" smtClean="0">
                <a:latin typeface="微软雅黑" panose="020B0503020204020204" pitchFamily="34" charset="-122"/>
              </a:rPr>
              <a:t>归因于</a:t>
            </a:r>
            <a:r>
              <a:rPr lang="zh-CN" altLang="en-US" sz="2600" kern="0" dirty="0" smtClean="0">
                <a:latin typeface="微软雅黑" panose="020B0503020204020204" pitchFamily="34" charset="-122"/>
              </a:rPr>
              <a:t>异号电荷之间的</a:t>
            </a:r>
            <a:r>
              <a:rPr lang="zh-CN" altLang="en-US" sz="2600" kern="0" dirty="0" smtClean="0">
                <a:solidFill>
                  <a:srgbClr val="800000"/>
                </a:solidFill>
                <a:latin typeface="微软雅黑" panose="020B0503020204020204" pitchFamily="34" charset="-122"/>
              </a:rPr>
              <a:t>库仑引力</a:t>
            </a:r>
            <a:r>
              <a:rPr lang="zh-CN" altLang="en-US" sz="2600" kern="0" dirty="0" smtClean="0">
                <a:latin typeface="微软雅黑" panose="020B0503020204020204" pitchFamily="34" charset="-122"/>
              </a:rPr>
              <a:t>，磁力的影响微弱，万有引力可忽略。</a:t>
            </a:r>
          </a:p>
          <a:p>
            <a:pPr lvl="1" eaLnBrk="1" hangingPunct="1">
              <a:lnSpc>
                <a:spcPct val="150000"/>
              </a:lnSpc>
              <a:buFont typeface="Wingdings" panose="05000000000000000000" pitchFamily="2" charset="2"/>
              <a:buChar char="Ø"/>
              <a:defRPr/>
            </a:pPr>
            <a:r>
              <a:rPr lang="zh-CN" altLang="en-US" sz="2600" kern="0" dirty="0" smtClean="0">
                <a:solidFill>
                  <a:srgbClr val="800000"/>
                </a:solidFill>
                <a:latin typeface="微软雅黑" panose="020B0503020204020204" pitchFamily="34" charset="-122"/>
              </a:rPr>
              <a:t>排斥作用</a:t>
            </a:r>
            <a:r>
              <a:rPr lang="zh-CN" altLang="en-US" sz="2600" kern="0" dirty="0" smtClean="0">
                <a:latin typeface="微软雅黑" panose="020B0503020204020204" pitchFamily="34" charset="-122"/>
              </a:rPr>
              <a:t>归结为同号电荷之间的库仑斥力以及由泡利原理所引起的</a:t>
            </a:r>
            <a:r>
              <a:rPr lang="zh-CN" altLang="en-US" sz="2600" kern="0" dirty="0" smtClean="0">
                <a:solidFill>
                  <a:srgbClr val="800000"/>
                </a:solidFill>
                <a:latin typeface="微软雅黑" panose="020B0503020204020204" pitchFamily="34" charset="-122"/>
              </a:rPr>
              <a:t>排斥效应</a:t>
            </a:r>
            <a:r>
              <a:rPr lang="zh-CN" altLang="en-US" sz="2600" kern="0" dirty="0" smtClean="0">
                <a:latin typeface="微软雅黑" panose="020B0503020204020204" pitchFamily="34" charset="-122"/>
              </a:rPr>
              <a:t>。</a:t>
            </a:r>
          </a:p>
          <a:p>
            <a:pPr lvl="1" eaLnBrk="1" hangingPunct="1">
              <a:lnSpc>
                <a:spcPct val="150000"/>
              </a:lnSpc>
              <a:buFont typeface="Wingdings" panose="05000000000000000000" pitchFamily="2" charset="2"/>
              <a:buChar char="Ø"/>
              <a:defRPr/>
            </a:pPr>
            <a:r>
              <a:rPr lang="zh-CN" altLang="en-US" sz="2600" kern="0" dirty="0" smtClean="0">
                <a:solidFill>
                  <a:srgbClr val="800000"/>
                </a:solidFill>
                <a:latin typeface="微软雅黑" panose="020B0503020204020204" pitchFamily="34" charset="-122"/>
              </a:rPr>
              <a:t>吸引作用</a:t>
            </a:r>
            <a:r>
              <a:rPr lang="zh-CN" altLang="en-US" sz="2600" kern="0" dirty="0" smtClean="0">
                <a:latin typeface="微软雅黑" panose="020B0503020204020204" pitchFamily="34" charset="-122"/>
              </a:rPr>
              <a:t>和</a:t>
            </a:r>
            <a:r>
              <a:rPr lang="zh-CN" altLang="en-US" sz="2600" kern="0" dirty="0" smtClean="0">
                <a:solidFill>
                  <a:srgbClr val="800000"/>
                </a:solidFill>
                <a:latin typeface="微软雅黑" panose="020B0503020204020204" pitchFamily="34" charset="-122"/>
              </a:rPr>
              <a:t>排斥作用</a:t>
            </a:r>
            <a:r>
              <a:rPr lang="zh-CN" altLang="en-US" sz="2600" kern="0" dirty="0" smtClean="0">
                <a:solidFill>
                  <a:srgbClr val="000066"/>
                </a:solidFill>
                <a:latin typeface="微软雅黑" panose="020B0503020204020204" pitchFamily="34" charset="-122"/>
              </a:rPr>
              <a:t>相互平衡</a:t>
            </a:r>
            <a:r>
              <a:rPr lang="zh-CN" altLang="en-US" sz="2600" kern="0" dirty="0" smtClean="0">
                <a:latin typeface="微软雅黑" panose="020B0503020204020204" pitchFamily="34" charset="-122"/>
              </a:rPr>
              <a:t>时，体系能量达到</a:t>
            </a:r>
            <a:r>
              <a:rPr lang="zh-CN" altLang="en-US" sz="2600" kern="0" dirty="0" smtClean="0">
                <a:solidFill>
                  <a:srgbClr val="800000"/>
                </a:solidFill>
                <a:latin typeface="微软雅黑" panose="020B0503020204020204" pitchFamily="34" charset="-122"/>
              </a:rPr>
              <a:t>最小</a:t>
            </a:r>
            <a:r>
              <a:rPr lang="zh-CN" altLang="en-US" sz="2600" kern="0" dirty="0" smtClean="0">
                <a:latin typeface="微软雅黑" panose="020B0503020204020204" pitchFamily="34" charset="-122"/>
              </a:rPr>
              <a:t>。</a:t>
            </a:r>
          </a:p>
        </p:txBody>
      </p:sp>
      <p:sp>
        <p:nvSpPr>
          <p:cNvPr id="2" name="标题 1"/>
          <p:cNvSpPr>
            <a:spLocks noGrp="1"/>
          </p:cNvSpPr>
          <p:nvPr>
            <p:ph type="title"/>
          </p:nvPr>
        </p:nvSpPr>
        <p:spPr/>
        <p:txBody>
          <a:bodyPr/>
          <a:lstStyle/>
          <a:p>
            <a:pPr>
              <a:defRPr/>
            </a:pPr>
            <a:r>
              <a:rPr lang="zh-CN" altLang="en-US" dirty="0" smtClean="0"/>
              <a:t>离子晶体相互作用势能 </a:t>
            </a:r>
            <a:r>
              <a:rPr lang="en-US" altLang="zh-CN" dirty="0" smtClean="0"/>
              <a:t>u(</a:t>
            </a:r>
            <a:r>
              <a:rPr lang="en-US" altLang="zh-CN" dirty="0" err="1" smtClean="0"/>
              <a:t>r</a:t>
            </a:r>
            <a:r>
              <a:rPr lang="en-US" altLang="zh-CN" baseline="-25000" dirty="0" err="1" smtClean="0"/>
              <a:t>ij</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Line 5"/>
          <p:cNvSpPr>
            <a:spLocks noChangeShapeType="1"/>
          </p:cNvSpPr>
          <p:nvPr/>
        </p:nvSpPr>
        <p:spPr bwMode="auto">
          <a:xfrm flipH="1">
            <a:off x="2486025" y="2492375"/>
            <a:ext cx="1676400" cy="792163"/>
          </a:xfrm>
          <a:prstGeom prst="line">
            <a:avLst/>
          </a:prstGeom>
          <a:noFill/>
          <a:ln w="1270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50000"/>
              </a:lnSpc>
              <a:defRPr/>
            </a:pPr>
            <a:endParaRPr lang="zh-CN" altLang="en-US" sz="24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868" name="Text Box 6"/>
          <p:cNvSpPr txBox="1">
            <a:spLocks noChangeArrowheads="1"/>
          </p:cNvSpPr>
          <p:nvPr/>
        </p:nvSpPr>
        <p:spPr bwMode="auto">
          <a:xfrm>
            <a:off x="1692275" y="1838325"/>
            <a:ext cx="60340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50000"/>
              </a:lnSpc>
              <a:spcBef>
                <a:spcPct val="50000"/>
              </a:spcBef>
              <a:buFontTx/>
              <a:buNone/>
              <a:defRPr/>
            </a:pPr>
            <a:r>
              <a:rPr kumimoji="1" lang="zh-CN" altLang="en-US" sz="2400" smtClean="0">
                <a:effectLst>
                  <a:outerShdw blurRad="38100" dist="38100" dir="2700000" algn="tl">
                    <a:srgbClr val="000000">
                      <a:alpha val="43137"/>
                    </a:srgbClr>
                  </a:outerShdw>
                </a:effectLst>
                <a:latin typeface="微软雅黑" panose="020B0503020204020204" pitchFamily="34" charset="-122"/>
              </a:rPr>
              <a:t>系统内能</a:t>
            </a:r>
            <a:r>
              <a:rPr kumimoji="1" lang="en-US" altLang="zh-CN" sz="2400" smtClean="0">
                <a:effectLst>
                  <a:outerShdw blurRad="38100" dist="38100" dir="2700000" algn="tl">
                    <a:srgbClr val="000000">
                      <a:alpha val="43137"/>
                    </a:srgbClr>
                  </a:outerShdw>
                </a:effectLst>
                <a:latin typeface="微软雅黑" panose="020B0503020204020204" pitchFamily="34" charset="-122"/>
              </a:rPr>
              <a:t>=</a:t>
            </a:r>
            <a:r>
              <a:rPr kumimoji="1" lang="zh-CN" altLang="en-US" sz="2400" smtClean="0">
                <a:effectLst>
                  <a:outerShdw blurRad="38100" dist="38100" dir="2700000" algn="tl">
                    <a:srgbClr val="000000">
                      <a:alpha val="43137"/>
                    </a:srgbClr>
                  </a:outerShdw>
                </a:effectLst>
                <a:latin typeface="微软雅黑" panose="020B0503020204020204" pitchFamily="34" charset="-122"/>
              </a:rPr>
              <a:t>库仑吸引能</a:t>
            </a:r>
            <a:r>
              <a:rPr kumimoji="1" lang="en-US" altLang="zh-CN" sz="2400" smtClean="0">
                <a:effectLst>
                  <a:outerShdw blurRad="38100" dist="38100" dir="2700000" algn="tl">
                    <a:srgbClr val="000000">
                      <a:alpha val="43137"/>
                    </a:srgbClr>
                  </a:outerShdw>
                </a:effectLst>
                <a:latin typeface="微软雅黑" panose="020B0503020204020204" pitchFamily="34" charset="-122"/>
              </a:rPr>
              <a:t>+</a:t>
            </a:r>
            <a:r>
              <a:rPr kumimoji="1" lang="zh-CN" altLang="en-US" sz="2400" smtClean="0">
                <a:effectLst>
                  <a:outerShdw blurRad="38100" dist="38100" dir="2700000" algn="tl">
                    <a:srgbClr val="000000">
                      <a:alpha val="43137"/>
                    </a:srgbClr>
                  </a:outerShdw>
                </a:effectLst>
                <a:latin typeface="微软雅黑" panose="020B0503020204020204" pitchFamily="34" charset="-122"/>
              </a:rPr>
              <a:t>重叠排斥能</a:t>
            </a:r>
          </a:p>
        </p:txBody>
      </p:sp>
      <p:sp>
        <p:nvSpPr>
          <p:cNvPr id="36869" name="Line 9"/>
          <p:cNvSpPr>
            <a:spLocks noChangeShapeType="1"/>
          </p:cNvSpPr>
          <p:nvPr/>
        </p:nvSpPr>
        <p:spPr bwMode="auto">
          <a:xfrm>
            <a:off x="6096000" y="2492375"/>
            <a:ext cx="0" cy="792163"/>
          </a:xfrm>
          <a:prstGeom prst="line">
            <a:avLst/>
          </a:prstGeom>
          <a:noFill/>
          <a:ln w="1270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50000"/>
              </a:lnSpc>
              <a:defRPr/>
            </a:pPr>
            <a:endParaRPr lang="zh-CN" altLang="en-US" sz="24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870" name="Rectangle 10"/>
          <p:cNvSpPr>
            <a:spLocks noChangeArrowheads="1"/>
          </p:cNvSpPr>
          <p:nvPr/>
        </p:nvSpPr>
        <p:spPr bwMode="auto">
          <a:xfrm>
            <a:off x="6516688" y="3141663"/>
            <a:ext cx="463550" cy="914400"/>
          </a:xfrm>
          <a:prstGeom prst="rect">
            <a:avLst/>
          </a:prstGeom>
          <a:noFill/>
          <a:ln w="50800">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lnSpc>
                <a:spcPct val="150000"/>
              </a:lnSpc>
              <a:spcBef>
                <a:spcPct val="0"/>
              </a:spcBef>
              <a:buFontTx/>
              <a:buNone/>
              <a:defRPr/>
            </a:pPr>
            <a:endParaRPr lang="zh-CN" altLang="en-US" sz="2400" smtClean="0">
              <a:solidFill>
                <a:srgbClr val="1C1C1C"/>
              </a:solidFill>
              <a:effectLst>
                <a:outerShdw blurRad="38100" dist="38100" dir="2700000" algn="tl">
                  <a:srgbClr val="000000">
                    <a:alpha val="43137"/>
                  </a:srgbClr>
                </a:outerShdw>
              </a:effectLst>
              <a:latin typeface="微软雅黑" panose="020B0503020204020204" pitchFamily="34" charset="-122"/>
            </a:endParaRPr>
          </a:p>
        </p:txBody>
      </p:sp>
      <p:sp>
        <p:nvSpPr>
          <p:cNvPr id="36871" name="Text Box 11"/>
          <p:cNvSpPr txBox="1">
            <a:spLocks noChangeArrowheads="1"/>
          </p:cNvSpPr>
          <p:nvPr/>
        </p:nvSpPr>
        <p:spPr bwMode="auto">
          <a:xfrm>
            <a:off x="762000" y="4191000"/>
            <a:ext cx="7772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50000"/>
              </a:lnSpc>
              <a:spcBef>
                <a:spcPct val="50000"/>
              </a:spcBef>
              <a:buFontTx/>
              <a:buNone/>
              <a:defRPr/>
            </a:pPr>
            <a:r>
              <a:rPr kumimoji="1" lang="zh-CN" altLang="en-US" sz="2400" smtClean="0">
                <a:effectLst>
                  <a:outerShdw blurRad="38100" dist="38100" dir="2700000" algn="tl">
                    <a:srgbClr val="000000">
                      <a:alpha val="43137"/>
                    </a:srgbClr>
                  </a:outerShdw>
                </a:effectLst>
                <a:latin typeface="微软雅黑" panose="020B0503020204020204" pitchFamily="34" charset="-122"/>
              </a:rPr>
              <a:t>若把相互作用看成是原（离）子之间相互作用能之和，则第</a:t>
            </a:r>
            <a:r>
              <a:rPr kumimoji="1" lang="en-US" altLang="zh-CN" sz="2400" smtClean="0">
                <a:effectLst>
                  <a:outerShdw blurRad="38100" dist="38100" dir="2700000" algn="tl">
                    <a:srgbClr val="000000">
                      <a:alpha val="43137"/>
                    </a:srgbClr>
                  </a:outerShdw>
                </a:effectLst>
                <a:latin typeface="微软雅黑" panose="020B0503020204020204" pitchFamily="34" charset="-122"/>
              </a:rPr>
              <a:t>i</a:t>
            </a:r>
            <a:r>
              <a:rPr kumimoji="1" lang="zh-CN" altLang="en-US" sz="2400" smtClean="0">
                <a:effectLst>
                  <a:outerShdw blurRad="38100" dist="38100" dir="2700000" algn="tl">
                    <a:srgbClr val="000000">
                      <a:alpha val="43137"/>
                    </a:srgbClr>
                  </a:outerShdw>
                </a:effectLst>
                <a:latin typeface="微软雅黑" panose="020B0503020204020204" pitchFamily="34" charset="-122"/>
              </a:rPr>
              <a:t>个与第</a:t>
            </a:r>
            <a:r>
              <a:rPr kumimoji="1" lang="en-US" altLang="zh-CN" sz="2400" smtClean="0">
                <a:effectLst>
                  <a:outerShdw blurRad="38100" dist="38100" dir="2700000" algn="tl">
                    <a:srgbClr val="000000">
                      <a:alpha val="43137"/>
                    </a:srgbClr>
                  </a:outerShdw>
                </a:effectLst>
                <a:latin typeface="微软雅黑" panose="020B0503020204020204" pitchFamily="34" charset="-122"/>
              </a:rPr>
              <a:t>j</a:t>
            </a:r>
            <a:r>
              <a:rPr kumimoji="1" lang="zh-CN" altLang="en-US" sz="2400" smtClean="0">
                <a:effectLst>
                  <a:outerShdw blurRad="38100" dist="38100" dir="2700000" algn="tl">
                    <a:srgbClr val="000000">
                      <a:alpha val="43137"/>
                    </a:srgbClr>
                  </a:outerShdw>
                </a:effectLst>
                <a:latin typeface="微软雅黑" panose="020B0503020204020204" pitchFamily="34" charset="-122"/>
              </a:rPr>
              <a:t>个离子之间相互作用能为</a:t>
            </a:r>
            <a:r>
              <a:rPr kumimoji="1" lang="en-US" altLang="zh-CN" sz="2400" smtClean="0">
                <a:effectLst>
                  <a:outerShdw blurRad="38100" dist="38100" dir="2700000" algn="tl">
                    <a:srgbClr val="000000">
                      <a:alpha val="43137"/>
                    </a:srgbClr>
                  </a:outerShdw>
                </a:effectLst>
                <a:latin typeface="微软雅黑" panose="020B0503020204020204" pitchFamily="34" charset="-122"/>
              </a:rPr>
              <a:t>u(</a:t>
            </a:r>
            <a:r>
              <a:rPr kumimoji="1" lang="en-US" altLang="zh-CN" sz="2400" i="1" smtClean="0">
                <a:effectLst>
                  <a:outerShdw blurRad="38100" dist="38100" dir="2700000" algn="tl">
                    <a:srgbClr val="000000">
                      <a:alpha val="43137"/>
                    </a:srgbClr>
                  </a:outerShdw>
                </a:effectLst>
                <a:latin typeface="微软雅黑" panose="020B0503020204020204" pitchFamily="34" charset="-122"/>
              </a:rPr>
              <a:t>r</a:t>
            </a:r>
            <a:r>
              <a:rPr kumimoji="1" lang="en-US" altLang="zh-CN" sz="2400" i="1" baseline="-25000" smtClean="0">
                <a:effectLst>
                  <a:outerShdw blurRad="38100" dist="38100" dir="2700000" algn="tl">
                    <a:srgbClr val="000000">
                      <a:alpha val="43137"/>
                    </a:srgbClr>
                  </a:outerShdw>
                </a:effectLst>
                <a:latin typeface="微软雅黑" panose="020B0503020204020204" pitchFamily="34" charset="-122"/>
              </a:rPr>
              <a:t>ij</a:t>
            </a:r>
            <a:r>
              <a:rPr kumimoji="1" lang="en-US" altLang="zh-CN" sz="2400" smtClean="0">
                <a:effectLst>
                  <a:outerShdw blurRad="38100" dist="38100" dir="2700000" algn="tl">
                    <a:srgbClr val="000000">
                      <a:alpha val="43137"/>
                    </a:srgbClr>
                  </a:outerShdw>
                </a:effectLst>
                <a:latin typeface="微软雅黑" panose="020B0503020204020204" pitchFamily="34" charset="-122"/>
              </a:rPr>
              <a:t>),</a:t>
            </a:r>
          </a:p>
        </p:txBody>
      </p:sp>
      <p:graphicFrame>
        <p:nvGraphicFramePr>
          <p:cNvPr id="33799" name="对象 1"/>
          <p:cNvGraphicFramePr>
            <a:graphicFrameLocks noChangeAspect="1"/>
          </p:cNvGraphicFramePr>
          <p:nvPr/>
        </p:nvGraphicFramePr>
        <p:xfrm>
          <a:off x="4464050" y="3194050"/>
          <a:ext cx="215900" cy="469900"/>
        </p:xfrm>
        <a:graphic>
          <a:graphicData uri="http://schemas.openxmlformats.org/presentationml/2006/ole">
            <mc:AlternateContent xmlns:mc="http://schemas.openxmlformats.org/markup-compatibility/2006">
              <mc:Choice xmlns:v="urn:schemas-microsoft-com:vml" Requires="v">
                <p:oleObj spid="_x0000_s33832" name="公式" r:id="rId3" imgW="215806" imgH="469696" progId="Equation.KSEE3">
                  <p:embed/>
                </p:oleObj>
              </mc:Choice>
              <mc:Fallback>
                <p:oleObj name="公式" r:id="rId3" imgW="215806" imgH="469696" progId="Equation.KSEE3">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050" y="3194050"/>
                        <a:ext cx="215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0" name="对象 2"/>
          <p:cNvGraphicFramePr>
            <a:graphicFrameLocks noChangeAspect="1"/>
          </p:cNvGraphicFramePr>
          <p:nvPr/>
        </p:nvGraphicFramePr>
        <p:xfrm>
          <a:off x="1395413" y="3124200"/>
          <a:ext cx="2095500" cy="1066800"/>
        </p:xfrm>
        <a:graphic>
          <a:graphicData uri="http://schemas.openxmlformats.org/presentationml/2006/ole">
            <mc:AlternateContent xmlns:mc="http://schemas.openxmlformats.org/markup-compatibility/2006">
              <mc:Choice xmlns:v="urn:schemas-microsoft-com:vml" Requires="v">
                <p:oleObj spid="_x0000_s33833" name="公式" r:id="rId5" imgW="2095500" imgH="1066800" progId="Equation.KSEE3">
                  <p:embed/>
                </p:oleObj>
              </mc:Choice>
              <mc:Fallback>
                <p:oleObj name="公式" r:id="rId5" imgW="2095500" imgH="1066800" progId="Equation.KSEE3">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5413" y="3124200"/>
                        <a:ext cx="20955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1" name="对象 3"/>
          <p:cNvGraphicFramePr>
            <a:graphicFrameLocks noChangeAspect="1"/>
          </p:cNvGraphicFramePr>
          <p:nvPr/>
        </p:nvGraphicFramePr>
        <p:xfrm>
          <a:off x="4200525" y="3141663"/>
          <a:ext cx="3606800" cy="952500"/>
        </p:xfrm>
        <a:graphic>
          <a:graphicData uri="http://schemas.openxmlformats.org/presentationml/2006/ole">
            <mc:AlternateContent xmlns:mc="http://schemas.openxmlformats.org/markup-compatibility/2006">
              <mc:Choice xmlns:v="urn:schemas-microsoft-com:vml" Requires="v">
                <p:oleObj spid="_x0000_s33834" name="公式" r:id="rId7" imgW="3606800" imgH="952500" progId="Equation.KSEE3">
                  <p:embed/>
                </p:oleObj>
              </mc:Choice>
              <mc:Fallback>
                <p:oleObj name="公式" r:id="rId7" imgW="3606800" imgH="952500" progId="Equation.KSEE3">
                  <p:embed/>
                  <p:pic>
                    <p:nvPicPr>
                      <p:cNvPr id="0"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0525" y="3141663"/>
                        <a:ext cx="36068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2" name="对象 4"/>
          <p:cNvGraphicFramePr>
            <a:graphicFrameLocks noChangeAspect="1"/>
          </p:cNvGraphicFramePr>
          <p:nvPr/>
        </p:nvGraphicFramePr>
        <p:xfrm>
          <a:off x="2203450" y="5492750"/>
          <a:ext cx="3975100" cy="1104900"/>
        </p:xfrm>
        <a:graphic>
          <a:graphicData uri="http://schemas.openxmlformats.org/presentationml/2006/ole">
            <mc:AlternateContent xmlns:mc="http://schemas.openxmlformats.org/markup-compatibility/2006">
              <mc:Choice xmlns:v="urn:schemas-microsoft-com:vml" Requires="v">
                <p:oleObj spid="_x0000_s33835" name="公式" r:id="rId9" imgW="3975100" imgH="1104900" progId="Equation.KSEE3">
                  <p:embed/>
                </p:oleObj>
              </mc:Choice>
              <mc:Fallback>
                <p:oleObj name="公式" r:id="rId9" imgW="3975100" imgH="1104900" progId="Equation.KSEE3">
                  <p:embed/>
                  <p:pic>
                    <p:nvPicPr>
                      <p:cNvPr id="0" name="对象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3450" y="5492750"/>
                        <a:ext cx="39751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标题 1"/>
          <p:cNvSpPr>
            <a:spLocks noGrp="1"/>
          </p:cNvSpPr>
          <p:nvPr>
            <p:ph type="title"/>
          </p:nvPr>
        </p:nvSpPr>
        <p:spPr/>
        <p:txBody>
          <a:bodyPr/>
          <a:lstStyle/>
          <a:p>
            <a:pPr>
              <a:defRPr/>
            </a:pPr>
            <a:r>
              <a:rPr lang="zh-CN" altLang="en-US" dirty="0" smtClean="0"/>
              <a:t>第 </a:t>
            </a:r>
            <a:r>
              <a:rPr lang="en-US" altLang="zh-CN" dirty="0" err="1" smtClean="0"/>
              <a:t>i</a:t>
            </a:r>
            <a:r>
              <a:rPr lang="en-US" altLang="zh-CN" dirty="0" smtClean="0"/>
              <a:t> </a:t>
            </a:r>
            <a:r>
              <a:rPr lang="zh-CN" altLang="en-US" dirty="0" smtClean="0"/>
              <a:t>个与第 </a:t>
            </a:r>
            <a:r>
              <a:rPr lang="en-US" altLang="zh-CN" dirty="0" smtClean="0"/>
              <a:t>j </a:t>
            </a:r>
            <a:r>
              <a:rPr lang="zh-CN" altLang="en-US" dirty="0" smtClean="0"/>
              <a:t>个离子之间相互作用势能</a:t>
            </a:r>
            <a:endParaRPr lang="zh-CN" altLang="en-US" dirty="0"/>
          </a:p>
        </p:txBody>
      </p:sp>
      <p:sp>
        <p:nvSpPr>
          <p:cNvPr id="3" name="文本框 2"/>
          <p:cNvSpPr txBox="1"/>
          <p:nvPr/>
        </p:nvSpPr>
        <p:spPr>
          <a:xfrm>
            <a:off x="6659513" y="1655844"/>
            <a:ext cx="2295623" cy="1200329"/>
          </a:xfrm>
          <a:prstGeom prst="rect">
            <a:avLst/>
          </a:prstGeom>
          <a:noFill/>
        </p:spPr>
        <p:txBody>
          <a:bodyPr wrap="square" rtlCol="0">
            <a:spAutoFit/>
          </a:bodyPr>
          <a:lstStyle/>
          <a:p>
            <a:r>
              <a:rPr lang="zh-CN" altLang="en-US" sz="1800"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唯象模型，从实验现象出发，进行假设推理，与实验进行验证，寻找理论模型</a:t>
            </a:r>
            <a:endParaRPr lang="zh-CN" altLang="en-US" sz="1800"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txBox="1">
            <a:spLocks noChangeArrowheads="1"/>
          </p:cNvSpPr>
          <p:nvPr/>
        </p:nvSpPr>
        <p:spPr>
          <a:xfrm>
            <a:off x="0" y="1905000"/>
            <a:ext cx="9251950" cy="2297113"/>
          </a:xfrm>
          <a:prstGeom prst="rect">
            <a:avLst/>
          </a:prstGeom>
        </p:spPr>
        <p:txBody>
          <a:bodyPr/>
          <a:lstStyle>
            <a:lvl1pPr marL="342900" indent="-342900" algn="l" rtl="0" eaLnBrk="0" fontAlgn="base" hangingPunct="0">
              <a:spcBef>
                <a:spcPct val="20000"/>
              </a:spcBef>
              <a:spcAft>
                <a:spcPct val="0"/>
              </a:spcAft>
              <a:buChar char="•"/>
              <a:defRPr sz="26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cs typeface="+mn-cs"/>
              </a:defRPr>
            </a:lvl1pPr>
            <a:lvl2pPr marL="742950" indent="-285750" algn="l" rtl="0" eaLnBrk="0" fontAlgn="base" hangingPunct="0">
              <a:spcBef>
                <a:spcPct val="20000"/>
              </a:spcBef>
              <a:spcAft>
                <a:spcPct val="0"/>
              </a:spcAft>
              <a:buChar char="–"/>
              <a:defRPr sz="25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2pPr>
            <a:lvl3pPr marL="1143000" indent="-228600" algn="l" rtl="0" eaLnBrk="0" fontAlgn="base" hangingPunct="0">
              <a:spcBef>
                <a:spcPct val="20000"/>
              </a:spcBef>
              <a:spcAft>
                <a:spcPct val="0"/>
              </a:spcAft>
              <a:buChar char="•"/>
              <a:defRPr sz="24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3pPr>
            <a:lvl4pPr marL="1600200" indent="-228600" algn="l" rtl="0" eaLnBrk="0" fontAlgn="base" hangingPunct="0">
              <a:spcBef>
                <a:spcPct val="20000"/>
              </a:spcBef>
              <a:spcAft>
                <a:spcPct val="0"/>
              </a:spcAft>
              <a:buChar char="–"/>
              <a:defRPr sz="23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4pPr>
            <a:lvl5pPr marL="2057400" indent="-228600" algn="l" rtl="0" eaLnBrk="0" fontAlgn="base" hangingPunct="0">
              <a:spcBef>
                <a:spcPct val="20000"/>
              </a:spcBef>
              <a:spcAft>
                <a:spcPct val="0"/>
              </a:spcAft>
              <a:buChar char="»"/>
              <a:defRPr sz="22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indent="342900" eaLnBrk="1" hangingPunct="1">
              <a:defRPr/>
            </a:pPr>
            <a:r>
              <a:rPr lang="zh-CN" altLang="en-US" sz="2800" kern="0" dirty="0" smtClean="0">
                <a:latin typeface="微软雅黑" panose="020B0503020204020204" pitchFamily="34" charset="-122"/>
              </a:rPr>
              <a:t>以第</a:t>
            </a:r>
            <a:r>
              <a:rPr lang="en-US" altLang="zh-CN" sz="2800" kern="0" dirty="0" err="1" smtClean="0">
                <a:latin typeface="微软雅黑" panose="020B0503020204020204" pitchFamily="34" charset="-122"/>
              </a:rPr>
              <a:t>i</a:t>
            </a:r>
            <a:r>
              <a:rPr lang="zh-CN" altLang="en-US" sz="2800" kern="0" dirty="0" smtClean="0">
                <a:latin typeface="微软雅黑" panose="020B0503020204020204" pitchFamily="34" charset="-122"/>
              </a:rPr>
              <a:t>个离子为参考离子，设最近邻距离为</a:t>
            </a:r>
            <a:r>
              <a:rPr lang="en-US" altLang="zh-CN" sz="2800" kern="0" dirty="0" smtClean="0">
                <a:latin typeface="微软雅黑" panose="020B0503020204020204" pitchFamily="34" charset="-122"/>
              </a:rPr>
              <a:t>r</a:t>
            </a:r>
            <a:r>
              <a:rPr lang="zh-CN" altLang="en-US" sz="2800" kern="0" dirty="0" smtClean="0">
                <a:latin typeface="微软雅黑" panose="020B0503020204020204" pitchFamily="34" charset="-122"/>
              </a:rPr>
              <a:t>，则</a:t>
            </a:r>
          </a:p>
        </p:txBody>
      </p:sp>
      <p:sp>
        <p:nvSpPr>
          <p:cNvPr id="37892" name="Text Box 5"/>
          <p:cNvSpPr txBox="1">
            <a:spLocks noChangeArrowheads="1"/>
          </p:cNvSpPr>
          <p:nvPr/>
        </p:nvSpPr>
        <p:spPr bwMode="auto">
          <a:xfrm>
            <a:off x="0" y="3630613"/>
            <a:ext cx="91440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57200">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kumimoji="1" lang="zh-CN" altLang="en-US" dirty="0" smtClean="0">
                <a:effectLst>
                  <a:outerShdw blurRad="38100" dist="38100" dir="2700000" algn="tl">
                    <a:srgbClr val="000000">
                      <a:alpha val="43137"/>
                    </a:srgbClr>
                  </a:outerShdw>
                </a:effectLst>
                <a:latin typeface="微软雅黑" panose="020B0503020204020204" pitchFamily="34" charset="-122"/>
              </a:rPr>
              <a:t>  即可得到：</a:t>
            </a:r>
          </a:p>
        </p:txBody>
      </p:sp>
      <p:sp>
        <p:nvSpPr>
          <p:cNvPr id="37893" name="Text Box 9"/>
          <p:cNvSpPr txBox="1">
            <a:spLocks noChangeArrowheads="1"/>
          </p:cNvSpPr>
          <p:nvPr/>
        </p:nvSpPr>
        <p:spPr bwMode="auto">
          <a:xfrm>
            <a:off x="4068763" y="5588000"/>
            <a:ext cx="31194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r>
              <a:rPr kumimoji="1" lang="zh-CN" altLang="en-US" sz="2000" dirty="0" smtClean="0">
                <a:effectLst>
                  <a:outerShdw blurRad="38100" dist="38100" dir="2700000" algn="tl">
                    <a:srgbClr val="000000">
                      <a:alpha val="43137"/>
                    </a:srgbClr>
                  </a:outerShdw>
                </a:effectLst>
                <a:latin typeface="微软雅黑" panose="020B0503020204020204" pitchFamily="34" charset="-122"/>
              </a:rPr>
              <a:t>（</a:t>
            </a:r>
            <a:r>
              <a:rPr kumimoji="1" lang="en-US" altLang="zh-CN" sz="2000" dirty="0" smtClean="0">
                <a:effectLst>
                  <a:outerShdw blurRad="38100" dist="38100" dir="2700000" algn="tl">
                    <a:srgbClr val="000000">
                      <a:alpha val="43137"/>
                    </a:srgbClr>
                  </a:outerShdw>
                </a:effectLst>
                <a:latin typeface="微软雅黑" panose="020B0503020204020204" pitchFamily="34" charset="-122"/>
              </a:rPr>
              <a:t>1</a:t>
            </a:r>
            <a:r>
              <a:rPr kumimoji="1" lang="zh-CN" altLang="en-US" sz="2000" dirty="0" smtClean="0">
                <a:effectLst>
                  <a:outerShdw blurRad="38100" dist="38100" dir="2700000" algn="tl">
                    <a:srgbClr val="000000">
                      <a:alpha val="43137"/>
                    </a:srgbClr>
                  </a:outerShdw>
                </a:effectLst>
                <a:latin typeface="微软雅黑" panose="020B0503020204020204" pitchFamily="34" charset="-122"/>
              </a:rPr>
              <a:t>）马德隆常数（记作</a:t>
            </a:r>
            <a:r>
              <a:rPr kumimoji="1" lang="en-US" altLang="zh-CN" sz="2000" dirty="0" smtClean="0">
                <a:effectLst>
                  <a:outerShdw blurRad="38100" dist="38100" dir="2700000" algn="tl">
                    <a:srgbClr val="000000">
                      <a:alpha val="43137"/>
                    </a:srgbClr>
                  </a:outerShdw>
                </a:effectLst>
                <a:latin typeface="微软雅黑" panose="020B0503020204020204" pitchFamily="34" charset="-122"/>
                <a:cs typeface="Times New Roman" panose="02020603050405020304" pitchFamily="18" charset="0"/>
              </a:rPr>
              <a:t>α</a:t>
            </a:r>
            <a:r>
              <a:rPr kumimoji="1" lang="zh-CN" altLang="en-US" sz="2000" dirty="0" smtClean="0">
                <a:effectLst>
                  <a:outerShdw blurRad="38100" dist="38100" dir="2700000" algn="tl">
                    <a:srgbClr val="000000">
                      <a:alpha val="43137"/>
                    </a:srgbClr>
                  </a:outerShdw>
                </a:effectLst>
                <a:latin typeface="微软雅黑" panose="020B0503020204020204" pitchFamily="34" charset="-122"/>
                <a:cs typeface="Times New Roman" panose="02020603050405020304" pitchFamily="18" charset="0"/>
              </a:rPr>
              <a:t>）</a:t>
            </a:r>
          </a:p>
          <a:p>
            <a:pPr algn="ctr" eaLnBrk="1" hangingPunct="1">
              <a:spcBef>
                <a:spcPct val="0"/>
              </a:spcBef>
              <a:buFontTx/>
              <a:buNone/>
              <a:defRPr/>
            </a:pPr>
            <a:r>
              <a:rPr kumimoji="1" lang="zh-CN" altLang="en-US" sz="2000" dirty="0" smtClean="0">
                <a:effectLst>
                  <a:outerShdw blurRad="38100" dist="38100" dir="2700000" algn="tl">
                    <a:srgbClr val="000000">
                      <a:alpha val="43137"/>
                    </a:srgbClr>
                  </a:outerShdw>
                </a:effectLst>
                <a:latin typeface="微软雅黑" panose="020B0503020204020204" pitchFamily="34" charset="-122"/>
              </a:rPr>
              <a:t>同号为负</a:t>
            </a:r>
          </a:p>
          <a:p>
            <a:pPr algn="ctr" eaLnBrk="1" hangingPunct="1">
              <a:spcBef>
                <a:spcPct val="0"/>
              </a:spcBef>
              <a:buFontTx/>
              <a:buNone/>
              <a:defRPr/>
            </a:pPr>
            <a:r>
              <a:rPr kumimoji="1" lang="zh-CN" altLang="en-US" sz="2000" dirty="0" smtClean="0">
                <a:effectLst>
                  <a:outerShdw blurRad="38100" dist="38100" dir="2700000" algn="tl">
                    <a:srgbClr val="000000">
                      <a:alpha val="43137"/>
                    </a:srgbClr>
                  </a:outerShdw>
                </a:effectLst>
                <a:latin typeface="微软雅黑" panose="020B0503020204020204" pitchFamily="34" charset="-122"/>
              </a:rPr>
              <a:t>异号为正</a:t>
            </a:r>
          </a:p>
        </p:txBody>
      </p:sp>
      <p:sp>
        <p:nvSpPr>
          <p:cNvPr id="37894" name="Line 10"/>
          <p:cNvSpPr>
            <a:spLocks noChangeShapeType="1"/>
          </p:cNvSpPr>
          <p:nvPr/>
        </p:nvSpPr>
        <p:spPr bwMode="auto">
          <a:xfrm>
            <a:off x="5940425" y="5168900"/>
            <a:ext cx="0" cy="457200"/>
          </a:xfrm>
          <a:prstGeom prst="line">
            <a:avLst/>
          </a:prstGeom>
          <a:noFill/>
          <a:ln w="6350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895" name="Line 11"/>
          <p:cNvSpPr>
            <a:spLocks noChangeShapeType="1"/>
          </p:cNvSpPr>
          <p:nvPr/>
        </p:nvSpPr>
        <p:spPr bwMode="auto">
          <a:xfrm>
            <a:off x="7740650" y="5130800"/>
            <a:ext cx="0" cy="457200"/>
          </a:xfrm>
          <a:prstGeom prst="line">
            <a:avLst/>
          </a:prstGeom>
          <a:noFill/>
          <a:ln w="6350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896" name="Text Box 12"/>
          <p:cNvSpPr txBox="1">
            <a:spLocks noChangeArrowheads="1"/>
          </p:cNvSpPr>
          <p:nvPr/>
        </p:nvSpPr>
        <p:spPr bwMode="auto">
          <a:xfrm>
            <a:off x="7188200" y="5626100"/>
            <a:ext cx="152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kumimoji="1" lang="en-US" altLang="zh-CN" sz="2000" dirty="0" smtClean="0">
                <a:effectLst>
                  <a:outerShdw blurRad="38100" dist="38100" dir="2700000" algn="tl">
                    <a:srgbClr val="000000">
                      <a:alpha val="43137"/>
                    </a:srgbClr>
                  </a:outerShdw>
                </a:effectLst>
                <a:latin typeface="微软雅黑" panose="020B0503020204020204" pitchFamily="34" charset="-122"/>
              </a:rPr>
              <a:t>(2)</a:t>
            </a:r>
            <a:r>
              <a:rPr kumimoji="1" lang="zh-CN" altLang="en-US" sz="2000" dirty="0" smtClean="0">
                <a:effectLst>
                  <a:outerShdw blurRad="38100" dist="38100" dir="2700000" algn="tl">
                    <a:srgbClr val="000000">
                      <a:alpha val="43137"/>
                    </a:srgbClr>
                  </a:outerShdw>
                </a:effectLst>
                <a:latin typeface="微软雅黑" panose="020B0503020204020204" pitchFamily="34" charset="-122"/>
              </a:rPr>
              <a:t>记作</a:t>
            </a:r>
            <a:r>
              <a:rPr kumimoji="1" lang="en-US" altLang="zh-CN" sz="2000" dirty="0" smtClean="0">
                <a:effectLst>
                  <a:outerShdw blurRad="38100" dist="38100" dir="2700000" algn="tl">
                    <a:srgbClr val="000000">
                      <a:alpha val="43137"/>
                    </a:srgbClr>
                  </a:outerShdw>
                </a:effectLst>
                <a:latin typeface="微软雅黑" panose="020B0503020204020204" pitchFamily="34" charset="-122"/>
              </a:rPr>
              <a:t>B</a:t>
            </a:r>
          </a:p>
        </p:txBody>
      </p:sp>
      <p:graphicFrame>
        <p:nvGraphicFramePr>
          <p:cNvPr id="34824" name="对象 1"/>
          <p:cNvGraphicFramePr>
            <a:graphicFrameLocks noChangeAspect="1"/>
          </p:cNvGraphicFramePr>
          <p:nvPr/>
        </p:nvGraphicFramePr>
        <p:xfrm>
          <a:off x="3676650" y="2713038"/>
          <a:ext cx="1790700" cy="1333500"/>
        </p:xfrm>
        <a:graphic>
          <a:graphicData uri="http://schemas.openxmlformats.org/presentationml/2006/ole">
            <mc:AlternateContent xmlns:mc="http://schemas.openxmlformats.org/markup-compatibility/2006">
              <mc:Choice xmlns:v="urn:schemas-microsoft-com:vml" Requires="v">
                <p:oleObj spid="_x0000_s34843" name="公式" r:id="rId3" imgW="1790700" imgH="1333500" progId="Equation.KSEE3">
                  <p:embed/>
                </p:oleObj>
              </mc:Choice>
              <mc:Fallback>
                <p:oleObj name="公式" r:id="rId3" imgW="1790700" imgH="1333500" progId="Equation.KSEE3">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6650" y="2713038"/>
                        <a:ext cx="17907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5" name="对象 5"/>
          <p:cNvGraphicFramePr>
            <a:graphicFrameLocks noChangeAspect="1"/>
          </p:cNvGraphicFramePr>
          <p:nvPr/>
        </p:nvGraphicFramePr>
        <p:xfrm>
          <a:off x="755650" y="4221163"/>
          <a:ext cx="7432675" cy="963612"/>
        </p:xfrm>
        <a:graphic>
          <a:graphicData uri="http://schemas.openxmlformats.org/presentationml/2006/ole">
            <mc:AlternateContent xmlns:mc="http://schemas.openxmlformats.org/markup-compatibility/2006">
              <mc:Choice xmlns:v="urn:schemas-microsoft-com:vml" Requires="v">
                <p:oleObj spid="_x0000_s34844" name="Equation" r:id="rId5" imgW="3619500" imgH="469900" progId="Equation.DSMT4">
                  <p:embed/>
                </p:oleObj>
              </mc:Choice>
              <mc:Fallback>
                <p:oleObj name="Equation" r:id="rId5" imgW="3619500" imgH="469900" progId="Equation.DSMT4">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221163"/>
                        <a:ext cx="7432675"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9" name="Rectangle 8"/>
          <p:cNvSpPr>
            <a:spLocks noChangeArrowheads="1"/>
          </p:cNvSpPr>
          <p:nvPr/>
        </p:nvSpPr>
        <p:spPr bwMode="auto">
          <a:xfrm flipV="1">
            <a:off x="7019925" y="4289425"/>
            <a:ext cx="1041400" cy="895350"/>
          </a:xfrm>
          <a:prstGeom prst="rect">
            <a:avLst/>
          </a:prstGeom>
          <a:noFill/>
          <a:ln w="50800">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C00000"/>
              </a:solidFill>
              <a:effectLst>
                <a:outerShdw blurRad="38100" dist="38100" dir="2700000" algn="tl">
                  <a:srgbClr val="000000">
                    <a:alpha val="43137"/>
                  </a:srgbClr>
                </a:outerShdw>
              </a:effectLst>
              <a:latin typeface="微软雅黑" panose="020B0503020204020204" pitchFamily="34" charset="-122"/>
            </a:endParaRPr>
          </a:p>
        </p:txBody>
      </p:sp>
      <p:sp>
        <p:nvSpPr>
          <p:cNvPr id="37900" name="Rectangle 7"/>
          <p:cNvSpPr>
            <a:spLocks noChangeArrowheads="1"/>
          </p:cNvSpPr>
          <p:nvPr/>
        </p:nvSpPr>
        <p:spPr bwMode="auto">
          <a:xfrm>
            <a:off x="5292725" y="4270375"/>
            <a:ext cx="1223963" cy="914400"/>
          </a:xfrm>
          <a:prstGeom prst="rect">
            <a:avLst/>
          </a:prstGeom>
          <a:noFill/>
          <a:ln w="50800">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C00000"/>
              </a:solidFill>
              <a:effectLst>
                <a:outerShdw blurRad="38100" dist="38100" dir="2700000" algn="tl">
                  <a:srgbClr val="000000">
                    <a:alpha val="43137"/>
                  </a:srgbClr>
                </a:outerShdw>
              </a:effectLst>
              <a:latin typeface="微软雅黑" panose="020B0503020204020204" pitchFamily="34" charset="-122"/>
            </a:endParaRPr>
          </a:p>
        </p:txBody>
      </p:sp>
      <p:sp>
        <p:nvSpPr>
          <p:cNvPr id="3" name="标题 2"/>
          <p:cNvSpPr>
            <a:spLocks noGrp="1"/>
          </p:cNvSpPr>
          <p:nvPr>
            <p:ph type="title"/>
          </p:nvPr>
        </p:nvSpPr>
        <p:spPr/>
        <p:txBody>
          <a:bodyPr/>
          <a:lstStyle/>
          <a:p>
            <a:pPr>
              <a:defRPr/>
            </a:pPr>
            <a:r>
              <a:rPr lang="zh-CN" altLang="en-US" dirty="0" smtClean="0"/>
              <a:t>电荷为 </a:t>
            </a:r>
            <a:r>
              <a:rPr lang="en-US" altLang="zh-CN" dirty="0" smtClean="0"/>
              <a:t>+q </a:t>
            </a:r>
            <a:r>
              <a:rPr lang="zh-CN" altLang="en-US" dirty="0" smtClean="0"/>
              <a:t>和 </a:t>
            </a:r>
            <a:r>
              <a:rPr lang="en-US" altLang="zh-CN" dirty="0" smtClean="0"/>
              <a:t>-q </a:t>
            </a:r>
            <a:r>
              <a:rPr lang="zh-CN" altLang="en-US" dirty="0" smtClean="0"/>
              <a:t>的</a:t>
            </a:r>
            <a:r>
              <a:rPr lang="en-US" altLang="zh-CN" dirty="0" smtClean="0"/>
              <a:t>N</a:t>
            </a:r>
            <a:r>
              <a:rPr lang="zh-CN" altLang="en-US" dirty="0" smtClean="0"/>
              <a:t>个</a:t>
            </a:r>
            <a:r>
              <a:rPr lang="zh-CN" altLang="en-US" dirty="0" smtClean="0">
                <a:solidFill>
                  <a:srgbClr val="0000CC"/>
                </a:solidFill>
              </a:rPr>
              <a:t>离子对</a:t>
            </a:r>
            <a:r>
              <a:rPr lang="zh-CN" altLang="en-US" dirty="0" smtClean="0"/>
              <a:t>体系</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258888" y="3602038"/>
            <a:ext cx="9180512" cy="936625"/>
          </a:xfrm>
          <a:prstGeom prst="rect">
            <a:avLst/>
          </a:prstGeom>
        </p:spPr>
        <p:txBody>
          <a:bodyPr/>
          <a:lstStyle>
            <a:lvl1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cs typeface="+mj-cs"/>
              </a:defRPr>
            </a:lvl1pPr>
            <a:lvl2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2pPr>
            <a:lvl3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3pPr>
            <a:lvl4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4pPr>
            <a:lvl5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a:lstStyle>
          <a:p>
            <a:pPr eaLnBrk="1" hangingPunct="1">
              <a:defRPr/>
            </a:pPr>
            <a:endParaRPr lang="zh-CN" altLang="en-US" kern="0" dirty="0" smtClean="0">
              <a:latin typeface="微软雅黑" panose="020B0503020204020204" pitchFamily="34" charset="-122"/>
            </a:endParaRPr>
          </a:p>
        </p:txBody>
      </p:sp>
      <p:sp>
        <p:nvSpPr>
          <p:cNvPr id="35843" name="Text Box 5"/>
          <p:cNvSpPr txBox="1">
            <a:spLocks noChangeArrowheads="1"/>
          </p:cNvSpPr>
          <p:nvPr/>
        </p:nvSpPr>
        <p:spPr bwMode="auto">
          <a:xfrm>
            <a:off x="684213" y="34290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zh-CN" altLang="en-US" sz="2400">
                <a:latin typeface="微软雅黑" panose="020B0503020204020204" pitchFamily="34" charset="-122"/>
              </a:rPr>
              <a:t>所以，只有当</a:t>
            </a:r>
          </a:p>
        </p:txBody>
      </p:sp>
      <p:graphicFrame>
        <p:nvGraphicFramePr>
          <p:cNvPr id="35844" name="对象 2"/>
          <p:cNvGraphicFramePr>
            <a:graphicFrameLocks noChangeAspect="1"/>
          </p:cNvGraphicFramePr>
          <p:nvPr/>
        </p:nvGraphicFramePr>
        <p:xfrm>
          <a:off x="2690813" y="2070100"/>
          <a:ext cx="3616325" cy="1071563"/>
        </p:xfrm>
        <a:graphic>
          <a:graphicData uri="http://schemas.openxmlformats.org/presentationml/2006/ole">
            <mc:AlternateContent xmlns:mc="http://schemas.openxmlformats.org/markup-compatibility/2006">
              <mc:Choice xmlns:v="urn:schemas-microsoft-com:vml" Requires="v">
                <p:oleObj spid="_x0000_s35861" name="公式" r:id="rId3" imgW="3771900" imgH="1117600" progId="Equation.KSEE3">
                  <p:embed/>
                </p:oleObj>
              </mc:Choice>
              <mc:Fallback>
                <p:oleObj name="公式" r:id="rId3" imgW="3771900" imgH="1117600" progId="Equation.KSEE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0813" y="2070100"/>
                        <a:ext cx="3616325"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5" name="对象 1"/>
          <p:cNvGraphicFramePr>
            <a:graphicFrameLocks noChangeAspect="1"/>
          </p:cNvGraphicFramePr>
          <p:nvPr/>
        </p:nvGraphicFramePr>
        <p:xfrm>
          <a:off x="2771775" y="3429000"/>
          <a:ext cx="3898900" cy="2336800"/>
        </p:xfrm>
        <a:graphic>
          <a:graphicData uri="http://schemas.openxmlformats.org/presentationml/2006/ole">
            <mc:AlternateContent xmlns:mc="http://schemas.openxmlformats.org/markup-compatibility/2006">
              <mc:Choice xmlns:v="urn:schemas-microsoft-com:vml" Requires="v">
                <p:oleObj spid="_x0000_s35862" name="公式" r:id="rId5" imgW="3898900" imgH="2336800" progId="Equation.KSEE3">
                  <p:embed/>
                </p:oleObj>
              </mc:Choice>
              <mc:Fallback>
                <p:oleObj name="公式" r:id="rId5" imgW="3898900" imgH="2336800" progId="Equation.KSEE3">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3429000"/>
                        <a:ext cx="38989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标题 2"/>
          <p:cNvSpPr>
            <a:spLocks noGrp="1"/>
          </p:cNvSpPr>
          <p:nvPr>
            <p:ph type="title"/>
          </p:nvPr>
        </p:nvSpPr>
        <p:spPr/>
        <p:txBody>
          <a:bodyPr/>
          <a:lstStyle/>
          <a:p>
            <a:pPr>
              <a:defRPr/>
            </a:pPr>
            <a:r>
              <a:rPr lang="zh-CN" altLang="en-US" dirty="0" smtClean="0"/>
              <a:t>离子晶体总相互作用能</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250825" y="1250950"/>
            <a:ext cx="8243888" cy="1314450"/>
          </a:xfrm>
          <a:prstGeom prst="rect">
            <a:avLst/>
          </a:prstGeom>
        </p:spPr>
        <p:txBody>
          <a:bodyPr/>
          <a:lstStyle>
            <a:lvl1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cs typeface="+mj-cs"/>
              </a:defRPr>
            </a:lvl1pPr>
            <a:lvl2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2pPr>
            <a:lvl3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3pPr>
            <a:lvl4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4pPr>
            <a:lvl5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a:lstStyle>
          <a:p>
            <a:pPr eaLnBrk="1" hangingPunct="1">
              <a:defRPr/>
            </a:pPr>
            <a:r>
              <a:rPr kumimoji="1" lang="en-US" altLang="zh-CN" kern="0" dirty="0" smtClean="0">
                <a:latin typeface="微软雅黑" panose="020B0503020204020204" pitchFamily="34" charset="-122"/>
              </a:rPr>
              <a:t> </a:t>
            </a:r>
            <a:r>
              <a:rPr kumimoji="1" lang="zh-CN" altLang="en-US" kern="0" dirty="0" smtClean="0">
                <a:latin typeface="微软雅黑" panose="020B0503020204020204" pitchFamily="34" charset="-122"/>
              </a:rPr>
              <a:t>关于</a:t>
            </a:r>
            <a:r>
              <a:rPr kumimoji="1" lang="zh-CN" altLang="en-US" kern="0" dirty="0" smtClean="0">
                <a:latin typeface="微软雅黑" panose="020B0503020204020204" pitchFamily="34" charset="-122"/>
                <a:sym typeface="Symbol" pitchFamily="18" charset="2"/>
              </a:rPr>
              <a:t>马德隆常数</a:t>
            </a:r>
          </a:p>
        </p:txBody>
      </p:sp>
      <p:sp>
        <p:nvSpPr>
          <p:cNvPr id="36867" name="Text Box 6"/>
          <p:cNvSpPr txBox="1">
            <a:spLocks noChangeArrowheads="1"/>
          </p:cNvSpPr>
          <p:nvPr/>
        </p:nvSpPr>
        <p:spPr bwMode="auto">
          <a:xfrm>
            <a:off x="468313" y="2492375"/>
            <a:ext cx="1655762" cy="965200"/>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50000"/>
              </a:spcBef>
              <a:buFontTx/>
              <a:buNone/>
            </a:pPr>
            <a:r>
              <a:rPr lang="zh-CN" altLang="en-US" sz="2800">
                <a:solidFill>
                  <a:srgbClr val="1C1C1C"/>
                </a:solidFill>
                <a:latin typeface="微软雅黑" panose="020B0503020204020204" pitchFamily="34" charset="-122"/>
              </a:rPr>
              <a:t>教材中定义Ｐ５１</a:t>
            </a:r>
          </a:p>
        </p:txBody>
      </p:sp>
      <p:sp>
        <p:nvSpPr>
          <p:cNvPr id="36868" name="Text Box 7"/>
          <p:cNvSpPr txBox="1">
            <a:spLocks noChangeArrowheads="1"/>
          </p:cNvSpPr>
          <p:nvPr/>
        </p:nvSpPr>
        <p:spPr bwMode="auto">
          <a:xfrm>
            <a:off x="468313" y="4149725"/>
            <a:ext cx="1655762" cy="1392238"/>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50000"/>
              </a:spcBef>
              <a:buFontTx/>
              <a:buNone/>
            </a:pPr>
            <a:r>
              <a:rPr lang="zh-CN" altLang="en-US" sz="2800">
                <a:solidFill>
                  <a:srgbClr val="1C1C1C"/>
                </a:solidFill>
                <a:latin typeface="微软雅黑" panose="020B0503020204020204" pitchFamily="34" charset="-122"/>
              </a:rPr>
              <a:t>吴代鸣教材中定义Ｐ４６</a:t>
            </a:r>
          </a:p>
        </p:txBody>
      </p:sp>
      <p:graphicFrame>
        <p:nvGraphicFramePr>
          <p:cNvPr id="36869" name="对象 1"/>
          <p:cNvGraphicFramePr>
            <a:graphicFrameLocks noChangeAspect="1"/>
          </p:cNvGraphicFramePr>
          <p:nvPr/>
        </p:nvGraphicFramePr>
        <p:xfrm>
          <a:off x="2916238" y="2349500"/>
          <a:ext cx="4673600" cy="1130300"/>
        </p:xfrm>
        <a:graphic>
          <a:graphicData uri="http://schemas.openxmlformats.org/presentationml/2006/ole">
            <mc:AlternateContent xmlns:mc="http://schemas.openxmlformats.org/markup-compatibility/2006">
              <mc:Choice xmlns:v="urn:schemas-microsoft-com:vml" Requires="v">
                <p:oleObj spid="_x0000_s36885" name="公式" r:id="rId3" imgW="4673600" imgH="1130300" progId="Equation.KSEE3">
                  <p:embed/>
                </p:oleObj>
              </mc:Choice>
              <mc:Fallback>
                <p:oleObj name="公式" r:id="rId3" imgW="4673600" imgH="1130300" progId="Equation.KSEE3">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2349500"/>
                        <a:ext cx="46736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0" name="对象 2"/>
          <p:cNvGraphicFramePr>
            <a:graphicFrameLocks noChangeAspect="1"/>
          </p:cNvGraphicFramePr>
          <p:nvPr/>
        </p:nvGraphicFramePr>
        <p:xfrm>
          <a:off x="2928938" y="4365625"/>
          <a:ext cx="5511800" cy="1092200"/>
        </p:xfrm>
        <a:graphic>
          <a:graphicData uri="http://schemas.openxmlformats.org/presentationml/2006/ole">
            <mc:AlternateContent xmlns:mc="http://schemas.openxmlformats.org/markup-compatibility/2006">
              <mc:Choice xmlns:v="urn:schemas-microsoft-com:vml" Requires="v">
                <p:oleObj spid="_x0000_s36886" name="公式" r:id="rId5" imgW="5511800" imgH="1092200" progId="Equation.KSEE3">
                  <p:embed/>
                </p:oleObj>
              </mc:Choice>
              <mc:Fallback>
                <p:oleObj name="公式" r:id="rId5" imgW="5511800" imgH="1092200" progId="Equation.KSEE3">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8938" y="4365625"/>
                        <a:ext cx="55118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457200" y="947738"/>
            <a:ext cx="8229600" cy="681037"/>
          </a:xfrm>
          <a:prstGeom prst="rect">
            <a:avLst/>
          </a:prstGeom>
        </p:spPr>
        <p:txBody>
          <a:bodyPr/>
          <a:lstStyle>
            <a:lvl1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cs typeface="+mj-cs"/>
              </a:defRPr>
            </a:lvl1pPr>
            <a:lvl2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2pPr>
            <a:lvl3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3pPr>
            <a:lvl4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4pPr>
            <a:lvl5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a:lstStyle>
          <a:p>
            <a:pPr eaLnBrk="1" hangingPunct="1">
              <a:defRPr/>
            </a:pPr>
            <a:r>
              <a:rPr lang="en-US" altLang="zh-CN" kern="0" smtClean="0">
                <a:latin typeface="微软雅黑" panose="020B0503020204020204" pitchFamily="34" charset="-122"/>
              </a:rPr>
              <a:t>(</a:t>
            </a:r>
            <a:r>
              <a:rPr lang="en-US" altLang="en-US" kern="0" smtClean="0">
                <a:latin typeface="微软雅黑" panose="020B0503020204020204" pitchFamily="34" charset="-122"/>
              </a:rPr>
              <a:t>ⅰ</a:t>
            </a:r>
            <a:r>
              <a:rPr lang="en-US" altLang="zh-CN" kern="0" smtClean="0">
                <a:latin typeface="微软雅黑" panose="020B0503020204020204" pitchFamily="34" charset="-122"/>
              </a:rPr>
              <a:t>)</a:t>
            </a:r>
            <a:r>
              <a:rPr lang="zh-CN" altLang="en-US" kern="0" smtClean="0">
                <a:latin typeface="微软雅黑" panose="020B0503020204020204" pitchFamily="34" charset="-122"/>
              </a:rPr>
              <a:t>马德隆常数</a:t>
            </a:r>
            <a:r>
              <a:rPr lang="en-US" altLang="zh-CN" kern="0" smtClean="0">
                <a:latin typeface="微软雅黑" panose="020B0503020204020204" pitchFamily="34" charset="-122"/>
              </a:rPr>
              <a:t>α</a:t>
            </a:r>
            <a:r>
              <a:rPr lang="zh-CN" altLang="en-US" kern="0" smtClean="0">
                <a:latin typeface="微软雅黑" panose="020B0503020204020204" pitchFamily="34" charset="-122"/>
              </a:rPr>
              <a:t>的确定</a:t>
            </a:r>
            <a:endParaRPr lang="zh-CN" altLang="en-US" kern="0" dirty="0" smtClean="0">
              <a:latin typeface="微软雅黑" panose="020B0503020204020204" pitchFamily="34" charset="-122"/>
            </a:endParaRPr>
          </a:p>
        </p:txBody>
      </p:sp>
      <p:sp>
        <p:nvSpPr>
          <p:cNvPr id="37891" name="Text Box 3"/>
          <p:cNvSpPr txBox="1">
            <a:spLocks noChangeArrowheads="1"/>
          </p:cNvSpPr>
          <p:nvPr/>
        </p:nvSpPr>
        <p:spPr bwMode="auto">
          <a:xfrm>
            <a:off x="795338" y="2286000"/>
            <a:ext cx="1400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zh-CN" altLang="en-US" sz="2800">
                <a:latin typeface="微软雅黑" panose="020B0503020204020204" pitchFamily="34" charset="-122"/>
              </a:rPr>
              <a:t>公式：</a:t>
            </a:r>
          </a:p>
        </p:txBody>
      </p:sp>
      <p:graphicFrame>
        <p:nvGraphicFramePr>
          <p:cNvPr id="37892" name="Object 4"/>
          <p:cNvGraphicFramePr>
            <a:graphicFrameLocks noChangeAspect="1"/>
          </p:cNvGraphicFramePr>
          <p:nvPr/>
        </p:nvGraphicFramePr>
        <p:xfrm>
          <a:off x="1908175" y="1993900"/>
          <a:ext cx="6946900" cy="1227138"/>
        </p:xfrm>
        <a:graphic>
          <a:graphicData uri="http://schemas.openxmlformats.org/presentationml/2006/ole">
            <mc:AlternateContent xmlns:mc="http://schemas.openxmlformats.org/markup-compatibility/2006">
              <mc:Choice xmlns:v="urn:schemas-microsoft-com:vml" Requires="v">
                <p:oleObj spid="_x0000_s37901" name="公式" r:id="rId3" imgW="2298700" imgH="406400" progId="Equation.3">
                  <p:embed/>
                </p:oleObj>
              </mc:Choice>
              <mc:Fallback>
                <p:oleObj name="公式" r:id="rId3" imgW="2298700" imgH="406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993900"/>
                        <a:ext cx="6946900"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3" name="Text Box 5"/>
          <p:cNvSpPr txBox="1">
            <a:spLocks noChangeArrowheads="1"/>
          </p:cNvSpPr>
          <p:nvPr/>
        </p:nvSpPr>
        <p:spPr bwMode="auto">
          <a:xfrm>
            <a:off x="827088" y="3429000"/>
            <a:ext cx="7777162"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lnSpc>
                <a:spcPct val="150000"/>
              </a:lnSpc>
              <a:spcBef>
                <a:spcPct val="50000"/>
              </a:spcBef>
              <a:buFontTx/>
              <a:buNone/>
            </a:pPr>
            <a:r>
              <a:rPr kumimoji="1" lang="zh-CN" altLang="en-US" sz="2800">
                <a:latin typeface="微软雅黑" panose="020B0503020204020204" pitchFamily="34" charset="-122"/>
              </a:rPr>
              <a:t>方法：埃夫琴法</a:t>
            </a:r>
          </a:p>
          <a:p>
            <a:pPr algn="just" eaLnBrk="1" hangingPunct="1">
              <a:lnSpc>
                <a:spcPct val="150000"/>
              </a:lnSpc>
              <a:spcBef>
                <a:spcPct val="50000"/>
              </a:spcBef>
              <a:buFontTx/>
              <a:buNone/>
            </a:pPr>
            <a:r>
              <a:rPr kumimoji="1" lang="zh-CN" altLang="en-US" sz="2400">
                <a:latin typeface="微软雅黑" panose="020B0503020204020204" pitchFamily="34" charset="-122"/>
              </a:rPr>
              <a:t>    把晶体分成许多大的</a:t>
            </a:r>
            <a:r>
              <a:rPr kumimoji="1" lang="zh-CN" altLang="en-US" sz="2400">
                <a:solidFill>
                  <a:srgbClr val="0000CC"/>
                </a:solidFill>
                <a:latin typeface="微软雅黑" panose="020B0503020204020204" pitchFamily="34" charset="-122"/>
              </a:rPr>
              <a:t>晶胞</a:t>
            </a:r>
            <a:r>
              <a:rPr kumimoji="1" lang="zh-CN" altLang="en-US" sz="2400">
                <a:latin typeface="微软雅黑" panose="020B0503020204020204" pitchFamily="34" charset="-122"/>
              </a:rPr>
              <a:t>，平均</a:t>
            </a:r>
            <a:r>
              <a:rPr kumimoji="1" lang="zh-CN" altLang="en-US" sz="2400">
                <a:solidFill>
                  <a:srgbClr val="800000"/>
                </a:solidFill>
                <a:latin typeface="微软雅黑" panose="020B0503020204020204" pitchFamily="34" charset="-122"/>
              </a:rPr>
              <a:t>每个晶胞含正负离子数相同</a:t>
            </a:r>
            <a:r>
              <a:rPr kumimoji="1" lang="zh-CN" altLang="en-US" sz="2400">
                <a:latin typeface="微软雅黑" panose="020B0503020204020204" pitchFamily="34" charset="-122"/>
              </a:rPr>
              <a:t>（称</a:t>
            </a:r>
            <a:r>
              <a:rPr kumimoji="1" lang="zh-CN" altLang="en-US" sz="2400">
                <a:solidFill>
                  <a:srgbClr val="0000CC"/>
                </a:solidFill>
                <a:latin typeface="微软雅黑" panose="020B0503020204020204" pitchFamily="34" charset="-122"/>
              </a:rPr>
              <a:t>中性离子组</a:t>
            </a:r>
            <a:r>
              <a:rPr kumimoji="1" lang="zh-CN" altLang="en-US" sz="2400">
                <a:latin typeface="微软雅黑" panose="020B0503020204020204" pitchFamily="34" charset="-122"/>
              </a:rPr>
              <a:t>或埃夫琴单胞），然后把这些中性离子组中的离子对其中心参考离子的能量贡献加起来。计算</a:t>
            </a:r>
            <a:r>
              <a:rPr kumimoji="1" lang="en-US" altLang="zh-CN" sz="2400">
                <a:latin typeface="微软雅黑" panose="020B0503020204020204" pitchFamily="34" charset="-122"/>
              </a:rPr>
              <a:t>α</a:t>
            </a:r>
            <a:r>
              <a:rPr kumimoji="1" lang="zh-CN" altLang="en-US" sz="2400">
                <a:latin typeface="微软雅黑" panose="020B0503020204020204" pitchFamily="34" charset="-122"/>
              </a:rPr>
              <a:t>时，</a:t>
            </a:r>
            <a:r>
              <a:rPr kumimoji="1" lang="zh-CN" altLang="en-US" sz="2400">
                <a:solidFill>
                  <a:srgbClr val="0000CC"/>
                </a:solidFill>
                <a:latin typeface="微软雅黑" panose="020B0503020204020204" pitchFamily="34" charset="-122"/>
              </a:rPr>
              <a:t>只考虑本晶胞内各离子对参考离子的作用</a:t>
            </a:r>
            <a:r>
              <a:rPr kumimoji="1" lang="zh-CN" altLang="en-US" sz="2400">
                <a:latin typeface="微软雅黑" panose="020B0503020204020204" pitchFamily="34" charset="-122"/>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Rectangle 2"/>
          <p:cNvSpPr txBox="1">
            <a:spLocks noChangeArrowheads="1"/>
          </p:cNvSpPr>
          <p:nvPr/>
        </p:nvSpPr>
        <p:spPr>
          <a:xfrm>
            <a:off x="457200" y="981075"/>
            <a:ext cx="8229600" cy="681038"/>
          </a:xfrm>
          <a:prstGeom prst="rect">
            <a:avLst/>
          </a:prstGeom>
        </p:spPr>
        <p:txBody>
          <a:bodyPr/>
          <a:lstStyle>
            <a:lvl1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cs typeface="+mj-cs"/>
              </a:defRPr>
            </a:lvl1pPr>
            <a:lvl2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2pPr>
            <a:lvl3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3pPr>
            <a:lvl4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4pPr>
            <a:lvl5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a:lstStyle>
          <a:p>
            <a:pPr eaLnBrk="1" hangingPunct="1">
              <a:defRPr/>
            </a:pPr>
            <a:r>
              <a:rPr lang="zh-CN" altLang="en-US" kern="0" dirty="0" smtClean="0">
                <a:latin typeface="微软雅黑" panose="020B0503020204020204" pitchFamily="34" charset="-122"/>
              </a:rPr>
              <a:t>例一、二维正方离子交替排列的平面离子晶体的马德隆常数</a:t>
            </a:r>
            <a:r>
              <a:rPr lang="en-US" altLang="zh-CN" kern="0" dirty="0" smtClean="0">
                <a:latin typeface="微软雅黑" panose="020B0503020204020204" pitchFamily="34" charset="-122"/>
              </a:rPr>
              <a:t>α</a:t>
            </a:r>
          </a:p>
        </p:txBody>
      </p:sp>
      <p:sp>
        <p:nvSpPr>
          <p:cNvPr id="41987" name="Text Box 3"/>
          <p:cNvSpPr txBox="1">
            <a:spLocks noChangeArrowheads="1"/>
          </p:cNvSpPr>
          <p:nvPr/>
        </p:nvSpPr>
        <p:spPr bwMode="auto">
          <a:xfrm>
            <a:off x="4322763" y="1916113"/>
            <a:ext cx="4425950" cy="147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25000"/>
              </a:lnSpc>
              <a:spcBef>
                <a:spcPts val="0"/>
              </a:spcBef>
              <a:buFontTx/>
              <a:buNone/>
              <a:defRPr/>
            </a:pP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解：设最近邻距离为</a:t>
            </a:r>
            <a:r>
              <a:rPr kumimoji="1" lang="en-US" altLang="zh-CN" sz="2400" dirty="0" smtClean="0">
                <a:effectLst>
                  <a:outerShdw blurRad="38100" dist="38100" dir="2700000" algn="tl">
                    <a:srgbClr val="000000">
                      <a:alpha val="43137"/>
                    </a:srgbClr>
                  </a:outerShdw>
                </a:effectLst>
                <a:latin typeface="微软雅黑" panose="020B0503020204020204" pitchFamily="34" charset="-122"/>
              </a:rPr>
              <a:t>r</a:t>
            </a: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a:t>
            </a:r>
            <a:r>
              <a:rPr kumimoji="1" lang="en-US" altLang="zh-CN" sz="2400" dirty="0" smtClean="0">
                <a:effectLst>
                  <a:outerShdw blurRad="38100" dist="38100" dir="2700000" algn="tl">
                    <a:srgbClr val="000000">
                      <a:alpha val="43137"/>
                    </a:srgbClr>
                  </a:outerShdw>
                </a:effectLst>
                <a:latin typeface="微软雅黑" panose="020B0503020204020204" pitchFamily="34" charset="-122"/>
              </a:rPr>
              <a:t>A</a:t>
            </a: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为中心参考离子，我们选取不同的中性离子组来计算，作以比较。</a:t>
            </a:r>
          </a:p>
        </p:txBody>
      </p:sp>
      <p:grpSp>
        <p:nvGrpSpPr>
          <p:cNvPr id="38916" name="Group 171"/>
          <p:cNvGrpSpPr>
            <a:grpSpLocks/>
          </p:cNvGrpSpPr>
          <p:nvPr/>
        </p:nvGrpSpPr>
        <p:grpSpPr bwMode="auto">
          <a:xfrm>
            <a:off x="509588" y="1846263"/>
            <a:ext cx="3983037" cy="2943225"/>
            <a:chOff x="204" y="890"/>
            <a:chExt cx="2736" cy="2112"/>
          </a:xfrm>
        </p:grpSpPr>
        <p:grpSp>
          <p:nvGrpSpPr>
            <p:cNvPr id="38925" name="Group 5"/>
            <p:cNvGrpSpPr>
              <a:grpSpLocks/>
            </p:cNvGrpSpPr>
            <p:nvPr/>
          </p:nvGrpSpPr>
          <p:grpSpPr bwMode="auto">
            <a:xfrm>
              <a:off x="2220" y="2762"/>
              <a:ext cx="193" cy="192"/>
              <a:chOff x="672" y="1824"/>
              <a:chExt cx="193" cy="192"/>
            </a:xfrm>
          </p:grpSpPr>
          <p:sp>
            <p:nvSpPr>
              <p:cNvPr id="39078" name="Oval 6"/>
              <p:cNvSpPr>
                <a:spLocks noChangeArrowheads="1"/>
              </p:cNvSpPr>
              <p:nvPr/>
            </p:nvSpPr>
            <p:spPr bwMode="auto">
              <a:xfrm>
                <a:off x="672"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39079" name="Group 7"/>
              <p:cNvGrpSpPr>
                <a:grpSpLocks/>
              </p:cNvGrpSpPr>
              <p:nvPr/>
            </p:nvGrpSpPr>
            <p:grpSpPr bwMode="auto">
              <a:xfrm>
                <a:off x="720" y="1872"/>
                <a:ext cx="96" cy="95"/>
                <a:chOff x="720" y="1872"/>
                <a:chExt cx="96" cy="95"/>
              </a:xfrm>
            </p:grpSpPr>
            <p:sp>
              <p:nvSpPr>
                <p:cNvPr id="39080" name="Line 8"/>
                <p:cNvSpPr>
                  <a:spLocks noChangeShapeType="1"/>
                </p:cNvSpPr>
                <p:nvPr/>
              </p:nvSpPr>
              <p:spPr bwMode="auto">
                <a:xfrm>
                  <a:off x="720"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081" name="Line 9"/>
                <p:cNvSpPr>
                  <a:spLocks noChangeShapeType="1"/>
                </p:cNvSpPr>
                <p:nvPr/>
              </p:nvSpPr>
              <p:spPr bwMode="auto">
                <a:xfrm>
                  <a:off x="768" y="1872"/>
                  <a:ext cx="0" cy="95"/>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38926" name="Line 10"/>
            <p:cNvSpPr>
              <a:spLocks noChangeShapeType="1"/>
            </p:cNvSpPr>
            <p:nvPr/>
          </p:nvSpPr>
          <p:spPr bwMode="auto">
            <a:xfrm>
              <a:off x="1116" y="2858"/>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7" name="Line 11"/>
            <p:cNvSpPr>
              <a:spLocks noChangeShapeType="1"/>
            </p:cNvSpPr>
            <p:nvPr/>
          </p:nvSpPr>
          <p:spPr bwMode="auto">
            <a:xfrm rot="16200000" flipH="1">
              <a:off x="1332" y="2642"/>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8" name="Line 12"/>
            <p:cNvSpPr>
              <a:spLocks noChangeShapeType="1"/>
            </p:cNvSpPr>
            <p:nvPr/>
          </p:nvSpPr>
          <p:spPr bwMode="auto">
            <a:xfrm rot="16200000" flipH="1">
              <a:off x="1764" y="2642"/>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8929" name="Group 13"/>
            <p:cNvGrpSpPr>
              <a:grpSpLocks/>
            </p:cNvGrpSpPr>
            <p:nvPr/>
          </p:nvGrpSpPr>
          <p:grpSpPr bwMode="auto">
            <a:xfrm>
              <a:off x="492" y="2762"/>
              <a:ext cx="625" cy="192"/>
              <a:chOff x="4176" y="2640"/>
              <a:chExt cx="625" cy="192"/>
            </a:xfrm>
          </p:grpSpPr>
          <p:grpSp>
            <p:nvGrpSpPr>
              <p:cNvPr id="39069" name="Group 14"/>
              <p:cNvGrpSpPr>
                <a:grpSpLocks/>
              </p:cNvGrpSpPr>
              <p:nvPr/>
            </p:nvGrpSpPr>
            <p:grpSpPr bwMode="auto">
              <a:xfrm>
                <a:off x="4176" y="2640"/>
                <a:ext cx="193" cy="192"/>
                <a:chOff x="672" y="1824"/>
                <a:chExt cx="193" cy="192"/>
              </a:xfrm>
            </p:grpSpPr>
            <p:sp>
              <p:nvSpPr>
                <p:cNvPr id="39074" name="Oval 15"/>
                <p:cNvSpPr>
                  <a:spLocks noChangeArrowheads="1"/>
                </p:cNvSpPr>
                <p:nvPr/>
              </p:nvSpPr>
              <p:spPr bwMode="auto">
                <a:xfrm>
                  <a:off x="672"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39075" name="Group 16"/>
                <p:cNvGrpSpPr>
                  <a:grpSpLocks/>
                </p:cNvGrpSpPr>
                <p:nvPr/>
              </p:nvGrpSpPr>
              <p:grpSpPr bwMode="auto">
                <a:xfrm>
                  <a:off x="720" y="1872"/>
                  <a:ext cx="96" cy="95"/>
                  <a:chOff x="720" y="1872"/>
                  <a:chExt cx="96" cy="95"/>
                </a:xfrm>
              </p:grpSpPr>
              <p:sp>
                <p:nvSpPr>
                  <p:cNvPr id="39076" name="Line 17"/>
                  <p:cNvSpPr>
                    <a:spLocks noChangeShapeType="1"/>
                  </p:cNvSpPr>
                  <p:nvPr/>
                </p:nvSpPr>
                <p:spPr bwMode="auto">
                  <a:xfrm>
                    <a:off x="720"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077" name="Line 18"/>
                  <p:cNvSpPr>
                    <a:spLocks noChangeShapeType="1"/>
                  </p:cNvSpPr>
                  <p:nvPr/>
                </p:nvSpPr>
                <p:spPr bwMode="auto">
                  <a:xfrm>
                    <a:off x="768" y="1872"/>
                    <a:ext cx="0" cy="95"/>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39070" name="Group 19"/>
              <p:cNvGrpSpPr>
                <a:grpSpLocks/>
              </p:cNvGrpSpPr>
              <p:nvPr/>
            </p:nvGrpSpPr>
            <p:grpSpPr bwMode="auto">
              <a:xfrm>
                <a:off x="4608" y="2640"/>
                <a:ext cx="193" cy="192"/>
                <a:chOff x="1104" y="1824"/>
                <a:chExt cx="193" cy="192"/>
              </a:xfrm>
            </p:grpSpPr>
            <p:sp>
              <p:nvSpPr>
                <p:cNvPr id="39072" name="Oval 20"/>
                <p:cNvSpPr>
                  <a:spLocks noChangeArrowheads="1"/>
                </p:cNvSpPr>
                <p:nvPr/>
              </p:nvSpPr>
              <p:spPr bwMode="auto">
                <a:xfrm>
                  <a:off x="1104"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39073" name="Line 21"/>
                <p:cNvSpPr>
                  <a:spLocks noChangeShapeType="1"/>
                </p:cNvSpPr>
                <p:nvPr/>
              </p:nvSpPr>
              <p:spPr bwMode="auto">
                <a:xfrm>
                  <a:off x="1152"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9071" name="Line 22"/>
              <p:cNvSpPr>
                <a:spLocks noChangeShapeType="1"/>
              </p:cNvSpPr>
              <p:nvPr/>
            </p:nvSpPr>
            <p:spPr bwMode="auto">
              <a:xfrm>
                <a:off x="4368" y="2736"/>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930" name="Group 23"/>
            <p:cNvGrpSpPr>
              <a:grpSpLocks/>
            </p:cNvGrpSpPr>
            <p:nvPr/>
          </p:nvGrpSpPr>
          <p:grpSpPr bwMode="auto">
            <a:xfrm>
              <a:off x="1356" y="2762"/>
              <a:ext cx="625" cy="192"/>
              <a:chOff x="672" y="1824"/>
              <a:chExt cx="625" cy="192"/>
            </a:xfrm>
          </p:grpSpPr>
          <p:grpSp>
            <p:nvGrpSpPr>
              <p:cNvPr id="39060" name="Group 24"/>
              <p:cNvGrpSpPr>
                <a:grpSpLocks/>
              </p:cNvGrpSpPr>
              <p:nvPr/>
            </p:nvGrpSpPr>
            <p:grpSpPr bwMode="auto">
              <a:xfrm>
                <a:off x="672" y="1824"/>
                <a:ext cx="193" cy="192"/>
                <a:chOff x="672" y="1824"/>
                <a:chExt cx="193" cy="192"/>
              </a:xfrm>
            </p:grpSpPr>
            <p:sp>
              <p:nvSpPr>
                <p:cNvPr id="39065" name="Oval 25"/>
                <p:cNvSpPr>
                  <a:spLocks noChangeArrowheads="1"/>
                </p:cNvSpPr>
                <p:nvPr/>
              </p:nvSpPr>
              <p:spPr bwMode="auto">
                <a:xfrm>
                  <a:off x="672"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39066" name="Group 26"/>
                <p:cNvGrpSpPr>
                  <a:grpSpLocks/>
                </p:cNvGrpSpPr>
                <p:nvPr/>
              </p:nvGrpSpPr>
              <p:grpSpPr bwMode="auto">
                <a:xfrm>
                  <a:off x="720" y="1872"/>
                  <a:ext cx="96" cy="95"/>
                  <a:chOff x="720" y="1872"/>
                  <a:chExt cx="96" cy="95"/>
                </a:xfrm>
              </p:grpSpPr>
              <p:sp>
                <p:nvSpPr>
                  <p:cNvPr id="39067" name="Line 27"/>
                  <p:cNvSpPr>
                    <a:spLocks noChangeShapeType="1"/>
                  </p:cNvSpPr>
                  <p:nvPr/>
                </p:nvSpPr>
                <p:spPr bwMode="auto">
                  <a:xfrm>
                    <a:off x="720"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068" name="Line 28"/>
                  <p:cNvSpPr>
                    <a:spLocks noChangeShapeType="1"/>
                  </p:cNvSpPr>
                  <p:nvPr/>
                </p:nvSpPr>
                <p:spPr bwMode="auto">
                  <a:xfrm>
                    <a:off x="768" y="1872"/>
                    <a:ext cx="0" cy="95"/>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39061" name="Group 29"/>
              <p:cNvGrpSpPr>
                <a:grpSpLocks/>
              </p:cNvGrpSpPr>
              <p:nvPr/>
            </p:nvGrpSpPr>
            <p:grpSpPr bwMode="auto">
              <a:xfrm>
                <a:off x="1104" y="1824"/>
                <a:ext cx="193" cy="192"/>
                <a:chOff x="1104" y="1824"/>
                <a:chExt cx="193" cy="192"/>
              </a:xfrm>
            </p:grpSpPr>
            <p:sp>
              <p:nvSpPr>
                <p:cNvPr id="39063" name="Oval 30"/>
                <p:cNvSpPr>
                  <a:spLocks noChangeArrowheads="1"/>
                </p:cNvSpPr>
                <p:nvPr/>
              </p:nvSpPr>
              <p:spPr bwMode="auto">
                <a:xfrm>
                  <a:off x="1104"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39064" name="Line 31"/>
                <p:cNvSpPr>
                  <a:spLocks noChangeShapeType="1"/>
                </p:cNvSpPr>
                <p:nvPr/>
              </p:nvSpPr>
              <p:spPr bwMode="auto">
                <a:xfrm>
                  <a:off x="1152"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9062" name="Line 32"/>
              <p:cNvSpPr>
                <a:spLocks noChangeShapeType="1"/>
              </p:cNvSpPr>
              <p:nvPr/>
            </p:nvSpPr>
            <p:spPr bwMode="auto">
              <a:xfrm>
                <a:off x="864" y="1920"/>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931" name="Line 33"/>
            <p:cNvSpPr>
              <a:spLocks noChangeShapeType="1"/>
            </p:cNvSpPr>
            <p:nvPr/>
          </p:nvSpPr>
          <p:spPr bwMode="auto">
            <a:xfrm rot="16200000" flipH="1">
              <a:off x="468" y="2642"/>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32" name="Line 34"/>
            <p:cNvSpPr>
              <a:spLocks noChangeShapeType="1"/>
            </p:cNvSpPr>
            <p:nvPr/>
          </p:nvSpPr>
          <p:spPr bwMode="auto">
            <a:xfrm rot="16200000" flipH="1">
              <a:off x="900" y="2642"/>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8933" name="Group 35"/>
            <p:cNvGrpSpPr>
              <a:grpSpLocks/>
            </p:cNvGrpSpPr>
            <p:nvPr/>
          </p:nvGrpSpPr>
          <p:grpSpPr bwMode="auto">
            <a:xfrm rot="5400000">
              <a:off x="2012" y="1268"/>
              <a:ext cx="625" cy="192"/>
              <a:chOff x="672" y="1824"/>
              <a:chExt cx="625" cy="192"/>
            </a:xfrm>
          </p:grpSpPr>
          <p:grpSp>
            <p:nvGrpSpPr>
              <p:cNvPr id="39051" name="Group 36"/>
              <p:cNvGrpSpPr>
                <a:grpSpLocks/>
              </p:cNvGrpSpPr>
              <p:nvPr/>
            </p:nvGrpSpPr>
            <p:grpSpPr bwMode="auto">
              <a:xfrm>
                <a:off x="672" y="1824"/>
                <a:ext cx="193" cy="192"/>
                <a:chOff x="672" y="1824"/>
                <a:chExt cx="193" cy="192"/>
              </a:xfrm>
            </p:grpSpPr>
            <p:sp>
              <p:nvSpPr>
                <p:cNvPr id="39056" name="Oval 37"/>
                <p:cNvSpPr>
                  <a:spLocks noChangeArrowheads="1"/>
                </p:cNvSpPr>
                <p:nvPr/>
              </p:nvSpPr>
              <p:spPr bwMode="auto">
                <a:xfrm>
                  <a:off x="672"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39057" name="Group 38"/>
                <p:cNvGrpSpPr>
                  <a:grpSpLocks/>
                </p:cNvGrpSpPr>
                <p:nvPr/>
              </p:nvGrpSpPr>
              <p:grpSpPr bwMode="auto">
                <a:xfrm>
                  <a:off x="720" y="1872"/>
                  <a:ext cx="96" cy="95"/>
                  <a:chOff x="720" y="1872"/>
                  <a:chExt cx="96" cy="95"/>
                </a:xfrm>
              </p:grpSpPr>
              <p:sp>
                <p:nvSpPr>
                  <p:cNvPr id="39058" name="Line 39"/>
                  <p:cNvSpPr>
                    <a:spLocks noChangeShapeType="1"/>
                  </p:cNvSpPr>
                  <p:nvPr/>
                </p:nvSpPr>
                <p:spPr bwMode="auto">
                  <a:xfrm>
                    <a:off x="720"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059" name="Line 40"/>
                  <p:cNvSpPr>
                    <a:spLocks noChangeShapeType="1"/>
                  </p:cNvSpPr>
                  <p:nvPr/>
                </p:nvSpPr>
                <p:spPr bwMode="auto">
                  <a:xfrm>
                    <a:off x="768" y="1872"/>
                    <a:ext cx="0" cy="95"/>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39052" name="Group 41"/>
              <p:cNvGrpSpPr>
                <a:grpSpLocks/>
              </p:cNvGrpSpPr>
              <p:nvPr/>
            </p:nvGrpSpPr>
            <p:grpSpPr bwMode="auto">
              <a:xfrm>
                <a:off x="1104" y="1824"/>
                <a:ext cx="193" cy="192"/>
                <a:chOff x="1104" y="1824"/>
                <a:chExt cx="193" cy="192"/>
              </a:xfrm>
            </p:grpSpPr>
            <p:sp>
              <p:nvSpPr>
                <p:cNvPr id="39054" name="Oval 42"/>
                <p:cNvSpPr>
                  <a:spLocks noChangeArrowheads="1"/>
                </p:cNvSpPr>
                <p:nvPr/>
              </p:nvSpPr>
              <p:spPr bwMode="auto">
                <a:xfrm>
                  <a:off x="1104"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39055" name="Line 43"/>
                <p:cNvSpPr>
                  <a:spLocks noChangeShapeType="1"/>
                </p:cNvSpPr>
                <p:nvPr/>
              </p:nvSpPr>
              <p:spPr bwMode="auto">
                <a:xfrm>
                  <a:off x="1152"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9053" name="Line 44"/>
              <p:cNvSpPr>
                <a:spLocks noChangeShapeType="1"/>
              </p:cNvSpPr>
              <p:nvPr/>
            </p:nvSpPr>
            <p:spPr bwMode="auto">
              <a:xfrm>
                <a:off x="864" y="1920"/>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934" name="Group 45"/>
            <p:cNvGrpSpPr>
              <a:grpSpLocks/>
            </p:cNvGrpSpPr>
            <p:nvPr/>
          </p:nvGrpSpPr>
          <p:grpSpPr bwMode="auto">
            <a:xfrm>
              <a:off x="1353" y="1034"/>
              <a:ext cx="193" cy="192"/>
              <a:chOff x="672" y="1824"/>
              <a:chExt cx="193" cy="192"/>
            </a:xfrm>
          </p:grpSpPr>
          <p:sp>
            <p:nvSpPr>
              <p:cNvPr id="39047" name="Oval 46"/>
              <p:cNvSpPr>
                <a:spLocks noChangeArrowheads="1"/>
              </p:cNvSpPr>
              <p:nvPr/>
            </p:nvSpPr>
            <p:spPr bwMode="auto">
              <a:xfrm>
                <a:off x="672"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39048" name="Group 47"/>
              <p:cNvGrpSpPr>
                <a:grpSpLocks/>
              </p:cNvGrpSpPr>
              <p:nvPr/>
            </p:nvGrpSpPr>
            <p:grpSpPr bwMode="auto">
              <a:xfrm>
                <a:off x="720" y="1872"/>
                <a:ext cx="96" cy="95"/>
                <a:chOff x="720" y="1872"/>
                <a:chExt cx="96" cy="95"/>
              </a:xfrm>
            </p:grpSpPr>
            <p:sp>
              <p:nvSpPr>
                <p:cNvPr id="39049" name="Line 48"/>
                <p:cNvSpPr>
                  <a:spLocks noChangeShapeType="1"/>
                </p:cNvSpPr>
                <p:nvPr/>
              </p:nvSpPr>
              <p:spPr bwMode="auto">
                <a:xfrm>
                  <a:off x="720"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050" name="Line 49"/>
                <p:cNvSpPr>
                  <a:spLocks noChangeShapeType="1"/>
                </p:cNvSpPr>
                <p:nvPr/>
              </p:nvSpPr>
              <p:spPr bwMode="auto">
                <a:xfrm>
                  <a:off x="768" y="1872"/>
                  <a:ext cx="0" cy="95"/>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38935" name="Group 50"/>
            <p:cNvGrpSpPr>
              <a:grpSpLocks/>
            </p:cNvGrpSpPr>
            <p:nvPr/>
          </p:nvGrpSpPr>
          <p:grpSpPr bwMode="auto">
            <a:xfrm>
              <a:off x="1785" y="1034"/>
              <a:ext cx="193" cy="192"/>
              <a:chOff x="1104" y="1824"/>
              <a:chExt cx="193" cy="192"/>
            </a:xfrm>
          </p:grpSpPr>
          <p:sp>
            <p:nvSpPr>
              <p:cNvPr id="39045" name="Oval 51"/>
              <p:cNvSpPr>
                <a:spLocks noChangeArrowheads="1"/>
              </p:cNvSpPr>
              <p:nvPr/>
            </p:nvSpPr>
            <p:spPr bwMode="auto">
              <a:xfrm>
                <a:off x="1104"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39046" name="Line 52"/>
              <p:cNvSpPr>
                <a:spLocks noChangeShapeType="1"/>
              </p:cNvSpPr>
              <p:nvPr/>
            </p:nvSpPr>
            <p:spPr bwMode="auto">
              <a:xfrm>
                <a:off x="1152"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936" name="Line 53"/>
            <p:cNvSpPr>
              <a:spLocks noChangeShapeType="1"/>
            </p:cNvSpPr>
            <p:nvPr/>
          </p:nvSpPr>
          <p:spPr bwMode="auto">
            <a:xfrm>
              <a:off x="1545" y="1130"/>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8937" name="Group 54"/>
            <p:cNvGrpSpPr>
              <a:grpSpLocks/>
            </p:cNvGrpSpPr>
            <p:nvPr/>
          </p:nvGrpSpPr>
          <p:grpSpPr bwMode="auto">
            <a:xfrm flipH="1">
              <a:off x="1788" y="1466"/>
              <a:ext cx="193" cy="192"/>
              <a:chOff x="672" y="1824"/>
              <a:chExt cx="193" cy="192"/>
            </a:xfrm>
          </p:grpSpPr>
          <p:sp>
            <p:nvSpPr>
              <p:cNvPr id="39041" name="Oval 55"/>
              <p:cNvSpPr>
                <a:spLocks noChangeArrowheads="1"/>
              </p:cNvSpPr>
              <p:nvPr/>
            </p:nvSpPr>
            <p:spPr bwMode="auto">
              <a:xfrm>
                <a:off x="672"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39042" name="Group 56"/>
              <p:cNvGrpSpPr>
                <a:grpSpLocks/>
              </p:cNvGrpSpPr>
              <p:nvPr/>
            </p:nvGrpSpPr>
            <p:grpSpPr bwMode="auto">
              <a:xfrm>
                <a:off x="720" y="1872"/>
                <a:ext cx="96" cy="95"/>
                <a:chOff x="720" y="1872"/>
                <a:chExt cx="96" cy="95"/>
              </a:xfrm>
            </p:grpSpPr>
            <p:sp>
              <p:nvSpPr>
                <p:cNvPr id="39043" name="Line 57"/>
                <p:cNvSpPr>
                  <a:spLocks noChangeShapeType="1"/>
                </p:cNvSpPr>
                <p:nvPr/>
              </p:nvSpPr>
              <p:spPr bwMode="auto">
                <a:xfrm>
                  <a:off x="720"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044" name="Line 58"/>
                <p:cNvSpPr>
                  <a:spLocks noChangeShapeType="1"/>
                </p:cNvSpPr>
                <p:nvPr/>
              </p:nvSpPr>
              <p:spPr bwMode="auto">
                <a:xfrm>
                  <a:off x="768" y="1872"/>
                  <a:ext cx="0" cy="95"/>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38938" name="Group 59"/>
            <p:cNvGrpSpPr>
              <a:grpSpLocks/>
            </p:cNvGrpSpPr>
            <p:nvPr/>
          </p:nvGrpSpPr>
          <p:grpSpPr bwMode="auto">
            <a:xfrm flipH="1">
              <a:off x="1356" y="1466"/>
              <a:ext cx="193" cy="192"/>
              <a:chOff x="1104" y="1824"/>
              <a:chExt cx="193" cy="192"/>
            </a:xfrm>
          </p:grpSpPr>
          <p:sp>
            <p:nvSpPr>
              <p:cNvPr id="39039" name="Oval 60"/>
              <p:cNvSpPr>
                <a:spLocks noChangeArrowheads="1"/>
              </p:cNvSpPr>
              <p:nvPr/>
            </p:nvSpPr>
            <p:spPr bwMode="auto">
              <a:xfrm>
                <a:off x="1104"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39040" name="Line 61"/>
              <p:cNvSpPr>
                <a:spLocks noChangeShapeType="1"/>
              </p:cNvSpPr>
              <p:nvPr/>
            </p:nvSpPr>
            <p:spPr bwMode="auto">
              <a:xfrm>
                <a:off x="1152"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939" name="Line 62"/>
            <p:cNvSpPr>
              <a:spLocks noChangeShapeType="1"/>
            </p:cNvSpPr>
            <p:nvPr/>
          </p:nvSpPr>
          <p:spPr bwMode="auto">
            <a:xfrm flipH="1">
              <a:off x="1549" y="1562"/>
              <a:ext cx="240" cy="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40" name="Line 63"/>
            <p:cNvSpPr>
              <a:spLocks noChangeShapeType="1"/>
            </p:cNvSpPr>
            <p:nvPr/>
          </p:nvSpPr>
          <p:spPr bwMode="auto">
            <a:xfrm rot="16200000" flipH="1">
              <a:off x="1329" y="1349"/>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41" name="Line 64"/>
            <p:cNvSpPr>
              <a:spLocks noChangeShapeType="1"/>
            </p:cNvSpPr>
            <p:nvPr/>
          </p:nvSpPr>
          <p:spPr bwMode="auto">
            <a:xfrm rot="16200000" flipH="1">
              <a:off x="1761" y="1346"/>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8942" name="Group 65"/>
            <p:cNvGrpSpPr>
              <a:grpSpLocks/>
            </p:cNvGrpSpPr>
            <p:nvPr/>
          </p:nvGrpSpPr>
          <p:grpSpPr bwMode="auto">
            <a:xfrm>
              <a:off x="492" y="1034"/>
              <a:ext cx="628" cy="624"/>
              <a:chOff x="672" y="1824"/>
              <a:chExt cx="628" cy="624"/>
            </a:xfrm>
          </p:grpSpPr>
          <p:grpSp>
            <p:nvGrpSpPr>
              <p:cNvPr id="39018" name="Group 66"/>
              <p:cNvGrpSpPr>
                <a:grpSpLocks/>
              </p:cNvGrpSpPr>
              <p:nvPr/>
            </p:nvGrpSpPr>
            <p:grpSpPr bwMode="auto">
              <a:xfrm>
                <a:off x="672" y="1824"/>
                <a:ext cx="193" cy="192"/>
                <a:chOff x="672" y="1824"/>
                <a:chExt cx="193" cy="192"/>
              </a:xfrm>
            </p:grpSpPr>
            <p:sp>
              <p:nvSpPr>
                <p:cNvPr id="39035" name="Oval 67"/>
                <p:cNvSpPr>
                  <a:spLocks noChangeArrowheads="1"/>
                </p:cNvSpPr>
                <p:nvPr/>
              </p:nvSpPr>
              <p:spPr bwMode="auto">
                <a:xfrm>
                  <a:off x="672"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39036" name="Group 68"/>
                <p:cNvGrpSpPr>
                  <a:grpSpLocks/>
                </p:cNvGrpSpPr>
                <p:nvPr/>
              </p:nvGrpSpPr>
              <p:grpSpPr bwMode="auto">
                <a:xfrm>
                  <a:off x="720" y="1872"/>
                  <a:ext cx="96" cy="95"/>
                  <a:chOff x="720" y="1872"/>
                  <a:chExt cx="96" cy="95"/>
                </a:xfrm>
              </p:grpSpPr>
              <p:sp>
                <p:nvSpPr>
                  <p:cNvPr id="39037" name="Line 69"/>
                  <p:cNvSpPr>
                    <a:spLocks noChangeShapeType="1"/>
                  </p:cNvSpPr>
                  <p:nvPr/>
                </p:nvSpPr>
                <p:spPr bwMode="auto">
                  <a:xfrm>
                    <a:off x="720"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038" name="Line 70"/>
                  <p:cNvSpPr>
                    <a:spLocks noChangeShapeType="1"/>
                  </p:cNvSpPr>
                  <p:nvPr/>
                </p:nvSpPr>
                <p:spPr bwMode="auto">
                  <a:xfrm>
                    <a:off x="768" y="1872"/>
                    <a:ext cx="0" cy="95"/>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39019" name="Group 71"/>
              <p:cNvGrpSpPr>
                <a:grpSpLocks/>
              </p:cNvGrpSpPr>
              <p:nvPr/>
            </p:nvGrpSpPr>
            <p:grpSpPr bwMode="auto">
              <a:xfrm>
                <a:off x="1104" y="1824"/>
                <a:ext cx="193" cy="192"/>
                <a:chOff x="1104" y="1824"/>
                <a:chExt cx="193" cy="192"/>
              </a:xfrm>
            </p:grpSpPr>
            <p:sp>
              <p:nvSpPr>
                <p:cNvPr id="39033" name="Oval 72"/>
                <p:cNvSpPr>
                  <a:spLocks noChangeArrowheads="1"/>
                </p:cNvSpPr>
                <p:nvPr/>
              </p:nvSpPr>
              <p:spPr bwMode="auto">
                <a:xfrm>
                  <a:off x="1104"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39034" name="Line 73"/>
                <p:cNvSpPr>
                  <a:spLocks noChangeShapeType="1"/>
                </p:cNvSpPr>
                <p:nvPr/>
              </p:nvSpPr>
              <p:spPr bwMode="auto">
                <a:xfrm>
                  <a:off x="1152"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9020" name="Line 74"/>
              <p:cNvSpPr>
                <a:spLocks noChangeShapeType="1"/>
              </p:cNvSpPr>
              <p:nvPr/>
            </p:nvSpPr>
            <p:spPr bwMode="auto">
              <a:xfrm>
                <a:off x="864" y="1920"/>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9021" name="Group 75"/>
              <p:cNvGrpSpPr>
                <a:grpSpLocks/>
              </p:cNvGrpSpPr>
              <p:nvPr/>
            </p:nvGrpSpPr>
            <p:grpSpPr bwMode="auto">
              <a:xfrm flipH="1">
                <a:off x="675" y="2256"/>
                <a:ext cx="625" cy="192"/>
                <a:chOff x="672" y="1824"/>
                <a:chExt cx="625" cy="192"/>
              </a:xfrm>
            </p:grpSpPr>
            <p:grpSp>
              <p:nvGrpSpPr>
                <p:cNvPr id="39024" name="Group 76"/>
                <p:cNvGrpSpPr>
                  <a:grpSpLocks/>
                </p:cNvGrpSpPr>
                <p:nvPr/>
              </p:nvGrpSpPr>
              <p:grpSpPr bwMode="auto">
                <a:xfrm>
                  <a:off x="672" y="1824"/>
                  <a:ext cx="193" cy="192"/>
                  <a:chOff x="672" y="1824"/>
                  <a:chExt cx="193" cy="192"/>
                </a:xfrm>
              </p:grpSpPr>
              <p:sp>
                <p:nvSpPr>
                  <p:cNvPr id="39029" name="Oval 77"/>
                  <p:cNvSpPr>
                    <a:spLocks noChangeArrowheads="1"/>
                  </p:cNvSpPr>
                  <p:nvPr/>
                </p:nvSpPr>
                <p:spPr bwMode="auto">
                  <a:xfrm>
                    <a:off x="672"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39030" name="Group 78"/>
                  <p:cNvGrpSpPr>
                    <a:grpSpLocks/>
                  </p:cNvGrpSpPr>
                  <p:nvPr/>
                </p:nvGrpSpPr>
                <p:grpSpPr bwMode="auto">
                  <a:xfrm>
                    <a:off x="720" y="1872"/>
                    <a:ext cx="96" cy="95"/>
                    <a:chOff x="720" y="1872"/>
                    <a:chExt cx="96" cy="95"/>
                  </a:xfrm>
                </p:grpSpPr>
                <p:sp>
                  <p:nvSpPr>
                    <p:cNvPr id="39031" name="Line 79"/>
                    <p:cNvSpPr>
                      <a:spLocks noChangeShapeType="1"/>
                    </p:cNvSpPr>
                    <p:nvPr/>
                  </p:nvSpPr>
                  <p:spPr bwMode="auto">
                    <a:xfrm>
                      <a:off x="720"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032" name="Line 80"/>
                    <p:cNvSpPr>
                      <a:spLocks noChangeShapeType="1"/>
                    </p:cNvSpPr>
                    <p:nvPr/>
                  </p:nvSpPr>
                  <p:spPr bwMode="auto">
                    <a:xfrm>
                      <a:off x="768" y="1872"/>
                      <a:ext cx="0" cy="95"/>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39025" name="Group 81"/>
                <p:cNvGrpSpPr>
                  <a:grpSpLocks/>
                </p:cNvGrpSpPr>
                <p:nvPr/>
              </p:nvGrpSpPr>
              <p:grpSpPr bwMode="auto">
                <a:xfrm>
                  <a:off x="1104" y="1824"/>
                  <a:ext cx="193" cy="192"/>
                  <a:chOff x="1104" y="1824"/>
                  <a:chExt cx="193" cy="192"/>
                </a:xfrm>
              </p:grpSpPr>
              <p:sp>
                <p:nvSpPr>
                  <p:cNvPr id="39027" name="Oval 82"/>
                  <p:cNvSpPr>
                    <a:spLocks noChangeArrowheads="1"/>
                  </p:cNvSpPr>
                  <p:nvPr/>
                </p:nvSpPr>
                <p:spPr bwMode="auto">
                  <a:xfrm>
                    <a:off x="1104"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39028" name="Line 83"/>
                  <p:cNvSpPr>
                    <a:spLocks noChangeShapeType="1"/>
                  </p:cNvSpPr>
                  <p:nvPr/>
                </p:nvSpPr>
                <p:spPr bwMode="auto">
                  <a:xfrm>
                    <a:off x="1152"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9026" name="Line 84"/>
                <p:cNvSpPr>
                  <a:spLocks noChangeShapeType="1"/>
                </p:cNvSpPr>
                <p:nvPr/>
              </p:nvSpPr>
              <p:spPr bwMode="auto">
                <a:xfrm>
                  <a:off x="864" y="1920"/>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9022" name="Line 85"/>
              <p:cNvSpPr>
                <a:spLocks noChangeShapeType="1"/>
              </p:cNvSpPr>
              <p:nvPr/>
            </p:nvSpPr>
            <p:spPr bwMode="auto">
              <a:xfrm rot="16200000" flipH="1">
                <a:off x="648" y="2139"/>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023" name="Line 86"/>
              <p:cNvSpPr>
                <a:spLocks noChangeShapeType="1"/>
              </p:cNvSpPr>
              <p:nvPr/>
            </p:nvSpPr>
            <p:spPr bwMode="auto">
              <a:xfrm rot="16200000" flipH="1">
                <a:off x="1080" y="2136"/>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943" name="Line 87"/>
            <p:cNvSpPr>
              <a:spLocks noChangeShapeType="1"/>
            </p:cNvSpPr>
            <p:nvPr/>
          </p:nvSpPr>
          <p:spPr bwMode="auto">
            <a:xfrm>
              <a:off x="1116" y="1130"/>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44" name="Line 88"/>
            <p:cNvSpPr>
              <a:spLocks noChangeShapeType="1"/>
            </p:cNvSpPr>
            <p:nvPr/>
          </p:nvSpPr>
          <p:spPr bwMode="auto">
            <a:xfrm>
              <a:off x="1113" y="1559"/>
              <a:ext cx="240" cy="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45" name="Line 89"/>
            <p:cNvSpPr>
              <a:spLocks noChangeShapeType="1"/>
            </p:cNvSpPr>
            <p:nvPr/>
          </p:nvSpPr>
          <p:spPr bwMode="auto">
            <a:xfrm>
              <a:off x="1989" y="1130"/>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46" name="Line 90"/>
            <p:cNvSpPr>
              <a:spLocks noChangeShapeType="1"/>
            </p:cNvSpPr>
            <p:nvPr/>
          </p:nvSpPr>
          <p:spPr bwMode="auto">
            <a:xfrm>
              <a:off x="1989" y="1580"/>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8947" name="Group 91"/>
            <p:cNvGrpSpPr>
              <a:grpSpLocks/>
            </p:cNvGrpSpPr>
            <p:nvPr/>
          </p:nvGrpSpPr>
          <p:grpSpPr bwMode="auto">
            <a:xfrm rot="5400000">
              <a:off x="2021" y="2132"/>
              <a:ext cx="625" cy="192"/>
              <a:chOff x="672" y="1824"/>
              <a:chExt cx="625" cy="192"/>
            </a:xfrm>
          </p:grpSpPr>
          <p:grpSp>
            <p:nvGrpSpPr>
              <p:cNvPr id="39009" name="Group 92"/>
              <p:cNvGrpSpPr>
                <a:grpSpLocks/>
              </p:cNvGrpSpPr>
              <p:nvPr/>
            </p:nvGrpSpPr>
            <p:grpSpPr bwMode="auto">
              <a:xfrm>
                <a:off x="672" y="1824"/>
                <a:ext cx="193" cy="192"/>
                <a:chOff x="672" y="1824"/>
                <a:chExt cx="193" cy="192"/>
              </a:xfrm>
            </p:grpSpPr>
            <p:sp>
              <p:nvSpPr>
                <p:cNvPr id="39014" name="Oval 93"/>
                <p:cNvSpPr>
                  <a:spLocks noChangeArrowheads="1"/>
                </p:cNvSpPr>
                <p:nvPr/>
              </p:nvSpPr>
              <p:spPr bwMode="auto">
                <a:xfrm>
                  <a:off x="672"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39015" name="Group 94"/>
                <p:cNvGrpSpPr>
                  <a:grpSpLocks/>
                </p:cNvGrpSpPr>
                <p:nvPr/>
              </p:nvGrpSpPr>
              <p:grpSpPr bwMode="auto">
                <a:xfrm>
                  <a:off x="720" y="1872"/>
                  <a:ext cx="96" cy="95"/>
                  <a:chOff x="720" y="1872"/>
                  <a:chExt cx="96" cy="95"/>
                </a:xfrm>
              </p:grpSpPr>
              <p:sp>
                <p:nvSpPr>
                  <p:cNvPr id="39016" name="Line 95"/>
                  <p:cNvSpPr>
                    <a:spLocks noChangeShapeType="1"/>
                  </p:cNvSpPr>
                  <p:nvPr/>
                </p:nvSpPr>
                <p:spPr bwMode="auto">
                  <a:xfrm>
                    <a:off x="720"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017" name="Line 96"/>
                  <p:cNvSpPr>
                    <a:spLocks noChangeShapeType="1"/>
                  </p:cNvSpPr>
                  <p:nvPr/>
                </p:nvSpPr>
                <p:spPr bwMode="auto">
                  <a:xfrm>
                    <a:off x="768" y="1872"/>
                    <a:ext cx="0" cy="95"/>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39010" name="Group 97"/>
              <p:cNvGrpSpPr>
                <a:grpSpLocks/>
              </p:cNvGrpSpPr>
              <p:nvPr/>
            </p:nvGrpSpPr>
            <p:grpSpPr bwMode="auto">
              <a:xfrm>
                <a:off x="1104" y="1824"/>
                <a:ext cx="193" cy="192"/>
                <a:chOff x="1104" y="1824"/>
                <a:chExt cx="193" cy="192"/>
              </a:xfrm>
            </p:grpSpPr>
            <p:sp>
              <p:nvSpPr>
                <p:cNvPr id="39012" name="Oval 98"/>
                <p:cNvSpPr>
                  <a:spLocks noChangeArrowheads="1"/>
                </p:cNvSpPr>
                <p:nvPr/>
              </p:nvSpPr>
              <p:spPr bwMode="auto">
                <a:xfrm>
                  <a:off x="1104"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39013" name="Line 99"/>
                <p:cNvSpPr>
                  <a:spLocks noChangeShapeType="1"/>
                </p:cNvSpPr>
                <p:nvPr/>
              </p:nvSpPr>
              <p:spPr bwMode="auto">
                <a:xfrm>
                  <a:off x="1152"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9011" name="Line 100"/>
              <p:cNvSpPr>
                <a:spLocks noChangeShapeType="1"/>
              </p:cNvSpPr>
              <p:nvPr/>
            </p:nvSpPr>
            <p:spPr bwMode="auto">
              <a:xfrm>
                <a:off x="864" y="1920"/>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948" name="Group 101"/>
            <p:cNvGrpSpPr>
              <a:grpSpLocks/>
            </p:cNvGrpSpPr>
            <p:nvPr/>
          </p:nvGrpSpPr>
          <p:grpSpPr bwMode="auto">
            <a:xfrm>
              <a:off x="1362" y="1898"/>
              <a:ext cx="193" cy="192"/>
              <a:chOff x="672" y="1824"/>
              <a:chExt cx="193" cy="192"/>
            </a:xfrm>
          </p:grpSpPr>
          <p:sp>
            <p:nvSpPr>
              <p:cNvPr id="39005" name="Oval 102"/>
              <p:cNvSpPr>
                <a:spLocks noChangeArrowheads="1"/>
              </p:cNvSpPr>
              <p:nvPr/>
            </p:nvSpPr>
            <p:spPr bwMode="auto">
              <a:xfrm>
                <a:off x="672"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39006" name="Group 103"/>
              <p:cNvGrpSpPr>
                <a:grpSpLocks/>
              </p:cNvGrpSpPr>
              <p:nvPr/>
            </p:nvGrpSpPr>
            <p:grpSpPr bwMode="auto">
              <a:xfrm>
                <a:off x="720" y="1872"/>
                <a:ext cx="96" cy="95"/>
                <a:chOff x="720" y="1872"/>
                <a:chExt cx="96" cy="95"/>
              </a:xfrm>
            </p:grpSpPr>
            <p:sp>
              <p:nvSpPr>
                <p:cNvPr id="39007" name="Line 104"/>
                <p:cNvSpPr>
                  <a:spLocks noChangeShapeType="1"/>
                </p:cNvSpPr>
                <p:nvPr/>
              </p:nvSpPr>
              <p:spPr bwMode="auto">
                <a:xfrm>
                  <a:off x="720"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008" name="Line 105"/>
                <p:cNvSpPr>
                  <a:spLocks noChangeShapeType="1"/>
                </p:cNvSpPr>
                <p:nvPr/>
              </p:nvSpPr>
              <p:spPr bwMode="auto">
                <a:xfrm>
                  <a:off x="768" y="1872"/>
                  <a:ext cx="0" cy="95"/>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38949" name="Group 106"/>
            <p:cNvGrpSpPr>
              <a:grpSpLocks/>
            </p:cNvGrpSpPr>
            <p:nvPr/>
          </p:nvGrpSpPr>
          <p:grpSpPr bwMode="auto">
            <a:xfrm>
              <a:off x="1794" y="1898"/>
              <a:ext cx="193" cy="192"/>
              <a:chOff x="1104" y="1824"/>
              <a:chExt cx="193" cy="192"/>
            </a:xfrm>
          </p:grpSpPr>
          <p:sp>
            <p:nvSpPr>
              <p:cNvPr id="39003" name="Oval 107"/>
              <p:cNvSpPr>
                <a:spLocks noChangeArrowheads="1"/>
              </p:cNvSpPr>
              <p:nvPr/>
            </p:nvSpPr>
            <p:spPr bwMode="auto">
              <a:xfrm>
                <a:off x="1104"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39004" name="Line 108"/>
              <p:cNvSpPr>
                <a:spLocks noChangeShapeType="1"/>
              </p:cNvSpPr>
              <p:nvPr/>
            </p:nvSpPr>
            <p:spPr bwMode="auto">
              <a:xfrm>
                <a:off x="1152"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950" name="Line 109"/>
            <p:cNvSpPr>
              <a:spLocks noChangeShapeType="1"/>
            </p:cNvSpPr>
            <p:nvPr/>
          </p:nvSpPr>
          <p:spPr bwMode="auto">
            <a:xfrm>
              <a:off x="1554" y="1994"/>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8951" name="Group 110"/>
            <p:cNvGrpSpPr>
              <a:grpSpLocks/>
            </p:cNvGrpSpPr>
            <p:nvPr/>
          </p:nvGrpSpPr>
          <p:grpSpPr bwMode="auto">
            <a:xfrm flipH="1">
              <a:off x="1797" y="2330"/>
              <a:ext cx="193" cy="192"/>
              <a:chOff x="672" y="1824"/>
              <a:chExt cx="193" cy="192"/>
            </a:xfrm>
          </p:grpSpPr>
          <p:sp>
            <p:nvSpPr>
              <p:cNvPr id="38999" name="Oval 111"/>
              <p:cNvSpPr>
                <a:spLocks noChangeArrowheads="1"/>
              </p:cNvSpPr>
              <p:nvPr/>
            </p:nvSpPr>
            <p:spPr bwMode="auto">
              <a:xfrm>
                <a:off x="672"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39000" name="Group 112"/>
              <p:cNvGrpSpPr>
                <a:grpSpLocks/>
              </p:cNvGrpSpPr>
              <p:nvPr/>
            </p:nvGrpSpPr>
            <p:grpSpPr bwMode="auto">
              <a:xfrm>
                <a:off x="720" y="1872"/>
                <a:ext cx="96" cy="95"/>
                <a:chOff x="720" y="1872"/>
                <a:chExt cx="96" cy="95"/>
              </a:xfrm>
            </p:grpSpPr>
            <p:sp>
              <p:nvSpPr>
                <p:cNvPr id="39001" name="Line 113"/>
                <p:cNvSpPr>
                  <a:spLocks noChangeShapeType="1"/>
                </p:cNvSpPr>
                <p:nvPr/>
              </p:nvSpPr>
              <p:spPr bwMode="auto">
                <a:xfrm>
                  <a:off x="720"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002" name="Line 114"/>
                <p:cNvSpPr>
                  <a:spLocks noChangeShapeType="1"/>
                </p:cNvSpPr>
                <p:nvPr/>
              </p:nvSpPr>
              <p:spPr bwMode="auto">
                <a:xfrm>
                  <a:off x="768" y="1872"/>
                  <a:ext cx="0" cy="95"/>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38952" name="Group 115"/>
            <p:cNvGrpSpPr>
              <a:grpSpLocks/>
            </p:cNvGrpSpPr>
            <p:nvPr/>
          </p:nvGrpSpPr>
          <p:grpSpPr bwMode="auto">
            <a:xfrm flipH="1">
              <a:off x="1365" y="2330"/>
              <a:ext cx="193" cy="192"/>
              <a:chOff x="1104" y="1824"/>
              <a:chExt cx="193" cy="192"/>
            </a:xfrm>
          </p:grpSpPr>
          <p:sp>
            <p:nvSpPr>
              <p:cNvPr id="38997" name="Oval 116"/>
              <p:cNvSpPr>
                <a:spLocks noChangeArrowheads="1"/>
              </p:cNvSpPr>
              <p:nvPr/>
            </p:nvSpPr>
            <p:spPr bwMode="auto">
              <a:xfrm>
                <a:off x="1104"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38998" name="Line 117"/>
              <p:cNvSpPr>
                <a:spLocks noChangeShapeType="1"/>
              </p:cNvSpPr>
              <p:nvPr/>
            </p:nvSpPr>
            <p:spPr bwMode="auto">
              <a:xfrm>
                <a:off x="1152"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953" name="Line 118"/>
            <p:cNvSpPr>
              <a:spLocks noChangeShapeType="1"/>
            </p:cNvSpPr>
            <p:nvPr/>
          </p:nvSpPr>
          <p:spPr bwMode="auto">
            <a:xfrm flipH="1">
              <a:off x="1558" y="2426"/>
              <a:ext cx="240" cy="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54" name="Line 119"/>
            <p:cNvSpPr>
              <a:spLocks noChangeShapeType="1"/>
            </p:cNvSpPr>
            <p:nvPr/>
          </p:nvSpPr>
          <p:spPr bwMode="auto">
            <a:xfrm rot="16200000" flipH="1">
              <a:off x="1338" y="2213"/>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55" name="Line 120"/>
            <p:cNvSpPr>
              <a:spLocks noChangeShapeType="1"/>
            </p:cNvSpPr>
            <p:nvPr/>
          </p:nvSpPr>
          <p:spPr bwMode="auto">
            <a:xfrm rot="16200000" flipH="1">
              <a:off x="1770" y="2210"/>
              <a:ext cx="240" cy="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8956" name="Group 121"/>
            <p:cNvGrpSpPr>
              <a:grpSpLocks/>
            </p:cNvGrpSpPr>
            <p:nvPr/>
          </p:nvGrpSpPr>
          <p:grpSpPr bwMode="auto">
            <a:xfrm>
              <a:off x="501" y="1898"/>
              <a:ext cx="193" cy="192"/>
              <a:chOff x="672" y="1824"/>
              <a:chExt cx="193" cy="192"/>
            </a:xfrm>
          </p:grpSpPr>
          <p:sp>
            <p:nvSpPr>
              <p:cNvPr id="38993" name="Oval 122"/>
              <p:cNvSpPr>
                <a:spLocks noChangeArrowheads="1"/>
              </p:cNvSpPr>
              <p:nvPr/>
            </p:nvSpPr>
            <p:spPr bwMode="auto">
              <a:xfrm>
                <a:off x="672"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38994" name="Group 123"/>
              <p:cNvGrpSpPr>
                <a:grpSpLocks/>
              </p:cNvGrpSpPr>
              <p:nvPr/>
            </p:nvGrpSpPr>
            <p:grpSpPr bwMode="auto">
              <a:xfrm>
                <a:off x="720" y="1872"/>
                <a:ext cx="96" cy="95"/>
                <a:chOff x="720" y="1872"/>
                <a:chExt cx="96" cy="95"/>
              </a:xfrm>
            </p:grpSpPr>
            <p:sp>
              <p:nvSpPr>
                <p:cNvPr id="38995" name="Line 124"/>
                <p:cNvSpPr>
                  <a:spLocks noChangeShapeType="1"/>
                </p:cNvSpPr>
                <p:nvPr/>
              </p:nvSpPr>
              <p:spPr bwMode="auto">
                <a:xfrm>
                  <a:off x="720"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96" name="Line 125"/>
                <p:cNvSpPr>
                  <a:spLocks noChangeShapeType="1"/>
                </p:cNvSpPr>
                <p:nvPr/>
              </p:nvSpPr>
              <p:spPr bwMode="auto">
                <a:xfrm>
                  <a:off x="768" y="1872"/>
                  <a:ext cx="0" cy="95"/>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38957" name="Group 126"/>
            <p:cNvGrpSpPr>
              <a:grpSpLocks/>
            </p:cNvGrpSpPr>
            <p:nvPr/>
          </p:nvGrpSpPr>
          <p:grpSpPr bwMode="auto">
            <a:xfrm>
              <a:off x="933" y="1898"/>
              <a:ext cx="193" cy="192"/>
              <a:chOff x="1104" y="1824"/>
              <a:chExt cx="193" cy="192"/>
            </a:xfrm>
          </p:grpSpPr>
          <p:sp>
            <p:nvSpPr>
              <p:cNvPr id="38991" name="Oval 127"/>
              <p:cNvSpPr>
                <a:spLocks noChangeArrowheads="1"/>
              </p:cNvSpPr>
              <p:nvPr/>
            </p:nvSpPr>
            <p:spPr bwMode="auto">
              <a:xfrm>
                <a:off x="1104"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38992" name="Line 128"/>
              <p:cNvSpPr>
                <a:spLocks noChangeShapeType="1"/>
              </p:cNvSpPr>
              <p:nvPr/>
            </p:nvSpPr>
            <p:spPr bwMode="auto">
              <a:xfrm>
                <a:off x="1152"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958" name="Line 129"/>
            <p:cNvSpPr>
              <a:spLocks noChangeShapeType="1"/>
            </p:cNvSpPr>
            <p:nvPr/>
          </p:nvSpPr>
          <p:spPr bwMode="auto">
            <a:xfrm>
              <a:off x="693" y="1994"/>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8959" name="Group 130"/>
            <p:cNvGrpSpPr>
              <a:grpSpLocks/>
            </p:cNvGrpSpPr>
            <p:nvPr/>
          </p:nvGrpSpPr>
          <p:grpSpPr bwMode="auto">
            <a:xfrm flipH="1">
              <a:off x="504" y="2330"/>
              <a:ext cx="625" cy="192"/>
              <a:chOff x="672" y="1824"/>
              <a:chExt cx="625" cy="192"/>
            </a:xfrm>
          </p:grpSpPr>
          <p:grpSp>
            <p:nvGrpSpPr>
              <p:cNvPr id="38982" name="Group 131"/>
              <p:cNvGrpSpPr>
                <a:grpSpLocks/>
              </p:cNvGrpSpPr>
              <p:nvPr/>
            </p:nvGrpSpPr>
            <p:grpSpPr bwMode="auto">
              <a:xfrm>
                <a:off x="672" y="1824"/>
                <a:ext cx="193" cy="192"/>
                <a:chOff x="672" y="1824"/>
                <a:chExt cx="193" cy="192"/>
              </a:xfrm>
            </p:grpSpPr>
            <p:sp>
              <p:nvSpPr>
                <p:cNvPr id="38987" name="Oval 132"/>
                <p:cNvSpPr>
                  <a:spLocks noChangeArrowheads="1"/>
                </p:cNvSpPr>
                <p:nvPr/>
              </p:nvSpPr>
              <p:spPr bwMode="auto">
                <a:xfrm>
                  <a:off x="672"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38988" name="Group 133"/>
                <p:cNvGrpSpPr>
                  <a:grpSpLocks/>
                </p:cNvGrpSpPr>
                <p:nvPr/>
              </p:nvGrpSpPr>
              <p:grpSpPr bwMode="auto">
                <a:xfrm>
                  <a:off x="720" y="1872"/>
                  <a:ext cx="96" cy="95"/>
                  <a:chOff x="720" y="1872"/>
                  <a:chExt cx="96" cy="95"/>
                </a:xfrm>
              </p:grpSpPr>
              <p:sp>
                <p:nvSpPr>
                  <p:cNvPr id="38989" name="Line 134"/>
                  <p:cNvSpPr>
                    <a:spLocks noChangeShapeType="1"/>
                  </p:cNvSpPr>
                  <p:nvPr/>
                </p:nvSpPr>
                <p:spPr bwMode="auto">
                  <a:xfrm>
                    <a:off x="720"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90" name="Line 135"/>
                  <p:cNvSpPr>
                    <a:spLocks noChangeShapeType="1"/>
                  </p:cNvSpPr>
                  <p:nvPr/>
                </p:nvSpPr>
                <p:spPr bwMode="auto">
                  <a:xfrm>
                    <a:off x="768" y="1872"/>
                    <a:ext cx="0" cy="95"/>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38983" name="Group 136"/>
              <p:cNvGrpSpPr>
                <a:grpSpLocks/>
              </p:cNvGrpSpPr>
              <p:nvPr/>
            </p:nvGrpSpPr>
            <p:grpSpPr bwMode="auto">
              <a:xfrm>
                <a:off x="1104" y="1824"/>
                <a:ext cx="193" cy="192"/>
                <a:chOff x="1104" y="1824"/>
                <a:chExt cx="193" cy="192"/>
              </a:xfrm>
            </p:grpSpPr>
            <p:sp>
              <p:nvSpPr>
                <p:cNvPr id="38985" name="Oval 137"/>
                <p:cNvSpPr>
                  <a:spLocks noChangeArrowheads="1"/>
                </p:cNvSpPr>
                <p:nvPr/>
              </p:nvSpPr>
              <p:spPr bwMode="auto">
                <a:xfrm>
                  <a:off x="1104"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38986" name="Line 138"/>
                <p:cNvSpPr>
                  <a:spLocks noChangeShapeType="1"/>
                </p:cNvSpPr>
                <p:nvPr/>
              </p:nvSpPr>
              <p:spPr bwMode="auto">
                <a:xfrm>
                  <a:off x="1152"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984" name="Line 139"/>
              <p:cNvSpPr>
                <a:spLocks noChangeShapeType="1"/>
              </p:cNvSpPr>
              <p:nvPr/>
            </p:nvSpPr>
            <p:spPr bwMode="auto">
              <a:xfrm>
                <a:off x="864" y="1920"/>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960" name="Line 140"/>
            <p:cNvSpPr>
              <a:spLocks noChangeShapeType="1"/>
            </p:cNvSpPr>
            <p:nvPr/>
          </p:nvSpPr>
          <p:spPr bwMode="auto">
            <a:xfrm rot="16200000" flipH="1">
              <a:off x="477" y="2213"/>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61" name="Line 141"/>
            <p:cNvSpPr>
              <a:spLocks noChangeShapeType="1"/>
            </p:cNvSpPr>
            <p:nvPr/>
          </p:nvSpPr>
          <p:spPr bwMode="auto">
            <a:xfrm rot="16200000" flipH="1">
              <a:off x="909" y="2210"/>
              <a:ext cx="240" cy="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62" name="Line 142"/>
            <p:cNvSpPr>
              <a:spLocks noChangeShapeType="1"/>
            </p:cNvSpPr>
            <p:nvPr/>
          </p:nvSpPr>
          <p:spPr bwMode="auto">
            <a:xfrm>
              <a:off x="1125" y="1994"/>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63" name="Line 143"/>
            <p:cNvSpPr>
              <a:spLocks noChangeShapeType="1"/>
            </p:cNvSpPr>
            <p:nvPr/>
          </p:nvSpPr>
          <p:spPr bwMode="auto">
            <a:xfrm>
              <a:off x="1122" y="2423"/>
              <a:ext cx="240" cy="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64" name="Line 144"/>
            <p:cNvSpPr>
              <a:spLocks noChangeShapeType="1"/>
            </p:cNvSpPr>
            <p:nvPr/>
          </p:nvSpPr>
          <p:spPr bwMode="auto">
            <a:xfrm>
              <a:off x="1998" y="1994"/>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65" name="Line 145"/>
            <p:cNvSpPr>
              <a:spLocks noChangeShapeType="1"/>
            </p:cNvSpPr>
            <p:nvPr/>
          </p:nvSpPr>
          <p:spPr bwMode="auto">
            <a:xfrm>
              <a:off x="1998" y="2444"/>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66" name="Line 146"/>
            <p:cNvSpPr>
              <a:spLocks noChangeShapeType="1"/>
            </p:cNvSpPr>
            <p:nvPr/>
          </p:nvSpPr>
          <p:spPr bwMode="auto">
            <a:xfrm rot="16200000" flipH="1">
              <a:off x="468" y="1778"/>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67" name="Line 147"/>
            <p:cNvSpPr>
              <a:spLocks noChangeShapeType="1"/>
            </p:cNvSpPr>
            <p:nvPr/>
          </p:nvSpPr>
          <p:spPr bwMode="auto">
            <a:xfrm rot="16200000" flipH="1">
              <a:off x="900" y="1778"/>
              <a:ext cx="240" cy="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68" name="Line 148"/>
            <p:cNvSpPr>
              <a:spLocks noChangeShapeType="1"/>
            </p:cNvSpPr>
            <p:nvPr/>
          </p:nvSpPr>
          <p:spPr bwMode="auto">
            <a:xfrm rot="16200000" flipH="1">
              <a:off x="1332" y="1778"/>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69" name="Line 149"/>
            <p:cNvSpPr>
              <a:spLocks noChangeShapeType="1"/>
            </p:cNvSpPr>
            <p:nvPr/>
          </p:nvSpPr>
          <p:spPr bwMode="auto">
            <a:xfrm rot="16200000" flipH="1">
              <a:off x="1764" y="1778"/>
              <a:ext cx="240" cy="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70" name="Line 150"/>
            <p:cNvSpPr>
              <a:spLocks noChangeShapeType="1"/>
            </p:cNvSpPr>
            <p:nvPr/>
          </p:nvSpPr>
          <p:spPr bwMode="auto">
            <a:xfrm rot="16200000" flipH="1">
              <a:off x="2196" y="1787"/>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71" name="Line 151"/>
            <p:cNvSpPr>
              <a:spLocks noChangeShapeType="1"/>
            </p:cNvSpPr>
            <p:nvPr/>
          </p:nvSpPr>
          <p:spPr bwMode="auto">
            <a:xfrm rot="16200000" flipH="1">
              <a:off x="2214" y="2660"/>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72" name="Line 152"/>
            <p:cNvSpPr>
              <a:spLocks noChangeShapeType="1"/>
            </p:cNvSpPr>
            <p:nvPr/>
          </p:nvSpPr>
          <p:spPr bwMode="auto">
            <a:xfrm>
              <a:off x="1980" y="2858"/>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73" name="Text Box 153"/>
            <p:cNvSpPr txBox="1">
              <a:spLocks noChangeArrowheads="1"/>
            </p:cNvSpPr>
            <p:nvPr/>
          </p:nvSpPr>
          <p:spPr bwMode="auto">
            <a:xfrm>
              <a:off x="1212" y="165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b="0">
                  <a:latin typeface="微软雅黑" panose="020B0503020204020204" pitchFamily="34" charset="-122"/>
                </a:rPr>
                <a:t>A</a:t>
              </a:r>
            </a:p>
          </p:txBody>
        </p:sp>
        <p:sp>
          <p:nvSpPr>
            <p:cNvPr id="38974" name="Text Box 154"/>
            <p:cNvSpPr txBox="1">
              <a:spLocks noChangeArrowheads="1"/>
            </p:cNvSpPr>
            <p:nvPr/>
          </p:nvSpPr>
          <p:spPr bwMode="auto">
            <a:xfrm>
              <a:off x="732" y="1207"/>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b="0">
                  <a:latin typeface="微软雅黑" panose="020B0503020204020204" pitchFamily="34" charset="-122"/>
                </a:rPr>
                <a:t>E</a:t>
              </a:r>
            </a:p>
          </p:txBody>
        </p:sp>
        <p:sp>
          <p:nvSpPr>
            <p:cNvPr id="38975" name="Text Box 155"/>
            <p:cNvSpPr txBox="1">
              <a:spLocks noChangeArrowheads="1"/>
            </p:cNvSpPr>
            <p:nvPr/>
          </p:nvSpPr>
          <p:spPr bwMode="auto">
            <a:xfrm>
              <a:off x="1692" y="1274"/>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b="0">
                  <a:latin typeface="微软雅黑" panose="020B0503020204020204" pitchFamily="34" charset="-122"/>
                </a:rPr>
                <a:t>F</a:t>
              </a:r>
            </a:p>
          </p:txBody>
        </p:sp>
        <p:sp>
          <p:nvSpPr>
            <p:cNvPr id="38976" name="Text Box 156"/>
            <p:cNvSpPr txBox="1">
              <a:spLocks noChangeArrowheads="1"/>
            </p:cNvSpPr>
            <p:nvPr/>
          </p:nvSpPr>
          <p:spPr bwMode="auto">
            <a:xfrm>
              <a:off x="1655" y="213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b="0">
                  <a:latin typeface="微软雅黑" panose="020B0503020204020204" pitchFamily="34" charset="-122"/>
                </a:rPr>
                <a:t>G</a:t>
              </a:r>
            </a:p>
          </p:txBody>
        </p:sp>
        <p:sp>
          <p:nvSpPr>
            <p:cNvPr id="38977" name="Text Box 157"/>
            <p:cNvSpPr txBox="1">
              <a:spLocks noChangeArrowheads="1"/>
            </p:cNvSpPr>
            <p:nvPr/>
          </p:nvSpPr>
          <p:spPr bwMode="auto">
            <a:xfrm>
              <a:off x="732" y="2138"/>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b="0">
                  <a:latin typeface="微软雅黑" panose="020B0503020204020204" pitchFamily="34" charset="-122"/>
                </a:rPr>
                <a:t>H</a:t>
              </a:r>
            </a:p>
          </p:txBody>
        </p:sp>
        <p:sp>
          <p:nvSpPr>
            <p:cNvPr id="38978" name="Text Box 158"/>
            <p:cNvSpPr txBox="1">
              <a:spLocks noChangeArrowheads="1"/>
            </p:cNvSpPr>
            <p:nvPr/>
          </p:nvSpPr>
          <p:spPr bwMode="auto">
            <a:xfrm>
              <a:off x="204" y="890"/>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b="0">
                  <a:latin typeface="微软雅黑" panose="020B0503020204020204" pitchFamily="34" charset="-122"/>
                </a:rPr>
                <a:t>K</a:t>
              </a:r>
            </a:p>
          </p:txBody>
        </p:sp>
        <p:sp>
          <p:nvSpPr>
            <p:cNvPr id="38979" name="Text Box 159"/>
            <p:cNvSpPr txBox="1">
              <a:spLocks noChangeArrowheads="1"/>
            </p:cNvSpPr>
            <p:nvPr/>
          </p:nvSpPr>
          <p:spPr bwMode="auto">
            <a:xfrm>
              <a:off x="2460" y="93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b="0">
                  <a:latin typeface="微软雅黑" panose="020B0503020204020204" pitchFamily="34" charset="-122"/>
                </a:rPr>
                <a:t>L</a:t>
              </a:r>
            </a:p>
          </p:txBody>
        </p:sp>
        <p:sp>
          <p:nvSpPr>
            <p:cNvPr id="38980" name="Text Box 160"/>
            <p:cNvSpPr txBox="1">
              <a:spLocks noChangeArrowheads="1"/>
            </p:cNvSpPr>
            <p:nvPr/>
          </p:nvSpPr>
          <p:spPr bwMode="auto">
            <a:xfrm>
              <a:off x="2463" y="2687"/>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b="0">
                  <a:latin typeface="微软雅黑" panose="020B0503020204020204" pitchFamily="34" charset="-122"/>
                </a:rPr>
                <a:t>M</a:t>
              </a:r>
            </a:p>
          </p:txBody>
        </p:sp>
        <p:sp>
          <p:nvSpPr>
            <p:cNvPr id="38981" name="Text Box 161"/>
            <p:cNvSpPr txBox="1">
              <a:spLocks noChangeArrowheads="1"/>
            </p:cNvSpPr>
            <p:nvPr/>
          </p:nvSpPr>
          <p:spPr bwMode="auto">
            <a:xfrm>
              <a:off x="204" y="2714"/>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b="0">
                  <a:latin typeface="微软雅黑" panose="020B0503020204020204" pitchFamily="34" charset="-122"/>
                </a:rPr>
                <a:t>N</a:t>
              </a:r>
            </a:p>
          </p:txBody>
        </p:sp>
      </p:grpSp>
      <p:sp>
        <p:nvSpPr>
          <p:cNvPr id="41989" name="Text Box 162"/>
          <p:cNvSpPr txBox="1">
            <a:spLocks noChangeArrowheads="1"/>
          </p:cNvSpPr>
          <p:nvPr/>
        </p:nvSpPr>
        <p:spPr bwMode="auto">
          <a:xfrm>
            <a:off x="4337050" y="3357563"/>
            <a:ext cx="453707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50000"/>
              </a:spcBef>
              <a:buFontTx/>
              <a:buNone/>
              <a:defRPr/>
            </a:pPr>
            <a:r>
              <a:rPr kumimoji="1" lang="zh-CN" altLang="en-US" sz="2400" dirty="0" smtClean="0">
                <a:solidFill>
                  <a:srgbClr val="800000"/>
                </a:solidFill>
                <a:effectLst>
                  <a:outerShdw blurRad="38100" dist="38100" dir="2700000" algn="tl">
                    <a:srgbClr val="000000">
                      <a:alpha val="43137"/>
                    </a:srgbClr>
                  </a:outerShdw>
                </a:effectLst>
                <a:latin typeface="微软雅黑" panose="020B0503020204020204" pitchFamily="34" charset="-122"/>
              </a:rPr>
              <a:t>第一种选法</a:t>
            </a:r>
          </a:p>
          <a:p>
            <a:pPr eaLnBrk="1" hangingPunct="1">
              <a:spcBef>
                <a:spcPct val="50000"/>
              </a:spcBef>
              <a:buFontTx/>
              <a:buNone/>
              <a:defRPr/>
            </a:pPr>
            <a:r>
              <a:rPr kumimoji="1" lang="zh-CN" altLang="en-US" sz="2000" dirty="0" smtClean="0">
                <a:effectLst>
                  <a:outerShdw blurRad="38100" dist="38100" dir="2700000" algn="tl">
                    <a:srgbClr val="000000">
                      <a:alpha val="43137"/>
                    </a:srgbClr>
                  </a:outerShdw>
                </a:effectLst>
                <a:latin typeface="微软雅黑" panose="020B0503020204020204" pitchFamily="34" charset="-122"/>
              </a:rPr>
              <a:t>选取中性离子组</a:t>
            </a:r>
            <a:r>
              <a:rPr kumimoji="1" lang="en-US" altLang="zh-CN" sz="2000" dirty="0" smtClean="0">
                <a:solidFill>
                  <a:srgbClr val="800000"/>
                </a:solidFill>
                <a:effectLst>
                  <a:outerShdw blurRad="38100" dist="38100" dir="2700000" algn="tl">
                    <a:srgbClr val="000000">
                      <a:alpha val="43137"/>
                    </a:srgbClr>
                  </a:outerShdw>
                </a:effectLst>
                <a:latin typeface="微软雅黑" panose="020B0503020204020204" pitchFamily="34" charset="-122"/>
              </a:rPr>
              <a:t>EFGH</a:t>
            </a:r>
            <a:r>
              <a:rPr kumimoji="1" lang="zh-CN" altLang="en-US" sz="2000" dirty="0" smtClean="0">
                <a:effectLst>
                  <a:outerShdw blurRad="38100" dist="38100" dir="2700000" algn="tl">
                    <a:srgbClr val="000000">
                      <a:alpha val="43137"/>
                    </a:srgbClr>
                  </a:outerShdw>
                </a:effectLst>
                <a:latin typeface="微软雅黑" panose="020B0503020204020204" pitchFamily="34" charset="-122"/>
              </a:rPr>
              <a:t>来计算</a:t>
            </a:r>
            <a:r>
              <a:rPr kumimoji="1" lang="en-US" altLang="zh-CN" sz="2400" i="1" dirty="0" smtClean="0">
                <a:effectLst>
                  <a:outerShdw blurRad="38100" dist="38100" dir="2700000" algn="tl">
                    <a:srgbClr val="000000">
                      <a:alpha val="43137"/>
                    </a:srgbClr>
                  </a:outerShdw>
                </a:effectLst>
                <a:latin typeface="微软雅黑" panose="020B0503020204020204" pitchFamily="34" charset="-122"/>
                <a:cs typeface="Times New Roman" panose="02020603050405020304" pitchFamily="18" charset="0"/>
              </a:rPr>
              <a:t>α</a:t>
            </a:r>
            <a:r>
              <a:rPr kumimoji="1" lang="zh-CN" altLang="en-US" sz="2400" dirty="0" smtClean="0">
                <a:effectLst>
                  <a:outerShdw blurRad="38100" dist="38100" dir="2700000" algn="tl">
                    <a:srgbClr val="000000">
                      <a:alpha val="43137"/>
                    </a:srgbClr>
                  </a:outerShdw>
                </a:effectLst>
                <a:latin typeface="微软雅黑" panose="020B0503020204020204" pitchFamily="34" charset="-122"/>
                <a:cs typeface="Times New Roman" panose="02020603050405020304" pitchFamily="18" charset="0"/>
              </a:rPr>
              <a:t>；</a:t>
            </a:r>
          </a:p>
        </p:txBody>
      </p:sp>
      <p:grpSp>
        <p:nvGrpSpPr>
          <p:cNvPr id="38918" name="Group 163"/>
          <p:cNvGrpSpPr>
            <a:grpSpLocks/>
          </p:cNvGrpSpPr>
          <p:nvPr/>
        </p:nvGrpSpPr>
        <p:grpSpPr bwMode="auto">
          <a:xfrm>
            <a:off x="1143000" y="5013325"/>
            <a:ext cx="7239000" cy="1016000"/>
            <a:chOff x="624" y="3264"/>
            <a:chExt cx="4560" cy="640"/>
          </a:xfrm>
        </p:grpSpPr>
        <p:sp>
          <p:nvSpPr>
            <p:cNvPr id="41993" name="Rectangle 164"/>
            <p:cNvSpPr>
              <a:spLocks noChangeArrowheads="1"/>
            </p:cNvSpPr>
            <p:nvPr/>
          </p:nvSpPr>
          <p:spPr bwMode="auto">
            <a:xfrm>
              <a:off x="624" y="3264"/>
              <a:ext cx="4560"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最近邻    </a:t>
              </a:r>
              <a:r>
                <a:rPr kumimoji="1" lang="en-US" altLang="zh-CN" sz="2400" dirty="0" smtClean="0">
                  <a:effectLst>
                    <a:outerShdw blurRad="38100" dist="38100" dir="2700000" algn="tl">
                      <a:srgbClr val="000000">
                        <a:alpha val="43137"/>
                      </a:srgbClr>
                    </a:outerShdw>
                  </a:effectLst>
                  <a:latin typeface="微软雅黑" panose="020B0503020204020204" pitchFamily="34" charset="-122"/>
                </a:rPr>
                <a:t>4</a:t>
              </a: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个                 异号    </a:t>
              </a:r>
              <a:r>
                <a:rPr kumimoji="1" lang="zh-CN" altLang="en-US" sz="2400" dirty="0" smtClean="0">
                  <a:solidFill>
                    <a:srgbClr val="800000"/>
                  </a:solidFill>
                  <a:effectLst>
                    <a:outerShdw blurRad="38100" dist="38100" dir="2700000" algn="tl">
                      <a:srgbClr val="000000">
                        <a:alpha val="43137"/>
                      </a:srgbClr>
                    </a:outerShdw>
                  </a:effectLst>
                  <a:latin typeface="微软雅黑" panose="020B0503020204020204" pitchFamily="34" charset="-122"/>
                </a:rPr>
                <a:t>贡献因子</a:t>
              </a:r>
              <a:r>
                <a:rPr kumimoji="1" lang="en-US" altLang="zh-CN" sz="2400" dirty="0" smtClean="0">
                  <a:effectLst>
                    <a:outerShdw blurRad="38100" dist="38100" dir="2700000" algn="tl">
                      <a:srgbClr val="000000">
                        <a:alpha val="43137"/>
                      </a:srgbClr>
                    </a:outerShdw>
                  </a:effectLst>
                  <a:latin typeface="微软雅黑" panose="020B0503020204020204" pitchFamily="34" charset="-122"/>
                </a:rPr>
                <a:t>1/2</a:t>
              </a:r>
            </a:p>
            <a:p>
              <a:pPr eaLnBrk="1" hangingPunct="1">
                <a:spcBef>
                  <a:spcPct val="50000"/>
                </a:spcBef>
                <a:buFontTx/>
                <a:buNone/>
                <a:defRPr/>
              </a:pP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次近邻    </a:t>
              </a:r>
              <a:r>
                <a:rPr kumimoji="1" lang="en-US" altLang="zh-CN" sz="2400" dirty="0" smtClean="0">
                  <a:effectLst>
                    <a:outerShdw blurRad="38100" dist="38100" dir="2700000" algn="tl">
                      <a:srgbClr val="000000">
                        <a:alpha val="43137"/>
                      </a:srgbClr>
                    </a:outerShdw>
                  </a:effectLst>
                  <a:latin typeface="微软雅黑" panose="020B0503020204020204" pitchFamily="34" charset="-122"/>
                </a:rPr>
                <a:t>4</a:t>
              </a: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个                 同号    </a:t>
              </a:r>
              <a:r>
                <a:rPr kumimoji="1" lang="zh-CN" altLang="en-US" sz="2400" dirty="0" smtClean="0">
                  <a:solidFill>
                    <a:srgbClr val="800000"/>
                  </a:solidFill>
                  <a:effectLst>
                    <a:outerShdw blurRad="38100" dist="38100" dir="2700000" algn="tl">
                      <a:srgbClr val="000000">
                        <a:alpha val="43137"/>
                      </a:srgbClr>
                    </a:outerShdw>
                  </a:effectLst>
                  <a:latin typeface="微软雅黑" panose="020B0503020204020204" pitchFamily="34" charset="-122"/>
                </a:rPr>
                <a:t>贡献因子</a:t>
              </a:r>
              <a:r>
                <a:rPr kumimoji="1" lang="en-US" altLang="zh-CN" sz="2400" dirty="0" smtClean="0">
                  <a:effectLst>
                    <a:outerShdw blurRad="38100" dist="38100" dir="2700000" algn="tl">
                      <a:srgbClr val="000000">
                        <a:alpha val="43137"/>
                      </a:srgbClr>
                    </a:outerShdw>
                  </a:effectLst>
                  <a:latin typeface="微软雅黑" panose="020B0503020204020204" pitchFamily="34" charset="-122"/>
                </a:rPr>
                <a:t>1/4</a:t>
              </a:r>
            </a:p>
          </p:txBody>
        </p:sp>
        <p:grpSp>
          <p:nvGrpSpPr>
            <p:cNvPr id="38922" name="Group 165"/>
            <p:cNvGrpSpPr>
              <a:grpSpLocks/>
            </p:cNvGrpSpPr>
            <p:nvPr/>
          </p:nvGrpSpPr>
          <p:grpSpPr bwMode="auto">
            <a:xfrm>
              <a:off x="1824" y="3295"/>
              <a:ext cx="552" cy="605"/>
              <a:chOff x="1824" y="3295"/>
              <a:chExt cx="552" cy="605"/>
            </a:xfrm>
          </p:grpSpPr>
          <p:graphicFrame>
            <p:nvGraphicFramePr>
              <p:cNvPr id="38923" name="Object 166"/>
              <p:cNvGraphicFramePr>
                <a:graphicFrameLocks noChangeAspect="1"/>
              </p:cNvGraphicFramePr>
              <p:nvPr/>
            </p:nvGraphicFramePr>
            <p:xfrm>
              <a:off x="1824" y="3624"/>
              <a:ext cx="552" cy="276"/>
            </p:xfrm>
            <a:graphic>
              <a:graphicData uri="http://schemas.openxmlformats.org/presentationml/2006/ole">
                <mc:AlternateContent xmlns:mc="http://schemas.openxmlformats.org/markup-compatibility/2006">
                  <mc:Choice xmlns:v="urn:schemas-microsoft-com:vml" Requires="v">
                    <p:oleObj spid="_x0000_s39110" name="Equation" r:id="rId3" imgW="532937" imgH="266469" progId="Equation.3">
                      <p:embed/>
                    </p:oleObj>
                  </mc:Choice>
                  <mc:Fallback>
                    <p:oleObj name="Equation" r:id="rId3" imgW="532937" imgH="266469" progId="Equation.3">
                      <p:embed/>
                      <p:pic>
                        <p:nvPicPr>
                          <p:cNvPr id="0" name="Object 1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 y="3624"/>
                            <a:ext cx="55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4" name="Object 167"/>
              <p:cNvGraphicFramePr>
                <a:graphicFrameLocks noChangeAspect="1"/>
              </p:cNvGraphicFramePr>
              <p:nvPr/>
            </p:nvGraphicFramePr>
            <p:xfrm>
              <a:off x="1896" y="3295"/>
              <a:ext cx="408" cy="249"/>
            </p:xfrm>
            <a:graphic>
              <a:graphicData uri="http://schemas.openxmlformats.org/presentationml/2006/ole">
                <mc:AlternateContent xmlns:mc="http://schemas.openxmlformats.org/markup-compatibility/2006">
                  <mc:Choice xmlns:v="urn:schemas-microsoft-com:vml" Requires="v">
                    <p:oleObj spid="_x0000_s39111" name="Equation" r:id="rId5" imgW="393529" imgH="241195" progId="Equation.3">
                      <p:embed/>
                    </p:oleObj>
                  </mc:Choice>
                  <mc:Fallback>
                    <p:oleObj name="Equation" r:id="rId5" imgW="393529" imgH="241195" progId="Equation.3">
                      <p:embed/>
                      <p:pic>
                        <p:nvPicPr>
                          <p:cNvPr id="0" name="Object 1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6" y="3295"/>
                            <a:ext cx="40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aphicFrame>
        <p:nvGraphicFramePr>
          <p:cNvPr id="38919" name="Object 168"/>
          <p:cNvGraphicFramePr>
            <a:graphicFrameLocks noChangeAspect="1"/>
          </p:cNvGraphicFramePr>
          <p:nvPr/>
        </p:nvGraphicFramePr>
        <p:xfrm>
          <a:off x="1905000" y="6303963"/>
          <a:ext cx="4246563" cy="438150"/>
        </p:xfrm>
        <a:graphic>
          <a:graphicData uri="http://schemas.openxmlformats.org/presentationml/2006/ole">
            <mc:AlternateContent xmlns:mc="http://schemas.openxmlformats.org/markup-compatibility/2006">
              <mc:Choice xmlns:v="urn:schemas-microsoft-com:vml" Requires="v">
                <p:oleObj spid="_x0000_s39112" name="Equation" r:id="rId7" imgW="2336800" imgH="241300" progId="Equation.3">
                  <p:embed/>
                </p:oleObj>
              </mc:Choice>
              <mc:Fallback>
                <p:oleObj name="Equation" r:id="rId7" imgW="2336800" imgH="241300" progId="Equation.3">
                  <p:embed/>
                  <p:pic>
                    <p:nvPicPr>
                      <p:cNvPr id="0" name="Object 1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6303963"/>
                        <a:ext cx="42465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 name="Object 169"/>
          <p:cNvGraphicFramePr>
            <a:graphicFrameLocks noChangeAspect="1"/>
          </p:cNvGraphicFramePr>
          <p:nvPr/>
        </p:nvGraphicFramePr>
        <p:xfrm>
          <a:off x="7524750" y="5195888"/>
          <a:ext cx="1403350" cy="650875"/>
        </p:xfrm>
        <a:graphic>
          <a:graphicData uri="http://schemas.openxmlformats.org/presentationml/2006/ole">
            <mc:AlternateContent xmlns:mc="http://schemas.openxmlformats.org/markup-compatibility/2006">
              <mc:Choice xmlns:v="urn:schemas-microsoft-com:vml" Requires="v">
                <p:oleObj spid="_x0000_s39113" name="Equation" r:id="rId9" imgW="520474" imgH="241195" progId="Equation.3">
                  <p:embed/>
                </p:oleObj>
              </mc:Choice>
              <mc:Fallback>
                <p:oleObj name="Equation" r:id="rId9" imgW="520474" imgH="241195" progId="Equation.3">
                  <p:embed/>
                  <p:pic>
                    <p:nvPicPr>
                      <p:cNvPr id="0" name="Object 1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24750" y="5195888"/>
                        <a:ext cx="140335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38"/>
                                        </p:tgtEl>
                                        <p:attrNameLst>
                                          <p:attrName>style.visibility</p:attrName>
                                        </p:attrNameLst>
                                      </p:cBhvr>
                                      <p:to>
                                        <p:strVal val="visible"/>
                                      </p:to>
                                    </p:set>
                                    <p:anim calcmode="lin" valueType="num">
                                      <p:cBhvr additive="base">
                                        <p:cTn id="7" dur="500" fill="hold"/>
                                        <p:tgtEl>
                                          <p:spTgt spid="338"/>
                                        </p:tgtEl>
                                        <p:attrNameLst>
                                          <p:attrName>ppt_x</p:attrName>
                                        </p:attrNameLst>
                                      </p:cBhvr>
                                      <p:tavLst>
                                        <p:tav tm="0">
                                          <p:val>
                                            <p:strVal val="1+#ppt_w/2"/>
                                          </p:val>
                                        </p:tav>
                                        <p:tav tm="100000">
                                          <p:val>
                                            <p:strVal val="#ppt_x"/>
                                          </p:val>
                                        </p:tav>
                                      </p:tavLst>
                                    </p:anim>
                                    <p:anim calcmode="lin" valueType="num">
                                      <p:cBhvr additive="base">
                                        <p:cTn id="8" dur="500" fill="hold"/>
                                        <p:tgtEl>
                                          <p:spTgt spid="3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Rectangle 2"/>
          <p:cNvSpPr>
            <a:spLocks noGrp="1" noChangeArrowheads="1"/>
          </p:cNvSpPr>
          <p:nvPr>
            <p:ph type="title"/>
          </p:nvPr>
        </p:nvSpPr>
        <p:spPr>
          <a:xfrm>
            <a:off x="404813" y="981075"/>
            <a:ext cx="8229600" cy="681038"/>
          </a:xfrm>
        </p:spPr>
        <p:txBody>
          <a:bodyPr/>
          <a:lstStyle/>
          <a:p>
            <a:pPr eaLnBrk="1" hangingPunct="1">
              <a:defRPr/>
            </a:pPr>
            <a:r>
              <a:rPr lang="zh-CN" altLang="en-US" sz="2800" dirty="0" smtClean="0">
                <a:solidFill>
                  <a:srgbClr val="800000"/>
                </a:solidFill>
                <a:latin typeface="微软雅黑" panose="020B0503020204020204" pitchFamily="34" charset="-122"/>
              </a:rPr>
              <a:t>第二种选法</a:t>
            </a:r>
            <a:r>
              <a:rPr lang="en-US" altLang="zh-CN" sz="2800" dirty="0" smtClean="0">
                <a:solidFill>
                  <a:srgbClr val="800000"/>
                </a:solidFill>
                <a:latin typeface="微软雅黑" panose="020B0503020204020204" pitchFamily="34" charset="-122"/>
              </a:rPr>
              <a:t> </a:t>
            </a:r>
            <a:r>
              <a:rPr lang="en-US" altLang="zh-CN" sz="2800" dirty="0" smtClean="0">
                <a:latin typeface="微软雅黑" panose="020B0503020204020204" pitchFamily="34" charset="-122"/>
              </a:rPr>
              <a:t>: </a:t>
            </a:r>
            <a:r>
              <a:rPr lang="zh-CN" altLang="en-US" sz="2800" dirty="0" smtClean="0">
                <a:latin typeface="微软雅黑" panose="020B0503020204020204" pitchFamily="34" charset="-122"/>
              </a:rPr>
              <a:t>选取较大的中性离子组</a:t>
            </a:r>
            <a:r>
              <a:rPr lang="en-US" altLang="zh-CN" sz="2800" dirty="0" smtClean="0">
                <a:latin typeface="微软雅黑" panose="020B0503020204020204" pitchFamily="34" charset="-122"/>
              </a:rPr>
              <a:t>KLMN</a:t>
            </a:r>
          </a:p>
        </p:txBody>
      </p:sp>
      <p:grpSp>
        <p:nvGrpSpPr>
          <p:cNvPr id="43011" name="Group 161"/>
          <p:cNvGrpSpPr>
            <a:grpSpLocks/>
          </p:cNvGrpSpPr>
          <p:nvPr/>
        </p:nvGrpSpPr>
        <p:grpSpPr bwMode="auto">
          <a:xfrm>
            <a:off x="4343400" y="2438400"/>
            <a:ext cx="4800600" cy="2446338"/>
            <a:chOff x="2736" y="1200"/>
            <a:chExt cx="3024" cy="1541"/>
          </a:xfrm>
          <a:noFill/>
        </p:grpSpPr>
        <p:sp>
          <p:nvSpPr>
            <p:cNvPr id="43172" name="Text Box 162"/>
            <p:cNvSpPr txBox="1">
              <a:spLocks noChangeArrowheads="1"/>
            </p:cNvSpPr>
            <p:nvPr/>
          </p:nvSpPr>
          <p:spPr bwMode="auto">
            <a:xfrm>
              <a:off x="2736" y="1200"/>
              <a:ext cx="3024" cy="154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kumimoji="1" lang="zh-CN" altLang="en-US" sz="1800" dirty="0" smtClean="0">
                  <a:latin typeface="微软雅黑" panose="020B0503020204020204" pitchFamily="34" charset="-122"/>
                </a:rPr>
                <a:t>第</a:t>
              </a:r>
              <a:r>
                <a:rPr kumimoji="1" lang="en-US" altLang="zh-CN" sz="1800" dirty="0" smtClean="0">
                  <a:latin typeface="微软雅黑" panose="020B0503020204020204" pitchFamily="34" charset="-122"/>
                </a:rPr>
                <a:t>n</a:t>
              </a:r>
              <a:r>
                <a:rPr kumimoji="1" lang="zh-CN" altLang="en-US" sz="1800" dirty="0" smtClean="0">
                  <a:latin typeface="微软雅黑" panose="020B0503020204020204" pitchFamily="34" charset="-122"/>
                </a:rPr>
                <a:t>近邻    原子数    </a:t>
              </a:r>
              <a:r>
                <a:rPr kumimoji="1" lang="en-US" altLang="zh-CN" sz="1800" dirty="0" err="1" smtClean="0">
                  <a:latin typeface="微软雅黑" panose="020B0503020204020204" pitchFamily="34" charset="-122"/>
                </a:rPr>
                <a:t>a</a:t>
              </a:r>
              <a:r>
                <a:rPr kumimoji="1" lang="en-US" altLang="zh-CN" sz="1800" baseline="-25000" dirty="0" err="1" smtClean="0">
                  <a:latin typeface="微软雅黑" panose="020B0503020204020204" pitchFamily="34" charset="-122"/>
                </a:rPr>
                <a:t>j</a:t>
              </a:r>
              <a:r>
                <a:rPr kumimoji="1" lang="zh-CN" altLang="en-US" sz="1800" dirty="0" smtClean="0">
                  <a:latin typeface="微软雅黑" panose="020B0503020204020204" pitchFamily="34" charset="-122"/>
                </a:rPr>
                <a:t>值    符号    贡献因子</a:t>
              </a:r>
            </a:p>
            <a:p>
              <a:pPr eaLnBrk="1" hangingPunct="1">
                <a:spcBef>
                  <a:spcPct val="50000"/>
                </a:spcBef>
                <a:buFontTx/>
                <a:buNone/>
                <a:defRPr/>
              </a:pPr>
              <a:r>
                <a:rPr kumimoji="1" lang="zh-CN" altLang="en-US" sz="1800" dirty="0" smtClean="0">
                  <a:latin typeface="微软雅黑" panose="020B0503020204020204" pitchFamily="34" charset="-122"/>
                </a:rPr>
                <a:t>    </a:t>
              </a:r>
              <a:r>
                <a:rPr kumimoji="1" lang="en-US" altLang="zh-CN" sz="1800" dirty="0" smtClean="0">
                  <a:latin typeface="微软雅黑" panose="020B0503020204020204" pitchFamily="34" charset="-122"/>
                </a:rPr>
                <a:t>1               4                   </a:t>
              </a:r>
              <a:r>
                <a:rPr kumimoji="1" lang="zh-CN" altLang="en-US" sz="1800" dirty="0" smtClean="0">
                  <a:latin typeface="微软雅黑" panose="020B0503020204020204" pitchFamily="34" charset="-122"/>
                </a:rPr>
                <a:t>异           </a:t>
              </a:r>
              <a:r>
                <a:rPr kumimoji="1" lang="en-US" altLang="zh-CN" sz="1800" dirty="0" smtClean="0">
                  <a:latin typeface="微软雅黑" panose="020B0503020204020204" pitchFamily="34" charset="-122"/>
                </a:rPr>
                <a:t>1</a:t>
              </a:r>
            </a:p>
            <a:p>
              <a:pPr eaLnBrk="1" hangingPunct="1">
                <a:spcBef>
                  <a:spcPct val="50000"/>
                </a:spcBef>
                <a:buFontTx/>
                <a:buNone/>
                <a:defRPr/>
              </a:pPr>
              <a:r>
                <a:rPr kumimoji="1" lang="en-US" altLang="zh-CN" sz="1800" dirty="0" smtClean="0">
                  <a:latin typeface="微软雅黑" panose="020B0503020204020204" pitchFamily="34" charset="-122"/>
                </a:rPr>
                <a:t>    2               4                   </a:t>
              </a:r>
              <a:r>
                <a:rPr kumimoji="1" lang="zh-CN" altLang="en-US" sz="1800" dirty="0" smtClean="0">
                  <a:latin typeface="微软雅黑" panose="020B0503020204020204" pitchFamily="34" charset="-122"/>
                </a:rPr>
                <a:t>同           </a:t>
              </a:r>
              <a:r>
                <a:rPr kumimoji="1" lang="en-US" altLang="zh-CN" sz="1800" dirty="0" smtClean="0">
                  <a:latin typeface="微软雅黑" panose="020B0503020204020204" pitchFamily="34" charset="-122"/>
                </a:rPr>
                <a:t>1</a:t>
              </a:r>
            </a:p>
            <a:p>
              <a:pPr eaLnBrk="1" hangingPunct="1">
                <a:spcBef>
                  <a:spcPct val="50000"/>
                </a:spcBef>
                <a:buFontTx/>
                <a:buNone/>
                <a:defRPr/>
              </a:pPr>
              <a:r>
                <a:rPr kumimoji="1" lang="en-US" altLang="zh-CN" sz="1800" dirty="0" smtClean="0">
                  <a:latin typeface="微软雅黑" panose="020B0503020204020204" pitchFamily="34" charset="-122"/>
                </a:rPr>
                <a:t>    3               4        2         </a:t>
              </a:r>
              <a:r>
                <a:rPr kumimoji="1" lang="zh-CN" altLang="en-US" sz="1800" dirty="0" smtClean="0">
                  <a:latin typeface="微软雅黑" panose="020B0503020204020204" pitchFamily="34" charset="-122"/>
                </a:rPr>
                <a:t>同          </a:t>
              </a:r>
              <a:r>
                <a:rPr kumimoji="1" lang="en-US" altLang="zh-CN" sz="1800" dirty="0" smtClean="0">
                  <a:latin typeface="微软雅黑" panose="020B0503020204020204" pitchFamily="34" charset="-122"/>
                </a:rPr>
                <a:t>1/2</a:t>
              </a:r>
            </a:p>
            <a:p>
              <a:pPr eaLnBrk="1" hangingPunct="1">
                <a:spcBef>
                  <a:spcPct val="50000"/>
                </a:spcBef>
                <a:buFontTx/>
                <a:buNone/>
                <a:defRPr/>
              </a:pPr>
              <a:r>
                <a:rPr kumimoji="1" lang="en-US" altLang="zh-CN" sz="1800" dirty="0" smtClean="0">
                  <a:latin typeface="微软雅黑" panose="020B0503020204020204" pitchFamily="34" charset="-122"/>
                </a:rPr>
                <a:t>    4               8                   </a:t>
              </a:r>
              <a:r>
                <a:rPr kumimoji="1" lang="zh-CN" altLang="en-US" sz="1800" dirty="0" smtClean="0">
                  <a:latin typeface="微软雅黑" panose="020B0503020204020204" pitchFamily="34" charset="-122"/>
                </a:rPr>
                <a:t>异          </a:t>
              </a:r>
              <a:r>
                <a:rPr kumimoji="1" lang="en-US" altLang="zh-CN" sz="1800" dirty="0" smtClean="0">
                  <a:latin typeface="微软雅黑" panose="020B0503020204020204" pitchFamily="34" charset="-122"/>
                </a:rPr>
                <a:t>1/2</a:t>
              </a:r>
            </a:p>
            <a:p>
              <a:pPr eaLnBrk="1" hangingPunct="1">
                <a:spcBef>
                  <a:spcPct val="50000"/>
                </a:spcBef>
                <a:buFontTx/>
                <a:buNone/>
                <a:defRPr/>
              </a:pPr>
              <a:r>
                <a:rPr kumimoji="1" lang="en-US" altLang="zh-CN" sz="1800" dirty="0" smtClean="0">
                  <a:latin typeface="微软雅黑" panose="020B0503020204020204" pitchFamily="34" charset="-122"/>
                </a:rPr>
                <a:t>    5               4                   </a:t>
              </a:r>
              <a:r>
                <a:rPr kumimoji="1" lang="zh-CN" altLang="en-US" sz="1800" dirty="0" smtClean="0">
                  <a:latin typeface="微软雅黑" panose="020B0503020204020204" pitchFamily="34" charset="-122"/>
                </a:rPr>
                <a:t>同          </a:t>
              </a:r>
              <a:r>
                <a:rPr kumimoji="1" lang="en-US" altLang="zh-CN" sz="1800" dirty="0" smtClean="0">
                  <a:latin typeface="微软雅黑" panose="020B0503020204020204" pitchFamily="34" charset="-122"/>
                </a:rPr>
                <a:t>1/4</a:t>
              </a:r>
            </a:p>
          </p:txBody>
        </p:sp>
        <p:graphicFrame>
          <p:nvGraphicFramePr>
            <p:cNvPr id="43173" name="Object 163"/>
            <p:cNvGraphicFramePr>
              <a:graphicFrameLocks noChangeAspect="1"/>
            </p:cNvGraphicFramePr>
            <p:nvPr/>
          </p:nvGraphicFramePr>
          <p:xfrm>
            <a:off x="4032" y="1728"/>
            <a:ext cx="220" cy="197"/>
          </p:xfrm>
          <a:graphic>
            <a:graphicData uri="http://schemas.openxmlformats.org/presentationml/2006/ole">
              <mc:AlternateContent xmlns:mc="http://schemas.openxmlformats.org/markup-compatibility/2006">
                <mc:Choice xmlns:v="urn:schemas-microsoft-com:vml" Requires="v">
                  <p:oleObj spid="_x0000_s40135" name="Equation" r:id="rId3" imgW="241091" imgH="215713" progId="Equation.3">
                    <p:embed/>
                  </p:oleObj>
                </mc:Choice>
                <mc:Fallback>
                  <p:oleObj name="Equation" r:id="rId3" imgW="241091" imgH="215713" progId="Equation.3">
                    <p:embed/>
                    <p:pic>
                      <p:nvPicPr>
                        <p:cNvPr id="43173" name="Object 1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 y="1728"/>
                          <a:ext cx="220" cy="197"/>
                        </a:xfrm>
                        <a:prstGeom prst="rect">
                          <a:avLst/>
                        </a:prstGeom>
                        <a:noFill/>
                        <a:ln>
                          <a:noFill/>
                        </a:ln>
                        <a:effectLst/>
                      </p:spPr>
                    </p:pic>
                  </p:oleObj>
                </mc:Fallback>
              </mc:AlternateContent>
            </a:graphicData>
          </a:graphic>
        </p:graphicFrame>
        <p:graphicFrame>
          <p:nvGraphicFramePr>
            <p:cNvPr id="43174" name="Object 164"/>
            <p:cNvGraphicFramePr>
              <a:graphicFrameLocks noChangeAspect="1"/>
            </p:cNvGraphicFramePr>
            <p:nvPr/>
          </p:nvGraphicFramePr>
          <p:xfrm>
            <a:off x="4092" y="1461"/>
            <a:ext cx="103" cy="192"/>
          </p:xfrm>
          <a:graphic>
            <a:graphicData uri="http://schemas.openxmlformats.org/presentationml/2006/ole">
              <mc:AlternateContent xmlns:mc="http://schemas.openxmlformats.org/markup-compatibility/2006">
                <mc:Choice xmlns:v="urn:schemas-microsoft-com:vml" Requires="v">
                  <p:oleObj spid="_x0000_s40136" name="Equation" r:id="rId5" imgW="88707" imgH="164742" progId="Equation.3">
                    <p:embed/>
                  </p:oleObj>
                </mc:Choice>
                <mc:Fallback>
                  <p:oleObj name="Equation" r:id="rId5" imgW="88707" imgH="164742" progId="Equation.3">
                    <p:embed/>
                    <p:pic>
                      <p:nvPicPr>
                        <p:cNvPr id="43174" name="Object 1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2" y="1461"/>
                          <a:ext cx="103" cy="192"/>
                        </a:xfrm>
                        <a:prstGeom prst="rect">
                          <a:avLst/>
                        </a:prstGeom>
                        <a:noFill/>
                        <a:ln>
                          <a:noFill/>
                        </a:ln>
                        <a:effectLst/>
                      </p:spPr>
                    </p:pic>
                  </p:oleObj>
                </mc:Fallback>
              </mc:AlternateContent>
            </a:graphicData>
          </a:graphic>
        </p:graphicFrame>
        <p:graphicFrame>
          <p:nvGraphicFramePr>
            <p:cNvPr id="43175" name="Object 165"/>
            <p:cNvGraphicFramePr>
              <a:graphicFrameLocks noChangeAspect="1"/>
            </p:cNvGraphicFramePr>
            <p:nvPr/>
          </p:nvGraphicFramePr>
          <p:xfrm>
            <a:off x="3997" y="2544"/>
            <a:ext cx="290" cy="197"/>
          </p:xfrm>
          <a:graphic>
            <a:graphicData uri="http://schemas.openxmlformats.org/presentationml/2006/ole">
              <mc:AlternateContent xmlns:mc="http://schemas.openxmlformats.org/markup-compatibility/2006">
                <mc:Choice xmlns:v="urn:schemas-microsoft-com:vml" Requires="v">
                  <p:oleObj spid="_x0000_s40137" name="Equation" r:id="rId7" imgW="317087" imgH="215619" progId="Equation.3">
                    <p:embed/>
                  </p:oleObj>
                </mc:Choice>
                <mc:Fallback>
                  <p:oleObj name="Equation" r:id="rId7" imgW="317087" imgH="215619" progId="Equation.3">
                    <p:embed/>
                    <p:pic>
                      <p:nvPicPr>
                        <p:cNvPr id="43175" name="Object 1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7" y="2544"/>
                          <a:ext cx="290" cy="197"/>
                        </a:xfrm>
                        <a:prstGeom prst="rect">
                          <a:avLst/>
                        </a:prstGeom>
                        <a:noFill/>
                        <a:ln>
                          <a:noFill/>
                        </a:ln>
                        <a:effectLst/>
                      </p:spPr>
                    </p:pic>
                  </p:oleObj>
                </mc:Fallback>
              </mc:AlternateContent>
            </a:graphicData>
          </a:graphic>
        </p:graphicFrame>
        <p:graphicFrame>
          <p:nvGraphicFramePr>
            <p:cNvPr id="43176" name="Object 166"/>
            <p:cNvGraphicFramePr>
              <a:graphicFrameLocks noChangeAspect="1"/>
            </p:cNvGraphicFramePr>
            <p:nvPr/>
          </p:nvGraphicFramePr>
          <p:xfrm>
            <a:off x="4038" y="2251"/>
            <a:ext cx="208" cy="208"/>
          </p:xfrm>
          <a:graphic>
            <a:graphicData uri="http://schemas.openxmlformats.org/presentationml/2006/ole">
              <mc:AlternateContent xmlns:mc="http://schemas.openxmlformats.org/markup-compatibility/2006">
                <mc:Choice xmlns:v="urn:schemas-microsoft-com:vml" Requires="v">
                  <p:oleObj spid="_x0000_s40138" name="Equation" r:id="rId9" imgW="228600" imgH="228600" progId="Equation.3">
                    <p:embed/>
                  </p:oleObj>
                </mc:Choice>
                <mc:Fallback>
                  <p:oleObj name="Equation" r:id="rId9" imgW="228600" imgH="228600" progId="Equation.3">
                    <p:embed/>
                    <p:pic>
                      <p:nvPicPr>
                        <p:cNvPr id="43176" name="Object 1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8" y="2251"/>
                          <a:ext cx="208" cy="208"/>
                        </a:xfrm>
                        <a:prstGeom prst="rect">
                          <a:avLst/>
                        </a:prstGeom>
                        <a:noFill/>
                        <a:ln>
                          <a:noFill/>
                        </a:ln>
                        <a:effectLst/>
                      </p:spPr>
                    </p:pic>
                  </p:oleObj>
                </mc:Fallback>
              </mc:AlternateContent>
            </a:graphicData>
          </a:graphic>
        </p:graphicFrame>
      </p:grpSp>
      <p:graphicFrame>
        <p:nvGraphicFramePr>
          <p:cNvPr id="39940" name="Object 167"/>
          <p:cNvGraphicFramePr>
            <a:graphicFrameLocks noChangeAspect="1"/>
          </p:cNvGraphicFramePr>
          <p:nvPr/>
        </p:nvGraphicFramePr>
        <p:xfrm>
          <a:off x="685800" y="5181600"/>
          <a:ext cx="7961313" cy="788988"/>
        </p:xfrm>
        <a:graphic>
          <a:graphicData uri="http://schemas.openxmlformats.org/presentationml/2006/ole">
            <mc:AlternateContent xmlns:mc="http://schemas.openxmlformats.org/markup-compatibility/2006">
              <mc:Choice xmlns:v="urn:schemas-microsoft-com:vml" Requires="v">
                <p:oleObj spid="_x0000_s40139" name="Equation" r:id="rId11" imgW="4229100" imgH="419100" progId="Equation.3">
                  <p:embed/>
                </p:oleObj>
              </mc:Choice>
              <mc:Fallback>
                <p:oleObj name="Equation" r:id="rId11" imgW="4229100" imgH="419100" progId="Equation.3">
                  <p:embed/>
                  <p:pic>
                    <p:nvPicPr>
                      <p:cNvPr id="0" name="Object 16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800" y="5181600"/>
                        <a:ext cx="7961313"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1" name="Text Box 168"/>
          <p:cNvSpPr txBox="1">
            <a:spLocks noChangeArrowheads="1"/>
          </p:cNvSpPr>
          <p:nvPr/>
        </p:nvSpPr>
        <p:spPr bwMode="auto">
          <a:xfrm>
            <a:off x="4800600" y="6172200"/>
            <a:ext cx="4092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zh-CN" altLang="en-US" sz="1600">
                <a:latin typeface="微软雅黑" panose="020B0503020204020204" pitchFamily="34" charset="-122"/>
              </a:rPr>
              <a:t>中性离子组选得越大所得数值越准确。</a:t>
            </a:r>
          </a:p>
        </p:txBody>
      </p:sp>
      <p:grpSp>
        <p:nvGrpSpPr>
          <p:cNvPr id="39942" name="Group 169"/>
          <p:cNvGrpSpPr>
            <a:grpSpLocks/>
          </p:cNvGrpSpPr>
          <p:nvPr/>
        </p:nvGrpSpPr>
        <p:grpSpPr bwMode="auto">
          <a:xfrm>
            <a:off x="323850" y="1731963"/>
            <a:ext cx="4343400" cy="3352800"/>
            <a:chOff x="204" y="890"/>
            <a:chExt cx="2736" cy="2112"/>
          </a:xfrm>
        </p:grpSpPr>
        <p:grpSp>
          <p:nvGrpSpPr>
            <p:cNvPr id="39943" name="Group 170"/>
            <p:cNvGrpSpPr>
              <a:grpSpLocks/>
            </p:cNvGrpSpPr>
            <p:nvPr/>
          </p:nvGrpSpPr>
          <p:grpSpPr bwMode="auto">
            <a:xfrm>
              <a:off x="2220" y="2762"/>
              <a:ext cx="193" cy="192"/>
              <a:chOff x="672" y="1824"/>
              <a:chExt cx="193" cy="192"/>
            </a:xfrm>
          </p:grpSpPr>
          <p:sp>
            <p:nvSpPr>
              <p:cNvPr id="40096" name="Oval 171"/>
              <p:cNvSpPr>
                <a:spLocks noChangeArrowheads="1"/>
              </p:cNvSpPr>
              <p:nvPr/>
            </p:nvSpPr>
            <p:spPr bwMode="auto">
              <a:xfrm>
                <a:off x="672"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0097" name="Group 172"/>
              <p:cNvGrpSpPr>
                <a:grpSpLocks/>
              </p:cNvGrpSpPr>
              <p:nvPr/>
            </p:nvGrpSpPr>
            <p:grpSpPr bwMode="auto">
              <a:xfrm>
                <a:off x="720" y="1872"/>
                <a:ext cx="96" cy="95"/>
                <a:chOff x="720" y="1872"/>
                <a:chExt cx="96" cy="95"/>
              </a:xfrm>
            </p:grpSpPr>
            <p:sp>
              <p:nvSpPr>
                <p:cNvPr id="40098" name="Line 173"/>
                <p:cNvSpPr>
                  <a:spLocks noChangeShapeType="1"/>
                </p:cNvSpPr>
                <p:nvPr/>
              </p:nvSpPr>
              <p:spPr bwMode="auto">
                <a:xfrm>
                  <a:off x="720"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099" name="Line 174"/>
                <p:cNvSpPr>
                  <a:spLocks noChangeShapeType="1"/>
                </p:cNvSpPr>
                <p:nvPr/>
              </p:nvSpPr>
              <p:spPr bwMode="auto">
                <a:xfrm>
                  <a:off x="768" y="1872"/>
                  <a:ext cx="0" cy="95"/>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39944" name="Line 175"/>
            <p:cNvSpPr>
              <a:spLocks noChangeShapeType="1"/>
            </p:cNvSpPr>
            <p:nvPr/>
          </p:nvSpPr>
          <p:spPr bwMode="auto">
            <a:xfrm>
              <a:off x="1116" y="2858"/>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45" name="Line 176"/>
            <p:cNvSpPr>
              <a:spLocks noChangeShapeType="1"/>
            </p:cNvSpPr>
            <p:nvPr/>
          </p:nvSpPr>
          <p:spPr bwMode="auto">
            <a:xfrm rot="16200000" flipH="1">
              <a:off x="1332" y="2642"/>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46" name="Line 177"/>
            <p:cNvSpPr>
              <a:spLocks noChangeShapeType="1"/>
            </p:cNvSpPr>
            <p:nvPr/>
          </p:nvSpPr>
          <p:spPr bwMode="auto">
            <a:xfrm rot="16200000" flipH="1">
              <a:off x="1764" y="2642"/>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9947" name="Group 178"/>
            <p:cNvGrpSpPr>
              <a:grpSpLocks/>
            </p:cNvGrpSpPr>
            <p:nvPr/>
          </p:nvGrpSpPr>
          <p:grpSpPr bwMode="auto">
            <a:xfrm>
              <a:off x="492" y="2762"/>
              <a:ext cx="625" cy="192"/>
              <a:chOff x="4176" y="2640"/>
              <a:chExt cx="625" cy="192"/>
            </a:xfrm>
          </p:grpSpPr>
          <p:grpSp>
            <p:nvGrpSpPr>
              <p:cNvPr id="40087" name="Group 179"/>
              <p:cNvGrpSpPr>
                <a:grpSpLocks/>
              </p:cNvGrpSpPr>
              <p:nvPr/>
            </p:nvGrpSpPr>
            <p:grpSpPr bwMode="auto">
              <a:xfrm>
                <a:off x="4176" y="2640"/>
                <a:ext cx="193" cy="192"/>
                <a:chOff x="672" y="1824"/>
                <a:chExt cx="193" cy="192"/>
              </a:xfrm>
            </p:grpSpPr>
            <p:sp>
              <p:nvSpPr>
                <p:cNvPr id="40092" name="Oval 180"/>
                <p:cNvSpPr>
                  <a:spLocks noChangeArrowheads="1"/>
                </p:cNvSpPr>
                <p:nvPr/>
              </p:nvSpPr>
              <p:spPr bwMode="auto">
                <a:xfrm>
                  <a:off x="672"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0093" name="Group 181"/>
                <p:cNvGrpSpPr>
                  <a:grpSpLocks/>
                </p:cNvGrpSpPr>
                <p:nvPr/>
              </p:nvGrpSpPr>
              <p:grpSpPr bwMode="auto">
                <a:xfrm>
                  <a:off x="720" y="1872"/>
                  <a:ext cx="96" cy="95"/>
                  <a:chOff x="720" y="1872"/>
                  <a:chExt cx="96" cy="95"/>
                </a:xfrm>
              </p:grpSpPr>
              <p:sp>
                <p:nvSpPr>
                  <p:cNvPr id="40094" name="Line 182"/>
                  <p:cNvSpPr>
                    <a:spLocks noChangeShapeType="1"/>
                  </p:cNvSpPr>
                  <p:nvPr/>
                </p:nvSpPr>
                <p:spPr bwMode="auto">
                  <a:xfrm>
                    <a:off x="720"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095" name="Line 183"/>
                  <p:cNvSpPr>
                    <a:spLocks noChangeShapeType="1"/>
                  </p:cNvSpPr>
                  <p:nvPr/>
                </p:nvSpPr>
                <p:spPr bwMode="auto">
                  <a:xfrm>
                    <a:off x="768" y="1872"/>
                    <a:ext cx="0" cy="95"/>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40088" name="Group 184"/>
              <p:cNvGrpSpPr>
                <a:grpSpLocks/>
              </p:cNvGrpSpPr>
              <p:nvPr/>
            </p:nvGrpSpPr>
            <p:grpSpPr bwMode="auto">
              <a:xfrm>
                <a:off x="4608" y="2640"/>
                <a:ext cx="193" cy="192"/>
                <a:chOff x="1104" y="1824"/>
                <a:chExt cx="193" cy="192"/>
              </a:xfrm>
            </p:grpSpPr>
            <p:sp>
              <p:nvSpPr>
                <p:cNvPr id="40090" name="Oval 185"/>
                <p:cNvSpPr>
                  <a:spLocks noChangeArrowheads="1"/>
                </p:cNvSpPr>
                <p:nvPr/>
              </p:nvSpPr>
              <p:spPr bwMode="auto">
                <a:xfrm>
                  <a:off x="1104"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40091" name="Line 186"/>
                <p:cNvSpPr>
                  <a:spLocks noChangeShapeType="1"/>
                </p:cNvSpPr>
                <p:nvPr/>
              </p:nvSpPr>
              <p:spPr bwMode="auto">
                <a:xfrm>
                  <a:off x="1152"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0089" name="Line 187"/>
              <p:cNvSpPr>
                <a:spLocks noChangeShapeType="1"/>
              </p:cNvSpPr>
              <p:nvPr/>
            </p:nvSpPr>
            <p:spPr bwMode="auto">
              <a:xfrm>
                <a:off x="4368" y="2736"/>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9948" name="Group 188"/>
            <p:cNvGrpSpPr>
              <a:grpSpLocks/>
            </p:cNvGrpSpPr>
            <p:nvPr/>
          </p:nvGrpSpPr>
          <p:grpSpPr bwMode="auto">
            <a:xfrm>
              <a:off x="1356" y="2762"/>
              <a:ext cx="625" cy="192"/>
              <a:chOff x="672" y="1824"/>
              <a:chExt cx="625" cy="192"/>
            </a:xfrm>
          </p:grpSpPr>
          <p:grpSp>
            <p:nvGrpSpPr>
              <p:cNvPr id="40078" name="Group 189"/>
              <p:cNvGrpSpPr>
                <a:grpSpLocks/>
              </p:cNvGrpSpPr>
              <p:nvPr/>
            </p:nvGrpSpPr>
            <p:grpSpPr bwMode="auto">
              <a:xfrm>
                <a:off x="672" y="1824"/>
                <a:ext cx="193" cy="192"/>
                <a:chOff x="672" y="1824"/>
                <a:chExt cx="193" cy="192"/>
              </a:xfrm>
            </p:grpSpPr>
            <p:sp>
              <p:nvSpPr>
                <p:cNvPr id="40083" name="Oval 190"/>
                <p:cNvSpPr>
                  <a:spLocks noChangeArrowheads="1"/>
                </p:cNvSpPr>
                <p:nvPr/>
              </p:nvSpPr>
              <p:spPr bwMode="auto">
                <a:xfrm>
                  <a:off x="672"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0084" name="Group 191"/>
                <p:cNvGrpSpPr>
                  <a:grpSpLocks/>
                </p:cNvGrpSpPr>
                <p:nvPr/>
              </p:nvGrpSpPr>
              <p:grpSpPr bwMode="auto">
                <a:xfrm>
                  <a:off x="720" y="1872"/>
                  <a:ext cx="96" cy="95"/>
                  <a:chOff x="720" y="1872"/>
                  <a:chExt cx="96" cy="95"/>
                </a:xfrm>
              </p:grpSpPr>
              <p:sp>
                <p:nvSpPr>
                  <p:cNvPr id="40085" name="Line 192"/>
                  <p:cNvSpPr>
                    <a:spLocks noChangeShapeType="1"/>
                  </p:cNvSpPr>
                  <p:nvPr/>
                </p:nvSpPr>
                <p:spPr bwMode="auto">
                  <a:xfrm>
                    <a:off x="720"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086" name="Line 193"/>
                  <p:cNvSpPr>
                    <a:spLocks noChangeShapeType="1"/>
                  </p:cNvSpPr>
                  <p:nvPr/>
                </p:nvSpPr>
                <p:spPr bwMode="auto">
                  <a:xfrm>
                    <a:off x="768" y="1872"/>
                    <a:ext cx="0" cy="95"/>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40079" name="Group 194"/>
              <p:cNvGrpSpPr>
                <a:grpSpLocks/>
              </p:cNvGrpSpPr>
              <p:nvPr/>
            </p:nvGrpSpPr>
            <p:grpSpPr bwMode="auto">
              <a:xfrm>
                <a:off x="1104" y="1824"/>
                <a:ext cx="193" cy="192"/>
                <a:chOff x="1104" y="1824"/>
                <a:chExt cx="193" cy="192"/>
              </a:xfrm>
            </p:grpSpPr>
            <p:sp>
              <p:nvSpPr>
                <p:cNvPr id="40081" name="Oval 195"/>
                <p:cNvSpPr>
                  <a:spLocks noChangeArrowheads="1"/>
                </p:cNvSpPr>
                <p:nvPr/>
              </p:nvSpPr>
              <p:spPr bwMode="auto">
                <a:xfrm>
                  <a:off x="1104"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40082" name="Line 196"/>
                <p:cNvSpPr>
                  <a:spLocks noChangeShapeType="1"/>
                </p:cNvSpPr>
                <p:nvPr/>
              </p:nvSpPr>
              <p:spPr bwMode="auto">
                <a:xfrm>
                  <a:off x="1152"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0080" name="Line 197"/>
              <p:cNvSpPr>
                <a:spLocks noChangeShapeType="1"/>
              </p:cNvSpPr>
              <p:nvPr/>
            </p:nvSpPr>
            <p:spPr bwMode="auto">
              <a:xfrm>
                <a:off x="864" y="1920"/>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9949" name="Line 198"/>
            <p:cNvSpPr>
              <a:spLocks noChangeShapeType="1"/>
            </p:cNvSpPr>
            <p:nvPr/>
          </p:nvSpPr>
          <p:spPr bwMode="auto">
            <a:xfrm rot="16200000" flipH="1">
              <a:off x="468" y="2642"/>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50" name="Line 199"/>
            <p:cNvSpPr>
              <a:spLocks noChangeShapeType="1"/>
            </p:cNvSpPr>
            <p:nvPr/>
          </p:nvSpPr>
          <p:spPr bwMode="auto">
            <a:xfrm rot="16200000" flipH="1">
              <a:off x="900" y="2642"/>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9951" name="Group 200"/>
            <p:cNvGrpSpPr>
              <a:grpSpLocks/>
            </p:cNvGrpSpPr>
            <p:nvPr/>
          </p:nvGrpSpPr>
          <p:grpSpPr bwMode="auto">
            <a:xfrm rot="5400000">
              <a:off x="2012" y="1268"/>
              <a:ext cx="625" cy="192"/>
              <a:chOff x="672" y="1824"/>
              <a:chExt cx="625" cy="192"/>
            </a:xfrm>
          </p:grpSpPr>
          <p:grpSp>
            <p:nvGrpSpPr>
              <p:cNvPr id="40069" name="Group 201"/>
              <p:cNvGrpSpPr>
                <a:grpSpLocks/>
              </p:cNvGrpSpPr>
              <p:nvPr/>
            </p:nvGrpSpPr>
            <p:grpSpPr bwMode="auto">
              <a:xfrm>
                <a:off x="672" y="1824"/>
                <a:ext cx="193" cy="192"/>
                <a:chOff x="672" y="1824"/>
                <a:chExt cx="193" cy="192"/>
              </a:xfrm>
            </p:grpSpPr>
            <p:sp>
              <p:nvSpPr>
                <p:cNvPr id="40074" name="Oval 202"/>
                <p:cNvSpPr>
                  <a:spLocks noChangeArrowheads="1"/>
                </p:cNvSpPr>
                <p:nvPr/>
              </p:nvSpPr>
              <p:spPr bwMode="auto">
                <a:xfrm>
                  <a:off x="672"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0075" name="Group 203"/>
                <p:cNvGrpSpPr>
                  <a:grpSpLocks/>
                </p:cNvGrpSpPr>
                <p:nvPr/>
              </p:nvGrpSpPr>
              <p:grpSpPr bwMode="auto">
                <a:xfrm>
                  <a:off x="720" y="1872"/>
                  <a:ext cx="96" cy="95"/>
                  <a:chOff x="720" y="1872"/>
                  <a:chExt cx="96" cy="95"/>
                </a:xfrm>
              </p:grpSpPr>
              <p:sp>
                <p:nvSpPr>
                  <p:cNvPr id="40076" name="Line 204"/>
                  <p:cNvSpPr>
                    <a:spLocks noChangeShapeType="1"/>
                  </p:cNvSpPr>
                  <p:nvPr/>
                </p:nvSpPr>
                <p:spPr bwMode="auto">
                  <a:xfrm>
                    <a:off x="720"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077" name="Line 205"/>
                  <p:cNvSpPr>
                    <a:spLocks noChangeShapeType="1"/>
                  </p:cNvSpPr>
                  <p:nvPr/>
                </p:nvSpPr>
                <p:spPr bwMode="auto">
                  <a:xfrm>
                    <a:off x="768" y="1872"/>
                    <a:ext cx="0" cy="95"/>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40070" name="Group 206"/>
              <p:cNvGrpSpPr>
                <a:grpSpLocks/>
              </p:cNvGrpSpPr>
              <p:nvPr/>
            </p:nvGrpSpPr>
            <p:grpSpPr bwMode="auto">
              <a:xfrm>
                <a:off x="1104" y="1824"/>
                <a:ext cx="193" cy="192"/>
                <a:chOff x="1104" y="1824"/>
                <a:chExt cx="193" cy="192"/>
              </a:xfrm>
            </p:grpSpPr>
            <p:sp>
              <p:nvSpPr>
                <p:cNvPr id="40072" name="Oval 207"/>
                <p:cNvSpPr>
                  <a:spLocks noChangeArrowheads="1"/>
                </p:cNvSpPr>
                <p:nvPr/>
              </p:nvSpPr>
              <p:spPr bwMode="auto">
                <a:xfrm>
                  <a:off x="1104"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40073" name="Line 208"/>
                <p:cNvSpPr>
                  <a:spLocks noChangeShapeType="1"/>
                </p:cNvSpPr>
                <p:nvPr/>
              </p:nvSpPr>
              <p:spPr bwMode="auto">
                <a:xfrm>
                  <a:off x="1152"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0071" name="Line 209"/>
              <p:cNvSpPr>
                <a:spLocks noChangeShapeType="1"/>
              </p:cNvSpPr>
              <p:nvPr/>
            </p:nvSpPr>
            <p:spPr bwMode="auto">
              <a:xfrm>
                <a:off x="864" y="1920"/>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9952" name="Group 210"/>
            <p:cNvGrpSpPr>
              <a:grpSpLocks/>
            </p:cNvGrpSpPr>
            <p:nvPr/>
          </p:nvGrpSpPr>
          <p:grpSpPr bwMode="auto">
            <a:xfrm>
              <a:off x="1353" y="1034"/>
              <a:ext cx="193" cy="192"/>
              <a:chOff x="672" y="1824"/>
              <a:chExt cx="193" cy="192"/>
            </a:xfrm>
          </p:grpSpPr>
          <p:sp>
            <p:nvSpPr>
              <p:cNvPr id="40065" name="Oval 211"/>
              <p:cNvSpPr>
                <a:spLocks noChangeArrowheads="1"/>
              </p:cNvSpPr>
              <p:nvPr/>
            </p:nvSpPr>
            <p:spPr bwMode="auto">
              <a:xfrm>
                <a:off x="672"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0066" name="Group 212"/>
              <p:cNvGrpSpPr>
                <a:grpSpLocks/>
              </p:cNvGrpSpPr>
              <p:nvPr/>
            </p:nvGrpSpPr>
            <p:grpSpPr bwMode="auto">
              <a:xfrm>
                <a:off x="720" y="1872"/>
                <a:ext cx="96" cy="95"/>
                <a:chOff x="720" y="1872"/>
                <a:chExt cx="96" cy="95"/>
              </a:xfrm>
            </p:grpSpPr>
            <p:sp>
              <p:nvSpPr>
                <p:cNvPr id="40067" name="Line 213"/>
                <p:cNvSpPr>
                  <a:spLocks noChangeShapeType="1"/>
                </p:cNvSpPr>
                <p:nvPr/>
              </p:nvSpPr>
              <p:spPr bwMode="auto">
                <a:xfrm>
                  <a:off x="720"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068" name="Line 214"/>
                <p:cNvSpPr>
                  <a:spLocks noChangeShapeType="1"/>
                </p:cNvSpPr>
                <p:nvPr/>
              </p:nvSpPr>
              <p:spPr bwMode="auto">
                <a:xfrm>
                  <a:off x="768" y="1872"/>
                  <a:ext cx="0" cy="95"/>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39953" name="Group 215"/>
            <p:cNvGrpSpPr>
              <a:grpSpLocks/>
            </p:cNvGrpSpPr>
            <p:nvPr/>
          </p:nvGrpSpPr>
          <p:grpSpPr bwMode="auto">
            <a:xfrm>
              <a:off x="1785" y="1034"/>
              <a:ext cx="193" cy="192"/>
              <a:chOff x="1104" y="1824"/>
              <a:chExt cx="193" cy="192"/>
            </a:xfrm>
          </p:grpSpPr>
          <p:sp>
            <p:nvSpPr>
              <p:cNvPr id="40063" name="Oval 216"/>
              <p:cNvSpPr>
                <a:spLocks noChangeArrowheads="1"/>
              </p:cNvSpPr>
              <p:nvPr/>
            </p:nvSpPr>
            <p:spPr bwMode="auto">
              <a:xfrm>
                <a:off x="1104"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40064" name="Line 217"/>
              <p:cNvSpPr>
                <a:spLocks noChangeShapeType="1"/>
              </p:cNvSpPr>
              <p:nvPr/>
            </p:nvSpPr>
            <p:spPr bwMode="auto">
              <a:xfrm>
                <a:off x="1152"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9954" name="Line 218"/>
            <p:cNvSpPr>
              <a:spLocks noChangeShapeType="1"/>
            </p:cNvSpPr>
            <p:nvPr/>
          </p:nvSpPr>
          <p:spPr bwMode="auto">
            <a:xfrm>
              <a:off x="1545" y="1130"/>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9955" name="Group 219"/>
            <p:cNvGrpSpPr>
              <a:grpSpLocks/>
            </p:cNvGrpSpPr>
            <p:nvPr/>
          </p:nvGrpSpPr>
          <p:grpSpPr bwMode="auto">
            <a:xfrm flipH="1">
              <a:off x="1788" y="1466"/>
              <a:ext cx="193" cy="192"/>
              <a:chOff x="672" y="1824"/>
              <a:chExt cx="193" cy="192"/>
            </a:xfrm>
          </p:grpSpPr>
          <p:sp>
            <p:nvSpPr>
              <p:cNvPr id="40059" name="Oval 220"/>
              <p:cNvSpPr>
                <a:spLocks noChangeArrowheads="1"/>
              </p:cNvSpPr>
              <p:nvPr/>
            </p:nvSpPr>
            <p:spPr bwMode="auto">
              <a:xfrm>
                <a:off x="672"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0060" name="Group 221"/>
              <p:cNvGrpSpPr>
                <a:grpSpLocks/>
              </p:cNvGrpSpPr>
              <p:nvPr/>
            </p:nvGrpSpPr>
            <p:grpSpPr bwMode="auto">
              <a:xfrm>
                <a:off x="720" y="1872"/>
                <a:ext cx="96" cy="95"/>
                <a:chOff x="720" y="1872"/>
                <a:chExt cx="96" cy="95"/>
              </a:xfrm>
            </p:grpSpPr>
            <p:sp>
              <p:nvSpPr>
                <p:cNvPr id="40061" name="Line 222"/>
                <p:cNvSpPr>
                  <a:spLocks noChangeShapeType="1"/>
                </p:cNvSpPr>
                <p:nvPr/>
              </p:nvSpPr>
              <p:spPr bwMode="auto">
                <a:xfrm>
                  <a:off x="720"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062" name="Line 223"/>
                <p:cNvSpPr>
                  <a:spLocks noChangeShapeType="1"/>
                </p:cNvSpPr>
                <p:nvPr/>
              </p:nvSpPr>
              <p:spPr bwMode="auto">
                <a:xfrm>
                  <a:off x="768" y="1872"/>
                  <a:ext cx="0" cy="95"/>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39956" name="Group 224"/>
            <p:cNvGrpSpPr>
              <a:grpSpLocks/>
            </p:cNvGrpSpPr>
            <p:nvPr/>
          </p:nvGrpSpPr>
          <p:grpSpPr bwMode="auto">
            <a:xfrm flipH="1">
              <a:off x="1356" y="1466"/>
              <a:ext cx="193" cy="192"/>
              <a:chOff x="1104" y="1824"/>
              <a:chExt cx="193" cy="192"/>
            </a:xfrm>
          </p:grpSpPr>
          <p:sp>
            <p:nvSpPr>
              <p:cNvPr id="40057" name="Oval 225"/>
              <p:cNvSpPr>
                <a:spLocks noChangeArrowheads="1"/>
              </p:cNvSpPr>
              <p:nvPr/>
            </p:nvSpPr>
            <p:spPr bwMode="auto">
              <a:xfrm>
                <a:off x="1104"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40058" name="Line 226"/>
              <p:cNvSpPr>
                <a:spLocks noChangeShapeType="1"/>
              </p:cNvSpPr>
              <p:nvPr/>
            </p:nvSpPr>
            <p:spPr bwMode="auto">
              <a:xfrm>
                <a:off x="1152"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9957" name="Line 227"/>
            <p:cNvSpPr>
              <a:spLocks noChangeShapeType="1"/>
            </p:cNvSpPr>
            <p:nvPr/>
          </p:nvSpPr>
          <p:spPr bwMode="auto">
            <a:xfrm flipH="1">
              <a:off x="1549" y="1562"/>
              <a:ext cx="240" cy="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58" name="Line 228"/>
            <p:cNvSpPr>
              <a:spLocks noChangeShapeType="1"/>
            </p:cNvSpPr>
            <p:nvPr/>
          </p:nvSpPr>
          <p:spPr bwMode="auto">
            <a:xfrm rot="16200000" flipH="1">
              <a:off x="1329" y="1349"/>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59" name="Line 229"/>
            <p:cNvSpPr>
              <a:spLocks noChangeShapeType="1"/>
            </p:cNvSpPr>
            <p:nvPr/>
          </p:nvSpPr>
          <p:spPr bwMode="auto">
            <a:xfrm rot="16200000" flipH="1">
              <a:off x="1761" y="1346"/>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9960" name="Group 230"/>
            <p:cNvGrpSpPr>
              <a:grpSpLocks/>
            </p:cNvGrpSpPr>
            <p:nvPr/>
          </p:nvGrpSpPr>
          <p:grpSpPr bwMode="auto">
            <a:xfrm>
              <a:off x="492" y="1034"/>
              <a:ext cx="628" cy="624"/>
              <a:chOff x="672" y="1824"/>
              <a:chExt cx="628" cy="624"/>
            </a:xfrm>
          </p:grpSpPr>
          <p:grpSp>
            <p:nvGrpSpPr>
              <p:cNvPr id="40036" name="Group 231"/>
              <p:cNvGrpSpPr>
                <a:grpSpLocks/>
              </p:cNvGrpSpPr>
              <p:nvPr/>
            </p:nvGrpSpPr>
            <p:grpSpPr bwMode="auto">
              <a:xfrm>
                <a:off x="672" y="1824"/>
                <a:ext cx="193" cy="192"/>
                <a:chOff x="672" y="1824"/>
                <a:chExt cx="193" cy="192"/>
              </a:xfrm>
            </p:grpSpPr>
            <p:sp>
              <p:nvSpPr>
                <p:cNvPr id="40053" name="Oval 232"/>
                <p:cNvSpPr>
                  <a:spLocks noChangeArrowheads="1"/>
                </p:cNvSpPr>
                <p:nvPr/>
              </p:nvSpPr>
              <p:spPr bwMode="auto">
                <a:xfrm>
                  <a:off x="672"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0054" name="Group 233"/>
                <p:cNvGrpSpPr>
                  <a:grpSpLocks/>
                </p:cNvGrpSpPr>
                <p:nvPr/>
              </p:nvGrpSpPr>
              <p:grpSpPr bwMode="auto">
                <a:xfrm>
                  <a:off x="720" y="1872"/>
                  <a:ext cx="96" cy="95"/>
                  <a:chOff x="720" y="1872"/>
                  <a:chExt cx="96" cy="95"/>
                </a:xfrm>
              </p:grpSpPr>
              <p:sp>
                <p:nvSpPr>
                  <p:cNvPr id="40055" name="Line 234"/>
                  <p:cNvSpPr>
                    <a:spLocks noChangeShapeType="1"/>
                  </p:cNvSpPr>
                  <p:nvPr/>
                </p:nvSpPr>
                <p:spPr bwMode="auto">
                  <a:xfrm>
                    <a:off x="720"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056" name="Line 235"/>
                  <p:cNvSpPr>
                    <a:spLocks noChangeShapeType="1"/>
                  </p:cNvSpPr>
                  <p:nvPr/>
                </p:nvSpPr>
                <p:spPr bwMode="auto">
                  <a:xfrm>
                    <a:off x="768" y="1872"/>
                    <a:ext cx="0" cy="95"/>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40037" name="Group 236"/>
              <p:cNvGrpSpPr>
                <a:grpSpLocks/>
              </p:cNvGrpSpPr>
              <p:nvPr/>
            </p:nvGrpSpPr>
            <p:grpSpPr bwMode="auto">
              <a:xfrm>
                <a:off x="1104" y="1824"/>
                <a:ext cx="193" cy="192"/>
                <a:chOff x="1104" y="1824"/>
                <a:chExt cx="193" cy="192"/>
              </a:xfrm>
            </p:grpSpPr>
            <p:sp>
              <p:nvSpPr>
                <p:cNvPr id="40051" name="Oval 237"/>
                <p:cNvSpPr>
                  <a:spLocks noChangeArrowheads="1"/>
                </p:cNvSpPr>
                <p:nvPr/>
              </p:nvSpPr>
              <p:spPr bwMode="auto">
                <a:xfrm>
                  <a:off x="1104"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40052" name="Line 238"/>
                <p:cNvSpPr>
                  <a:spLocks noChangeShapeType="1"/>
                </p:cNvSpPr>
                <p:nvPr/>
              </p:nvSpPr>
              <p:spPr bwMode="auto">
                <a:xfrm>
                  <a:off x="1152"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0038" name="Line 239"/>
              <p:cNvSpPr>
                <a:spLocks noChangeShapeType="1"/>
              </p:cNvSpPr>
              <p:nvPr/>
            </p:nvSpPr>
            <p:spPr bwMode="auto">
              <a:xfrm>
                <a:off x="864" y="1920"/>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0039" name="Group 240"/>
              <p:cNvGrpSpPr>
                <a:grpSpLocks/>
              </p:cNvGrpSpPr>
              <p:nvPr/>
            </p:nvGrpSpPr>
            <p:grpSpPr bwMode="auto">
              <a:xfrm flipH="1">
                <a:off x="675" y="2256"/>
                <a:ext cx="625" cy="192"/>
                <a:chOff x="672" y="1824"/>
                <a:chExt cx="625" cy="192"/>
              </a:xfrm>
            </p:grpSpPr>
            <p:grpSp>
              <p:nvGrpSpPr>
                <p:cNvPr id="40042" name="Group 241"/>
                <p:cNvGrpSpPr>
                  <a:grpSpLocks/>
                </p:cNvGrpSpPr>
                <p:nvPr/>
              </p:nvGrpSpPr>
              <p:grpSpPr bwMode="auto">
                <a:xfrm>
                  <a:off x="672" y="1824"/>
                  <a:ext cx="193" cy="192"/>
                  <a:chOff x="672" y="1824"/>
                  <a:chExt cx="193" cy="192"/>
                </a:xfrm>
              </p:grpSpPr>
              <p:sp>
                <p:nvSpPr>
                  <p:cNvPr id="40047" name="Oval 242"/>
                  <p:cNvSpPr>
                    <a:spLocks noChangeArrowheads="1"/>
                  </p:cNvSpPr>
                  <p:nvPr/>
                </p:nvSpPr>
                <p:spPr bwMode="auto">
                  <a:xfrm>
                    <a:off x="672"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0048" name="Group 243"/>
                  <p:cNvGrpSpPr>
                    <a:grpSpLocks/>
                  </p:cNvGrpSpPr>
                  <p:nvPr/>
                </p:nvGrpSpPr>
                <p:grpSpPr bwMode="auto">
                  <a:xfrm>
                    <a:off x="720" y="1872"/>
                    <a:ext cx="96" cy="95"/>
                    <a:chOff x="720" y="1872"/>
                    <a:chExt cx="96" cy="95"/>
                  </a:xfrm>
                </p:grpSpPr>
                <p:sp>
                  <p:nvSpPr>
                    <p:cNvPr id="40049" name="Line 244"/>
                    <p:cNvSpPr>
                      <a:spLocks noChangeShapeType="1"/>
                    </p:cNvSpPr>
                    <p:nvPr/>
                  </p:nvSpPr>
                  <p:spPr bwMode="auto">
                    <a:xfrm>
                      <a:off x="720"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050" name="Line 245"/>
                    <p:cNvSpPr>
                      <a:spLocks noChangeShapeType="1"/>
                    </p:cNvSpPr>
                    <p:nvPr/>
                  </p:nvSpPr>
                  <p:spPr bwMode="auto">
                    <a:xfrm>
                      <a:off x="768" y="1872"/>
                      <a:ext cx="0" cy="95"/>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40043" name="Group 246"/>
                <p:cNvGrpSpPr>
                  <a:grpSpLocks/>
                </p:cNvGrpSpPr>
                <p:nvPr/>
              </p:nvGrpSpPr>
              <p:grpSpPr bwMode="auto">
                <a:xfrm>
                  <a:off x="1104" y="1824"/>
                  <a:ext cx="193" cy="192"/>
                  <a:chOff x="1104" y="1824"/>
                  <a:chExt cx="193" cy="192"/>
                </a:xfrm>
              </p:grpSpPr>
              <p:sp>
                <p:nvSpPr>
                  <p:cNvPr id="40045" name="Oval 247"/>
                  <p:cNvSpPr>
                    <a:spLocks noChangeArrowheads="1"/>
                  </p:cNvSpPr>
                  <p:nvPr/>
                </p:nvSpPr>
                <p:spPr bwMode="auto">
                  <a:xfrm>
                    <a:off x="1104"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40046" name="Line 248"/>
                  <p:cNvSpPr>
                    <a:spLocks noChangeShapeType="1"/>
                  </p:cNvSpPr>
                  <p:nvPr/>
                </p:nvSpPr>
                <p:spPr bwMode="auto">
                  <a:xfrm>
                    <a:off x="1152"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0044" name="Line 249"/>
                <p:cNvSpPr>
                  <a:spLocks noChangeShapeType="1"/>
                </p:cNvSpPr>
                <p:nvPr/>
              </p:nvSpPr>
              <p:spPr bwMode="auto">
                <a:xfrm>
                  <a:off x="864" y="1920"/>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0040" name="Line 250"/>
              <p:cNvSpPr>
                <a:spLocks noChangeShapeType="1"/>
              </p:cNvSpPr>
              <p:nvPr/>
            </p:nvSpPr>
            <p:spPr bwMode="auto">
              <a:xfrm rot="16200000" flipH="1">
                <a:off x="648" y="2139"/>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041" name="Line 251"/>
              <p:cNvSpPr>
                <a:spLocks noChangeShapeType="1"/>
              </p:cNvSpPr>
              <p:nvPr/>
            </p:nvSpPr>
            <p:spPr bwMode="auto">
              <a:xfrm rot="16200000" flipH="1">
                <a:off x="1080" y="2136"/>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9961" name="Line 252"/>
            <p:cNvSpPr>
              <a:spLocks noChangeShapeType="1"/>
            </p:cNvSpPr>
            <p:nvPr/>
          </p:nvSpPr>
          <p:spPr bwMode="auto">
            <a:xfrm>
              <a:off x="1116" y="1130"/>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62" name="Line 253"/>
            <p:cNvSpPr>
              <a:spLocks noChangeShapeType="1"/>
            </p:cNvSpPr>
            <p:nvPr/>
          </p:nvSpPr>
          <p:spPr bwMode="auto">
            <a:xfrm>
              <a:off x="1113" y="1559"/>
              <a:ext cx="240" cy="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63" name="Line 254"/>
            <p:cNvSpPr>
              <a:spLocks noChangeShapeType="1"/>
            </p:cNvSpPr>
            <p:nvPr/>
          </p:nvSpPr>
          <p:spPr bwMode="auto">
            <a:xfrm>
              <a:off x="1989" y="1130"/>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64" name="Line 255"/>
            <p:cNvSpPr>
              <a:spLocks noChangeShapeType="1"/>
            </p:cNvSpPr>
            <p:nvPr/>
          </p:nvSpPr>
          <p:spPr bwMode="auto">
            <a:xfrm>
              <a:off x="1989" y="1580"/>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9965" name="Group 256"/>
            <p:cNvGrpSpPr>
              <a:grpSpLocks/>
            </p:cNvGrpSpPr>
            <p:nvPr/>
          </p:nvGrpSpPr>
          <p:grpSpPr bwMode="auto">
            <a:xfrm rot="5400000">
              <a:off x="2021" y="2132"/>
              <a:ext cx="625" cy="192"/>
              <a:chOff x="672" y="1824"/>
              <a:chExt cx="625" cy="192"/>
            </a:xfrm>
          </p:grpSpPr>
          <p:grpSp>
            <p:nvGrpSpPr>
              <p:cNvPr id="40027" name="Group 257"/>
              <p:cNvGrpSpPr>
                <a:grpSpLocks/>
              </p:cNvGrpSpPr>
              <p:nvPr/>
            </p:nvGrpSpPr>
            <p:grpSpPr bwMode="auto">
              <a:xfrm>
                <a:off x="672" y="1824"/>
                <a:ext cx="193" cy="192"/>
                <a:chOff x="672" y="1824"/>
                <a:chExt cx="193" cy="192"/>
              </a:xfrm>
            </p:grpSpPr>
            <p:sp>
              <p:nvSpPr>
                <p:cNvPr id="40032" name="Oval 258"/>
                <p:cNvSpPr>
                  <a:spLocks noChangeArrowheads="1"/>
                </p:cNvSpPr>
                <p:nvPr/>
              </p:nvSpPr>
              <p:spPr bwMode="auto">
                <a:xfrm>
                  <a:off x="672"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0033" name="Group 259"/>
                <p:cNvGrpSpPr>
                  <a:grpSpLocks/>
                </p:cNvGrpSpPr>
                <p:nvPr/>
              </p:nvGrpSpPr>
              <p:grpSpPr bwMode="auto">
                <a:xfrm>
                  <a:off x="720" y="1872"/>
                  <a:ext cx="96" cy="95"/>
                  <a:chOff x="720" y="1872"/>
                  <a:chExt cx="96" cy="95"/>
                </a:xfrm>
              </p:grpSpPr>
              <p:sp>
                <p:nvSpPr>
                  <p:cNvPr id="40034" name="Line 260"/>
                  <p:cNvSpPr>
                    <a:spLocks noChangeShapeType="1"/>
                  </p:cNvSpPr>
                  <p:nvPr/>
                </p:nvSpPr>
                <p:spPr bwMode="auto">
                  <a:xfrm>
                    <a:off x="720"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035" name="Line 261"/>
                  <p:cNvSpPr>
                    <a:spLocks noChangeShapeType="1"/>
                  </p:cNvSpPr>
                  <p:nvPr/>
                </p:nvSpPr>
                <p:spPr bwMode="auto">
                  <a:xfrm>
                    <a:off x="768" y="1872"/>
                    <a:ext cx="0" cy="95"/>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40028" name="Group 262"/>
              <p:cNvGrpSpPr>
                <a:grpSpLocks/>
              </p:cNvGrpSpPr>
              <p:nvPr/>
            </p:nvGrpSpPr>
            <p:grpSpPr bwMode="auto">
              <a:xfrm>
                <a:off x="1104" y="1824"/>
                <a:ext cx="193" cy="192"/>
                <a:chOff x="1104" y="1824"/>
                <a:chExt cx="193" cy="192"/>
              </a:xfrm>
            </p:grpSpPr>
            <p:sp>
              <p:nvSpPr>
                <p:cNvPr id="40030" name="Oval 263"/>
                <p:cNvSpPr>
                  <a:spLocks noChangeArrowheads="1"/>
                </p:cNvSpPr>
                <p:nvPr/>
              </p:nvSpPr>
              <p:spPr bwMode="auto">
                <a:xfrm>
                  <a:off x="1104"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40031" name="Line 264"/>
                <p:cNvSpPr>
                  <a:spLocks noChangeShapeType="1"/>
                </p:cNvSpPr>
                <p:nvPr/>
              </p:nvSpPr>
              <p:spPr bwMode="auto">
                <a:xfrm>
                  <a:off x="1152"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0029" name="Line 265"/>
              <p:cNvSpPr>
                <a:spLocks noChangeShapeType="1"/>
              </p:cNvSpPr>
              <p:nvPr/>
            </p:nvSpPr>
            <p:spPr bwMode="auto">
              <a:xfrm>
                <a:off x="864" y="1920"/>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9966" name="Group 266"/>
            <p:cNvGrpSpPr>
              <a:grpSpLocks/>
            </p:cNvGrpSpPr>
            <p:nvPr/>
          </p:nvGrpSpPr>
          <p:grpSpPr bwMode="auto">
            <a:xfrm>
              <a:off x="1362" y="1898"/>
              <a:ext cx="193" cy="192"/>
              <a:chOff x="672" y="1824"/>
              <a:chExt cx="193" cy="192"/>
            </a:xfrm>
          </p:grpSpPr>
          <p:sp>
            <p:nvSpPr>
              <p:cNvPr id="40023" name="Oval 267"/>
              <p:cNvSpPr>
                <a:spLocks noChangeArrowheads="1"/>
              </p:cNvSpPr>
              <p:nvPr/>
            </p:nvSpPr>
            <p:spPr bwMode="auto">
              <a:xfrm>
                <a:off x="672"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0024" name="Group 268"/>
              <p:cNvGrpSpPr>
                <a:grpSpLocks/>
              </p:cNvGrpSpPr>
              <p:nvPr/>
            </p:nvGrpSpPr>
            <p:grpSpPr bwMode="auto">
              <a:xfrm>
                <a:off x="720" y="1872"/>
                <a:ext cx="96" cy="95"/>
                <a:chOff x="720" y="1872"/>
                <a:chExt cx="96" cy="95"/>
              </a:xfrm>
            </p:grpSpPr>
            <p:sp>
              <p:nvSpPr>
                <p:cNvPr id="40025" name="Line 269"/>
                <p:cNvSpPr>
                  <a:spLocks noChangeShapeType="1"/>
                </p:cNvSpPr>
                <p:nvPr/>
              </p:nvSpPr>
              <p:spPr bwMode="auto">
                <a:xfrm>
                  <a:off x="720"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026" name="Line 270"/>
                <p:cNvSpPr>
                  <a:spLocks noChangeShapeType="1"/>
                </p:cNvSpPr>
                <p:nvPr/>
              </p:nvSpPr>
              <p:spPr bwMode="auto">
                <a:xfrm>
                  <a:off x="768" y="1872"/>
                  <a:ext cx="0" cy="95"/>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39967" name="Group 271"/>
            <p:cNvGrpSpPr>
              <a:grpSpLocks/>
            </p:cNvGrpSpPr>
            <p:nvPr/>
          </p:nvGrpSpPr>
          <p:grpSpPr bwMode="auto">
            <a:xfrm>
              <a:off x="1794" y="1898"/>
              <a:ext cx="193" cy="192"/>
              <a:chOff x="1104" y="1824"/>
              <a:chExt cx="193" cy="192"/>
            </a:xfrm>
          </p:grpSpPr>
          <p:sp>
            <p:nvSpPr>
              <p:cNvPr id="40021" name="Oval 272"/>
              <p:cNvSpPr>
                <a:spLocks noChangeArrowheads="1"/>
              </p:cNvSpPr>
              <p:nvPr/>
            </p:nvSpPr>
            <p:spPr bwMode="auto">
              <a:xfrm>
                <a:off x="1104"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40022" name="Line 273"/>
              <p:cNvSpPr>
                <a:spLocks noChangeShapeType="1"/>
              </p:cNvSpPr>
              <p:nvPr/>
            </p:nvSpPr>
            <p:spPr bwMode="auto">
              <a:xfrm>
                <a:off x="1152"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9968" name="Line 274"/>
            <p:cNvSpPr>
              <a:spLocks noChangeShapeType="1"/>
            </p:cNvSpPr>
            <p:nvPr/>
          </p:nvSpPr>
          <p:spPr bwMode="auto">
            <a:xfrm>
              <a:off x="1554" y="1994"/>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9969" name="Group 275"/>
            <p:cNvGrpSpPr>
              <a:grpSpLocks/>
            </p:cNvGrpSpPr>
            <p:nvPr/>
          </p:nvGrpSpPr>
          <p:grpSpPr bwMode="auto">
            <a:xfrm flipH="1">
              <a:off x="1797" y="2330"/>
              <a:ext cx="193" cy="192"/>
              <a:chOff x="672" y="1824"/>
              <a:chExt cx="193" cy="192"/>
            </a:xfrm>
          </p:grpSpPr>
          <p:sp>
            <p:nvSpPr>
              <p:cNvPr id="40017" name="Oval 276"/>
              <p:cNvSpPr>
                <a:spLocks noChangeArrowheads="1"/>
              </p:cNvSpPr>
              <p:nvPr/>
            </p:nvSpPr>
            <p:spPr bwMode="auto">
              <a:xfrm>
                <a:off x="672"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0018" name="Group 277"/>
              <p:cNvGrpSpPr>
                <a:grpSpLocks/>
              </p:cNvGrpSpPr>
              <p:nvPr/>
            </p:nvGrpSpPr>
            <p:grpSpPr bwMode="auto">
              <a:xfrm>
                <a:off x="720" y="1872"/>
                <a:ext cx="96" cy="95"/>
                <a:chOff x="720" y="1872"/>
                <a:chExt cx="96" cy="95"/>
              </a:xfrm>
            </p:grpSpPr>
            <p:sp>
              <p:nvSpPr>
                <p:cNvPr id="40019" name="Line 278"/>
                <p:cNvSpPr>
                  <a:spLocks noChangeShapeType="1"/>
                </p:cNvSpPr>
                <p:nvPr/>
              </p:nvSpPr>
              <p:spPr bwMode="auto">
                <a:xfrm>
                  <a:off x="720"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020" name="Line 279"/>
                <p:cNvSpPr>
                  <a:spLocks noChangeShapeType="1"/>
                </p:cNvSpPr>
                <p:nvPr/>
              </p:nvSpPr>
              <p:spPr bwMode="auto">
                <a:xfrm>
                  <a:off x="768" y="1872"/>
                  <a:ext cx="0" cy="95"/>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39970" name="Group 280"/>
            <p:cNvGrpSpPr>
              <a:grpSpLocks/>
            </p:cNvGrpSpPr>
            <p:nvPr/>
          </p:nvGrpSpPr>
          <p:grpSpPr bwMode="auto">
            <a:xfrm flipH="1">
              <a:off x="1365" y="2330"/>
              <a:ext cx="193" cy="192"/>
              <a:chOff x="1104" y="1824"/>
              <a:chExt cx="193" cy="192"/>
            </a:xfrm>
          </p:grpSpPr>
          <p:sp>
            <p:nvSpPr>
              <p:cNvPr id="40015" name="Oval 281"/>
              <p:cNvSpPr>
                <a:spLocks noChangeArrowheads="1"/>
              </p:cNvSpPr>
              <p:nvPr/>
            </p:nvSpPr>
            <p:spPr bwMode="auto">
              <a:xfrm>
                <a:off x="1104"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40016" name="Line 282"/>
              <p:cNvSpPr>
                <a:spLocks noChangeShapeType="1"/>
              </p:cNvSpPr>
              <p:nvPr/>
            </p:nvSpPr>
            <p:spPr bwMode="auto">
              <a:xfrm>
                <a:off x="1152"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9971" name="Line 283"/>
            <p:cNvSpPr>
              <a:spLocks noChangeShapeType="1"/>
            </p:cNvSpPr>
            <p:nvPr/>
          </p:nvSpPr>
          <p:spPr bwMode="auto">
            <a:xfrm flipH="1">
              <a:off x="1558" y="2426"/>
              <a:ext cx="240" cy="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72" name="Line 284"/>
            <p:cNvSpPr>
              <a:spLocks noChangeShapeType="1"/>
            </p:cNvSpPr>
            <p:nvPr/>
          </p:nvSpPr>
          <p:spPr bwMode="auto">
            <a:xfrm rot="16200000" flipH="1">
              <a:off x="1338" y="2213"/>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73" name="Line 285"/>
            <p:cNvSpPr>
              <a:spLocks noChangeShapeType="1"/>
            </p:cNvSpPr>
            <p:nvPr/>
          </p:nvSpPr>
          <p:spPr bwMode="auto">
            <a:xfrm rot="16200000" flipH="1">
              <a:off x="1770" y="2210"/>
              <a:ext cx="240" cy="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9974" name="Group 286"/>
            <p:cNvGrpSpPr>
              <a:grpSpLocks/>
            </p:cNvGrpSpPr>
            <p:nvPr/>
          </p:nvGrpSpPr>
          <p:grpSpPr bwMode="auto">
            <a:xfrm>
              <a:off x="501" y="1898"/>
              <a:ext cx="193" cy="192"/>
              <a:chOff x="672" y="1824"/>
              <a:chExt cx="193" cy="192"/>
            </a:xfrm>
          </p:grpSpPr>
          <p:sp>
            <p:nvSpPr>
              <p:cNvPr id="40011" name="Oval 287"/>
              <p:cNvSpPr>
                <a:spLocks noChangeArrowheads="1"/>
              </p:cNvSpPr>
              <p:nvPr/>
            </p:nvSpPr>
            <p:spPr bwMode="auto">
              <a:xfrm>
                <a:off x="672"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0012" name="Group 288"/>
              <p:cNvGrpSpPr>
                <a:grpSpLocks/>
              </p:cNvGrpSpPr>
              <p:nvPr/>
            </p:nvGrpSpPr>
            <p:grpSpPr bwMode="auto">
              <a:xfrm>
                <a:off x="720" y="1872"/>
                <a:ext cx="96" cy="95"/>
                <a:chOff x="720" y="1872"/>
                <a:chExt cx="96" cy="95"/>
              </a:xfrm>
            </p:grpSpPr>
            <p:sp>
              <p:nvSpPr>
                <p:cNvPr id="40013" name="Line 289"/>
                <p:cNvSpPr>
                  <a:spLocks noChangeShapeType="1"/>
                </p:cNvSpPr>
                <p:nvPr/>
              </p:nvSpPr>
              <p:spPr bwMode="auto">
                <a:xfrm>
                  <a:off x="720"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014" name="Line 290"/>
                <p:cNvSpPr>
                  <a:spLocks noChangeShapeType="1"/>
                </p:cNvSpPr>
                <p:nvPr/>
              </p:nvSpPr>
              <p:spPr bwMode="auto">
                <a:xfrm>
                  <a:off x="768" y="1872"/>
                  <a:ext cx="0" cy="95"/>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39975" name="Group 291"/>
            <p:cNvGrpSpPr>
              <a:grpSpLocks/>
            </p:cNvGrpSpPr>
            <p:nvPr/>
          </p:nvGrpSpPr>
          <p:grpSpPr bwMode="auto">
            <a:xfrm>
              <a:off x="933" y="1898"/>
              <a:ext cx="193" cy="192"/>
              <a:chOff x="1104" y="1824"/>
              <a:chExt cx="193" cy="192"/>
            </a:xfrm>
          </p:grpSpPr>
          <p:sp>
            <p:nvSpPr>
              <p:cNvPr id="40009" name="Oval 292"/>
              <p:cNvSpPr>
                <a:spLocks noChangeArrowheads="1"/>
              </p:cNvSpPr>
              <p:nvPr/>
            </p:nvSpPr>
            <p:spPr bwMode="auto">
              <a:xfrm>
                <a:off x="1104"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40010" name="Line 293"/>
              <p:cNvSpPr>
                <a:spLocks noChangeShapeType="1"/>
              </p:cNvSpPr>
              <p:nvPr/>
            </p:nvSpPr>
            <p:spPr bwMode="auto">
              <a:xfrm>
                <a:off x="1152"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9976" name="Line 294"/>
            <p:cNvSpPr>
              <a:spLocks noChangeShapeType="1"/>
            </p:cNvSpPr>
            <p:nvPr/>
          </p:nvSpPr>
          <p:spPr bwMode="auto">
            <a:xfrm>
              <a:off x="693" y="1994"/>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9977" name="Group 295"/>
            <p:cNvGrpSpPr>
              <a:grpSpLocks/>
            </p:cNvGrpSpPr>
            <p:nvPr/>
          </p:nvGrpSpPr>
          <p:grpSpPr bwMode="auto">
            <a:xfrm flipH="1">
              <a:off x="504" y="2330"/>
              <a:ext cx="625" cy="192"/>
              <a:chOff x="672" y="1824"/>
              <a:chExt cx="625" cy="192"/>
            </a:xfrm>
          </p:grpSpPr>
          <p:grpSp>
            <p:nvGrpSpPr>
              <p:cNvPr id="40000" name="Group 296"/>
              <p:cNvGrpSpPr>
                <a:grpSpLocks/>
              </p:cNvGrpSpPr>
              <p:nvPr/>
            </p:nvGrpSpPr>
            <p:grpSpPr bwMode="auto">
              <a:xfrm>
                <a:off x="672" y="1824"/>
                <a:ext cx="193" cy="192"/>
                <a:chOff x="672" y="1824"/>
                <a:chExt cx="193" cy="192"/>
              </a:xfrm>
            </p:grpSpPr>
            <p:sp>
              <p:nvSpPr>
                <p:cNvPr id="40005" name="Oval 297"/>
                <p:cNvSpPr>
                  <a:spLocks noChangeArrowheads="1"/>
                </p:cNvSpPr>
                <p:nvPr/>
              </p:nvSpPr>
              <p:spPr bwMode="auto">
                <a:xfrm>
                  <a:off x="672"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0006" name="Group 298"/>
                <p:cNvGrpSpPr>
                  <a:grpSpLocks/>
                </p:cNvGrpSpPr>
                <p:nvPr/>
              </p:nvGrpSpPr>
              <p:grpSpPr bwMode="auto">
                <a:xfrm>
                  <a:off x="720" y="1872"/>
                  <a:ext cx="96" cy="95"/>
                  <a:chOff x="720" y="1872"/>
                  <a:chExt cx="96" cy="95"/>
                </a:xfrm>
              </p:grpSpPr>
              <p:sp>
                <p:nvSpPr>
                  <p:cNvPr id="40007" name="Line 299"/>
                  <p:cNvSpPr>
                    <a:spLocks noChangeShapeType="1"/>
                  </p:cNvSpPr>
                  <p:nvPr/>
                </p:nvSpPr>
                <p:spPr bwMode="auto">
                  <a:xfrm>
                    <a:off x="720"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008" name="Line 300"/>
                  <p:cNvSpPr>
                    <a:spLocks noChangeShapeType="1"/>
                  </p:cNvSpPr>
                  <p:nvPr/>
                </p:nvSpPr>
                <p:spPr bwMode="auto">
                  <a:xfrm>
                    <a:off x="768" y="1872"/>
                    <a:ext cx="0" cy="95"/>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40001" name="Group 301"/>
              <p:cNvGrpSpPr>
                <a:grpSpLocks/>
              </p:cNvGrpSpPr>
              <p:nvPr/>
            </p:nvGrpSpPr>
            <p:grpSpPr bwMode="auto">
              <a:xfrm>
                <a:off x="1104" y="1824"/>
                <a:ext cx="193" cy="192"/>
                <a:chOff x="1104" y="1824"/>
                <a:chExt cx="193" cy="192"/>
              </a:xfrm>
            </p:grpSpPr>
            <p:sp>
              <p:nvSpPr>
                <p:cNvPr id="40003" name="Oval 302"/>
                <p:cNvSpPr>
                  <a:spLocks noChangeArrowheads="1"/>
                </p:cNvSpPr>
                <p:nvPr/>
              </p:nvSpPr>
              <p:spPr bwMode="auto">
                <a:xfrm>
                  <a:off x="1104" y="1824"/>
                  <a:ext cx="193" cy="192"/>
                </a:xfrm>
                <a:prstGeom prst="ellipse">
                  <a:avLst/>
                </a:prstGeom>
                <a:solidFill>
                  <a:srgbClr val="0000FF"/>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40004" name="Line 303"/>
                <p:cNvSpPr>
                  <a:spLocks noChangeShapeType="1"/>
                </p:cNvSpPr>
                <p:nvPr/>
              </p:nvSpPr>
              <p:spPr bwMode="auto">
                <a:xfrm>
                  <a:off x="1152" y="1920"/>
                  <a:ext cx="96"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0002" name="Line 304"/>
              <p:cNvSpPr>
                <a:spLocks noChangeShapeType="1"/>
              </p:cNvSpPr>
              <p:nvPr/>
            </p:nvSpPr>
            <p:spPr bwMode="auto">
              <a:xfrm>
                <a:off x="864" y="1920"/>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9978" name="Line 305"/>
            <p:cNvSpPr>
              <a:spLocks noChangeShapeType="1"/>
            </p:cNvSpPr>
            <p:nvPr/>
          </p:nvSpPr>
          <p:spPr bwMode="auto">
            <a:xfrm rot="16200000" flipH="1">
              <a:off x="477" y="2213"/>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79" name="Line 306"/>
            <p:cNvSpPr>
              <a:spLocks noChangeShapeType="1"/>
            </p:cNvSpPr>
            <p:nvPr/>
          </p:nvSpPr>
          <p:spPr bwMode="auto">
            <a:xfrm rot="16200000" flipH="1">
              <a:off x="909" y="2210"/>
              <a:ext cx="240" cy="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80" name="Line 307"/>
            <p:cNvSpPr>
              <a:spLocks noChangeShapeType="1"/>
            </p:cNvSpPr>
            <p:nvPr/>
          </p:nvSpPr>
          <p:spPr bwMode="auto">
            <a:xfrm>
              <a:off x="1125" y="1994"/>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81" name="Line 308"/>
            <p:cNvSpPr>
              <a:spLocks noChangeShapeType="1"/>
            </p:cNvSpPr>
            <p:nvPr/>
          </p:nvSpPr>
          <p:spPr bwMode="auto">
            <a:xfrm>
              <a:off x="1122" y="2423"/>
              <a:ext cx="240" cy="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82" name="Line 309"/>
            <p:cNvSpPr>
              <a:spLocks noChangeShapeType="1"/>
            </p:cNvSpPr>
            <p:nvPr/>
          </p:nvSpPr>
          <p:spPr bwMode="auto">
            <a:xfrm>
              <a:off x="1998" y="1994"/>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83" name="Line 310"/>
            <p:cNvSpPr>
              <a:spLocks noChangeShapeType="1"/>
            </p:cNvSpPr>
            <p:nvPr/>
          </p:nvSpPr>
          <p:spPr bwMode="auto">
            <a:xfrm>
              <a:off x="1998" y="2444"/>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84" name="Line 311"/>
            <p:cNvSpPr>
              <a:spLocks noChangeShapeType="1"/>
            </p:cNvSpPr>
            <p:nvPr/>
          </p:nvSpPr>
          <p:spPr bwMode="auto">
            <a:xfrm rot="16200000" flipH="1">
              <a:off x="468" y="1778"/>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85" name="Line 312"/>
            <p:cNvSpPr>
              <a:spLocks noChangeShapeType="1"/>
            </p:cNvSpPr>
            <p:nvPr/>
          </p:nvSpPr>
          <p:spPr bwMode="auto">
            <a:xfrm rot="16200000" flipH="1">
              <a:off x="900" y="1778"/>
              <a:ext cx="240" cy="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86" name="Line 313"/>
            <p:cNvSpPr>
              <a:spLocks noChangeShapeType="1"/>
            </p:cNvSpPr>
            <p:nvPr/>
          </p:nvSpPr>
          <p:spPr bwMode="auto">
            <a:xfrm rot="16200000" flipH="1">
              <a:off x="1332" y="1778"/>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87" name="Line 314"/>
            <p:cNvSpPr>
              <a:spLocks noChangeShapeType="1"/>
            </p:cNvSpPr>
            <p:nvPr/>
          </p:nvSpPr>
          <p:spPr bwMode="auto">
            <a:xfrm rot="16200000" flipH="1">
              <a:off x="1764" y="1778"/>
              <a:ext cx="240" cy="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88" name="Line 315"/>
            <p:cNvSpPr>
              <a:spLocks noChangeShapeType="1"/>
            </p:cNvSpPr>
            <p:nvPr/>
          </p:nvSpPr>
          <p:spPr bwMode="auto">
            <a:xfrm rot="16200000" flipH="1">
              <a:off x="2196" y="1787"/>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89" name="Line 316"/>
            <p:cNvSpPr>
              <a:spLocks noChangeShapeType="1"/>
            </p:cNvSpPr>
            <p:nvPr/>
          </p:nvSpPr>
          <p:spPr bwMode="auto">
            <a:xfrm rot="16200000" flipH="1">
              <a:off x="2214" y="2660"/>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90" name="Line 317"/>
            <p:cNvSpPr>
              <a:spLocks noChangeShapeType="1"/>
            </p:cNvSpPr>
            <p:nvPr/>
          </p:nvSpPr>
          <p:spPr bwMode="auto">
            <a:xfrm>
              <a:off x="1980" y="2858"/>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991" name="Text Box 318"/>
            <p:cNvSpPr txBox="1">
              <a:spLocks noChangeArrowheads="1"/>
            </p:cNvSpPr>
            <p:nvPr/>
          </p:nvSpPr>
          <p:spPr bwMode="auto">
            <a:xfrm>
              <a:off x="1212" y="165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b="0">
                  <a:latin typeface="微软雅黑" panose="020B0503020204020204" pitchFamily="34" charset="-122"/>
                </a:rPr>
                <a:t>A</a:t>
              </a:r>
            </a:p>
          </p:txBody>
        </p:sp>
        <p:sp>
          <p:nvSpPr>
            <p:cNvPr id="39992" name="Text Box 319"/>
            <p:cNvSpPr txBox="1">
              <a:spLocks noChangeArrowheads="1"/>
            </p:cNvSpPr>
            <p:nvPr/>
          </p:nvSpPr>
          <p:spPr bwMode="auto">
            <a:xfrm>
              <a:off x="732" y="1207"/>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b="0">
                  <a:latin typeface="微软雅黑" panose="020B0503020204020204" pitchFamily="34" charset="-122"/>
                </a:rPr>
                <a:t>E</a:t>
              </a:r>
            </a:p>
          </p:txBody>
        </p:sp>
        <p:sp>
          <p:nvSpPr>
            <p:cNvPr id="39993" name="Text Box 320"/>
            <p:cNvSpPr txBox="1">
              <a:spLocks noChangeArrowheads="1"/>
            </p:cNvSpPr>
            <p:nvPr/>
          </p:nvSpPr>
          <p:spPr bwMode="auto">
            <a:xfrm>
              <a:off x="1692" y="1274"/>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b="0">
                  <a:latin typeface="微软雅黑" panose="020B0503020204020204" pitchFamily="34" charset="-122"/>
                </a:rPr>
                <a:t>F</a:t>
              </a:r>
            </a:p>
          </p:txBody>
        </p:sp>
        <p:sp>
          <p:nvSpPr>
            <p:cNvPr id="39994" name="Text Box 321"/>
            <p:cNvSpPr txBox="1">
              <a:spLocks noChangeArrowheads="1"/>
            </p:cNvSpPr>
            <p:nvPr/>
          </p:nvSpPr>
          <p:spPr bwMode="auto">
            <a:xfrm>
              <a:off x="1655" y="213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b="0">
                  <a:latin typeface="微软雅黑" panose="020B0503020204020204" pitchFamily="34" charset="-122"/>
                </a:rPr>
                <a:t>G</a:t>
              </a:r>
            </a:p>
          </p:txBody>
        </p:sp>
        <p:sp>
          <p:nvSpPr>
            <p:cNvPr id="39995" name="Text Box 322"/>
            <p:cNvSpPr txBox="1">
              <a:spLocks noChangeArrowheads="1"/>
            </p:cNvSpPr>
            <p:nvPr/>
          </p:nvSpPr>
          <p:spPr bwMode="auto">
            <a:xfrm>
              <a:off x="732" y="2138"/>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b="0">
                  <a:latin typeface="微软雅黑" panose="020B0503020204020204" pitchFamily="34" charset="-122"/>
                </a:rPr>
                <a:t>H</a:t>
              </a:r>
            </a:p>
          </p:txBody>
        </p:sp>
        <p:sp>
          <p:nvSpPr>
            <p:cNvPr id="39996" name="Text Box 323"/>
            <p:cNvSpPr txBox="1">
              <a:spLocks noChangeArrowheads="1"/>
            </p:cNvSpPr>
            <p:nvPr/>
          </p:nvSpPr>
          <p:spPr bwMode="auto">
            <a:xfrm>
              <a:off x="204" y="890"/>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b="0">
                  <a:latin typeface="微软雅黑" panose="020B0503020204020204" pitchFamily="34" charset="-122"/>
                </a:rPr>
                <a:t>K</a:t>
              </a:r>
            </a:p>
          </p:txBody>
        </p:sp>
        <p:sp>
          <p:nvSpPr>
            <p:cNvPr id="39997" name="Text Box 324"/>
            <p:cNvSpPr txBox="1">
              <a:spLocks noChangeArrowheads="1"/>
            </p:cNvSpPr>
            <p:nvPr/>
          </p:nvSpPr>
          <p:spPr bwMode="auto">
            <a:xfrm>
              <a:off x="2460" y="93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b="0">
                  <a:latin typeface="微软雅黑" panose="020B0503020204020204" pitchFamily="34" charset="-122"/>
                </a:rPr>
                <a:t>L</a:t>
              </a:r>
            </a:p>
          </p:txBody>
        </p:sp>
        <p:sp>
          <p:nvSpPr>
            <p:cNvPr id="39998" name="Text Box 325"/>
            <p:cNvSpPr txBox="1">
              <a:spLocks noChangeArrowheads="1"/>
            </p:cNvSpPr>
            <p:nvPr/>
          </p:nvSpPr>
          <p:spPr bwMode="auto">
            <a:xfrm>
              <a:off x="2463" y="2687"/>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b="0">
                  <a:latin typeface="微软雅黑" panose="020B0503020204020204" pitchFamily="34" charset="-122"/>
                </a:rPr>
                <a:t>M</a:t>
              </a:r>
            </a:p>
          </p:txBody>
        </p:sp>
        <p:sp>
          <p:nvSpPr>
            <p:cNvPr id="39999" name="Text Box 326"/>
            <p:cNvSpPr txBox="1">
              <a:spLocks noChangeArrowheads="1"/>
            </p:cNvSpPr>
            <p:nvPr/>
          </p:nvSpPr>
          <p:spPr bwMode="auto">
            <a:xfrm>
              <a:off x="204" y="2714"/>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400" b="0">
                  <a:latin typeface="微软雅黑" panose="020B0503020204020204" pitchFamily="34" charset="-122"/>
                </a:rPr>
                <a:t>N</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 Box 3"/>
          <p:cNvSpPr txBox="1">
            <a:spLocks noChangeArrowheads="1"/>
          </p:cNvSpPr>
          <p:nvPr/>
        </p:nvSpPr>
        <p:spPr bwMode="auto">
          <a:xfrm>
            <a:off x="4140200" y="1766888"/>
            <a:ext cx="3527425"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00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二维正方离子交替排列的</a:t>
            </a:r>
            <a:endParaRPr lang="en-US" altLang="zh-CN" sz="200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1" hangingPunct="1">
              <a:spcBef>
                <a:spcPct val="50000"/>
              </a:spcBef>
              <a:defRPr/>
            </a:pPr>
            <a:r>
              <a:rPr lang="zh-CN" altLang="en-US" sz="200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平面离子晶体的马德隆常数</a:t>
            </a:r>
            <a:r>
              <a:rPr lang="en-US" altLang="zh-CN" sz="200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α</a:t>
            </a:r>
          </a:p>
        </p:txBody>
      </p:sp>
      <p:grpSp>
        <p:nvGrpSpPr>
          <p:cNvPr id="40963" name="组合 3"/>
          <p:cNvGrpSpPr>
            <a:grpSpLocks/>
          </p:cNvGrpSpPr>
          <p:nvPr/>
        </p:nvGrpSpPr>
        <p:grpSpPr bwMode="auto">
          <a:xfrm>
            <a:off x="346075" y="2506663"/>
            <a:ext cx="3233738" cy="3116262"/>
            <a:chOff x="345858" y="2506015"/>
            <a:chExt cx="3234471" cy="3117073"/>
          </a:xfrm>
        </p:grpSpPr>
        <p:sp>
          <p:nvSpPr>
            <p:cNvPr id="40969" name="Rectangle 2"/>
            <p:cNvSpPr>
              <a:spLocks noChangeArrowheads="1"/>
            </p:cNvSpPr>
            <p:nvPr/>
          </p:nvSpPr>
          <p:spPr bwMode="auto">
            <a:xfrm>
              <a:off x="1484046" y="3577589"/>
              <a:ext cx="1008521" cy="971354"/>
            </a:xfrm>
            <a:prstGeom prst="rect">
              <a:avLst/>
            </a:prstGeom>
            <a:solidFill>
              <a:schemeClr val="bg1"/>
            </a:solidFill>
            <a:ln w="28575">
              <a:solidFill>
                <a:srgbClr val="FF0000"/>
              </a:solidFill>
              <a:miter lim="800000"/>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40970" name="Rectangle 4"/>
            <p:cNvSpPr>
              <a:spLocks noChangeArrowheads="1"/>
            </p:cNvSpPr>
            <p:nvPr/>
          </p:nvSpPr>
          <p:spPr bwMode="auto">
            <a:xfrm>
              <a:off x="954572" y="3099621"/>
              <a:ext cx="2045857" cy="1968408"/>
            </a:xfrm>
            <a:prstGeom prst="rect">
              <a:avLst/>
            </a:prstGeom>
            <a:solidFill>
              <a:schemeClr val="bg1"/>
            </a:solidFill>
            <a:ln w="28575">
              <a:solidFill>
                <a:srgbClr val="FF0000"/>
              </a:solidFill>
              <a:miter lim="800000"/>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40971" name="Rectangle 5"/>
            <p:cNvSpPr>
              <a:spLocks noChangeArrowheads="1"/>
            </p:cNvSpPr>
            <p:nvPr/>
          </p:nvSpPr>
          <p:spPr bwMode="auto">
            <a:xfrm>
              <a:off x="426898" y="2585676"/>
              <a:ext cx="3064981" cy="2955181"/>
            </a:xfrm>
            <a:prstGeom prst="rect">
              <a:avLst/>
            </a:prstGeom>
            <a:solidFill>
              <a:schemeClr val="bg1"/>
            </a:solidFill>
            <a:ln w="28575">
              <a:solidFill>
                <a:srgbClr val="800000"/>
              </a:solidFill>
              <a:miter lim="800000"/>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40972" name="AutoShape 7"/>
            <p:cNvSpPr>
              <a:spLocks noChangeArrowheads="1"/>
            </p:cNvSpPr>
            <p:nvPr/>
          </p:nvSpPr>
          <p:spPr bwMode="auto">
            <a:xfrm>
              <a:off x="888838" y="2506015"/>
              <a:ext cx="158482" cy="152470"/>
            </a:xfrm>
            <a:prstGeom prst="flowChartOr">
              <a:avLst/>
            </a:prstGeom>
            <a:solidFill>
              <a:srgbClr val="FFFF00"/>
            </a:solidFill>
            <a:ln w="28575">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4045" name="Group 8"/>
            <p:cNvGrpSpPr>
              <a:grpSpLocks/>
            </p:cNvGrpSpPr>
            <p:nvPr/>
          </p:nvGrpSpPr>
          <p:grpSpPr bwMode="auto">
            <a:xfrm>
              <a:off x="1388597" y="2506872"/>
              <a:ext cx="174690" cy="150757"/>
              <a:chOff x="4217" y="823"/>
              <a:chExt cx="97" cy="88"/>
            </a:xfrm>
            <a:solidFill>
              <a:srgbClr val="FFFF00"/>
            </a:solidFill>
          </p:grpSpPr>
          <p:sp>
            <p:nvSpPr>
              <p:cNvPr id="44142" name="Oval 9"/>
              <p:cNvSpPr>
                <a:spLocks noChangeArrowheads="1"/>
              </p:cNvSpPr>
              <p:nvPr/>
            </p:nvSpPr>
            <p:spPr bwMode="auto">
              <a:xfrm>
                <a:off x="4225" y="823"/>
                <a:ext cx="89" cy="88"/>
              </a:xfrm>
              <a:prstGeom prst="ellipse">
                <a:avLst/>
              </a:prstGeom>
              <a:grpFill/>
              <a:ln w="28575" cmpd="sng">
                <a:solidFill>
                  <a:srgbClr val="0000CC"/>
                </a:solidFill>
                <a:round/>
                <a:headEnd/>
                <a:tailEnd/>
              </a:ln>
            </p:spPr>
            <p:txBody>
              <a:bodyPr/>
              <a:lstStyle/>
              <a:p>
                <a:pPr algn="ctr" eaLnBrk="1" hangingPunct="1">
                  <a:defRPr/>
                </a:pPr>
                <a:endParaRPr lang="zh-CN" altLang="en-US">
                  <a:latin typeface="微软雅黑" panose="020B0503020204020204" pitchFamily="34" charset="-122"/>
                  <a:ea typeface="微软雅黑" panose="020B0503020204020204" pitchFamily="34" charset="-122"/>
                </a:endParaRPr>
              </a:p>
            </p:txBody>
          </p:sp>
          <p:sp>
            <p:nvSpPr>
              <p:cNvPr id="44143" name="Line 10"/>
              <p:cNvSpPr>
                <a:spLocks noChangeShapeType="1"/>
              </p:cNvSpPr>
              <p:nvPr/>
            </p:nvSpPr>
            <p:spPr bwMode="auto">
              <a:xfrm>
                <a:off x="4217" y="877"/>
                <a:ext cx="89" cy="0"/>
              </a:xfrm>
              <a:prstGeom prst="line">
                <a:avLst/>
              </a:prstGeom>
              <a:grpFill/>
              <a:ln w="28575" cmpd="sng">
                <a:solidFill>
                  <a:srgbClr val="0000CC"/>
                </a:solidFill>
                <a:round/>
                <a:headEnd/>
                <a:tailEnd/>
              </a:ln>
            </p:spPr>
            <p:txBody>
              <a:bodyPr/>
              <a:lstStyle/>
              <a:p>
                <a:pPr algn="ctr" eaLnBrk="1" hangingPunct="1">
                  <a:defRPr/>
                </a:pPr>
                <a:endParaRPr lang="zh-CN" altLang="en-US">
                  <a:latin typeface="微软雅黑" panose="020B0503020204020204" pitchFamily="34" charset="-122"/>
                  <a:ea typeface="微软雅黑" panose="020B0503020204020204" pitchFamily="34" charset="-122"/>
                </a:endParaRPr>
              </a:p>
            </p:txBody>
          </p:sp>
        </p:grpSp>
        <p:sp>
          <p:nvSpPr>
            <p:cNvPr id="40974" name="AutoShape 11"/>
            <p:cNvSpPr>
              <a:spLocks noChangeArrowheads="1"/>
            </p:cNvSpPr>
            <p:nvPr/>
          </p:nvSpPr>
          <p:spPr bwMode="auto">
            <a:xfrm>
              <a:off x="1901862" y="2506872"/>
              <a:ext cx="160283" cy="150757"/>
            </a:xfrm>
            <a:prstGeom prst="flowChartOr">
              <a:avLst/>
            </a:prstGeom>
            <a:solidFill>
              <a:srgbClr val="FFFF00"/>
            </a:solidFill>
            <a:ln w="28575">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4047" name="Group 12"/>
            <p:cNvGrpSpPr>
              <a:grpSpLocks/>
            </p:cNvGrpSpPr>
            <p:nvPr/>
          </p:nvGrpSpPr>
          <p:grpSpPr bwMode="auto">
            <a:xfrm>
              <a:off x="2403422" y="2506872"/>
              <a:ext cx="172889" cy="150757"/>
              <a:chOff x="4779" y="820"/>
              <a:chExt cx="96" cy="88"/>
            </a:xfrm>
            <a:solidFill>
              <a:srgbClr val="FFFF00"/>
            </a:solidFill>
          </p:grpSpPr>
          <p:sp>
            <p:nvSpPr>
              <p:cNvPr id="44140" name="Oval 13"/>
              <p:cNvSpPr>
                <a:spLocks noChangeArrowheads="1"/>
              </p:cNvSpPr>
              <p:nvPr/>
            </p:nvSpPr>
            <p:spPr bwMode="auto">
              <a:xfrm>
                <a:off x="4787" y="820"/>
                <a:ext cx="88" cy="88"/>
              </a:xfrm>
              <a:prstGeom prst="ellipse">
                <a:avLst/>
              </a:prstGeom>
              <a:grpFill/>
              <a:ln w="28575" cmpd="sng">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latin typeface="微软雅黑" panose="020B0503020204020204" pitchFamily="34" charset="-122"/>
                </a:endParaRPr>
              </a:p>
            </p:txBody>
          </p:sp>
          <p:sp>
            <p:nvSpPr>
              <p:cNvPr id="44141" name="Line 14"/>
              <p:cNvSpPr>
                <a:spLocks noChangeShapeType="1"/>
              </p:cNvSpPr>
              <p:nvPr/>
            </p:nvSpPr>
            <p:spPr bwMode="auto">
              <a:xfrm>
                <a:off x="4779" y="874"/>
                <a:ext cx="88" cy="0"/>
              </a:xfrm>
              <a:prstGeom prst="line">
                <a:avLst/>
              </a:prstGeom>
              <a:grpFill/>
              <a:ln w="28575" cmpd="sng">
                <a:solidFill>
                  <a:srgbClr val="0000CC"/>
                </a:solidFill>
                <a:round/>
                <a:headEnd/>
                <a:tailEnd/>
              </a:ln>
              <a:extLst/>
            </p:spPr>
            <p:txBody>
              <a:bodyPr/>
              <a:lstStyle/>
              <a:p>
                <a:pPr>
                  <a:defRPr/>
                </a:pPr>
                <a:endParaRPr lang="zh-CN" altLang="en-US"/>
              </a:p>
            </p:txBody>
          </p:sp>
        </p:grpSp>
        <p:sp>
          <p:nvSpPr>
            <p:cNvPr id="40976" name="AutoShape 15"/>
            <p:cNvSpPr>
              <a:spLocks noChangeArrowheads="1"/>
            </p:cNvSpPr>
            <p:nvPr/>
          </p:nvSpPr>
          <p:spPr bwMode="auto">
            <a:xfrm>
              <a:off x="2916685" y="2506015"/>
              <a:ext cx="158482" cy="152470"/>
            </a:xfrm>
            <a:prstGeom prst="flowChartOr">
              <a:avLst/>
            </a:prstGeom>
            <a:solidFill>
              <a:srgbClr val="FFFF00"/>
            </a:solidFill>
            <a:ln w="28575">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4049" name="Group 16"/>
            <p:cNvGrpSpPr>
              <a:grpSpLocks/>
            </p:cNvGrpSpPr>
            <p:nvPr/>
          </p:nvGrpSpPr>
          <p:grpSpPr bwMode="auto">
            <a:xfrm>
              <a:off x="3405639" y="2506872"/>
              <a:ext cx="174690" cy="150757"/>
              <a:chOff x="5333" y="825"/>
              <a:chExt cx="97" cy="88"/>
            </a:xfrm>
            <a:solidFill>
              <a:srgbClr val="FFFF00"/>
            </a:solidFill>
          </p:grpSpPr>
          <p:sp>
            <p:nvSpPr>
              <p:cNvPr id="44138" name="Oval 17"/>
              <p:cNvSpPr>
                <a:spLocks noChangeArrowheads="1"/>
              </p:cNvSpPr>
              <p:nvPr/>
            </p:nvSpPr>
            <p:spPr bwMode="auto">
              <a:xfrm>
                <a:off x="5341" y="825"/>
                <a:ext cx="89" cy="88"/>
              </a:xfrm>
              <a:prstGeom prst="ellipse">
                <a:avLst/>
              </a:prstGeom>
              <a:grpFill/>
              <a:ln w="28575" cmpd="sng">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latin typeface="微软雅黑" panose="020B0503020204020204" pitchFamily="34" charset="-122"/>
                </a:endParaRPr>
              </a:p>
            </p:txBody>
          </p:sp>
          <p:sp>
            <p:nvSpPr>
              <p:cNvPr id="44139" name="Line 18"/>
              <p:cNvSpPr>
                <a:spLocks noChangeShapeType="1"/>
              </p:cNvSpPr>
              <p:nvPr/>
            </p:nvSpPr>
            <p:spPr bwMode="auto">
              <a:xfrm>
                <a:off x="5333" y="879"/>
                <a:ext cx="89" cy="0"/>
              </a:xfrm>
              <a:prstGeom prst="line">
                <a:avLst/>
              </a:prstGeom>
              <a:grpFill/>
              <a:ln w="28575" cmpd="sng">
                <a:solidFill>
                  <a:srgbClr val="0000CC"/>
                </a:solidFill>
                <a:round/>
                <a:headEnd/>
                <a:tailEnd/>
              </a:ln>
              <a:extLst/>
            </p:spPr>
            <p:txBody>
              <a:bodyPr/>
              <a:lstStyle/>
              <a:p>
                <a:pPr>
                  <a:defRPr/>
                </a:pPr>
                <a:endParaRPr lang="zh-CN" altLang="en-US"/>
              </a:p>
            </p:txBody>
          </p:sp>
        </p:grpSp>
        <p:grpSp>
          <p:nvGrpSpPr>
            <p:cNvPr id="44050" name="Group 19"/>
            <p:cNvGrpSpPr>
              <a:grpSpLocks/>
            </p:cNvGrpSpPr>
            <p:nvPr/>
          </p:nvGrpSpPr>
          <p:grpSpPr bwMode="auto">
            <a:xfrm>
              <a:off x="881635" y="3015677"/>
              <a:ext cx="172889" cy="150757"/>
              <a:chOff x="3929" y="1126"/>
              <a:chExt cx="96" cy="88"/>
            </a:xfrm>
            <a:solidFill>
              <a:srgbClr val="FFFF00"/>
            </a:solidFill>
          </p:grpSpPr>
          <p:sp>
            <p:nvSpPr>
              <p:cNvPr id="44136" name="Oval 20"/>
              <p:cNvSpPr>
                <a:spLocks noChangeArrowheads="1"/>
              </p:cNvSpPr>
              <p:nvPr/>
            </p:nvSpPr>
            <p:spPr bwMode="auto">
              <a:xfrm>
                <a:off x="3937" y="1126"/>
                <a:ext cx="88" cy="88"/>
              </a:xfrm>
              <a:prstGeom prst="ellipse">
                <a:avLst/>
              </a:prstGeom>
              <a:grpFill/>
              <a:ln w="28575" cmpd="sng">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latin typeface="微软雅黑" panose="020B0503020204020204" pitchFamily="34" charset="-122"/>
                </a:endParaRPr>
              </a:p>
            </p:txBody>
          </p:sp>
          <p:sp>
            <p:nvSpPr>
              <p:cNvPr id="44137" name="Line 21"/>
              <p:cNvSpPr>
                <a:spLocks noChangeShapeType="1"/>
              </p:cNvSpPr>
              <p:nvPr/>
            </p:nvSpPr>
            <p:spPr bwMode="auto">
              <a:xfrm>
                <a:off x="3929" y="1180"/>
                <a:ext cx="88" cy="0"/>
              </a:xfrm>
              <a:prstGeom prst="line">
                <a:avLst/>
              </a:prstGeom>
              <a:grpFill/>
              <a:ln w="28575" cmpd="sng">
                <a:solidFill>
                  <a:srgbClr val="0000CC"/>
                </a:solidFill>
                <a:round/>
                <a:headEnd/>
                <a:tailEnd/>
              </a:ln>
              <a:extLst/>
            </p:spPr>
            <p:txBody>
              <a:bodyPr/>
              <a:lstStyle/>
              <a:p>
                <a:pPr>
                  <a:defRPr/>
                </a:pPr>
                <a:endParaRPr lang="zh-CN" altLang="en-US"/>
              </a:p>
            </p:txBody>
          </p:sp>
        </p:grpSp>
        <p:sp>
          <p:nvSpPr>
            <p:cNvPr id="40979" name="AutoShape 22"/>
            <p:cNvSpPr>
              <a:spLocks noChangeArrowheads="1"/>
            </p:cNvSpPr>
            <p:nvPr/>
          </p:nvSpPr>
          <p:spPr bwMode="auto">
            <a:xfrm>
              <a:off x="1396701" y="3014820"/>
              <a:ext cx="158482" cy="152470"/>
            </a:xfrm>
            <a:prstGeom prst="flowChartOr">
              <a:avLst/>
            </a:prstGeom>
            <a:solidFill>
              <a:srgbClr val="FFFF00"/>
            </a:solidFill>
            <a:ln w="28575">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4052" name="Group 23"/>
            <p:cNvGrpSpPr>
              <a:grpSpLocks/>
            </p:cNvGrpSpPr>
            <p:nvPr/>
          </p:nvGrpSpPr>
          <p:grpSpPr bwMode="auto">
            <a:xfrm>
              <a:off x="1895559" y="3015677"/>
              <a:ext cx="172889" cy="150757"/>
              <a:chOff x="4498" y="1131"/>
              <a:chExt cx="96" cy="88"/>
            </a:xfrm>
            <a:solidFill>
              <a:srgbClr val="FFFF00"/>
            </a:solidFill>
          </p:grpSpPr>
          <p:sp>
            <p:nvSpPr>
              <p:cNvPr id="44134" name="Oval 24"/>
              <p:cNvSpPr>
                <a:spLocks noChangeArrowheads="1"/>
              </p:cNvSpPr>
              <p:nvPr/>
            </p:nvSpPr>
            <p:spPr bwMode="auto">
              <a:xfrm>
                <a:off x="4506" y="1131"/>
                <a:ext cx="88" cy="88"/>
              </a:xfrm>
              <a:prstGeom prst="ellipse">
                <a:avLst/>
              </a:prstGeom>
              <a:grpFill/>
              <a:ln w="28575" cmpd="sng">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latin typeface="微软雅黑" panose="020B0503020204020204" pitchFamily="34" charset="-122"/>
                </a:endParaRPr>
              </a:p>
            </p:txBody>
          </p:sp>
          <p:sp>
            <p:nvSpPr>
              <p:cNvPr id="44135" name="Line 25"/>
              <p:cNvSpPr>
                <a:spLocks noChangeShapeType="1"/>
              </p:cNvSpPr>
              <p:nvPr/>
            </p:nvSpPr>
            <p:spPr bwMode="auto">
              <a:xfrm>
                <a:off x="4498" y="1185"/>
                <a:ext cx="88" cy="0"/>
              </a:xfrm>
              <a:prstGeom prst="line">
                <a:avLst/>
              </a:prstGeom>
              <a:grpFill/>
              <a:ln w="28575" cmpd="sng">
                <a:solidFill>
                  <a:srgbClr val="0000CC"/>
                </a:solidFill>
                <a:round/>
                <a:headEnd/>
                <a:tailEnd/>
              </a:ln>
              <a:extLst/>
            </p:spPr>
            <p:txBody>
              <a:bodyPr/>
              <a:lstStyle/>
              <a:p>
                <a:pPr>
                  <a:defRPr/>
                </a:pPr>
                <a:endParaRPr lang="zh-CN" altLang="en-US"/>
              </a:p>
            </p:txBody>
          </p:sp>
        </p:grpSp>
        <p:sp>
          <p:nvSpPr>
            <p:cNvPr id="40981" name="AutoShape 26"/>
            <p:cNvSpPr>
              <a:spLocks noChangeArrowheads="1"/>
            </p:cNvSpPr>
            <p:nvPr/>
          </p:nvSpPr>
          <p:spPr bwMode="auto">
            <a:xfrm>
              <a:off x="2409725" y="3015677"/>
              <a:ext cx="160283" cy="150757"/>
            </a:xfrm>
            <a:prstGeom prst="flowChartOr">
              <a:avLst/>
            </a:prstGeom>
            <a:solidFill>
              <a:srgbClr val="FFFF00"/>
            </a:solidFill>
            <a:ln w="28575">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4054" name="Group 27"/>
            <p:cNvGrpSpPr>
              <a:grpSpLocks/>
            </p:cNvGrpSpPr>
            <p:nvPr/>
          </p:nvGrpSpPr>
          <p:grpSpPr bwMode="auto">
            <a:xfrm>
              <a:off x="2909482" y="3015677"/>
              <a:ext cx="172889" cy="150757"/>
              <a:chOff x="5059" y="1119"/>
              <a:chExt cx="96" cy="88"/>
            </a:xfrm>
            <a:solidFill>
              <a:srgbClr val="FFFF00"/>
            </a:solidFill>
          </p:grpSpPr>
          <p:sp>
            <p:nvSpPr>
              <p:cNvPr id="44132" name="Oval 28"/>
              <p:cNvSpPr>
                <a:spLocks noChangeArrowheads="1"/>
              </p:cNvSpPr>
              <p:nvPr/>
            </p:nvSpPr>
            <p:spPr bwMode="auto">
              <a:xfrm>
                <a:off x="5067" y="1119"/>
                <a:ext cx="88" cy="88"/>
              </a:xfrm>
              <a:prstGeom prst="ellipse">
                <a:avLst/>
              </a:prstGeom>
              <a:grpFill/>
              <a:ln w="28575" cmpd="sng">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latin typeface="微软雅黑" panose="020B0503020204020204" pitchFamily="34" charset="-122"/>
                </a:endParaRPr>
              </a:p>
            </p:txBody>
          </p:sp>
          <p:sp>
            <p:nvSpPr>
              <p:cNvPr id="44133" name="Line 29"/>
              <p:cNvSpPr>
                <a:spLocks noChangeShapeType="1"/>
              </p:cNvSpPr>
              <p:nvPr/>
            </p:nvSpPr>
            <p:spPr bwMode="auto">
              <a:xfrm>
                <a:off x="5059" y="1173"/>
                <a:ext cx="88" cy="0"/>
              </a:xfrm>
              <a:prstGeom prst="line">
                <a:avLst/>
              </a:prstGeom>
              <a:grpFill/>
              <a:ln w="28575" cmpd="sng">
                <a:solidFill>
                  <a:srgbClr val="0000CC"/>
                </a:solidFill>
                <a:round/>
                <a:headEnd/>
                <a:tailEnd/>
              </a:ln>
              <a:extLst/>
            </p:spPr>
            <p:txBody>
              <a:bodyPr/>
              <a:lstStyle/>
              <a:p>
                <a:pPr>
                  <a:defRPr/>
                </a:pPr>
                <a:endParaRPr lang="zh-CN" altLang="en-US"/>
              </a:p>
            </p:txBody>
          </p:sp>
        </p:grpSp>
        <p:sp>
          <p:nvSpPr>
            <p:cNvPr id="40983" name="AutoShape 30"/>
            <p:cNvSpPr>
              <a:spLocks noChangeArrowheads="1"/>
            </p:cNvSpPr>
            <p:nvPr/>
          </p:nvSpPr>
          <p:spPr bwMode="auto">
            <a:xfrm>
              <a:off x="3413743" y="3015677"/>
              <a:ext cx="158482" cy="150757"/>
            </a:xfrm>
            <a:prstGeom prst="flowChartOr">
              <a:avLst/>
            </a:prstGeom>
            <a:solidFill>
              <a:srgbClr val="FFFF00"/>
            </a:solidFill>
            <a:ln w="28575">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40984" name="AutoShape 31"/>
            <p:cNvSpPr>
              <a:spLocks noChangeArrowheads="1"/>
            </p:cNvSpPr>
            <p:nvPr/>
          </p:nvSpPr>
          <p:spPr bwMode="auto">
            <a:xfrm>
              <a:off x="888838" y="3503924"/>
              <a:ext cx="158482" cy="152470"/>
            </a:xfrm>
            <a:prstGeom prst="flowChartOr">
              <a:avLst/>
            </a:prstGeom>
            <a:solidFill>
              <a:srgbClr val="FFFF00"/>
            </a:solidFill>
            <a:ln w="28575">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4057" name="Group 32"/>
            <p:cNvGrpSpPr>
              <a:grpSpLocks/>
            </p:cNvGrpSpPr>
            <p:nvPr/>
          </p:nvGrpSpPr>
          <p:grpSpPr bwMode="auto">
            <a:xfrm>
              <a:off x="1394900" y="3503924"/>
              <a:ext cx="162084" cy="152470"/>
              <a:chOff x="4223" y="1410"/>
              <a:chExt cx="90" cy="89"/>
            </a:xfrm>
            <a:solidFill>
              <a:srgbClr val="FFFF00"/>
            </a:solidFill>
          </p:grpSpPr>
          <p:sp>
            <p:nvSpPr>
              <p:cNvPr id="44130" name="Oval 33"/>
              <p:cNvSpPr>
                <a:spLocks noChangeArrowheads="1"/>
              </p:cNvSpPr>
              <p:nvPr/>
            </p:nvSpPr>
            <p:spPr bwMode="auto">
              <a:xfrm>
                <a:off x="4225" y="1410"/>
                <a:ext cx="88" cy="89"/>
              </a:xfrm>
              <a:prstGeom prst="ellipse">
                <a:avLst/>
              </a:prstGeom>
              <a:grpFill/>
              <a:ln w="28575" cmpd="sng">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latin typeface="微软雅黑" panose="020B0503020204020204" pitchFamily="34" charset="-122"/>
                </a:endParaRPr>
              </a:p>
            </p:txBody>
          </p:sp>
          <p:sp>
            <p:nvSpPr>
              <p:cNvPr id="44131" name="Line 34"/>
              <p:cNvSpPr>
                <a:spLocks noChangeShapeType="1"/>
              </p:cNvSpPr>
              <p:nvPr/>
            </p:nvSpPr>
            <p:spPr bwMode="auto">
              <a:xfrm>
                <a:off x="4223" y="1458"/>
                <a:ext cx="88" cy="0"/>
              </a:xfrm>
              <a:prstGeom prst="line">
                <a:avLst/>
              </a:prstGeom>
              <a:grpFill/>
              <a:ln w="28575" cmpd="sng">
                <a:solidFill>
                  <a:srgbClr val="0000CC"/>
                </a:solidFill>
                <a:round/>
                <a:headEnd/>
                <a:tailEnd/>
              </a:ln>
              <a:extLst/>
            </p:spPr>
            <p:txBody>
              <a:bodyPr/>
              <a:lstStyle/>
              <a:p>
                <a:pPr>
                  <a:defRPr/>
                </a:pPr>
                <a:endParaRPr lang="zh-CN" altLang="en-US"/>
              </a:p>
            </p:txBody>
          </p:sp>
        </p:grpSp>
        <p:sp>
          <p:nvSpPr>
            <p:cNvPr id="40986" name="AutoShape 35"/>
            <p:cNvSpPr>
              <a:spLocks noChangeArrowheads="1"/>
            </p:cNvSpPr>
            <p:nvPr/>
          </p:nvSpPr>
          <p:spPr bwMode="auto">
            <a:xfrm>
              <a:off x="1901862" y="3503924"/>
              <a:ext cx="160283" cy="152470"/>
            </a:xfrm>
            <a:prstGeom prst="flowChartOr">
              <a:avLst/>
            </a:prstGeom>
            <a:solidFill>
              <a:srgbClr val="FFFF00"/>
            </a:solidFill>
            <a:ln w="28575">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4059" name="Group 36"/>
            <p:cNvGrpSpPr>
              <a:grpSpLocks/>
            </p:cNvGrpSpPr>
            <p:nvPr/>
          </p:nvGrpSpPr>
          <p:grpSpPr bwMode="auto">
            <a:xfrm>
              <a:off x="2406123" y="3503924"/>
              <a:ext cx="167487" cy="152470"/>
              <a:chOff x="4786" y="1407"/>
              <a:chExt cx="93" cy="89"/>
            </a:xfrm>
            <a:solidFill>
              <a:srgbClr val="FFFF00"/>
            </a:solidFill>
          </p:grpSpPr>
          <p:sp>
            <p:nvSpPr>
              <p:cNvPr id="44128" name="Oval 37"/>
              <p:cNvSpPr>
                <a:spLocks noChangeArrowheads="1"/>
              </p:cNvSpPr>
              <p:nvPr/>
            </p:nvSpPr>
            <p:spPr bwMode="auto">
              <a:xfrm>
                <a:off x="4786" y="1407"/>
                <a:ext cx="88" cy="89"/>
              </a:xfrm>
              <a:prstGeom prst="ellipse">
                <a:avLst/>
              </a:prstGeom>
              <a:grpFill/>
              <a:ln w="28575" cmpd="sng">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latin typeface="微软雅黑" panose="020B0503020204020204" pitchFamily="34" charset="-122"/>
                </a:endParaRPr>
              </a:p>
            </p:txBody>
          </p:sp>
          <p:sp>
            <p:nvSpPr>
              <p:cNvPr id="44129" name="Line 38"/>
              <p:cNvSpPr>
                <a:spLocks noChangeShapeType="1"/>
              </p:cNvSpPr>
              <p:nvPr/>
            </p:nvSpPr>
            <p:spPr bwMode="auto">
              <a:xfrm>
                <a:off x="4791" y="1455"/>
                <a:ext cx="88" cy="0"/>
              </a:xfrm>
              <a:prstGeom prst="line">
                <a:avLst/>
              </a:prstGeom>
              <a:grpFill/>
              <a:ln w="28575" cmpd="sng">
                <a:solidFill>
                  <a:srgbClr val="0000CC"/>
                </a:solidFill>
                <a:round/>
                <a:headEnd/>
                <a:tailEnd/>
              </a:ln>
              <a:extLst/>
            </p:spPr>
            <p:txBody>
              <a:bodyPr/>
              <a:lstStyle/>
              <a:p>
                <a:pPr>
                  <a:defRPr/>
                </a:pPr>
                <a:endParaRPr lang="zh-CN" altLang="en-US"/>
              </a:p>
            </p:txBody>
          </p:sp>
        </p:grpSp>
        <p:sp>
          <p:nvSpPr>
            <p:cNvPr id="40988" name="AutoShape 39"/>
            <p:cNvSpPr>
              <a:spLocks noChangeArrowheads="1"/>
            </p:cNvSpPr>
            <p:nvPr/>
          </p:nvSpPr>
          <p:spPr bwMode="auto">
            <a:xfrm>
              <a:off x="2916685" y="3503924"/>
              <a:ext cx="158482" cy="152470"/>
            </a:xfrm>
            <a:prstGeom prst="flowChartOr">
              <a:avLst/>
            </a:prstGeom>
            <a:solidFill>
              <a:srgbClr val="FFFF00"/>
            </a:solidFill>
            <a:ln w="28575">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4061" name="Group 40"/>
            <p:cNvGrpSpPr>
              <a:grpSpLocks/>
            </p:cNvGrpSpPr>
            <p:nvPr/>
          </p:nvGrpSpPr>
          <p:grpSpPr bwMode="auto">
            <a:xfrm>
              <a:off x="3405639" y="3504781"/>
              <a:ext cx="174690" cy="150757"/>
              <a:chOff x="5332" y="1404"/>
              <a:chExt cx="97" cy="88"/>
            </a:xfrm>
            <a:solidFill>
              <a:srgbClr val="FFFF00"/>
            </a:solidFill>
          </p:grpSpPr>
          <p:sp>
            <p:nvSpPr>
              <p:cNvPr id="44126" name="Oval 41"/>
              <p:cNvSpPr>
                <a:spLocks noChangeArrowheads="1"/>
              </p:cNvSpPr>
              <p:nvPr/>
            </p:nvSpPr>
            <p:spPr bwMode="auto">
              <a:xfrm>
                <a:off x="5340" y="1404"/>
                <a:ext cx="89" cy="88"/>
              </a:xfrm>
              <a:prstGeom prst="ellipse">
                <a:avLst/>
              </a:prstGeom>
              <a:grpFill/>
              <a:ln w="28575" cmpd="sng">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latin typeface="微软雅黑" panose="020B0503020204020204" pitchFamily="34" charset="-122"/>
                </a:endParaRPr>
              </a:p>
            </p:txBody>
          </p:sp>
          <p:sp>
            <p:nvSpPr>
              <p:cNvPr id="44127" name="Line 42"/>
              <p:cNvSpPr>
                <a:spLocks noChangeShapeType="1"/>
              </p:cNvSpPr>
              <p:nvPr/>
            </p:nvSpPr>
            <p:spPr bwMode="auto">
              <a:xfrm>
                <a:off x="5332" y="1451"/>
                <a:ext cx="89" cy="0"/>
              </a:xfrm>
              <a:prstGeom prst="line">
                <a:avLst/>
              </a:prstGeom>
              <a:grpFill/>
              <a:ln w="28575" cmpd="sng">
                <a:solidFill>
                  <a:srgbClr val="0000CC"/>
                </a:solidFill>
                <a:round/>
                <a:headEnd/>
                <a:tailEnd/>
              </a:ln>
              <a:extLst/>
            </p:spPr>
            <p:txBody>
              <a:bodyPr/>
              <a:lstStyle/>
              <a:p>
                <a:pPr>
                  <a:defRPr/>
                </a:pPr>
                <a:endParaRPr lang="zh-CN" altLang="en-US"/>
              </a:p>
            </p:txBody>
          </p:sp>
        </p:grpSp>
        <p:grpSp>
          <p:nvGrpSpPr>
            <p:cNvPr id="44062" name="Group 43"/>
            <p:cNvGrpSpPr>
              <a:grpSpLocks/>
            </p:cNvGrpSpPr>
            <p:nvPr/>
          </p:nvGrpSpPr>
          <p:grpSpPr bwMode="auto">
            <a:xfrm>
              <a:off x="881635" y="3989601"/>
              <a:ext cx="172889" cy="152470"/>
              <a:chOff x="3928" y="1694"/>
              <a:chExt cx="96" cy="89"/>
            </a:xfrm>
            <a:solidFill>
              <a:srgbClr val="FFFF00"/>
            </a:solidFill>
          </p:grpSpPr>
          <p:sp>
            <p:nvSpPr>
              <p:cNvPr id="44124" name="Oval 44"/>
              <p:cNvSpPr>
                <a:spLocks noChangeArrowheads="1"/>
              </p:cNvSpPr>
              <p:nvPr/>
            </p:nvSpPr>
            <p:spPr bwMode="auto">
              <a:xfrm>
                <a:off x="3936" y="1694"/>
                <a:ext cx="88" cy="89"/>
              </a:xfrm>
              <a:prstGeom prst="ellipse">
                <a:avLst/>
              </a:prstGeom>
              <a:grpFill/>
              <a:ln w="28575" cmpd="sng">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latin typeface="微软雅黑" panose="020B0503020204020204" pitchFamily="34" charset="-122"/>
                </a:endParaRPr>
              </a:p>
            </p:txBody>
          </p:sp>
          <p:sp>
            <p:nvSpPr>
              <p:cNvPr id="44125" name="Line 45"/>
              <p:cNvSpPr>
                <a:spLocks noChangeShapeType="1"/>
              </p:cNvSpPr>
              <p:nvPr/>
            </p:nvSpPr>
            <p:spPr bwMode="auto">
              <a:xfrm>
                <a:off x="3928" y="1742"/>
                <a:ext cx="88" cy="0"/>
              </a:xfrm>
              <a:prstGeom prst="line">
                <a:avLst/>
              </a:prstGeom>
              <a:grpFill/>
              <a:ln w="28575" cmpd="sng">
                <a:solidFill>
                  <a:srgbClr val="0000CC"/>
                </a:solidFill>
                <a:round/>
                <a:headEnd/>
                <a:tailEnd/>
              </a:ln>
              <a:extLst/>
            </p:spPr>
            <p:txBody>
              <a:bodyPr/>
              <a:lstStyle/>
              <a:p>
                <a:pPr>
                  <a:defRPr/>
                </a:pPr>
                <a:endParaRPr lang="zh-CN" altLang="en-US"/>
              </a:p>
            </p:txBody>
          </p:sp>
        </p:grpSp>
        <p:sp>
          <p:nvSpPr>
            <p:cNvPr id="40991" name="AutoShape 46"/>
            <p:cNvSpPr>
              <a:spLocks noChangeArrowheads="1"/>
            </p:cNvSpPr>
            <p:nvPr/>
          </p:nvSpPr>
          <p:spPr bwMode="auto">
            <a:xfrm>
              <a:off x="1396701" y="3989601"/>
              <a:ext cx="158482" cy="152470"/>
            </a:xfrm>
            <a:prstGeom prst="flowChartOr">
              <a:avLst/>
            </a:prstGeom>
            <a:solidFill>
              <a:srgbClr val="FFFF00"/>
            </a:solidFill>
            <a:ln w="28575">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4064" name="Group 47"/>
            <p:cNvGrpSpPr>
              <a:grpSpLocks/>
            </p:cNvGrpSpPr>
            <p:nvPr/>
          </p:nvGrpSpPr>
          <p:grpSpPr bwMode="auto">
            <a:xfrm>
              <a:off x="1900961" y="3990458"/>
              <a:ext cx="162084" cy="150757"/>
              <a:chOff x="4503" y="1691"/>
              <a:chExt cx="90" cy="88"/>
            </a:xfrm>
            <a:solidFill>
              <a:srgbClr val="FFFF00"/>
            </a:solidFill>
          </p:grpSpPr>
          <p:sp>
            <p:nvSpPr>
              <p:cNvPr id="44122" name="Oval 48"/>
              <p:cNvSpPr>
                <a:spLocks noChangeArrowheads="1"/>
              </p:cNvSpPr>
              <p:nvPr/>
            </p:nvSpPr>
            <p:spPr bwMode="auto">
              <a:xfrm>
                <a:off x="4505" y="1691"/>
                <a:ext cx="88" cy="88"/>
              </a:xfrm>
              <a:prstGeom prst="ellipse">
                <a:avLst/>
              </a:prstGeom>
              <a:grpFill/>
              <a:ln w="28575" cmpd="sng">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latin typeface="微软雅黑" panose="020B0503020204020204" pitchFamily="34" charset="-122"/>
                </a:endParaRPr>
              </a:p>
            </p:txBody>
          </p:sp>
          <p:sp>
            <p:nvSpPr>
              <p:cNvPr id="44123" name="Line 49"/>
              <p:cNvSpPr>
                <a:spLocks noChangeShapeType="1"/>
              </p:cNvSpPr>
              <p:nvPr/>
            </p:nvSpPr>
            <p:spPr bwMode="auto">
              <a:xfrm>
                <a:off x="4503" y="1738"/>
                <a:ext cx="88" cy="0"/>
              </a:xfrm>
              <a:prstGeom prst="line">
                <a:avLst/>
              </a:prstGeom>
              <a:grpFill/>
              <a:ln w="28575" cmpd="sng">
                <a:solidFill>
                  <a:srgbClr val="0000CC"/>
                </a:solidFill>
                <a:round/>
                <a:headEnd/>
                <a:tailEnd/>
              </a:ln>
              <a:extLst/>
            </p:spPr>
            <p:txBody>
              <a:bodyPr/>
              <a:lstStyle/>
              <a:p>
                <a:pPr>
                  <a:defRPr/>
                </a:pPr>
                <a:endParaRPr lang="zh-CN" altLang="en-US"/>
              </a:p>
            </p:txBody>
          </p:sp>
        </p:grpSp>
        <p:sp>
          <p:nvSpPr>
            <p:cNvPr id="40993" name="AutoShape 50"/>
            <p:cNvSpPr>
              <a:spLocks noChangeArrowheads="1"/>
            </p:cNvSpPr>
            <p:nvPr/>
          </p:nvSpPr>
          <p:spPr bwMode="auto">
            <a:xfrm>
              <a:off x="2409725" y="3990458"/>
              <a:ext cx="160283" cy="150757"/>
            </a:xfrm>
            <a:prstGeom prst="flowChartOr">
              <a:avLst/>
            </a:prstGeom>
            <a:solidFill>
              <a:srgbClr val="FFFF00"/>
            </a:solidFill>
            <a:ln w="28575">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4066" name="Group 51"/>
            <p:cNvGrpSpPr>
              <a:grpSpLocks/>
            </p:cNvGrpSpPr>
            <p:nvPr/>
          </p:nvGrpSpPr>
          <p:grpSpPr bwMode="auto">
            <a:xfrm>
              <a:off x="2911283" y="3990458"/>
              <a:ext cx="169287" cy="150757"/>
              <a:chOff x="5066" y="1688"/>
              <a:chExt cx="94" cy="88"/>
            </a:xfrm>
            <a:solidFill>
              <a:srgbClr val="FFFF00"/>
            </a:solidFill>
          </p:grpSpPr>
          <p:sp>
            <p:nvSpPr>
              <p:cNvPr id="44120" name="Oval 52"/>
              <p:cNvSpPr>
                <a:spLocks noChangeArrowheads="1"/>
              </p:cNvSpPr>
              <p:nvPr/>
            </p:nvSpPr>
            <p:spPr bwMode="auto">
              <a:xfrm>
                <a:off x="5066" y="1688"/>
                <a:ext cx="89" cy="88"/>
              </a:xfrm>
              <a:prstGeom prst="ellipse">
                <a:avLst/>
              </a:prstGeom>
              <a:grpFill/>
              <a:ln w="28575" cmpd="sng">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latin typeface="微软雅黑" panose="020B0503020204020204" pitchFamily="34" charset="-122"/>
                </a:endParaRPr>
              </a:p>
            </p:txBody>
          </p:sp>
          <p:sp>
            <p:nvSpPr>
              <p:cNvPr id="44121" name="Line 53"/>
              <p:cNvSpPr>
                <a:spLocks noChangeShapeType="1"/>
              </p:cNvSpPr>
              <p:nvPr/>
            </p:nvSpPr>
            <p:spPr bwMode="auto">
              <a:xfrm>
                <a:off x="5071" y="1735"/>
                <a:ext cx="89" cy="0"/>
              </a:xfrm>
              <a:prstGeom prst="line">
                <a:avLst/>
              </a:prstGeom>
              <a:grpFill/>
              <a:ln w="28575" cmpd="sng">
                <a:solidFill>
                  <a:srgbClr val="0000CC"/>
                </a:solidFill>
                <a:round/>
                <a:headEnd/>
                <a:tailEnd/>
              </a:ln>
              <a:extLst/>
            </p:spPr>
            <p:txBody>
              <a:bodyPr/>
              <a:lstStyle/>
              <a:p>
                <a:pPr>
                  <a:defRPr/>
                </a:pPr>
                <a:endParaRPr lang="zh-CN" altLang="en-US"/>
              </a:p>
            </p:txBody>
          </p:sp>
        </p:grpSp>
        <p:sp>
          <p:nvSpPr>
            <p:cNvPr id="40995" name="AutoShape 54"/>
            <p:cNvSpPr>
              <a:spLocks noChangeArrowheads="1"/>
            </p:cNvSpPr>
            <p:nvPr/>
          </p:nvSpPr>
          <p:spPr bwMode="auto">
            <a:xfrm>
              <a:off x="3413743" y="3990458"/>
              <a:ext cx="158482" cy="150757"/>
            </a:xfrm>
            <a:prstGeom prst="flowChartOr">
              <a:avLst/>
            </a:prstGeom>
            <a:solidFill>
              <a:srgbClr val="FFFF00"/>
            </a:solidFill>
            <a:ln w="28575">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40996" name="AutoShape 55"/>
            <p:cNvSpPr>
              <a:spLocks noChangeArrowheads="1"/>
            </p:cNvSpPr>
            <p:nvPr/>
          </p:nvSpPr>
          <p:spPr bwMode="auto">
            <a:xfrm>
              <a:off x="888838" y="4476992"/>
              <a:ext cx="158482" cy="152470"/>
            </a:xfrm>
            <a:prstGeom prst="flowChartOr">
              <a:avLst/>
            </a:prstGeom>
            <a:solidFill>
              <a:srgbClr val="FFFF00"/>
            </a:solidFill>
            <a:ln w="28575">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4069" name="Group 56"/>
            <p:cNvGrpSpPr>
              <a:grpSpLocks/>
            </p:cNvGrpSpPr>
            <p:nvPr/>
          </p:nvGrpSpPr>
          <p:grpSpPr bwMode="auto">
            <a:xfrm>
              <a:off x="1394900" y="4476992"/>
              <a:ext cx="162084" cy="152470"/>
              <a:chOff x="4223" y="1978"/>
              <a:chExt cx="90" cy="89"/>
            </a:xfrm>
            <a:solidFill>
              <a:srgbClr val="FFFF00"/>
            </a:solidFill>
          </p:grpSpPr>
          <p:sp>
            <p:nvSpPr>
              <p:cNvPr id="44118" name="Oval 57"/>
              <p:cNvSpPr>
                <a:spLocks noChangeArrowheads="1"/>
              </p:cNvSpPr>
              <p:nvPr/>
            </p:nvSpPr>
            <p:spPr bwMode="auto">
              <a:xfrm>
                <a:off x="4225" y="1978"/>
                <a:ext cx="88" cy="89"/>
              </a:xfrm>
              <a:prstGeom prst="ellipse">
                <a:avLst/>
              </a:prstGeom>
              <a:grpFill/>
              <a:ln w="28575" cmpd="sng">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latin typeface="微软雅黑" panose="020B0503020204020204" pitchFamily="34" charset="-122"/>
                </a:endParaRPr>
              </a:p>
            </p:txBody>
          </p:sp>
          <p:sp>
            <p:nvSpPr>
              <p:cNvPr id="44119" name="Line 58"/>
              <p:cNvSpPr>
                <a:spLocks noChangeShapeType="1"/>
              </p:cNvSpPr>
              <p:nvPr/>
            </p:nvSpPr>
            <p:spPr bwMode="auto">
              <a:xfrm>
                <a:off x="4223" y="2026"/>
                <a:ext cx="88" cy="0"/>
              </a:xfrm>
              <a:prstGeom prst="line">
                <a:avLst/>
              </a:prstGeom>
              <a:grpFill/>
              <a:ln w="28575" cmpd="sng">
                <a:solidFill>
                  <a:srgbClr val="0000CC"/>
                </a:solidFill>
                <a:round/>
                <a:headEnd/>
                <a:tailEnd/>
              </a:ln>
              <a:extLst/>
            </p:spPr>
            <p:txBody>
              <a:bodyPr/>
              <a:lstStyle/>
              <a:p>
                <a:pPr>
                  <a:defRPr/>
                </a:pPr>
                <a:endParaRPr lang="zh-CN" altLang="en-US"/>
              </a:p>
            </p:txBody>
          </p:sp>
        </p:grpSp>
        <p:sp>
          <p:nvSpPr>
            <p:cNvPr id="40998" name="AutoShape 59"/>
            <p:cNvSpPr>
              <a:spLocks noChangeArrowheads="1"/>
            </p:cNvSpPr>
            <p:nvPr/>
          </p:nvSpPr>
          <p:spPr bwMode="auto">
            <a:xfrm>
              <a:off x="1901862" y="4476992"/>
              <a:ext cx="160283" cy="152470"/>
            </a:xfrm>
            <a:prstGeom prst="flowChartOr">
              <a:avLst/>
            </a:prstGeom>
            <a:solidFill>
              <a:srgbClr val="FFFF00"/>
            </a:solidFill>
            <a:ln w="28575">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4071" name="Group 60"/>
            <p:cNvGrpSpPr>
              <a:grpSpLocks/>
            </p:cNvGrpSpPr>
            <p:nvPr/>
          </p:nvGrpSpPr>
          <p:grpSpPr bwMode="auto">
            <a:xfrm>
              <a:off x="2406123" y="4476992"/>
              <a:ext cx="167487" cy="152470"/>
              <a:chOff x="4786" y="1975"/>
              <a:chExt cx="93" cy="89"/>
            </a:xfrm>
            <a:solidFill>
              <a:srgbClr val="FFFF00"/>
            </a:solidFill>
          </p:grpSpPr>
          <p:sp>
            <p:nvSpPr>
              <p:cNvPr id="44116" name="Oval 61"/>
              <p:cNvSpPr>
                <a:spLocks noChangeArrowheads="1"/>
              </p:cNvSpPr>
              <p:nvPr/>
            </p:nvSpPr>
            <p:spPr bwMode="auto">
              <a:xfrm>
                <a:off x="4786" y="1975"/>
                <a:ext cx="88" cy="89"/>
              </a:xfrm>
              <a:prstGeom prst="ellipse">
                <a:avLst/>
              </a:prstGeom>
              <a:grpFill/>
              <a:ln w="28575" cmpd="sng">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latin typeface="微软雅黑" panose="020B0503020204020204" pitchFamily="34" charset="-122"/>
                </a:endParaRPr>
              </a:p>
            </p:txBody>
          </p:sp>
          <p:sp>
            <p:nvSpPr>
              <p:cNvPr id="44117" name="Line 62"/>
              <p:cNvSpPr>
                <a:spLocks noChangeShapeType="1"/>
              </p:cNvSpPr>
              <p:nvPr/>
            </p:nvSpPr>
            <p:spPr bwMode="auto">
              <a:xfrm>
                <a:off x="4791" y="2023"/>
                <a:ext cx="88" cy="0"/>
              </a:xfrm>
              <a:prstGeom prst="line">
                <a:avLst/>
              </a:prstGeom>
              <a:grpFill/>
              <a:ln w="28575" cmpd="sng">
                <a:solidFill>
                  <a:srgbClr val="0000CC"/>
                </a:solidFill>
                <a:round/>
                <a:headEnd/>
                <a:tailEnd/>
              </a:ln>
              <a:extLst/>
            </p:spPr>
            <p:txBody>
              <a:bodyPr/>
              <a:lstStyle/>
              <a:p>
                <a:pPr>
                  <a:defRPr/>
                </a:pPr>
                <a:endParaRPr lang="zh-CN" altLang="en-US"/>
              </a:p>
            </p:txBody>
          </p:sp>
        </p:grpSp>
        <p:sp>
          <p:nvSpPr>
            <p:cNvPr id="41000" name="AutoShape 63"/>
            <p:cNvSpPr>
              <a:spLocks noChangeArrowheads="1"/>
            </p:cNvSpPr>
            <p:nvPr/>
          </p:nvSpPr>
          <p:spPr bwMode="auto">
            <a:xfrm>
              <a:off x="2916685" y="4476992"/>
              <a:ext cx="158482" cy="152470"/>
            </a:xfrm>
            <a:prstGeom prst="flowChartOr">
              <a:avLst/>
            </a:prstGeom>
            <a:solidFill>
              <a:srgbClr val="FFFF00"/>
            </a:solidFill>
            <a:ln w="28575">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4073" name="Group 64"/>
            <p:cNvGrpSpPr>
              <a:grpSpLocks/>
            </p:cNvGrpSpPr>
            <p:nvPr/>
          </p:nvGrpSpPr>
          <p:grpSpPr bwMode="auto">
            <a:xfrm>
              <a:off x="3405639" y="4477849"/>
              <a:ext cx="174690" cy="150757"/>
              <a:chOff x="5332" y="1972"/>
              <a:chExt cx="97" cy="88"/>
            </a:xfrm>
            <a:solidFill>
              <a:srgbClr val="FFFF00"/>
            </a:solidFill>
          </p:grpSpPr>
          <p:sp>
            <p:nvSpPr>
              <p:cNvPr id="44114" name="Oval 65"/>
              <p:cNvSpPr>
                <a:spLocks noChangeArrowheads="1"/>
              </p:cNvSpPr>
              <p:nvPr/>
            </p:nvSpPr>
            <p:spPr bwMode="auto">
              <a:xfrm>
                <a:off x="5340" y="1972"/>
                <a:ext cx="89" cy="88"/>
              </a:xfrm>
              <a:prstGeom prst="ellipse">
                <a:avLst/>
              </a:prstGeom>
              <a:grpFill/>
              <a:ln w="28575" cmpd="sng">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latin typeface="微软雅黑" panose="020B0503020204020204" pitchFamily="34" charset="-122"/>
                </a:endParaRPr>
              </a:p>
            </p:txBody>
          </p:sp>
          <p:sp>
            <p:nvSpPr>
              <p:cNvPr id="44115" name="Line 66"/>
              <p:cNvSpPr>
                <a:spLocks noChangeShapeType="1"/>
              </p:cNvSpPr>
              <p:nvPr/>
            </p:nvSpPr>
            <p:spPr bwMode="auto">
              <a:xfrm>
                <a:off x="5332" y="2019"/>
                <a:ext cx="89" cy="0"/>
              </a:xfrm>
              <a:prstGeom prst="line">
                <a:avLst/>
              </a:prstGeom>
              <a:grpFill/>
              <a:ln w="28575" cmpd="sng">
                <a:solidFill>
                  <a:srgbClr val="0000CC"/>
                </a:solidFill>
                <a:round/>
                <a:headEnd/>
                <a:tailEnd/>
              </a:ln>
              <a:extLst/>
            </p:spPr>
            <p:txBody>
              <a:bodyPr/>
              <a:lstStyle/>
              <a:p>
                <a:pPr>
                  <a:defRPr/>
                </a:pPr>
                <a:endParaRPr lang="zh-CN" altLang="en-US"/>
              </a:p>
            </p:txBody>
          </p:sp>
        </p:grpSp>
        <p:grpSp>
          <p:nvGrpSpPr>
            <p:cNvPr id="44074" name="Group 67"/>
            <p:cNvGrpSpPr>
              <a:grpSpLocks/>
            </p:cNvGrpSpPr>
            <p:nvPr/>
          </p:nvGrpSpPr>
          <p:grpSpPr bwMode="auto">
            <a:xfrm>
              <a:off x="880734" y="4983228"/>
              <a:ext cx="174690" cy="150757"/>
              <a:chOff x="3926" y="2273"/>
              <a:chExt cx="97" cy="88"/>
            </a:xfrm>
            <a:solidFill>
              <a:srgbClr val="FFFF00"/>
            </a:solidFill>
          </p:grpSpPr>
          <p:sp>
            <p:nvSpPr>
              <p:cNvPr id="44112" name="Oval 68"/>
              <p:cNvSpPr>
                <a:spLocks noChangeArrowheads="1"/>
              </p:cNvSpPr>
              <p:nvPr/>
            </p:nvSpPr>
            <p:spPr bwMode="auto">
              <a:xfrm>
                <a:off x="3934" y="2273"/>
                <a:ext cx="89" cy="88"/>
              </a:xfrm>
              <a:prstGeom prst="ellipse">
                <a:avLst/>
              </a:prstGeom>
              <a:grpFill/>
              <a:ln w="28575" cmpd="sng">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latin typeface="微软雅黑" panose="020B0503020204020204" pitchFamily="34" charset="-122"/>
                </a:endParaRPr>
              </a:p>
            </p:txBody>
          </p:sp>
          <p:sp>
            <p:nvSpPr>
              <p:cNvPr id="44113" name="Line 69"/>
              <p:cNvSpPr>
                <a:spLocks noChangeShapeType="1"/>
              </p:cNvSpPr>
              <p:nvPr/>
            </p:nvSpPr>
            <p:spPr bwMode="auto">
              <a:xfrm>
                <a:off x="3926" y="2320"/>
                <a:ext cx="89" cy="0"/>
              </a:xfrm>
              <a:prstGeom prst="line">
                <a:avLst/>
              </a:prstGeom>
              <a:grpFill/>
              <a:ln w="28575" cmpd="sng">
                <a:solidFill>
                  <a:srgbClr val="0000CC"/>
                </a:solidFill>
                <a:round/>
                <a:headEnd/>
                <a:tailEnd/>
              </a:ln>
              <a:extLst/>
            </p:spPr>
            <p:txBody>
              <a:bodyPr/>
              <a:lstStyle/>
              <a:p>
                <a:pPr>
                  <a:defRPr/>
                </a:pPr>
                <a:endParaRPr lang="zh-CN" altLang="en-US"/>
              </a:p>
            </p:txBody>
          </p:sp>
        </p:grpSp>
        <p:sp>
          <p:nvSpPr>
            <p:cNvPr id="41003" name="AutoShape 70"/>
            <p:cNvSpPr>
              <a:spLocks noChangeArrowheads="1"/>
            </p:cNvSpPr>
            <p:nvPr/>
          </p:nvSpPr>
          <p:spPr bwMode="auto">
            <a:xfrm>
              <a:off x="1396701" y="4983228"/>
              <a:ext cx="158482" cy="150757"/>
            </a:xfrm>
            <a:prstGeom prst="flowChartOr">
              <a:avLst/>
            </a:prstGeom>
            <a:solidFill>
              <a:srgbClr val="FFFF00"/>
            </a:solidFill>
            <a:ln w="28575">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4076" name="Group 71"/>
            <p:cNvGrpSpPr>
              <a:grpSpLocks/>
            </p:cNvGrpSpPr>
            <p:nvPr/>
          </p:nvGrpSpPr>
          <p:grpSpPr bwMode="auto">
            <a:xfrm>
              <a:off x="1900961" y="4982371"/>
              <a:ext cx="162084" cy="152470"/>
              <a:chOff x="4492" y="2269"/>
              <a:chExt cx="90" cy="89"/>
            </a:xfrm>
            <a:solidFill>
              <a:srgbClr val="FFFF00"/>
            </a:solidFill>
          </p:grpSpPr>
          <p:sp>
            <p:nvSpPr>
              <p:cNvPr id="44110" name="Oval 72"/>
              <p:cNvSpPr>
                <a:spLocks noChangeArrowheads="1"/>
              </p:cNvSpPr>
              <p:nvPr/>
            </p:nvSpPr>
            <p:spPr bwMode="auto">
              <a:xfrm>
                <a:off x="4494" y="2269"/>
                <a:ext cx="88" cy="89"/>
              </a:xfrm>
              <a:prstGeom prst="ellipse">
                <a:avLst/>
              </a:prstGeom>
              <a:grpFill/>
              <a:ln w="28575" cmpd="sng">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latin typeface="微软雅黑" panose="020B0503020204020204" pitchFamily="34" charset="-122"/>
                </a:endParaRPr>
              </a:p>
            </p:txBody>
          </p:sp>
          <p:sp>
            <p:nvSpPr>
              <p:cNvPr id="44111" name="Line 73"/>
              <p:cNvSpPr>
                <a:spLocks noChangeShapeType="1"/>
              </p:cNvSpPr>
              <p:nvPr/>
            </p:nvSpPr>
            <p:spPr bwMode="auto">
              <a:xfrm>
                <a:off x="4492" y="2317"/>
                <a:ext cx="88" cy="0"/>
              </a:xfrm>
              <a:prstGeom prst="line">
                <a:avLst/>
              </a:prstGeom>
              <a:grpFill/>
              <a:ln w="28575" cmpd="sng">
                <a:solidFill>
                  <a:srgbClr val="0000CC"/>
                </a:solidFill>
                <a:round/>
                <a:headEnd/>
                <a:tailEnd/>
              </a:ln>
              <a:extLst/>
            </p:spPr>
            <p:txBody>
              <a:bodyPr/>
              <a:lstStyle/>
              <a:p>
                <a:pPr>
                  <a:defRPr/>
                </a:pPr>
                <a:endParaRPr lang="zh-CN" altLang="en-US"/>
              </a:p>
            </p:txBody>
          </p:sp>
        </p:grpSp>
        <p:sp>
          <p:nvSpPr>
            <p:cNvPr id="41005" name="AutoShape 74"/>
            <p:cNvSpPr>
              <a:spLocks noChangeArrowheads="1"/>
            </p:cNvSpPr>
            <p:nvPr/>
          </p:nvSpPr>
          <p:spPr bwMode="auto">
            <a:xfrm>
              <a:off x="2409725" y="4982371"/>
              <a:ext cx="160283" cy="152470"/>
            </a:xfrm>
            <a:prstGeom prst="flowChartOr">
              <a:avLst/>
            </a:prstGeom>
            <a:solidFill>
              <a:srgbClr val="FFFF00"/>
            </a:solidFill>
            <a:ln w="28575">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4078" name="Group 75"/>
            <p:cNvGrpSpPr>
              <a:grpSpLocks/>
            </p:cNvGrpSpPr>
            <p:nvPr/>
          </p:nvGrpSpPr>
          <p:grpSpPr bwMode="auto">
            <a:xfrm>
              <a:off x="2911283" y="4983228"/>
              <a:ext cx="169287" cy="150757"/>
              <a:chOff x="5055" y="2266"/>
              <a:chExt cx="94" cy="88"/>
            </a:xfrm>
            <a:solidFill>
              <a:srgbClr val="FFFF00"/>
            </a:solidFill>
          </p:grpSpPr>
          <p:sp>
            <p:nvSpPr>
              <p:cNvPr id="44108" name="Oval 76"/>
              <p:cNvSpPr>
                <a:spLocks noChangeArrowheads="1"/>
              </p:cNvSpPr>
              <p:nvPr/>
            </p:nvSpPr>
            <p:spPr bwMode="auto">
              <a:xfrm>
                <a:off x="5055" y="2266"/>
                <a:ext cx="89" cy="88"/>
              </a:xfrm>
              <a:prstGeom prst="ellipse">
                <a:avLst/>
              </a:prstGeom>
              <a:grpFill/>
              <a:ln w="28575" cmpd="sng">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latin typeface="微软雅黑" panose="020B0503020204020204" pitchFamily="34" charset="-122"/>
                </a:endParaRPr>
              </a:p>
            </p:txBody>
          </p:sp>
          <p:sp>
            <p:nvSpPr>
              <p:cNvPr id="44109" name="Line 77"/>
              <p:cNvSpPr>
                <a:spLocks noChangeShapeType="1"/>
              </p:cNvSpPr>
              <p:nvPr/>
            </p:nvSpPr>
            <p:spPr bwMode="auto">
              <a:xfrm>
                <a:off x="5060" y="2313"/>
                <a:ext cx="89" cy="0"/>
              </a:xfrm>
              <a:prstGeom prst="line">
                <a:avLst/>
              </a:prstGeom>
              <a:grpFill/>
              <a:ln w="28575" cmpd="sng">
                <a:solidFill>
                  <a:srgbClr val="0000CC"/>
                </a:solidFill>
                <a:round/>
                <a:headEnd/>
                <a:tailEnd/>
              </a:ln>
              <a:extLst/>
            </p:spPr>
            <p:txBody>
              <a:bodyPr/>
              <a:lstStyle/>
              <a:p>
                <a:pPr>
                  <a:defRPr/>
                </a:pPr>
                <a:endParaRPr lang="zh-CN" altLang="en-US"/>
              </a:p>
            </p:txBody>
          </p:sp>
        </p:grpSp>
        <p:sp>
          <p:nvSpPr>
            <p:cNvPr id="41007" name="AutoShape 78"/>
            <p:cNvSpPr>
              <a:spLocks noChangeArrowheads="1"/>
            </p:cNvSpPr>
            <p:nvPr/>
          </p:nvSpPr>
          <p:spPr bwMode="auto">
            <a:xfrm>
              <a:off x="3413743" y="4983228"/>
              <a:ext cx="158482" cy="150757"/>
            </a:xfrm>
            <a:prstGeom prst="flowChartOr">
              <a:avLst/>
            </a:prstGeom>
            <a:solidFill>
              <a:srgbClr val="FFFF00"/>
            </a:solidFill>
            <a:ln w="28575">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41008" name="AutoShape 79"/>
            <p:cNvSpPr>
              <a:spLocks noChangeArrowheads="1"/>
            </p:cNvSpPr>
            <p:nvPr/>
          </p:nvSpPr>
          <p:spPr bwMode="auto">
            <a:xfrm>
              <a:off x="888838" y="5471475"/>
              <a:ext cx="158482" cy="150757"/>
            </a:xfrm>
            <a:prstGeom prst="flowChartOr">
              <a:avLst/>
            </a:prstGeom>
            <a:solidFill>
              <a:srgbClr val="FFFF00"/>
            </a:solidFill>
            <a:ln w="28575">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4081" name="Group 80"/>
            <p:cNvGrpSpPr>
              <a:grpSpLocks/>
            </p:cNvGrpSpPr>
            <p:nvPr/>
          </p:nvGrpSpPr>
          <p:grpSpPr bwMode="auto">
            <a:xfrm>
              <a:off x="1394900" y="5471475"/>
              <a:ext cx="162084" cy="150757"/>
              <a:chOff x="4210" y="2551"/>
              <a:chExt cx="90" cy="88"/>
            </a:xfrm>
            <a:solidFill>
              <a:srgbClr val="FFFF00"/>
            </a:solidFill>
          </p:grpSpPr>
          <p:sp>
            <p:nvSpPr>
              <p:cNvPr id="44106" name="Oval 81"/>
              <p:cNvSpPr>
                <a:spLocks noChangeArrowheads="1"/>
              </p:cNvSpPr>
              <p:nvPr/>
            </p:nvSpPr>
            <p:spPr bwMode="auto">
              <a:xfrm>
                <a:off x="4212" y="2551"/>
                <a:ext cx="88" cy="88"/>
              </a:xfrm>
              <a:prstGeom prst="ellipse">
                <a:avLst/>
              </a:prstGeom>
              <a:grpFill/>
              <a:ln w="28575" cmpd="sng">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latin typeface="微软雅黑" panose="020B0503020204020204" pitchFamily="34" charset="-122"/>
                </a:endParaRPr>
              </a:p>
            </p:txBody>
          </p:sp>
          <p:sp>
            <p:nvSpPr>
              <p:cNvPr id="44107" name="Line 82"/>
              <p:cNvSpPr>
                <a:spLocks noChangeShapeType="1"/>
              </p:cNvSpPr>
              <p:nvPr/>
            </p:nvSpPr>
            <p:spPr bwMode="auto">
              <a:xfrm>
                <a:off x="4210" y="2598"/>
                <a:ext cx="88" cy="0"/>
              </a:xfrm>
              <a:prstGeom prst="line">
                <a:avLst/>
              </a:prstGeom>
              <a:grpFill/>
              <a:ln w="28575" cmpd="sng">
                <a:solidFill>
                  <a:srgbClr val="0000CC"/>
                </a:solidFill>
                <a:round/>
                <a:headEnd/>
                <a:tailEnd/>
              </a:ln>
              <a:extLst/>
            </p:spPr>
            <p:txBody>
              <a:bodyPr/>
              <a:lstStyle/>
              <a:p>
                <a:pPr>
                  <a:defRPr/>
                </a:pPr>
                <a:endParaRPr lang="zh-CN" altLang="en-US"/>
              </a:p>
            </p:txBody>
          </p:sp>
        </p:grpSp>
        <p:sp>
          <p:nvSpPr>
            <p:cNvPr id="41010" name="AutoShape 83"/>
            <p:cNvSpPr>
              <a:spLocks noChangeArrowheads="1"/>
            </p:cNvSpPr>
            <p:nvPr/>
          </p:nvSpPr>
          <p:spPr bwMode="auto">
            <a:xfrm>
              <a:off x="1902762" y="5471475"/>
              <a:ext cx="158482" cy="150757"/>
            </a:xfrm>
            <a:prstGeom prst="flowChartOr">
              <a:avLst/>
            </a:prstGeom>
            <a:solidFill>
              <a:srgbClr val="FFFF00"/>
            </a:solidFill>
            <a:ln w="28575">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4083" name="Group 84"/>
            <p:cNvGrpSpPr>
              <a:grpSpLocks/>
            </p:cNvGrpSpPr>
            <p:nvPr/>
          </p:nvGrpSpPr>
          <p:grpSpPr bwMode="auto">
            <a:xfrm>
              <a:off x="2405223" y="5471475"/>
              <a:ext cx="169287" cy="150757"/>
              <a:chOff x="4772" y="2557"/>
              <a:chExt cx="94" cy="88"/>
            </a:xfrm>
            <a:solidFill>
              <a:srgbClr val="FFFF00"/>
            </a:solidFill>
          </p:grpSpPr>
          <p:sp>
            <p:nvSpPr>
              <p:cNvPr id="44104" name="Oval 85"/>
              <p:cNvSpPr>
                <a:spLocks noChangeArrowheads="1"/>
              </p:cNvSpPr>
              <p:nvPr/>
            </p:nvSpPr>
            <p:spPr bwMode="auto">
              <a:xfrm>
                <a:off x="4772" y="2557"/>
                <a:ext cx="89" cy="88"/>
              </a:xfrm>
              <a:prstGeom prst="ellipse">
                <a:avLst/>
              </a:prstGeom>
              <a:grpFill/>
              <a:ln w="28575" cmpd="sng">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latin typeface="微软雅黑" panose="020B0503020204020204" pitchFamily="34" charset="-122"/>
                </a:endParaRPr>
              </a:p>
            </p:txBody>
          </p:sp>
          <p:sp>
            <p:nvSpPr>
              <p:cNvPr id="44105" name="Line 86"/>
              <p:cNvSpPr>
                <a:spLocks noChangeShapeType="1"/>
              </p:cNvSpPr>
              <p:nvPr/>
            </p:nvSpPr>
            <p:spPr bwMode="auto">
              <a:xfrm>
                <a:off x="4777" y="2604"/>
                <a:ext cx="89" cy="0"/>
              </a:xfrm>
              <a:prstGeom prst="line">
                <a:avLst/>
              </a:prstGeom>
              <a:grpFill/>
              <a:ln w="28575" cmpd="sng">
                <a:solidFill>
                  <a:srgbClr val="0000CC"/>
                </a:solidFill>
                <a:round/>
                <a:headEnd/>
                <a:tailEnd/>
              </a:ln>
              <a:extLst/>
            </p:spPr>
            <p:txBody>
              <a:bodyPr/>
              <a:lstStyle/>
              <a:p>
                <a:pPr>
                  <a:defRPr/>
                </a:pPr>
                <a:endParaRPr lang="zh-CN" altLang="en-US"/>
              </a:p>
            </p:txBody>
          </p:sp>
        </p:grpSp>
        <p:sp>
          <p:nvSpPr>
            <p:cNvPr id="41012" name="AutoShape 87"/>
            <p:cNvSpPr>
              <a:spLocks noChangeArrowheads="1"/>
            </p:cNvSpPr>
            <p:nvPr/>
          </p:nvSpPr>
          <p:spPr bwMode="auto">
            <a:xfrm>
              <a:off x="2916685" y="5471475"/>
              <a:ext cx="158482" cy="150757"/>
            </a:xfrm>
            <a:prstGeom prst="flowChartOr">
              <a:avLst/>
            </a:prstGeom>
            <a:solidFill>
              <a:srgbClr val="FFFF00"/>
            </a:solidFill>
            <a:ln w="28575">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4085" name="Group 88"/>
            <p:cNvGrpSpPr>
              <a:grpSpLocks/>
            </p:cNvGrpSpPr>
            <p:nvPr/>
          </p:nvGrpSpPr>
          <p:grpSpPr bwMode="auto">
            <a:xfrm>
              <a:off x="3406540" y="5470618"/>
              <a:ext cx="172889" cy="152470"/>
              <a:chOff x="5337" y="2553"/>
              <a:chExt cx="96" cy="89"/>
            </a:xfrm>
            <a:solidFill>
              <a:srgbClr val="FFFF00"/>
            </a:solidFill>
          </p:grpSpPr>
          <p:sp>
            <p:nvSpPr>
              <p:cNvPr id="44102" name="Oval 89"/>
              <p:cNvSpPr>
                <a:spLocks noChangeArrowheads="1"/>
              </p:cNvSpPr>
              <p:nvPr/>
            </p:nvSpPr>
            <p:spPr bwMode="auto">
              <a:xfrm>
                <a:off x="5345" y="2553"/>
                <a:ext cx="88" cy="89"/>
              </a:xfrm>
              <a:prstGeom prst="ellipse">
                <a:avLst/>
              </a:prstGeom>
              <a:grpFill/>
              <a:ln w="28575" cmpd="sng">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latin typeface="微软雅黑" panose="020B0503020204020204" pitchFamily="34" charset="-122"/>
                </a:endParaRPr>
              </a:p>
            </p:txBody>
          </p:sp>
          <p:sp>
            <p:nvSpPr>
              <p:cNvPr id="44103" name="Line 90"/>
              <p:cNvSpPr>
                <a:spLocks noChangeShapeType="1"/>
              </p:cNvSpPr>
              <p:nvPr/>
            </p:nvSpPr>
            <p:spPr bwMode="auto">
              <a:xfrm>
                <a:off x="5337" y="2601"/>
                <a:ext cx="88" cy="0"/>
              </a:xfrm>
              <a:prstGeom prst="line">
                <a:avLst/>
              </a:prstGeom>
              <a:grpFill/>
              <a:ln w="28575" cmpd="sng">
                <a:solidFill>
                  <a:srgbClr val="0000CC"/>
                </a:solidFill>
                <a:round/>
                <a:headEnd/>
                <a:tailEnd/>
              </a:ln>
              <a:extLst/>
            </p:spPr>
            <p:txBody>
              <a:bodyPr/>
              <a:lstStyle/>
              <a:p>
                <a:pPr>
                  <a:defRPr/>
                </a:pPr>
                <a:endParaRPr lang="zh-CN" altLang="en-US"/>
              </a:p>
            </p:txBody>
          </p:sp>
        </p:grpSp>
        <p:grpSp>
          <p:nvGrpSpPr>
            <p:cNvPr id="44087" name="Group 92"/>
            <p:cNvGrpSpPr>
              <a:grpSpLocks/>
            </p:cNvGrpSpPr>
            <p:nvPr/>
          </p:nvGrpSpPr>
          <p:grpSpPr bwMode="auto">
            <a:xfrm>
              <a:off x="345858" y="2506872"/>
              <a:ext cx="174690" cy="150757"/>
              <a:chOff x="3764" y="3468"/>
              <a:chExt cx="186" cy="170"/>
            </a:xfrm>
            <a:solidFill>
              <a:srgbClr val="FFFF00"/>
            </a:solidFill>
          </p:grpSpPr>
          <p:sp>
            <p:nvSpPr>
              <p:cNvPr id="44100" name="Oval 93"/>
              <p:cNvSpPr>
                <a:spLocks noChangeArrowheads="1"/>
              </p:cNvSpPr>
              <p:nvPr/>
            </p:nvSpPr>
            <p:spPr bwMode="auto">
              <a:xfrm>
                <a:off x="3780" y="3468"/>
                <a:ext cx="170" cy="170"/>
              </a:xfrm>
              <a:prstGeom prst="ellipse">
                <a:avLst/>
              </a:prstGeom>
              <a:grpFill/>
              <a:ln w="28575" cmpd="sng">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latin typeface="微软雅黑" panose="020B0503020204020204" pitchFamily="34" charset="-122"/>
                </a:endParaRPr>
              </a:p>
            </p:txBody>
          </p:sp>
          <p:sp>
            <p:nvSpPr>
              <p:cNvPr id="44101" name="Line 94"/>
              <p:cNvSpPr>
                <a:spLocks noChangeShapeType="1"/>
              </p:cNvSpPr>
              <p:nvPr/>
            </p:nvSpPr>
            <p:spPr bwMode="auto">
              <a:xfrm>
                <a:off x="3764" y="3554"/>
                <a:ext cx="170" cy="0"/>
              </a:xfrm>
              <a:prstGeom prst="line">
                <a:avLst/>
              </a:prstGeom>
              <a:grpFill/>
              <a:ln w="28575" cmpd="sng">
                <a:solidFill>
                  <a:srgbClr val="0000CC"/>
                </a:solidFill>
                <a:round/>
                <a:headEnd/>
                <a:tailEnd/>
              </a:ln>
              <a:extLst/>
            </p:spPr>
            <p:txBody>
              <a:bodyPr/>
              <a:lstStyle/>
              <a:p>
                <a:pPr>
                  <a:defRPr/>
                </a:pPr>
                <a:endParaRPr lang="zh-CN" altLang="en-US"/>
              </a:p>
            </p:txBody>
          </p:sp>
        </p:grpSp>
        <p:sp>
          <p:nvSpPr>
            <p:cNvPr id="41015" name="AutoShape 95"/>
            <p:cNvSpPr>
              <a:spLocks noChangeArrowheads="1"/>
            </p:cNvSpPr>
            <p:nvPr/>
          </p:nvSpPr>
          <p:spPr bwMode="auto">
            <a:xfrm>
              <a:off x="353962" y="3015677"/>
              <a:ext cx="158482" cy="150757"/>
            </a:xfrm>
            <a:prstGeom prst="flowChartOr">
              <a:avLst/>
            </a:prstGeom>
            <a:solidFill>
              <a:srgbClr val="FFFF00"/>
            </a:solidFill>
            <a:ln w="28575">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4089" name="Group 96"/>
            <p:cNvGrpSpPr>
              <a:grpSpLocks/>
            </p:cNvGrpSpPr>
            <p:nvPr/>
          </p:nvGrpSpPr>
          <p:grpSpPr bwMode="auto">
            <a:xfrm>
              <a:off x="345858" y="3504781"/>
              <a:ext cx="174690" cy="150757"/>
              <a:chOff x="6986" y="4682"/>
              <a:chExt cx="186" cy="170"/>
            </a:xfrm>
            <a:solidFill>
              <a:srgbClr val="FFFF00"/>
            </a:solidFill>
          </p:grpSpPr>
          <p:sp>
            <p:nvSpPr>
              <p:cNvPr id="44098" name="Oval 97"/>
              <p:cNvSpPr>
                <a:spLocks noChangeArrowheads="1"/>
              </p:cNvSpPr>
              <p:nvPr/>
            </p:nvSpPr>
            <p:spPr bwMode="auto">
              <a:xfrm>
                <a:off x="7002" y="4682"/>
                <a:ext cx="170" cy="170"/>
              </a:xfrm>
              <a:prstGeom prst="ellipse">
                <a:avLst/>
              </a:prstGeom>
              <a:grpFill/>
              <a:ln w="28575" cmpd="sng">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latin typeface="微软雅黑" panose="020B0503020204020204" pitchFamily="34" charset="-122"/>
                </a:endParaRPr>
              </a:p>
            </p:txBody>
          </p:sp>
          <p:sp>
            <p:nvSpPr>
              <p:cNvPr id="44099" name="Line 98"/>
              <p:cNvSpPr>
                <a:spLocks noChangeShapeType="1"/>
              </p:cNvSpPr>
              <p:nvPr/>
            </p:nvSpPr>
            <p:spPr bwMode="auto">
              <a:xfrm>
                <a:off x="6986" y="4773"/>
                <a:ext cx="170" cy="0"/>
              </a:xfrm>
              <a:prstGeom prst="line">
                <a:avLst/>
              </a:prstGeom>
              <a:grpFill/>
              <a:ln w="28575" cmpd="sng">
                <a:solidFill>
                  <a:srgbClr val="0000CC"/>
                </a:solidFill>
                <a:round/>
                <a:headEnd/>
                <a:tailEnd/>
              </a:ln>
              <a:extLst/>
            </p:spPr>
            <p:txBody>
              <a:bodyPr/>
              <a:lstStyle/>
              <a:p>
                <a:pPr>
                  <a:defRPr/>
                </a:pPr>
                <a:endParaRPr lang="zh-CN" altLang="en-US"/>
              </a:p>
            </p:txBody>
          </p:sp>
        </p:grpSp>
        <p:sp>
          <p:nvSpPr>
            <p:cNvPr id="41017" name="AutoShape 99"/>
            <p:cNvSpPr>
              <a:spLocks noChangeArrowheads="1"/>
            </p:cNvSpPr>
            <p:nvPr/>
          </p:nvSpPr>
          <p:spPr bwMode="auto">
            <a:xfrm>
              <a:off x="353962" y="3989601"/>
              <a:ext cx="158482" cy="152470"/>
            </a:xfrm>
            <a:prstGeom prst="flowChartOr">
              <a:avLst/>
            </a:prstGeom>
            <a:solidFill>
              <a:srgbClr val="FFFF00"/>
            </a:solidFill>
            <a:ln w="28575">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4091" name="Group 100"/>
            <p:cNvGrpSpPr>
              <a:grpSpLocks/>
            </p:cNvGrpSpPr>
            <p:nvPr/>
          </p:nvGrpSpPr>
          <p:grpSpPr bwMode="auto">
            <a:xfrm>
              <a:off x="345858" y="4476992"/>
              <a:ext cx="174690" cy="152470"/>
              <a:chOff x="6986" y="4682"/>
              <a:chExt cx="186" cy="170"/>
            </a:xfrm>
            <a:solidFill>
              <a:srgbClr val="FFFF00"/>
            </a:solidFill>
          </p:grpSpPr>
          <p:sp>
            <p:nvSpPr>
              <p:cNvPr id="44096" name="Oval 101"/>
              <p:cNvSpPr>
                <a:spLocks noChangeArrowheads="1"/>
              </p:cNvSpPr>
              <p:nvPr/>
            </p:nvSpPr>
            <p:spPr bwMode="auto">
              <a:xfrm>
                <a:off x="7002" y="4682"/>
                <a:ext cx="170" cy="170"/>
              </a:xfrm>
              <a:prstGeom prst="ellipse">
                <a:avLst/>
              </a:prstGeom>
              <a:grpFill/>
              <a:ln w="28575" cmpd="sng">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latin typeface="微软雅黑" panose="020B0503020204020204" pitchFamily="34" charset="-122"/>
                </a:endParaRPr>
              </a:p>
            </p:txBody>
          </p:sp>
          <p:sp>
            <p:nvSpPr>
              <p:cNvPr id="44097" name="Line 102"/>
              <p:cNvSpPr>
                <a:spLocks noChangeShapeType="1"/>
              </p:cNvSpPr>
              <p:nvPr/>
            </p:nvSpPr>
            <p:spPr bwMode="auto">
              <a:xfrm>
                <a:off x="6986" y="4773"/>
                <a:ext cx="170" cy="0"/>
              </a:xfrm>
              <a:prstGeom prst="line">
                <a:avLst/>
              </a:prstGeom>
              <a:grpFill/>
              <a:ln w="28575" cmpd="sng">
                <a:solidFill>
                  <a:srgbClr val="0000CC"/>
                </a:solidFill>
                <a:round/>
                <a:headEnd/>
                <a:tailEnd/>
              </a:ln>
              <a:extLst/>
            </p:spPr>
            <p:txBody>
              <a:bodyPr/>
              <a:lstStyle/>
              <a:p>
                <a:pPr>
                  <a:defRPr/>
                </a:pPr>
                <a:endParaRPr lang="zh-CN" altLang="en-US"/>
              </a:p>
            </p:txBody>
          </p:sp>
        </p:grpSp>
        <p:sp>
          <p:nvSpPr>
            <p:cNvPr id="41019" name="AutoShape 103"/>
            <p:cNvSpPr>
              <a:spLocks noChangeArrowheads="1"/>
            </p:cNvSpPr>
            <p:nvPr/>
          </p:nvSpPr>
          <p:spPr bwMode="auto">
            <a:xfrm>
              <a:off x="353962" y="4983228"/>
              <a:ext cx="158482" cy="150757"/>
            </a:xfrm>
            <a:prstGeom prst="flowChartOr">
              <a:avLst/>
            </a:prstGeom>
            <a:solidFill>
              <a:srgbClr val="FFFF00"/>
            </a:solidFill>
            <a:ln w="28575">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pSp>
          <p:nvGrpSpPr>
            <p:cNvPr id="44093" name="Group 104"/>
            <p:cNvGrpSpPr>
              <a:grpSpLocks/>
            </p:cNvGrpSpPr>
            <p:nvPr/>
          </p:nvGrpSpPr>
          <p:grpSpPr bwMode="auto">
            <a:xfrm>
              <a:off x="346759" y="5471475"/>
              <a:ext cx="172889" cy="150757"/>
              <a:chOff x="6986" y="4682"/>
              <a:chExt cx="186" cy="170"/>
            </a:xfrm>
            <a:solidFill>
              <a:srgbClr val="FFFF00"/>
            </a:solidFill>
          </p:grpSpPr>
          <p:sp>
            <p:nvSpPr>
              <p:cNvPr id="44094" name="Oval 105"/>
              <p:cNvSpPr>
                <a:spLocks noChangeArrowheads="1"/>
              </p:cNvSpPr>
              <p:nvPr/>
            </p:nvSpPr>
            <p:spPr bwMode="auto">
              <a:xfrm>
                <a:off x="7002" y="4682"/>
                <a:ext cx="170" cy="170"/>
              </a:xfrm>
              <a:prstGeom prst="ellipse">
                <a:avLst/>
              </a:prstGeom>
              <a:grpFill/>
              <a:ln w="28575" cmpd="sng">
                <a:solidFill>
                  <a:srgbClr val="0000CC"/>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latin typeface="微软雅黑" panose="020B0503020204020204" pitchFamily="34" charset="-122"/>
                </a:endParaRPr>
              </a:p>
            </p:txBody>
          </p:sp>
          <p:sp>
            <p:nvSpPr>
              <p:cNvPr id="44095" name="Line 106"/>
              <p:cNvSpPr>
                <a:spLocks noChangeShapeType="1"/>
              </p:cNvSpPr>
              <p:nvPr/>
            </p:nvSpPr>
            <p:spPr bwMode="auto">
              <a:xfrm>
                <a:off x="6986" y="4773"/>
                <a:ext cx="170" cy="0"/>
              </a:xfrm>
              <a:prstGeom prst="line">
                <a:avLst/>
              </a:prstGeom>
              <a:grpFill/>
              <a:ln w="28575" cmpd="sng">
                <a:solidFill>
                  <a:srgbClr val="0000CC"/>
                </a:solidFill>
                <a:round/>
                <a:headEnd/>
                <a:tailEnd/>
              </a:ln>
              <a:extLst/>
            </p:spPr>
            <p:txBody>
              <a:bodyPr/>
              <a:lstStyle/>
              <a:p>
                <a:pPr>
                  <a:defRPr/>
                </a:pPr>
                <a:endParaRPr lang="zh-CN" altLang="en-US"/>
              </a:p>
            </p:txBody>
          </p:sp>
        </p:grpSp>
      </p:grpSp>
      <p:sp>
        <p:nvSpPr>
          <p:cNvPr id="40964" name="Rectangle 108"/>
          <p:cNvSpPr>
            <a:spLocks noChangeArrowheads="1"/>
          </p:cNvSpPr>
          <p:nvPr/>
        </p:nvSpPr>
        <p:spPr bwMode="auto">
          <a:xfrm flipV="1">
            <a:off x="3741738" y="2924175"/>
            <a:ext cx="43592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aphicFrame>
        <p:nvGraphicFramePr>
          <p:cNvPr id="219" name="Object 109"/>
          <p:cNvGraphicFramePr>
            <a:graphicFrameLocks noChangeAspect="1"/>
          </p:cNvGraphicFramePr>
          <p:nvPr/>
        </p:nvGraphicFramePr>
        <p:xfrm>
          <a:off x="3778250" y="3001963"/>
          <a:ext cx="3581400" cy="787400"/>
        </p:xfrm>
        <a:graphic>
          <a:graphicData uri="http://schemas.openxmlformats.org/presentationml/2006/ole">
            <mc:AlternateContent xmlns:mc="http://schemas.openxmlformats.org/markup-compatibility/2006">
              <mc:Choice xmlns:v="urn:schemas-microsoft-com:vml" Requires="v">
                <p:oleObj spid="_x0000_s41042" r:id="rId3" imgW="1663700" imgH="368300" progId="Equation.DSMT4">
                  <p:embed/>
                </p:oleObj>
              </mc:Choice>
              <mc:Fallback>
                <p:oleObj r:id="rId3" imgW="1663700" imgH="368300" progId="Equation.DSMT4">
                  <p:embed/>
                  <p:pic>
                    <p:nvPicPr>
                      <p:cNvPr id="0" name="Object 1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250" y="3001963"/>
                        <a:ext cx="35814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0" name="Object 111"/>
          <p:cNvGraphicFramePr>
            <a:graphicFrameLocks noChangeAspect="1"/>
          </p:cNvGraphicFramePr>
          <p:nvPr/>
        </p:nvGraphicFramePr>
        <p:xfrm>
          <a:off x="3778250" y="3959225"/>
          <a:ext cx="5257800" cy="838200"/>
        </p:xfrm>
        <a:graphic>
          <a:graphicData uri="http://schemas.openxmlformats.org/presentationml/2006/ole">
            <mc:AlternateContent xmlns:mc="http://schemas.openxmlformats.org/markup-compatibility/2006">
              <mc:Choice xmlns:v="urn:schemas-microsoft-com:vml" Requires="v">
                <p:oleObj spid="_x0000_s41043" r:id="rId5" imgW="2984500" imgH="368300" progId="Equation.DSMT4">
                  <p:embed/>
                </p:oleObj>
              </mc:Choice>
              <mc:Fallback>
                <p:oleObj r:id="rId5" imgW="2984500" imgH="368300" progId="Equation.DSMT4">
                  <p:embed/>
                  <p:pic>
                    <p:nvPicPr>
                      <p:cNvPr id="0" name="Object 1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8250" y="3959225"/>
                        <a:ext cx="5257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1" name="Object 113"/>
          <p:cNvGraphicFramePr>
            <a:graphicFrameLocks noChangeAspect="1"/>
          </p:cNvGraphicFramePr>
          <p:nvPr/>
        </p:nvGraphicFramePr>
        <p:xfrm>
          <a:off x="3778250" y="5127625"/>
          <a:ext cx="1600200" cy="461963"/>
        </p:xfrm>
        <a:graphic>
          <a:graphicData uri="http://schemas.openxmlformats.org/presentationml/2006/ole">
            <mc:AlternateContent xmlns:mc="http://schemas.openxmlformats.org/markup-compatibility/2006">
              <mc:Choice xmlns:v="urn:schemas-microsoft-com:vml" Requires="v">
                <p:oleObj spid="_x0000_s41044" r:id="rId7" imgW="660113" imgH="190417" progId="Equation.DSMT4">
                  <p:embed/>
                </p:oleObj>
              </mc:Choice>
              <mc:Fallback>
                <p:oleObj r:id="rId7" imgW="660113" imgH="190417" progId="Equation.DSMT4">
                  <p:embed/>
                  <p:pic>
                    <p:nvPicPr>
                      <p:cNvPr id="0" name="Object 1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8250" y="5127625"/>
                        <a:ext cx="160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标题 2"/>
          <p:cNvSpPr>
            <a:spLocks noGrp="1"/>
          </p:cNvSpPr>
          <p:nvPr>
            <p:ph type="title"/>
          </p:nvPr>
        </p:nvSpPr>
        <p:spPr/>
        <p:txBody>
          <a:bodyPr/>
          <a:lstStyle/>
          <a:p>
            <a:pPr>
              <a:defRPr/>
            </a:pPr>
            <a:r>
              <a:rPr lang="zh-CN" altLang="en-US" dirty="0" smtClean="0">
                <a:solidFill>
                  <a:srgbClr val="800000"/>
                </a:solidFill>
              </a:rPr>
              <a:t>选取更大的中性离子组</a:t>
            </a:r>
            <a:endParaRPr lang="zh-CN" altLang="en-US" dirty="0">
              <a:solidFill>
                <a:srgbClr val="8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3"/>
          <p:cNvGrpSpPr>
            <a:grpSpLocks/>
          </p:cNvGrpSpPr>
          <p:nvPr/>
        </p:nvGrpSpPr>
        <p:grpSpPr bwMode="auto">
          <a:xfrm>
            <a:off x="5540375" y="1939925"/>
            <a:ext cx="3352800" cy="3352800"/>
            <a:chOff x="2976" y="1248"/>
            <a:chExt cx="2112" cy="2112"/>
          </a:xfrm>
        </p:grpSpPr>
        <p:sp>
          <p:nvSpPr>
            <p:cNvPr id="45099" name="Rectangle 4" descr="羊皮纸"/>
            <p:cNvSpPr>
              <a:spLocks noChangeArrowheads="1"/>
            </p:cNvSpPr>
            <p:nvPr/>
          </p:nvSpPr>
          <p:spPr bwMode="auto">
            <a:xfrm>
              <a:off x="2976" y="1248"/>
              <a:ext cx="2112" cy="2112"/>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grpSp>
          <p:nvGrpSpPr>
            <p:cNvPr id="42028" name="Group 5"/>
            <p:cNvGrpSpPr>
              <a:grpSpLocks/>
            </p:cNvGrpSpPr>
            <p:nvPr/>
          </p:nvGrpSpPr>
          <p:grpSpPr bwMode="auto">
            <a:xfrm>
              <a:off x="3216" y="1536"/>
              <a:ext cx="1587" cy="1587"/>
              <a:chOff x="2100" y="4656"/>
              <a:chExt cx="3115" cy="3199"/>
            </a:xfrm>
          </p:grpSpPr>
          <p:grpSp>
            <p:nvGrpSpPr>
              <p:cNvPr id="42029" name="Group 6"/>
              <p:cNvGrpSpPr>
                <a:grpSpLocks/>
              </p:cNvGrpSpPr>
              <p:nvPr/>
            </p:nvGrpSpPr>
            <p:grpSpPr bwMode="auto">
              <a:xfrm>
                <a:off x="2224" y="4783"/>
                <a:ext cx="2880" cy="2964"/>
                <a:chOff x="3780" y="5031"/>
                <a:chExt cx="2880" cy="2964"/>
              </a:xfrm>
            </p:grpSpPr>
            <p:sp>
              <p:nvSpPr>
                <p:cNvPr id="45144" name="AutoShape 7"/>
                <p:cNvSpPr>
                  <a:spLocks noChangeArrowheads="1"/>
                </p:cNvSpPr>
                <p:nvPr/>
              </p:nvSpPr>
              <p:spPr bwMode="auto">
                <a:xfrm>
                  <a:off x="3780" y="5031"/>
                  <a:ext cx="2876" cy="2963"/>
                </a:xfrm>
                <a:prstGeom prst="cube">
                  <a:avLst>
                    <a:gd name="adj" fmla="val 25000"/>
                  </a:avLst>
                </a:prstGeom>
                <a:noFill/>
                <a:ln w="9525" cap="rnd">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sp>
              <p:nvSpPr>
                <p:cNvPr id="45145" name="Line 8"/>
                <p:cNvSpPr>
                  <a:spLocks noChangeShapeType="1"/>
                </p:cNvSpPr>
                <p:nvPr/>
              </p:nvSpPr>
              <p:spPr bwMode="auto">
                <a:xfrm>
                  <a:off x="4500" y="5031"/>
                  <a:ext cx="0" cy="2227"/>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45146" name="Line 9"/>
                <p:cNvSpPr>
                  <a:spLocks noChangeShapeType="1"/>
                </p:cNvSpPr>
                <p:nvPr/>
              </p:nvSpPr>
              <p:spPr bwMode="auto">
                <a:xfrm>
                  <a:off x="4492" y="7254"/>
                  <a:ext cx="2149"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45147" name="Line 10"/>
                <p:cNvSpPr>
                  <a:spLocks noChangeShapeType="1"/>
                </p:cNvSpPr>
                <p:nvPr/>
              </p:nvSpPr>
              <p:spPr bwMode="auto">
                <a:xfrm flipH="1">
                  <a:off x="3780" y="7212"/>
                  <a:ext cx="720" cy="78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grpSp>
          <p:sp>
            <p:nvSpPr>
              <p:cNvPr id="45102" name="Oval 11"/>
              <p:cNvSpPr>
                <a:spLocks noChangeArrowheads="1"/>
              </p:cNvSpPr>
              <p:nvPr/>
            </p:nvSpPr>
            <p:spPr bwMode="auto">
              <a:xfrm>
                <a:off x="2108" y="5388"/>
                <a:ext cx="228" cy="228"/>
              </a:xfrm>
              <a:prstGeom prst="ellipse">
                <a:avLst/>
              </a:prstGeom>
              <a:solidFill>
                <a:srgbClr val="000080"/>
              </a:solidFill>
              <a:ln w="9525">
                <a:solidFill>
                  <a:srgbClr val="000080"/>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sp>
            <p:nvSpPr>
              <p:cNvPr id="45103" name="Oval 12"/>
              <p:cNvSpPr>
                <a:spLocks noChangeArrowheads="1"/>
              </p:cNvSpPr>
              <p:nvPr/>
            </p:nvSpPr>
            <p:spPr bwMode="auto">
              <a:xfrm>
                <a:off x="2828" y="4672"/>
                <a:ext cx="228" cy="228"/>
              </a:xfrm>
              <a:prstGeom prst="ellipse">
                <a:avLst/>
              </a:prstGeom>
              <a:solidFill>
                <a:srgbClr val="000080"/>
              </a:solidFill>
              <a:ln w="9525">
                <a:solidFill>
                  <a:srgbClr val="000080"/>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sp>
            <p:nvSpPr>
              <p:cNvPr id="45104" name="Line 13"/>
              <p:cNvSpPr>
                <a:spLocks noChangeShapeType="1"/>
              </p:cNvSpPr>
              <p:nvPr/>
            </p:nvSpPr>
            <p:spPr bwMode="auto">
              <a:xfrm>
                <a:off x="2624" y="5095"/>
                <a:ext cx="2159"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45105" name="Line 14"/>
              <p:cNvSpPr>
                <a:spLocks noChangeShapeType="1"/>
              </p:cNvSpPr>
              <p:nvPr/>
            </p:nvSpPr>
            <p:spPr bwMode="auto">
              <a:xfrm>
                <a:off x="2601" y="6196"/>
                <a:ext cx="2159"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45106" name="Line 15"/>
              <p:cNvSpPr>
                <a:spLocks noChangeShapeType="1"/>
              </p:cNvSpPr>
              <p:nvPr/>
            </p:nvSpPr>
            <p:spPr bwMode="auto">
              <a:xfrm>
                <a:off x="2585" y="7357"/>
                <a:ext cx="2159"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45107" name="Line 16"/>
              <p:cNvSpPr>
                <a:spLocks noChangeShapeType="1"/>
              </p:cNvSpPr>
              <p:nvPr/>
            </p:nvSpPr>
            <p:spPr bwMode="auto">
              <a:xfrm>
                <a:off x="2601" y="5087"/>
                <a:ext cx="0" cy="226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45108" name="Line 17"/>
              <p:cNvSpPr>
                <a:spLocks noChangeShapeType="1"/>
              </p:cNvSpPr>
              <p:nvPr/>
            </p:nvSpPr>
            <p:spPr bwMode="auto">
              <a:xfrm>
                <a:off x="3672" y="5091"/>
                <a:ext cx="0" cy="226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45109" name="Line 18"/>
              <p:cNvSpPr>
                <a:spLocks noChangeShapeType="1"/>
              </p:cNvSpPr>
              <p:nvPr/>
            </p:nvSpPr>
            <p:spPr bwMode="auto">
              <a:xfrm>
                <a:off x="4760" y="5091"/>
                <a:ext cx="0" cy="226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45110" name="Line 19"/>
              <p:cNvSpPr>
                <a:spLocks noChangeShapeType="1"/>
              </p:cNvSpPr>
              <p:nvPr/>
            </p:nvSpPr>
            <p:spPr bwMode="auto">
              <a:xfrm flipH="1">
                <a:off x="3260" y="4767"/>
                <a:ext cx="736" cy="73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45111" name="Line 20"/>
              <p:cNvSpPr>
                <a:spLocks noChangeShapeType="1"/>
              </p:cNvSpPr>
              <p:nvPr/>
            </p:nvSpPr>
            <p:spPr bwMode="auto">
              <a:xfrm flipH="1">
                <a:off x="3252" y="5863"/>
                <a:ext cx="736" cy="736"/>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45112" name="Line 21"/>
              <p:cNvSpPr>
                <a:spLocks noChangeShapeType="1"/>
              </p:cNvSpPr>
              <p:nvPr/>
            </p:nvSpPr>
            <p:spPr bwMode="auto">
              <a:xfrm flipH="1">
                <a:off x="3256" y="7006"/>
                <a:ext cx="736" cy="73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45113" name="Line 22"/>
              <p:cNvSpPr>
                <a:spLocks noChangeShapeType="1"/>
              </p:cNvSpPr>
              <p:nvPr/>
            </p:nvSpPr>
            <p:spPr bwMode="auto">
              <a:xfrm>
                <a:off x="4000" y="4783"/>
                <a:ext cx="0" cy="2211"/>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45114" name="Line 23"/>
              <p:cNvSpPr>
                <a:spLocks noChangeShapeType="1"/>
              </p:cNvSpPr>
              <p:nvPr/>
            </p:nvSpPr>
            <p:spPr bwMode="auto">
              <a:xfrm>
                <a:off x="3248" y="5484"/>
                <a:ext cx="0" cy="226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45115" name="Line 24"/>
              <p:cNvSpPr>
                <a:spLocks noChangeShapeType="1"/>
              </p:cNvSpPr>
              <p:nvPr/>
            </p:nvSpPr>
            <p:spPr bwMode="auto">
              <a:xfrm>
                <a:off x="2224" y="6595"/>
                <a:ext cx="2161"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45116" name="Line 25"/>
              <p:cNvSpPr>
                <a:spLocks noChangeShapeType="1"/>
              </p:cNvSpPr>
              <p:nvPr/>
            </p:nvSpPr>
            <p:spPr bwMode="auto">
              <a:xfrm>
                <a:off x="2944" y="5871"/>
                <a:ext cx="2159"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45117" name="Line 26"/>
              <p:cNvSpPr>
                <a:spLocks noChangeShapeType="1"/>
              </p:cNvSpPr>
              <p:nvPr/>
            </p:nvSpPr>
            <p:spPr bwMode="auto">
              <a:xfrm flipH="1">
                <a:off x="2216" y="5855"/>
                <a:ext cx="738" cy="73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45118" name="Oval 27"/>
              <p:cNvSpPr>
                <a:spLocks noChangeArrowheads="1"/>
              </p:cNvSpPr>
              <p:nvPr/>
            </p:nvSpPr>
            <p:spPr bwMode="auto">
              <a:xfrm>
                <a:off x="3859" y="4656"/>
                <a:ext cx="228" cy="228"/>
              </a:xfrm>
              <a:prstGeom prst="ellipse">
                <a:avLst/>
              </a:prstGeom>
              <a:solidFill>
                <a:srgbClr val="FF6600"/>
              </a:solidFill>
              <a:ln w="9525">
                <a:solidFill>
                  <a:srgbClr val="FF6600"/>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sp>
            <p:nvSpPr>
              <p:cNvPr id="45119" name="Oval 28"/>
              <p:cNvSpPr>
                <a:spLocks noChangeArrowheads="1"/>
              </p:cNvSpPr>
              <p:nvPr/>
            </p:nvSpPr>
            <p:spPr bwMode="auto">
              <a:xfrm>
                <a:off x="4269" y="5380"/>
                <a:ext cx="226" cy="228"/>
              </a:xfrm>
              <a:prstGeom prst="ellipse">
                <a:avLst/>
              </a:prstGeom>
              <a:solidFill>
                <a:srgbClr val="000080"/>
              </a:solidFill>
              <a:ln w="9525">
                <a:solidFill>
                  <a:srgbClr val="000080"/>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sp>
            <p:nvSpPr>
              <p:cNvPr id="45120" name="Oval 29"/>
              <p:cNvSpPr>
                <a:spLocks noChangeArrowheads="1"/>
              </p:cNvSpPr>
              <p:nvPr/>
            </p:nvSpPr>
            <p:spPr bwMode="auto">
              <a:xfrm>
                <a:off x="4987" y="4664"/>
                <a:ext cx="228" cy="228"/>
              </a:xfrm>
              <a:prstGeom prst="ellipse">
                <a:avLst/>
              </a:prstGeom>
              <a:solidFill>
                <a:srgbClr val="000080"/>
              </a:solidFill>
              <a:ln w="9525">
                <a:solidFill>
                  <a:srgbClr val="000080"/>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sp>
            <p:nvSpPr>
              <p:cNvPr id="45121" name="Oval 30"/>
              <p:cNvSpPr>
                <a:spLocks noChangeArrowheads="1"/>
              </p:cNvSpPr>
              <p:nvPr/>
            </p:nvSpPr>
            <p:spPr bwMode="auto">
              <a:xfrm>
                <a:off x="2500" y="4979"/>
                <a:ext cx="226" cy="228"/>
              </a:xfrm>
              <a:prstGeom prst="ellipse">
                <a:avLst/>
              </a:prstGeom>
              <a:solidFill>
                <a:srgbClr val="FF6600"/>
              </a:solidFill>
              <a:ln w="9525">
                <a:solidFill>
                  <a:srgbClr val="FF6600"/>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sp>
            <p:nvSpPr>
              <p:cNvPr id="45122" name="Oval 31"/>
              <p:cNvSpPr>
                <a:spLocks noChangeArrowheads="1"/>
              </p:cNvSpPr>
              <p:nvPr/>
            </p:nvSpPr>
            <p:spPr bwMode="auto">
              <a:xfrm>
                <a:off x="2485" y="7208"/>
                <a:ext cx="226" cy="228"/>
              </a:xfrm>
              <a:prstGeom prst="ellipse">
                <a:avLst/>
              </a:prstGeom>
              <a:solidFill>
                <a:srgbClr val="FF6600"/>
              </a:solidFill>
              <a:ln w="9525">
                <a:solidFill>
                  <a:srgbClr val="FF6600"/>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sp>
            <p:nvSpPr>
              <p:cNvPr id="45123" name="Oval 32"/>
              <p:cNvSpPr>
                <a:spLocks noChangeArrowheads="1"/>
              </p:cNvSpPr>
              <p:nvPr/>
            </p:nvSpPr>
            <p:spPr bwMode="auto">
              <a:xfrm>
                <a:off x="3884" y="6879"/>
                <a:ext cx="228" cy="228"/>
              </a:xfrm>
              <a:prstGeom prst="ellipse">
                <a:avLst/>
              </a:prstGeom>
              <a:solidFill>
                <a:srgbClr val="FF6600"/>
              </a:solidFill>
              <a:ln w="9525">
                <a:solidFill>
                  <a:srgbClr val="FF6600"/>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sp>
            <p:nvSpPr>
              <p:cNvPr id="45124" name="Oval 33"/>
              <p:cNvSpPr>
                <a:spLocks noChangeArrowheads="1"/>
              </p:cNvSpPr>
              <p:nvPr/>
            </p:nvSpPr>
            <p:spPr bwMode="auto">
              <a:xfrm>
                <a:off x="3140" y="7611"/>
                <a:ext cx="226" cy="228"/>
              </a:xfrm>
              <a:prstGeom prst="ellipse">
                <a:avLst/>
              </a:prstGeom>
              <a:solidFill>
                <a:srgbClr val="FF6600"/>
              </a:solidFill>
              <a:ln w="9525">
                <a:solidFill>
                  <a:srgbClr val="FF6600"/>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sp>
            <p:nvSpPr>
              <p:cNvPr id="45125" name="Oval 34"/>
              <p:cNvSpPr>
                <a:spLocks noChangeArrowheads="1"/>
              </p:cNvSpPr>
              <p:nvPr/>
            </p:nvSpPr>
            <p:spPr bwMode="auto">
              <a:xfrm>
                <a:off x="4652" y="7236"/>
                <a:ext cx="228" cy="228"/>
              </a:xfrm>
              <a:prstGeom prst="ellipse">
                <a:avLst/>
              </a:prstGeom>
              <a:solidFill>
                <a:srgbClr val="FF6600"/>
              </a:solidFill>
              <a:ln w="9525">
                <a:solidFill>
                  <a:srgbClr val="FF6600"/>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sp>
            <p:nvSpPr>
              <p:cNvPr id="45126" name="Oval 35"/>
              <p:cNvSpPr>
                <a:spLocks noChangeArrowheads="1"/>
              </p:cNvSpPr>
              <p:nvPr/>
            </p:nvSpPr>
            <p:spPr bwMode="auto">
              <a:xfrm>
                <a:off x="3549" y="6067"/>
                <a:ext cx="226" cy="228"/>
              </a:xfrm>
              <a:prstGeom prst="ellipse">
                <a:avLst/>
              </a:prstGeom>
              <a:solidFill>
                <a:srgbClr val="FF6600"/>
              </a:solidFill>
              <a:ln w="9525">
                <a:solidFill>
                  <a:srgbClr val="FF6600"/>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sp>
            <p:nvSpPr>
              <p:cNvPr id="45127" name="Line 36"/>
              <p:cNvSpPr>
                <a:spLocks noChangeShapeType="1"/>
              </p:cNvSpPr>
              <p:nvPr/>
            </p:nvSpPr>
            <p:spPr bwMode="auto">
              <a:xfrm flipH="1">
                <a:off x="4385" y="5859"/>
                <a:ext cx="736" cy="736"/>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45128" name="Oval 37"/>
              <p:cNvSpPr>
                <a:spLocks noChangeArrowheads="1"/>
              </p:cNvSpPr>
              <p:nvPr/>
            </p:nvSpPr>
            <p:spPr bwMode="auto">
              <a:xfrm>
                <a:off x="2828" y="5757"/>
                <a:ext cx="228" cy="226"/>
              </a:xfrm>
              <a:prstGeom prst="ellipse">
                <a:avLst/>
              </a:prstGeom>
              <a:solidFill>
                <a:srgbClr val="FF6600"/>
              </a:solidFill>
              <a:ln w="9525">
                <a:solidFill>
                  <a:srgbClr val="FF6600"/>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sp>
            <p:nvSpPr>
              <p:cNvPr id="45129" name="Oval 38"/>
              <p:cNvSpPr>
                <a:spLocks noChangeArrowheads="1"/>
              </p:cNvSpPr>
              <p:nvPr/>
            </p:nvSpPr>
            <p:spPr bwMode="auto">
              <a:xfrm>
                <a:off x="2100" y="6472"/>
                <a:ext cx="228" cy="228"/>
              </a:xfrm>
              <a:prstGeom prst="ellipse">
                <a:avLst/>
              </a:prstGeom>
              <a:solidFill>
                <a:srgbClr val="FF6600"/>
              </a:solidFill>
              <a:ln w="9525">
                <a:solidFill>
                  <a:srgbClr val="FF6600"/>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sp>
            <p:nvSpPr>
              <p:cNvPr id="45130" name="Oval 39"/>
              <p:cNvSpPr>
                <a:spLocks noChangeArrowheads="1"/>
              </p:cNvSpPr>
              <p:nvPr/>
            </p:nvSpPr>
            <p:spPr bwMode="auto">
              <a:xfrm>
                <a:off x="4269" y="6472"/>
                <a:ext cx="226" cy="228"/>
              </a:xfrm>
              <a:prstGeom prst="ellipse">
                <a:avLst/>
              </a:prstGeom>
              <a:solidFill>
                <a:srgbClr val="FF6600"/>
              </a:solidFill>
              <a:ln w="9525">
                <a:solidFill>
                  <a:srgbClr val="FF6600"/>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sp>
            <p:nvSpPr>
              <p:cNvPr id="45131" name="Oval 40"/>
              <p:cNvSpPr>
                <a:spLocks noChangeArrowheads="1"/>
              </p:cNvSpPr>
              <p:nvPr/>
            </p:nvSpPr>
            <p:spPr bwMode="auto">
              <a:xfrm>
                <a:off x="4987" y="5757"/>
                <a:ext cx="228" cy="226"/>
              </a:xfrm>
              <a:prstGeom prst="ellipse">
                <a:avLst/>
              </a:prstGeom>
              <a:solidFill>
                <a:srgbClr val="FF6600"/>
              </a:solidFill>
              <a:ln w="9525">
                <a:solidFill>
                  <a:srgbClr val="FF6600"/>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sp>
            <p:nvSpPr>
              <p:cNvPr id="45132" name="Oval 41"/>
              <p:cNvSpPr>
                <a:spLocks noChangeArrowheads="1"/>
              </p:cNvSpPr>
              <p:nvPr/>
            </p:nvSpPr>
            <p:spPr bwMode="auto">
              <a:xfrm>
                <a:off x="3148" y="5368"/>
                <a:ext cx="228" cy="228"/>
              </a:xfrm>
              <a:prstGeom prst="ellipse">
                <a:avLst/>
              </a:prstGeom>
              <a:solidFill>
                <a:srgbClr val="FF6600"/>
              </a:solidFill>
              <a:ln w="9525">
                <a:solidFill>
                  <a:srgbClr val="FF6600"/>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sp>
            <p:nvSpPr>
              <p:cNvPr id="45133" name="Oval 42"/>
              <p:cNvSpPr>
                <a:spLocks noChangeArrowheads="1"/>
              </p:cNvSpPr>
              <p:nvPr/>
            </p:nvSpPr>
            <p:spPr bwMode="auto">
              <a:xfrm>
                <a:off x="4644" y="4985"/>
                <a:ext cx="228" cy="226"/>
              </a:xfrm>
              <a:prstGeom prst="ellipse">
                <a:avLst/>
              </a:prstGeom>
              <a:solidFill>
                <a:srgbClr val="FF6600"/>
              </a:solidFill>
              <a:ln w="9525">
                <a:solidFill>
                  <a:srgbClr val="FF6600"/>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sp>
            <p:nvSpPr>
              <p:cNvPr id="45134" name="Oval 43"/>
              <p:cNvSpPr>
                <a:spLocks noChangeArrowheads="1"/>
              </p:cNvSpPr>
              <p:nvPr/>
            </p:nvSpPr>
            <p:spPr bwMode="auto">
              <a:xfrm>
                <a:off x="2485" y="6075"/>
                <a:ext cx="226" cy="228"/>
              </a:xfrm>
              <a:prstGeom prst="ellipse">
                <a:avLst/>
              </a:prstGeom>
              <a:solidFill>
                <a:srgbClr val="000080"/>
              </a:solidFill>
              <a:ln w="9525">
                <a:solidFill>
                  <a:srgbClr val="000080"/>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sp>
            <p:nvSpPr>
              <p:cNvPr id="45135" name="Oval 44"/>
              <p:cNvSpPr>
                <a:spLocks noChangeArrowheads="1"/>
              </p:cNvSpPr>
              <p:nvPr/>
            </p:nvSpPr>
            <p:spPr bwMode="auto">
              <a:xfrm>
                <a:off x="2108" y="7627"/>
                <a:ext cx="228" cy="228"/>
              </a:xfrm>
              <a:prstGeom prst="ellipse">
                <a:avLst/>
              </a:prstGeom>
              <a:solidFill>
                <a:srgbClr val="000080"/>
              </a:solidFill>
              <a:ln w="9525">
                <a:solidFill>
                  <a:srgbClr val="000080"/>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sp>
            <p:nvSpPr>
              <p:cNvPr id="45136" name="Oval 45"/>
              <p:cNvSpPr>
                <a:spLocks noChangeArrowheads="1"/>
              </p:cNvSpPr>
              <p:nvPr/>
            </p:nvSpPr>
            <p:spPr bwMode="auto">
              <a:xfrm>
                <a:off x="2828" y="6847"/>
                <a:ext cx="228" cy="228"/>
              </a:xfrm>
              <a:prstGeom prst="ellipse">
                <a:avLst/>
              </a:prstGeom>
              <a:solidFill>
                <a:srgbClr val="000080"/>
              </a:solidFill>
              <a:ln w="9525">
                <a:solidFill>
                  <a:srgbClr val="000080"/>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sp>
            <p:nvSpPr>
              <p:cNvPr id="45137" name="Oval 46"/>
              <p:cNvSpPr>
                <a:spLocks noChangeArrowheads="1"/>
              </p:cNvSpPr>
              <p:nvPr/>
            </p:nvSpPr>
            <p:spPr bwMode="auto">
              <a:xfrm>
                <a:off x="3556" y="4977"/>
                <a:ext cx="226" cy="226"/>
              </a:xfrm>
              <a:prstGeom prst="ellipse">
                <a:avLst/>
              </a:prstGeom>
              <a:solidFill>
                <a:srgbClr val="000080"/>
              </a:solidFill>
              <a:ln w="9525">
                <a:solidFill>
                  <a:srgbClr val="000080"/>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sp>
            <p:nvSpPr>
              <p:cNvPr id="45138" name="Oval 47"/>
              <p:cNvSpPr>
                <a:spLocks noChangeArrowheads="1"/>
              </p:cNvSpPr>
              <p:nvPr/>
            </p:nvSpPr>
            <p:spPr bwMode="auto">
              <a:xfrm>
                <a:off x="3874" y="5749"/>
                <a:ext cx="228" cy="226"/>
              </a:xfrm>
              <a:prstGeom prst="ellipse">
                <a:avLst/>
              </a:prstGeom>
              <a:solidFill>
                <a:srgbClr val="000080"/>
              </a:solidFill>
              <a:ln w="9525">
                <a:solidFill>
                  <a:srgbClr val="000080"/>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sp>
            <p:nvSpPr>
              <p:cNvPr id="45139" name="Oval 48"/>
              <p:cNvSpPr>
                <a:spLocks noChangeArrowheads="1"/>
              </p:cNvSpPr>
              <p:nvPr/>
            </p:nvSpPr>
            <p:spPr bwMode="auto">
              <a:xfrm>
                <a:off x="3140" y="6468"/>
                <a:ext cx="226" cy="228"/>
              </a:xfrm>
              <a:prstGeom prst="ellipse">
                <a:avLst/>
              </a:prstGeom>
              <a:solidFill>
                <a:srgbClr val="000080"/>
              </a:solidFill>
              <a:ln w="9525">
                <a:solidFill>
                  <a:srgbClr val="000080"/>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sp>
            <p:nvSpPr>
              <p:cNvPr id="45140" name="Oval 49"/>
              <p:cNvSpPr>
                <a:spLocks noChangeArrowheads="1"/>
              </p:cNvSpPr>
              <p:nvPr/>
            </p:nvSpPr>
            <p:spPr bwMode="auto">
              <a:xfrm>
                <a:off x="3549" y="7224"/>
                <a:ext cx="226" cy="228"/>
              </a:xfrm>
              <a:prstGeom prst="ellipse">
                <a:avLst/>
              </a:prstGeom>
              <a:solidFill>
                <a:srgbClr val="000080"/>
              </a:solidFill>
              <a:ln w="9525">
                <a:solidFill>
                  <a:srgbClr val="000080"/>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sp>
            <p:nvSpPr>
              <p:cNvPr id="45141" name="Oval 50"/>
              <p:cNvSpPr>
                <a:spLocks noChangeArrowheads="1"/>
              </p:cNvSpPr>
              <p:nvPr/>
            </p:nvSpPr>
            <p:spPr bwMode="auto">
              <a:xfrm>
                <a:off x="4660" y="6067"/>
                <a:ext cx="228" cy="228"/>
              </a:xfrm>
              <a:prstGeom prst="ellipse">
                <a:avLst/>
              </a:prstGeom>
              <a:solidFill>
                <a:srgbClr val="000080"/>
              </a:solidFill>
              <a:ln w="9525">
                <a:solidFill>
                  <a:srgbClr val="000080"/>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sp>
            <p:nvSpPr>
              <p:cNvPr id="45142" name="Oval 51"/>
              <p:cNvSpPr>
                <a:spLocks noChangeArrowheads="1"/>
              </p:cNvSpPr>
              <p:nvPr/>
            </p:nvSpPr>
            <p:spPr bwMode="auto">
              <a:xfrm>
                <a:off x="4987" y="6887"/>
                <a:ext cx="228" cy="228"/>
              </a:xfrm>
              <a:prstGeom prst="ellipse">
                <a:avLst/>
              </a:prstGeom>
              <a:solidFill>
                <a:srgbClr val="000080"/>
              </a:solidFill>
              <a:ln w="9525">
                <a:solidFill>
                  <a:srgbClr val="000080"/>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sp>
            <p:nvSpPr>
              <p:cNvPr id="45143" name="Oval 52"/>
              <p:cNvSpPr>
                <a:spLocks noChangeArrowheads="1"/>
              </p:cNvSpPr>
              <p:nvPr/>
            </p:nvSpPr>
            <p:spPr bwMode="auto">
              <a:xfrm>
                <a:off x="4269" y="7611"/>
                <a:ext cx="226" cy="228"/>
              </a:xfrm>
              <a:prstGeom prst="ellipse">
                <a:avLst/>
              </a:prstGeom>
              <a:solidFill>
                <a:srgbClr val="000080"/>
              </a:solidFill>
              <a:ln w="9525">
                <a:solidFill>
                  <a:srgbClr val="000080"/>
                </a:solidFill>
                <a:round/>
                <a:headEnd/>
                <a:tailEnd/>
              </a:ln>
            </p:spPr>
            <p:txBody>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800" smtClean="0">
                  <a:solidFill>
                    <a:srgbClr val="1C1C1C"/>
                  </a:solidFill>
                  <a:effectLst>
                    <a:outerShdw blurRad="38100" dist="38100" dir="2700000" algn="tl">
                      <a:srgbClr val="000000">
                        <a:alpha val="43137"/>
                      </a:srgbClr>
                    </a:outerShdw>
                  </a:effectLst>
                </a:endParaRPr>
              </a:p>
            </p:txBody>
          </p:sp>
        </p:grpSp>
      </p:grpSp>
      <p:grpSp>
        <p:nvGrpSpPr>
          <p:cNvPr id="41987" name="Group 53"/>
          <p:cNvGrpSpPr>
            <a:grpSpLocks/>
          </p:cNvGrpSpPr>
          <p:nvPr/>
        </p:nvGrpSpPr>
        <p:grpSpPr bwMode="auto">
          <a:xfrm>
            <a:off x="5505450" y="4786313"/>
            <a:ext cx="833438" cy="485775"/>
            <a:chOff x="3468" y="3015"/>
            <a:chExt cx="525" cy="306"/>
          </a:xfrm>
        </p:grpSpPr>
        <p:sp>
          <p:nvSpPr>
            <p:cNvPr id="45094" name="Line 54"/>
            <p:cNvSpPr>
              <a:spLocks noChangeShapeType="1"/>
            </p:cNvSpPr>
            <p:nvPr/>
          </p:nvSpPr>
          <p:spPr bwMode="auto">
            <a:xfrm>
              <a:off x="3474" y="3081"/>
              <a:ext cx="0" cy="24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45095" name="Line 55"/>
            <p:cNvSpPr>
              <a:spLocks noChangeShapeType="1"/>
            </p:cNvSpPr>
            <p:nvPr/>
          </p:nvSpPr>
          <p:spPr bwMode="auto">
            <a:xfrm>
              <a:off x="3993" y="3072"/>
              <a:ext cx="0" cy="24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45096" name="Line 56"/>
            <p:cNvSpPr>
              <a:spLocks noChangeShapeType="1"/>
            </p:cNvSpPr>
            <p:nvPr/>
          </p:nvSpPr>
          <p:spPr bwMode="auto">
            <a:xfrm>
              <a:off x="3803" y="3168"/>
              <a:ext cx="181" cy="0"/>
            </a:xfrm>
            <a:prstGeom prst="line">
              <a:avLst/>
            </a:prstGeom>
            <a:noFill/>
            <a:ln w="254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45097" name="Line 57"/>
            <p:cNvSpPr>
              <a:spLocks noChangeShapeType="1"/>
            </p:cNvSpPr>
            <p:nvPr/>
          </p:nvSpPr>
          <p:spPr bwMode="auto">
            <a:xfrm>
              <a:off x="3468" y="3168"/>
              <a:ext cx="181" cy="0"/>
            </a:xfrm>
            <a:prstGeom prst="line">
              <a:avLst/>
            </a:prstGeom>
            <a:noFill/>
            <a:ln w="25400">
              <a:solidFill>
                <a:schemeClr val="bg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45098" name="Text Box 58"/>
            <p:cNvSpPr txBox="1">
              <a:spLocks noChangeArrowheads="1"/>
            </p:cNvSpPr>
            <p:nvPr/>
          </p:nvSpPr>
          <p:spPr bwMode="auto">
            <a:xfrm>
              <a:off x="3657" y="3015"/>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kumimoji="1" lang="en-US" altLang="zh-CN" sz="2400" smtClean="0">
                  <a:solidFill>
                    <a:schemeClr val="bg2"/>
                  </a:solidFill>
                  <a:effectLst>
                    <a:outerShdw blurRad="38100" dist="38100" dir="2700000" algn="tl">
                      <a:srgbClr val="000000">
                        <a:alpha val="43137"/>
                      </a:srgbClr>
                    </a:outerShdw>
                  </a:effectLst>
                </a:rPr>
                <a:t>r</a:t>
              </a:r>
            </a:p>
          </p:txBody>
        </p:sp>
      </p:grpSp>
      <p:sp>
        <p:nvSpPr>
          <p:cNvPr id="45061" name="Text Box 60"/>
          <p:cNvSpPr txBox="1">
            <a:spLocks noChangeArrowheads="1"/>
          </p:cNvSpPr>
          <p:nvPr/>
        </p:nvSpPr>
        <p:spPr bwMode="auto">
          <a:xfrm>
            <a:off x="361950" y="1785938"/>
            <a:ext cx="46101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kumimoji="1" lang="zh-CN" altLang="en-US" sz="2400" dirty="0" smtClean="0">
                <a:effectLst>
                  <a:outerShdw blurRad="38100" dist="38100" dir="2700000" algn="tl">
                    <a:srgbClr val="000000">
                      <a:alpha val="43137"/>
                    </a:srgbClr>
                  </a:outerShdw>
                </a:effectLst>
              </a:rPr>
              <a:t>解：设 </a:t>
            </a:r>
            <a:r>
              <a:rPr kumimoji="1" lang="en-US" altLang="zh-CN" sz="2400" dirty="0" smtClean="0">
                <a:solidFill>
                  <a:srgbClr val="0000CC"/>
                </a:solidFill>
                <a:effectLst>
                  <a:outerShdw blurRad="38100" dist="38100" dir="2700000" algn="tl">
                    <a:srgbClr val="000000">
                      <a:alpha val="43137"/>
                    </a:srgbClr>
                  </a:outerShdw>
                </a:effectLst>
              </a:rPr>
              <a:t>r</a:t>
            </a:r>
            <a:r>
              <a:rPr kumimoji="1" lang="en-US" altLang="zh-CN" sz="2400" dirty="0" smtClean="0">
                <a:effectLst>
                  <a:outerShdw blurRad="38100" dist="38100" dir="2700000" algn="tl">
                    <a:srgbClr val="000000">
                      <a:alpha val="43137"/>
                    </a:srgbClr>
                  </a:outerShdw>
                </a:effectLst>
              </a:rPr>
              <a:t> </a:t>
            </a:r>
            <a:r>
              <a:rPr kumimoji="1" lang="zh-CN" altLang="en-US" sz="2400" dirty="0" smtClean="0">
                <a:effectLst>
                  <a:outerShdw blurRad="38100" dist="38100" dir="2700000" algn="tl">
                    <a:srgbClr val="000000">
                      <a:alpha val="43137"/>
                    </a:srgbClr>
                  </a:outerShdw>
                </a:effectLst>
              </a:rPr>
              <a:t>为 </a:t>
            </a:r>
            <a:r>
              <a:rPr kumimoji="1" lang="en-US" altLang="zh-CN" sz="2400" dirty="0" smtClean="0">
                <a:effectLst>
                  <a:outerShdw blurRad="38100" dist="38100" dir="2700000" algn="tl">
                    <a:srgbClr val="000000">
                      <a:alpha val="43137"/>
                    </a:srgbClr>
                  </a:outerShdw>
                </a:effectLst>
              </a:rPr>
              <a:t>Na</a:t>
            </a:r>
            <a:r>
              <a:rPr kumimoji="1" lang="en-US" altLang="zh-CN" sz="2400" baseline="30000" dirty="0" smtClean="0">
                <a:effectLst>
                  <a:outerShdw blurRad="38100" dist="38100" dir="2700000" algn="tl">
                    <a:srgbClr val="000000">
                      <a:alpha val="43137"/>
                    </a:srgbClr>
                  </a:outerShdw>
                </a:effectLst>
              </a:rPr>
              <a:t>+ </a:t>
            </a:r>
            <a:r>
              <a:rPr kumimoji="1" lang="zh-CN" altLang="en-US" sz="2400" dirty="0" smtClean="0">
                <a:effectLst>
                  <a:outerShdw blurRad="38100" dist="38100" dir="2700000" algn="tl">
                    <a:srgbClr val="000000">
                      <a:alpha val="43137"/>
                    </a:srgbClr>
                  </a:outerShdw>
                </a:effectLst>
              </a:rPr>
              <a:t>和 </a:t>
            </a:r>
            <a:r>
              <a:rPr kumimoji="1" lang="en-US" altLang="zh-CN" sz="2400" dirty="0" smtClean="0">
                <a:effectLst>
                  <a:outerShdw blurRad="38100" dist="38100" dir="2700000" algn="tl">
                    <a:srgbClr val="000000">
                      <a:alpha val="43137"/>
                    </a:srgbClr>
                  </a:outerShdw>
                </a:effectLst>
              </a:rPr>
              <a:t>Cl</a:t>
            </a:r>
            <a:r>
              <a:rPr kumimoji="1" lang="en-US" altLang="zh-CN" sz="2400" baseline="30000" dirty="0" smtClean="0">
                <a:effectLst>
                  <a:outerShdw blurRad="38100" dist="38100" dir="2700000" algn="tl">
                    <a:srgbClr val="000000">
                      <a:alpha val="43137"/>
                    </a:srgbClr>
                  </a:outerShdw>
                </a:effectLst>
              </a:rPr>
              <a:t>- </a:t>
            </a:r>
            <a:r>
              <a:rPr kumimoji="1" lang="zh-CN" altLang="en-US" sz="2400" dirty="0" smtClean="0">
                <a:effectLst>
                  <a:outerShdw blurRad="38100" dist="38100" dir="2700000" algn="tl">
                    <a:srgbClr val="000000">
                      <a:alpha val="43137"/>
                    </a:srgbClr>
                  </a:outerShdw>
                </a:effectLst>
              </a:rPr>
              <a:t>的间距</a:t>
            </a:r>
            <a:r>
              <a:rPr kumimoji="1" lang="en-US" altLang="zh-CN" sz="2400" dirty="0" smtClean="0">
                <a:effectLst>
                  <a:outerShdw blurRad="38100" dist="38100" dir="2700000" algn="tl">
                    <a:srgbClr val="000000">
                      <a:alpha val="43137"/>
                    </a:srgbClr>
                  </a:outerShdw>
                </a:effectLst>
              </a:rPr>
              <a:t>,</a:t>
            </a:r>
            <a:r>
              <a:rPr kumimoji="1" lang="zh-CN" altLang="en-US" sz="2400" dirty="0" smtClean="0">
                <a:effectLst>
                  <a:outerShdw blurRad="38100" dist="38100" dir="2700000" algn="tl">
                    <a:srgbClr val="000000">
                      <a:alpha val="43137"/>
                    </a:srgbClr>
                  </a:outerShdw>
                </a:effectLst>
              </a:rPr>
              <a:t>如图选 </a:t>
            </a:r>
            <a:r>
              <a:rPr kumimoji="1" lang="en-US" altLang="zh-CN" sz="2400" dirty="0" smtClean="0">
                <a:solidFill>
                  <a:srgbClr val="0000CC"/>
                </a:solidFill>
                <a:effectLst>
                  <a:outerShdw blurRad="38100" dist="38100" dir="2700000" algn="tl">
                    <a:srgbClr val="000000">
                      <a:alpha val="43137"/>
                    </a:srgbClr>
                  </a:outerShdw>
                </a:effectLst>
              </a:rPr>
              <a:t>O</a:t>
            </a:r>
            <a:r>
              <a:rPr kumimoji="1" lang="en-US" altLang="zh-CN" sz="2400" dirty="0" smtClean="0">
                <a:effectLst>
                  <a:outerShdw blurRad="38100" dist="38100" dir="2700000" algn="tl">
                    <a:srgbClr val="000000">
                      <a:alpha val="43137"/>
                    </a:srgbClr>
                  </a:outerShdw>
                </a:effectLst>
              </a:rPr>
              <a:t> </a:t>
            </a:r>
            <a:r>
              <a:rPr kumimoji="1" lang="zh-CN" altLang="en-US" sz="2400" dirty="0" smtClean="0">
                <a:effectLst>
                  <a:outerShdw blurRad="38100" dist="38100" dir="2700000" algn="tl">
                    <a:srgbClr val="000000">
                      <a:alpha val="43137"/>
                    </a:srgbClr>
                  </a:outerShdw>
                </a:effectLst>
              </a:rPr>
              <a:t>点为中心参考离子。</a:t>
            </a:r>
          </a:p>
        </p:txBody>
      </p:sp>
      <p:sp>
        <p:nvSpPr>
          <p:cNvPr id="45062" name="Text Box 61"/>
          <p:cNvSpPr txBox="1">
            <a:spLocks noChangeArrowheads="1"/>
          </p:cNvSpPr>
          <p:nvPr/>
        </p:nvSpPr>
        <p:spPr bwMode="auto">
          <a:xfrm>
            <a:off x="7296420" y="3552357"/>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kumimoji="1" lang="en-US" altLang="zh-CN" sz="2400" dirty="0" smtClean="0">
                <a:solidFill>
                  <a:srgbClr val="0000CC"/>
                </a:solidFill>
                <a:effectLst>
                  <a:outerShdw blurRad="38100" dist="38100" dir="2700000" algn="tl">
                    <a:srgbClr val="000000">
                      <a:alpha val="43137"/>
                    </a:srgbClr>
                  </a:outerShdw>
                </a:effectLst>
              </a:rPr>
              <a:t>O</a:t>
            </a:r>
          </a:p>
        </p:txBody>
      </p:sp>
      <p:graphicFrame>
        <p:nvGraphicFramePr>
          <p:cNvPr id="41990" name="Object 67"/>
          <p:cNvGraphicFramePr>
            <a:graphicFrameLocks noChangeAspect="1"/>
          </p:cNvGraphicFramePr>
          <p:nvPr/>
        </p:nvGraphicFramePr>
        <p:xfrm>
          <a:off x="428625" y="4616450"/>
          <a:ext cx="4887913" cy="627063"/>
        </p:xfrm>
        <a:graphic>
          <a:graphicData uri="http://schemas.openxmlformats.org/presentationml/2006/ole">
            <mc:AlternateContent xmlns:mc="http://schemas.openxmlformats.org/markup-compatibility/2006">
              <mc:Choice xmlns:v="urn:schemas-microsoft-com:vml" Requires="v">
                <p:oleObj spid="_x0000_s42097" name="Equation" r:id="rId4" imgW="3276600" imgH="419100" progId="Equation.3">
                  <p:embed/>
                </p:oleObj>
              </mc:Choice>
              <mc:Fallback>
                <p:oleObj name="Equation" r:id="rId4" imgW="3276600" imgH="419100" progId="Equation.3">
                  <p:embed/>
                  <p:pic>
                    <p:nvPicPr>
                      <p:cNvPr id="0" name="Object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25" y="4616450"/>
                        <a:ext cx="4887913"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0" name="表格 129"/>
          <p:cNvGraphicFramePr>
            <a:graphicFrameLocks noGrp="1"/>
          </p:cNvGraphicFramePr>
          <p:nvPr/>
        </p:nvGraphicFramePr>
        <p:xfrm>
          <a:off x="207963" y="5518150"/>
          <a:ext cx="8713788" cy="1295400"/>
        </p:xfrm>
        <a:graphic>
          <a:graphicData uri="http://schemas.openxmlformats.org/drawingml/2006/table">
            <a:tbl>
              <a:tblPr firstRow="1" bandRow="1">
                <a:tableStyleId>{93296810-A885-4BE3-A3E7-6D5BEEA58F35}</a:tableStyleId>
              </a:tblPr>
              <a:tblGrid>
                <a:gridCol w="1151960">
                  <a:extLst>
                    <a:ext uri="{9D8B030D-6E8A-4147-A177-3AD203B41FA5}">
                      <a16:colId xmlns:a16="http://schemas.microsoft.com/office/drawing/2014/main" val="20000"/>
                    </a:ext>
                  </a:extLst>
                </a:gridCol>
                <a:gridCol w="1123845">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80120">
                  <a:extLst>
                    <a:ext uri="{9D8B030D-6E8A-4147-A177-3AD203B41FA5}">
                      <a16:colId xmlns:a16="http://schemas.microsoft.com/office/drawing/2014/main" val="20003"/>
                    </a:ext>
                  </a:extLst>
                </a:gridCol>
                <a:gridCol w="1008112">
                  <a:extLst>
                    <a:ext uri="{9D8B030D-6E8A-4147-A177-3AD203B41FA5}">
                      <a16:colId xmlns:a16="http://schemas.microsoft.com/office/drawing/2014/main" val="20004"/>
                    </a:ext>
                  </a:extLst>
                </a:gridCol>
                <a:gridCol w="1584176">
                  <a:extLst>
                    <a:ext uri="{9D8B030D-6E8A-4147-A177-3AD203B41FA5}">
                      <a16:colId xmlns:a16="http://schemas.microsoft.com/office/drawing/2014/main" val="20005"/>
                    </a:ext>
                  </a:extLst>
                </a:gridCol>
                <a:gridCol w="1757463">
                  <a:extLst>
                    <a:ext uri="{9D8B030D-6E8A-4147-A177-3AD203B41FA5}">
                      <a16:colId xmlns:a16="http://schemas.microsoft.com/office/drawing/2014/main" val="20006"/>
                    </a:ext>
                  </a:extLst>
                </a:gridCol>
              </a:tblGrid>
              <a:tr h="647700">
                <a:tc>
                  <a:txBody>
                    <a:bodyPr/>
                    <a:lstStyle/>
                    <a:p>
                      <a:pPr algn="ctr"/>
                      <a:r>
                        <a:rPr lang="zh-CN" altLang="en-US" sz="1800" b="1" dirty="0" smtClean="0">
                          <a:solidFill>
                            <a:srgbClr val="0000CC"/>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晶体结构</a:t>
                      </a:r>
                      <a:endParaRPr lang="zh-CN" altLang="en-US" sz="1800" b="1" dirty="0">
                        <a:solidFill>
                          <a:srgbClr val="0000CC"/>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a:txBody>
                  <a:tcPr marL="91452" marR="91452" marT="45679" marB="45679" anchor="ctr"/>
                </a:tc>
                <a:tc>
                  <a:txBody>
                    <a:bodyPr/>
                    <a:lstStyle/>
                    <a:p>
                      <a:pPr algn="ctr"/>
                      <a:r>
                        <a:rPr lang="en-US" altLang="zh-CN" sz="1800" b="1" dirty="0" err="1" smtClean="0">
                          <a:solidFill>
                            <a:srgbClr val="0000CC"/>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NaCl</a:t>
                      </a:r>
                      <a:r>
                        <a:rPr lang="zh-CN" altLang="en-US" sz="1800" b="1" dirty="0" smtClean="0">
                          <a:solidFill>
                            <a:srgbClr val="0000CC"/>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型</a:t>
                      </a:r>
                      <a:endParaRPr lang="zh-CN" altLang="en-US" sz="1800" b="1" dirty="0">
                        <a:solidFill>
                          <a:srgbClr val="0000CC"/>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a:txBody>
                  <a:tcPr marL="91452" marR="91452" marT="45679" marB="45679" anchor="ctr"/>
                </a:tc>
                <a:tc>
                  <a:txBody>
                    <a:bodyPr/>
                    <a:lstStyle/>
                    <a:p>
                      <a:pPr algn="ctr"/>
                      <a:r>
                        <a:rPr lang="en-US" altLang="zh-CN" sz="1800" b="1" dirty="0" err="1" smtClean="0">
                          <a:solidFill>
                            <a:srgbClr val="0000CC"/>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CsCl</a:t>
                      </a:r>
                      <a:r>
                        <a:rPr lang="zh-CN" altLang="en-US" sz="1800" b="1" dirty="0" smtClean="0">
                          <a:solidFill>
                            <a:srgbClr val="0000CC"/>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型</a:t>
                      </a:r>
                      <a:endParaRPr lang="zh-CN" altLang="en-US" sz="1800" b="1" dirty="0">
                        <a:solidFill>
                          <a:srgbClr val="0000CC"/>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a:txBody>
                  <a:tcPr marL="91452" marR="91452" marT="45679" marB="45679" anchor="ctr"/>
                </a:tc>
                <a:tc>
                  <a:txBody>
                    <a:bodyPr/>
                    <a:lstStyle/>
                    <a:p>
                      <a:pPr algn="ctr"/>
                      <a:r>
                        <a:rPr lang="zh-CN" altLang="en-US" sz="1800" b="1" dirty="0" smtClean="0">
                          <a:solidFill>
                            <a:srgbClr val="0000CC"/>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闪锌矿</a:t>
                      </a:r>
                      <a:endParaRPr lang="zh-CN" altLang="en-US" sz="1800" b="1" dirty="0">
                        <a:solidFill>
                          <a:srgbClr val="0000CC"/>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a:txBody>
                  <a:tcPr marL="91452" marR="91452" marT="45679" marB="45679" anchor="ctr"/>
                </a:tc>
                <a:tc>
                  <a:txBody>
                    <a:bodyPr/>
                    <a:lstStyle/>
                    <a:p>
                      <a:pPr algn="ctr"/>
                      <a:r>
                        <a:rPr lang="zh-CN" altLang="en-US" sz="1800" b="1" dirty="0" smtClean="0">
                          <a:solidFill>
                            <a:srgbClr val="0000CC"/>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纤锌矿</a:t>
                      </a:r>
                      <a:endParaRPr lang="zh-CN" altLang="en-US" sz="1800" b="1" dirty="0">
                        <a:solidFill>
                          <a:srgbClr val="0000CC"/>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a:txBody>
                  <a:tcPr marL="91452" marR="91452" marT="45679" marB="45679" anchor="ctr"/>
                </a:tc>
                <a:tc>
                  <a:txBody>
                    <a:bodyPr/>
                    <a:lstStyle/>
                    <a:p>
                      <a:pPr algn="ctr"/>
                      <a:r>
                        <a:rPr lang="zh-CN" altLang="en-US" sz="1800" b="1" dirty="0" smtClean="0">
                          <a:solidFill>
                            <a:srgbClr val="0000CC"/>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萤石</a:t>
                      </a:r>
                      <a:r>
                        <a:rPr lang="en-US" altLang="zh-CN" sz="1800" b="1" dirty="0" smtClean="0">
                          <a:solidFill>
                            <a:srgbClr val="0000CC"/>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(CaF</a:t>
                      </a:r>
                      <a:r>
                        <a:rPr lang="en-US" altLang="zh-CN" sz="1800" b="1" baseline="-25000" dirty="0" smtClean="0">
                          <a:solidFill>
                            <a:srgbClr val="0000CC"/>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2</a:t>
                      </a:r>
                      <a:r>
                        <a:rPr lang="en-US" altLang="zh-CN" sz="1800" b="1" dirty="0" smtClean="0">
                          <a:solidFill>
                            <a:srgbClr val="0000CC"/>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a:t>
                      </a:r>
                      <a:endParaRPr lang="zh-CN" altLang="en-US" sz="1800" b="1" dirty="0">
                        <a:solidFill>
                          <a:srgbClr val="0000CC"/>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a:txBody>
                  <a:tcPr marL="91452" marR="91452" marT="45679" marB="45679" anchor="ctr"/>
                </a:tc>
                <a:tc>
                  <a:txBody>
                    <a:bodyPr/>
                    <a:lstStyle/>
                    <a:p>
                      <a:pPr algn="ctr"/>
                      <a:r>
                        <a:rPr lang="zh-CN" altLang="en-US" sz="1800" b="1" dirty="0" smtClean="0">
                          <a:solidFill>
                            <a:srgbClr val="0000CC"/>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金红石</a:t>
                      </a:r>
                      <a:r>
                        <a:rPr lang="en-US" altLang="zh-CN" sz="1800" b="1" dirty="0" smtClean="0">
                          <a:solidFill>
                            <a:srgbClr val="0000CC"/>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(TiO</a:t>
                      </a:r>
                      <a:r>
                        <a:rPr lang="en-US" altLang="zh-CN" sz="1800" b="1" baseline="-25000" dirty="0" smtClean="0">
                          <a:solidFill>
                            <a:srgbClr val="0000CC"/>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2</a:t>
                      </a:r>
                      <a:r>
                        <a:rPr lang="en-US" altLang="zh-CN" sz="1800" b="1" dirty="0" smtClean="0">
                          <a:solidFill>
                            <a:srgbClr val="0000CC"/>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a:t>
                      </a:r>
                      <a:endParaRPr lang="zh-CN" altLang="en-US" sz="1800" b="1" dirty="0">
                        <a:solidFill>
                          <a:srgbClr val="0000CC"/>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a:txBody>
                  <a:tcPr marL="91452" marR="91452" marT="45679" marB="45679" anchor="ctr"/>
                </a:tc>
                <a:extLst>
                  <a:ext uri="{0D108BD9-81ED-4DB2-BD59-A6C34878D82A}">
                    <a16:rowId xmlns:a16="http://schemas.microsoft.com/office/drawing/2014/main" val="10000"/>
                  </a:ext>
                </a:extLst>
              </a:tr>
              <a:tr h="6477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sym typeface="Symbol" pitchFamily="18" charset="2"/>
                        </a:rPr>
                        <a:t></a:t>
                      </a:r>
                      <a:endParaRPr kumimoji="0" lang="en-US" altLang="zh-CN"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a:txBody>
                  <a:tcPr marL="91452" marR="91452" marT="45679" marB="45679" anchor="ctr"/>
                </a:tc>
                <a:tc>
                  <a:txBody>
                    <a:bodyPr/>
                    <a:lstStyle/>
                    <a:p>
                      <a:pPr algn="ctr"/>
                      <a:r>
                        <a:rPr lang="en-US" altLang="zh-CN" sz="1800" b="1" dirty="0" smtClean="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1.748</a:t>
                      </a:r>
                      <a:endParaRPr lang="zh-CN" altLang="en-US" sz="1800" b="1"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a:txBody>
                  <a:tcPr marL="91452" marR="91452" marT="45679" marB="45679" anchor="ctr"/>
                </a:tc>
                <a:tc>
                  <a:txBody>
                    <a:bodyPr/>
                    <a:lstStyle/>
                    <a:p>
                      <a:pPr algn="ctr"/>
                      <a:r>
                        <a:rPr lang="en-US" altLang="zh-CN" sz="1800" b="1" dirty="0" smtClean="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1.763</a:t>
                      </a:r>
                      <a:endParaRPr lang="zh-CN" altLang="en-US" sz="1800" b="1"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a:txBody>
                  <a:tcPr marL="91452" marR="91452" marT="45679" marB="45679" anchor="ctr"/>
                </a:tc>
                <a:tc>
                  <a:txBody>
                    <a:bodyPr/>
                    <a:lstStyle/>
                    <a:p>
                      <a:pPr algn="ctr"/>
                      <a:r>
                        <a:rPr lang="en-US" altLang="zh-CN" sz="1800" b="1" dirty="0" smtClean="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1.638</a:t>
                      </a:r>
                      <a:endParaRPr lang="zh-CN" altLang="en-US" sz="1800" b="1"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a:txBody>
                  <a:tcPr marL="91452" marR="91452" marT="45679" marB="45679" anchor="ctr"/>
                </a:tc>
                <a:tc>
                  <a:txBody>
                    <a:bodyPr/>
                    <a:lstStyle/>
                    <a:p>
                      <a:pPr algn="ctr"/>
                      <a:r>
                        <a:rPr lang="en-US" altLang="zh-CN" sz="1800" b="1" dirty="0" smtClean="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1.641</a:t>
                      </a:r>
                      <a:endParaRPr lang="zh-CN" altLang="en-US" sz="1800" b="1"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a:txBody>
                  <a:tcPr marL="91452" marR="91452" marT="45679" marB="45679" anchor="ctr"/>
                </a:tc>
                <a:tc>
                  <a:txBody>
                    <a:bodyPr/>
                    <a:lstStyle/>
                    <a:p>
                      <a:pPr algn="ctr"/>
                      <a:r>
                        <a:rPr lang="en-US" altLang="zh-CN" sz="1800" b="1" dirty="0" smtClean="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5.039</a:t>
                      </a:r>
                      <a:endParaRPr lang="zh-CN" altLang="en-US" sz="1800" b="1"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a:txBody>
                  <a:tcPr marL="91452" marR="91452" marT="45679" marB="45679" anchor="ctr"/>
                </a:tc>
                <a:tc>
                  <a:txBody>
                    <a:bodyPr/>
                    <a:lstStyle/>
                    <a:p>
                      <a:pPr algn="ctr"/>
                      <a:r>
                        <a:rPr lang="en-US" altLang="zh-CN" sz="1800" b="1" dirty="0" smtClean="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4.816</a:t>
                      </a:r>
                      <a:endParaRPr lang="zh-CN" altLang="en-US" sz="1800" b="1"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a:txBody>
                  <a:tcPr marL="91452" marR="91452" marT="45679" marB="45679" anchor="ctr"/>
                </a:tc>
                <a:extLst>
                  <a:ext uri="{0D108BD9-81ED-4DB2-BD59-A6C34878D82A}">
                    <a16:rowId xmlns:a16="http://schemas.microsoft.com/office/drawing/2014/main" val="10001"/>
                  </a:ext>
                </a:extLst>
              </a:tr>
            </a:tbl>
          </a:graphicData>
        </a:graphic>
      </p:graphicFrame>
      <p:grpSp>
        <p:nvGrpSpPr>
          <p:cNvPr id="42017" name="Group 62"/>
          <p:cNvGrpSpPr>
            <a:grpSpLocks/>
          </p:cNvGrpSpPr>
          <p:nvPr/>
        </p:nvGrpSpPr>
        <p:grpSpPr bwMode="auto">
          <a:xfrm>
            <a:off x="457200" y="2827338"/>
            <a:ext cx="4978400" cy="1517650"/>
            <a:chOff x="32" y="1968"/>
            <a:chExt cx="3136" cy="956"/>
          </a:xfrm>
        </p:grpSpPr>
        <p:sp>
          <p:nvSpPr>
            <p:cNvPr id="45092" name="Text Box 63"/>
            <p:cNvSpPr txBox="1">
              <a:spLocks noChangeArrowheads="1"/>
            </p:cNvSpPr>
            <p:nvPr/>
          </p:nvSpPr>
          <p:spPr bwMode="auto">
            <a:xfrm>
              <a:off x="32" y="1968"/>
              <a:ext cx="3136" cy="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kumimoji="1" lang="zh-CN" altLang="en-US" sz="1600" dirty="0" smtClean="0">
                  <a:effectLst>
                    <a:outerShdw blurRad="38100" dist="38100" dir="2700000" algn="tl">
                      <a:srgbClr val="000000">
                        <a:alpha val="43137"/>
                      </a:srgbClr>
                    </a:outerShdw>
                  </a:effectLst>
                </a:rPr>
                <a:t>第</a:t>
              </a:r>
              <a:r>
                <a:rPr kumimoji="1" lang="en-US" altLang="zh-CN" sz="1600" dirty="0" smtClean="0">
                  <a:effectLst>
                    <a:outerShdw blurRad="38100" dist="38100" dir="2700000" algn="tl">
                      <a:srgbClr val="000000">
                        <a:alpha val="43137"/>
                      </a:srgbClr>
                    </a:outerShdw>
                  </a:effectLst>
                </a:rPr>
                <a:t>n</a:t>
              </a:r>
              <a:r>
                <a:rPr kumimoji="1" lang="zh-CN" altLang="en-US" sz="1600" dirty="0" smtClean="0">
                  <a:effectLst>
                    <a:outerShdw blurRad="38100" dist="38100" dir="2700000" algn="tl">
                      <a:srgbClr val="000000">
                        <a:alpha val="43137"/>
                      </a:srgbClr>
                    </a:outerShdw>
                  </a:effectLst>
                </a:rPr>
                <a:t>近邻      原子数        </a:t>
              </a:r>
              <a:r>
                <a:rPr kumimoji="1" lang="en-US" altLang="zh-CN" sz="1600" dirty="0" err="1" smtClean="0">
                  <a:effectLst>
                    <a:outerShdw blurRad="38100" dist="38100" dir="2700000" algn="tl">
                      <a:srgbClr val="000000">
                        <a:alpha val="43137"/>
                      </a:srgbClr>
                    </a:outerShdw>
                  </a:effectLst>
                </a:rPr>
                <a:t>a</a:t>
              </a:r>
              <a:r>
                <a:rPr kumimoji="1" lang="en-US" altLang="zh-CN" sz="1600" baseline="-25000" dirty="0" err="1" smtClean="0">
                  <a:effectLst>
                    <a:outerShdw blurRad="38100" dist="38100" dir="2700000" algn="tl">
                      <a:srgbClr val="000000">
                        <a:alpha val="43137"/>
                      </a:srgbClr>
                    </a:outerShdw>
                  </a:effectLst>
                </a:rPr>
                <a:t>j</a:t>
              </a:r>
              <a:r>
                <a:rPr kumimoji="1" lang="en-US" altLang="zh-CN" sz="1600" baseline="-25000" dirty="0" smtClean="0">
                  <a:effectLst>
                    <a:outerShdw blurRad="38100" dist="38100" dir="2700000" algn="tl">
                      <a:srgbClr val="000000">
                        <a:alpha val="43137"/>
                      </a:srgbClr>
                    </a:outerShdw>
                  </a:effectLst>
                </a:rPr>
                <a:t>        </a:t>
              </a:r>
              <a:r>
                <a:rPr kumimoji="1" lang="zh-CN" altLang="en-US" sz="1600" dirty="0" smtClean="0">
                  <a:effectLst>
                    <a:outerShdw blurRad="38100" dist="38100" dir="2700000" algn="tl">
                      <a:srgbClr val="000000">
                        <a:alpha val="43137"/>
                      </a:srgbClr>
                    </a:outerShdw>
                  </a:effectLst>
                </a:rPr>
                <a:t>符号       贡献因子</a:t>
              </a:r>
            </a:p>
            <a:p>
              <a:pPr eaLnBrk="1" hangingPunct="1">
                <a:spcBef>
                  <a:spcPct val="50000"/>
                </a:spcBef>
                <a:buFontTx/>
                <a:buNone/>
                <a:defRPr/>
              </a:pPr>
              <a:r>
                <a:rPr kumimoji="1" lang="zh-CN" altLang="en-US" sz="1600" dirty="0" smtClean="0">
                  <a:effectLst>
                    <a:outerShdw blurRad="38100" dist="38100" dir="2700000" algn="tl">
                      <a:srgbClr val="000000">
                        <a:alpha val="43137"/>
                      </a:srgbClr>
                    </a:outerShdw>
                  </a:effectLst>
                </a:rPr>
                <a:t>   </a:t>
              </a:r>
              <a:r>
                <a:rPr kumimoji="1" lang="en-US" altLang="zh-CN" sz="1600" dirty="0" smtClean="0">
                  <a:effectLst>
                    <a:outerShdw blurRad="38100" dist="38100" dir="2700000" algn="tl">
                      <a:srgbClr val="000000">
                        <a:alpha val="43137"/>
                      </a:srgbClr>
                    </a:outerShdw>
                  </a:effectLst>
                </a:rPr>
                <a:t>1                   6        1      </a:t>
              </a:r>
              <a:r>
                <a:rPr kumimoji="1" lang="zh-CN" altLang="en-US" sz="1600" dirty="0" smtClean="0">
                  <a:effectLst>
                    <a:outerShdw blurRad="38100" dist="38100" dir="2700000" algn="tl">
                      <a:srgbClr val="000000">
                        <a:alpha val="43137"/>
                      </a:srgbClr>
                    </a:outerShdw>
                  </a:effectLst>
                </a:rPr>
                <a:t>异               </a:t>
              </a:r>
              <a:r>
                <a:rPr kumimoji="1" lang="en-US" altLang="zh-CN" sz="1600" dirty="0" smtClean="0">
                  <a:effectLst>
                    <a:outerShdw blurRad="38100" dist="38100" dir="2700000" algn="tl">
                      <a:srgbClr val="000000">
                        <a:alpha val="43137"/>
                      </a:srgbClr>
                    </a:outerShdw>
                  </a:effectLst>
                </a:rPr>
                <a:t>1/2</a:t>
              </a:r>
            </a:p>
            <a:p>
              <a:pPr eaLnBrk="1" hangingPunct="1">
                <a:spcBef>
                  <a:spcPct val="50000"/>
                </a:spcBef>
                <a:buFontTx/>
                <a:buNone/>
                <a:defRPr/>
              </a:pPr>
              <a:r>
                <a:rPr kumimoji="1" lang="en-US" altLang="zh-CN" sz="1600" dirty="0" smtClean="0">
                  <a:effectLst>
                    <a:outerShdw blurRad="38100" dist="38100" dir="2700000" algn="tl">
                      <a:srgbClr val="000000">
                        <a:alpha val="43137"/>
                      </a:srgbClr>
                    </a:outerShdw>
                  </a:effectLst>
                </a:rPr>
                <a:t>   2                  12               </a:t>
              </a:r>
              <a:r>
                <a:rPr kumimoji="1" lang="zh-CN" altLang="en-US" sz="1600" dirty="0" smtClean="0">
                  <a:effectLst>
                    <a:outerShdw blurRad="38100" dist="38100" dir="2700000" algn="tl">
                      <a:srgbClr val="000000">
                        <a:alpha val="43137"/>
                      </a:srgbClr>
                    </a:outerShdw>
                  </a:effectLst>
                </a:rPr>
                <a:t>同               </a:t>
              </a:r>
              <a:r>
                <a:rPr kumimoji="1" lang="en-US" altLang="zh-CN" sz="1600" dirty="0" smtClean="0">
                  <a:effectLst>
                    <a:outerShdw blurRad="38100" dist="38100" dir="2700000" algn="tl">
                      <a:srgbClr val="000000">
                        <a:alpha val="43137"/>
                      </a:srgbClr>
                    </a:outerShdw>
                  </a:effectLst>
                </a:rPr>
                <a:t>1/4</a:t>
              </a:r>
            </a:p>
            <a:p>
              <a:pPr eaLnBrk="1" hangingPunct="1">
                <a:spcBef>
                  <a:spcPct val="50000"/>
                </a:spcBef>
                <a:buFontTx/>
                <a:buNone/>
                <a:defRPr/>
              </a:pPr>
              <a:r>
                <a:rPr kumimoji="1" lang="en-US" altLang="zh-CN" sz="1600" dirty="0" smtClean="0">
                  <a:effectLst>
                    <a:outerShdw blurRad="38100" dist="38100" dir="2700000" algn="tl">
                      <a:srgbClr val="000000">
                        <a:alpha val="43137"/>
                      </a:srgbClr>
                    </a:outerShdw>
                  </a:effectLst>
                </a:rPr>
                <a:t>   3                   8                </a:t>
              </a:r>
              <a:r>
                <a:rPr kumimoji="1" lang="zh-CN" altLang="en-US" sz="1600" dirty="0" smtClean="0">
                  <a:effectLst>
                    <a:outerShdw blurRad="38100" dist="38100" dir="2700000" algn="tl">
                      <a:srgbClr val="000000">
                        <a:alpha val="43137"/>
                      </a:srgbClr>
                    </a:outerShdw>
                  </a:effectLst>
                </a:rPr>
                <a:t>异                </a:t>
              </a:r>
              <a:r>
                <a:rPr kumimoji="1" lang="en-US" altLang="zh-CN" sz="1600" dirty="0" smtClean="0">
                  <a:effectLst>
                    <a:outerShdw blurRad="38100" dist="38100" dir="2700000" algn="tl">
                      <a:srgbClr val="000000">
                        <a:alpha val="43137"/>
                      </a:srgbClr>
                    </a:outerShdw>
                  </a:effectLst>
                </a:rPr>
                <a:t>1/8</a:t>
              </a:r>
            </a:p>
          </p:txBody>
        </p:sp>
        <p:graphicFrame>
          <p:nvGraphicFramePr>
            <p:cNvPr id="42021" name="Object 66"/>
            <p:cNvGraphicFramePr>
              <a:graphicFrameLocks noChangeAspect="1"/>
            </p:cNvGraphicFramePr>
            <p:nvPr/>
          </p:nvGraphicFramePr>
          <p:xfrm>
            <a:off x="1453" y="2672"/>
            <a:ext cx="235" cy="252"/>
          </p:xfrm>
          <a:graphic>
            <a:graphicData uri="http://schemas.openxmlformats.org/presentationml/2006/ole">
              <mc:AlternateContent xmlns:mc="http://schemas.openxmlformats.org/markup-compatibility/2006">
                <mc:Choice xmlns:v="urn:schemas-microsoft-com:vml" Requires="v">
                  <p:oleObj spid="_x0000_s42098" name="公式" r:id="rId6" imgW="203024" imgH="215713" progId="Equation.3">
                    <p:embed/>
                  </p:oleObj>
                </mc:Choice>
                <mc:Fallback>
                  <p:oleObj name="公式" r:id="rId6" imgW="203024" imgH="215713" progId="Equation.3">
                    <p:embed/>
                    <p:pic>
                      <p:nvPicPr>
                        <p:cNvPr id="0" name="Object 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3" y="2672"/>
                          <a:ext cx="23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2018" name="Object 65"/>
          <p:cNvGraphicFramePr>
            <a:graphicFrameLocks noChangeAspect="1"/>
          </p:cNvGraphicFramePr>
          <p:nvPr/>
        </p:nvGraphicFramePr>
        <p:xfrm>
          <a:off x="2724150" y="3544888"/>
          <a:ext cx="374650" cy="374650"/>
        </p:xfrm>
        <a:graphic>
          <a:graphicData uri="http://schemas.openxmlformats.org/presentationml/2006/ole">
            <mc:AlternateContent xmlns:mc="http://schemas.openxmlformats.org/markup-compatibility/2006">
              <mc:Choice xmlns:v="urn:schemas-microsoft-com:vml" Requires="v">
                <p:oleObj spid="_x0000_s42099" name="公式" r:id="rId8" imgW="203024" imgH="203024" progId="Equation.3">
                  <p:embed/>
                </p:oleObj>
              </mc:Choice>
              <mc:Fallback>
                <p:oleObj name="公式" r:id="rId8" imgW="203024" imgH="203024" progId="Equation.3">
                  <p:embed/>
                  <p:pic>
                    <p:nvPicPr>
                      <p:cNvPr id="0" name="Object 6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24150" y="3544888"/>
                        <a:ext cx="3746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标题 1"/>
          <p:cNvSpPr>
            <a:spLocks noGrp="1"/>
          </p:cNvSpPr>
          <p:nvPr>
            <p:ph type="title"/>
          </p:nvPr>
        </p:nvSpPr>
        <p:spPr/>
        <p:txBody>
          <a:bodyPr/>
          <a:lstStyle/>
          <a:p>
            <a:pPr>
              <a:defRPr/>
            </a:pPr>
            <a:r>
              <a:rPr lang="zh-CN" altLang="en-US" dirty="0" smtClean="0"/>
              <a:t>例二、计算</a:t>
            </a:r>
            <a:r>
              <a:rPr lang="en-US" altLang="zh-CN" dirty="0" err="1" smtClean="0"/>
              <a:t>NaCl</a:t>
            </a:r>
            <a:r>
              <a:rPr lang="zh-CN" altLang="en-US" dirty="0" smtClean="0"/>
              <a:t>的</a:t>
            </a:r>
            <a:r>
              <a:rPr lang="en-US" altLang="zh-CN" dirty="0" smtClean="0"/>
              <a:t>α=</a:t>
            </a:r>
            <a:r>
              <a:rPr lang="zh-CN" altLang="en-US" dirty="0" smtClean="0"/>
              <a:t>？</a:t>
            </a:r>
            <a:endParaRPr lang="zh-CN" altLang="en-US" dirty="0"/>
          </a:p>
        </p:txBody>
      </p:sp>
      <p:sp>
        <p:nvSpPr>
          <p:cNvPr id="3" name="椭圆 2"/>
          <p:cNvSpPr/>
          <p:nvPr/>
        </p:nvSpPr>
        <p:spPr bwMode="auto">
          <a:xfrm>
            <a:off x="7003386" y="3406132"/>
            <a:ext cx="368203" cy="368203"/>
          </a:xfrm>
          <a:prstGeom prst="ellipse">
            <a:avLst/>
          </a:prstGeom>
          <a:solidFill>
            <a:srgbClr val="800000">
              <a:alpha val="14902"/>
            </a:srgbClr>
          </a:solidFill>
          <a:ln w="38100" cap="flat" cmpd="sng" algn="ctr">
            <a:solidFill>
              <a:srgbClr val="0000CC"/>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rgbClr val="1C1C1C"/>
              </a:solidFill>
              <a:effectLst/>
              <a:latin typeface="Times New Roman" pitchFamily="18" charset="0"/>
              <a:ea typeface="宋体" pitchFamily="2" charset="-122"/>
            </a:endParaRPr>
          </a:p>
        </p:txBody>
      </p:sp>
      <p:sp>
        <p:nvSpPr>
          <p:cNvPr id="4" name="椭圆 3"/>
          <p:cNvSpPr>
            <a:spLocks noChangeAspect="1"/>
          </p:cNvSpPr>
          <p:nvPr/>
        </p:nvSpPr>
        <p:spPr bwMode="auto">
          <a:xfrm>
            <a:off x="7096898" y="2443427"/>
            <a:ext cx="180000" cy="180000"/>
          </a:xfrm>
          <a:prstGeom prst="ellipse">
            <a:avLst/>
          </a:prstGeom>
          <a:noFill/>
          <a:ln w="19050" cap="flat" cmpd="sng" algn="ctr">
            <a:solidFill>
              <a:schemeClr val="tx1"/>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1C1C1C"/>
                </a:solidFill>
                <a:latin typeface="Times New Roman" pitchFamily="18" charset="0"/>
                <a:ea typeface="宋体" pitchFamily="2" charset="-122"/>
              </a:rPr>
              <a:t>1</a:t>
            </a:r>
            <a:endParaRPr kumimoji="0" lang="zh-CN" altLang="en-US" sz="1000" b="1" i="0" u="none" strike="noStrike" cap="none" normalizeH="0" baseline="0" dirty="0" smtClean="0">
              <a:ln>
                <a:noFill/>
              </a:ln>
              <a:solidFill>
                <a:srgbClr val="1C1C1C"/>
              </a:solidFill>
              <a:latin typeface="Times New Roman" pitchFamily="18" charset="0"/>
              <a:ea typeface="宋体" pitchFamily="2" charset="-122"/>
            </a:endParaRPr>
          </a:p>
        </p:txBody>
      </p:sp>
      <p:sp>
        <p:nvSpPr>
          <p:cNvPr id="69" name="椭圆 68"/>
          <p:cNvSpPr>
            <a:spLocks noChangeAspect="1"/>
          </p:cNvSpPr>
          <p:nvPr/>
        </p:nvSpPr>
        <p:spPr bwMode="auto">
          <a:xfrm>
            <a:off x="8209600" y="3522530"/>
            <a:ext cx="180000" cy="180000"/>
          </a:xfrm>
          <a:prstGeom prst="ellipse">
            <a:avLst/>
          </a:prstGeom>
          <a:noFill/>
          <a:ln w="19050" cap="flat" cmpd="sng" algn="ctr">
            <a:solidFill>
              <a:schemeClr val="tx1"/>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1C1C1C"/>
                </a:solidFill>
                <a:latin typeface="Times New Roman" pitchFamily="18" charset="0"/>
                <a:ea typeface="宋体" pitchFamily="2" charset="-122"/>
              </a:rPr>
              <a:t>1</a:t>
            </a:r>
            <a:endParaRPr kumimoji="0" lang="zh-CN" altLang="en-US" sz="1000" b="1" i="0" u="none" strike="noStrike" cap="none" normalizeH="0" baseline="0" dirty="0" smtClean="0">
              <a:ln>
                <a:noFill/>
              </a:ln>
              <a:solidFill>
                <a:srgbClr val="1C1C1C"/>
              </a:solidFill>
              <a:latin typeface="Times New Roman" pitchFamily="18" charset="0"/>
              <a:ea typeface="宋体" pitchFamily="2" charset="-122"/>
            </a:endParaRPr>
          </a:p>
        </p:txBody>
      </p:sp>
      <p:sp>
        <p:nvSpPr>
          <p:cNvPr id="70" name="椭圆 69"/>
          <p:cNvSpPr>
            <a:spLocks noChangeAspect="1"/>
          </p:cNvSpPr>
          <p:nvPr/>
        </p:nvSpPr>
        <p:spPr bwMode="auto">
          <a:xfrm>
            <a:off x="7536938" y="3359682"/>
            <a:ext cx="180000" cy="180000"/>
          </a:xfrm>
          <a:prstGeom prst="ellipse">
            <a:avLst/>
          </a:prstGeom>
          <a:noFill/>
          <a:ln w="19050" cap="flat" cmpd="sng" algn="ctr">
            <a:solidFill>
              <a:schemeClr val="tx1"/>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1C1C1C"/>
                </a:solidFill>
                <a:latin typeface="Times New Roman" pitchFamily="18" charset="0"/>
                <a:ea typeface="宋体" pitchFamily="2" charset="-122"/>
              </a:rPr>
              <a:t>1</a:t>
            </a:r>
            <a:endParaRPr kumimoji="0" lang="zh-CN" altLang="en-US" sz="1000" b="1" i="0" u="none" strike="noStrike" cap="none" normalizeH="0" baseline="0" dirty="0" smtClean="0">
              <a:ln>
                <a:noFill/>
              </a:ln>
              <a:solidFill>
                <a:srgbClr val="1C1C1C"/>
              </a:solidFill>
              <a:latin typeface="Times New Roman" pitchFamily="18" charset="0"/>
              <a:ea typeface="宋体" pitchFamily="2" charset="-122"/>
            </a:endParaRPr>
          </a:p>
        </p:txBody>
      </p:sp>
      <p:sp>
        <p:nvSpPr>
          <p:cNvPr id="71" name="椭圆 70"/>
          <p:cNvSpPr>
            <a:spLocks noChangeAspect="1"/>
          </p:cNvSpPr>
          <p:nvPr/>
        </p:nvSpPr>
        <p:spPr bwMode="auto">
          <a:xfrm>
            <a:off x="6857751" y="4012074"/>
            <a:ext cx="180000" cy="180000"/>
          </a:xfrm>
          <a:prstGeom prst="ellipse">
            <a:avLst/>
          </a:prstGeom>
          <a:noFill/>
          <a:ln w="19050" cap="flat" cmpd="sng" algn="ctr">
            <a:solidFill>
              <a:schemeClr val="tx1"/>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1C1C1C"/>
                </a:solidFill>
                <a:latin typeface="Times New Roman" pitchFamily="18" charset="0"/>
                <a:ea typeface="宋体" pitchFamily="2" charset="-122"/>
              </a:rPr>
              <a:t>1</a:t>
            </a:r>
            <a:endParaRPr kumimoji="0" lang="zh-CN" altLang="en-US" sz="1000" b="1" i="0" u="none" strike="noStrike" cap="none" normalizeH="0" baseline="0" dirty="0" smtClean="0">
              <a:ln>
                <a:noFill/>
              </a:ln>
              <a:solidFill>
                <a:srgbClr val="1C1C1C"/>
              </a:solidFill>
              <a:latin typeface="Times New Roman" pitchFamily="18" charset="0"/>
              <a:ea typeface="宋体" pitchFamily="2" charset="-122"/>
            </a:endParaRPr>
          </a:p>
        </p:txBody>
      </p:sp>
      <p:sp>
        <p:nvSpPr>
          <p:cNvPr id="72" name="椭圆 71"/>
          <p:cNvSpPr>
            <a:spLocks noChangeAspect="1"/>
          </p:cNvSpPr>
          <p:nvPr/>
        </p:nvSpPr>
        <p:spPr bwMode="auto">
          <a:xfrm>
            <a:off x="7098779" y="4571541"/>
            <a:ext cx="180000" cy="180000"/>
          </a:xfrm>
          <a:prstGeom prst="ellipse">
            <a:avLst/>
          </a:prstGeom>
          <a:noFill/>
          <a:ln w="19050" cap="flat" cmpd="sng" algn="ctr">
            <a:solidFill>
              <a:schemeClr val="tx1"/>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1C1C1C"/>
                </a:solidFill>
                <a:latin typeface="Times New Roman" pitchFamily="18" charset="0"/>
                <a:ea typeface="宋体" pitchFamily="2" charset="-122"/>
              </a:rPr>
              <a:t>1</a:t>
            </a:r>
            <a:endParaRPr kumimoji="0" lang="zh-CN" altLang="en-US" sz="1000" b="1" i="0" u="none" strike="noStrike" cap="none" normalizeH="0" baseline="0" dirty="0" smtClean="0">
              <a:ln>
                <a:noFill/>
              </a:ln>
              <a:solidFill>
                <a:srgbClr val="1C1C1C"/>
              </a:solidFill>
              <a:latin typeface="Times New Roman" pitchFamily="18" charset="0"/>
              <a:ea typeface="宋体" pitchFamily="2" charset="-122"/>
            </a:endParaRPr>
          </a:p>
        </p:txBody>
      </p:sp>
      <p:sp>
        <p:nvSpPr>
          <p:cNvPr id="73" name="椭圆 72"/>
          <p:cNvSpPr>
            <a:spLocks noChangeAspect="1"/>
          </p:cNvSpPr>
          <p:nvPr/>
        </p:nvSpPr>
        <p:spPr bwMode="auto">
          <a:xfrm>
            <a:off x="6012483" y="3484818"/>
            <a:ext cx="180000" cy="180000"/>
          </a:xfrm>
          <a:prstGeom prst="ellipse">
            <a:avLst/>
          </a:prstGeom>
          <a:noFill/>
          <a:ln w="19050" cap="flat" cmpd="sng" algn="ctr">
            <a:solidFill>
              <a:schemeClr val="tx1"/>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1C1C1C"/>
                </a:solidFill>
                <a:latin typeface="Times New Roman" pitchFamily="18" charset="0"/>
                <a:ea typeface="宋体" pitchFamily="2" charset="-122"/>
              </a:rPr>
              <a:t>1</a:t>
            </a:r>
            <a:endParaRPr kumimoji="0" lang="zh-CN" altLang="en-US" sz="1000" b="1" i="0" u="none" strike="noStrike" cap="none" normalizeH="0" baseline="0" dirty="0" smtClean="0">
              <a:ln>
                <a:noFill/>
              </a:ln>
              <a:solidFill>
                <a:srgbClr val="1C1C1C"/>
              </a:solidFill>
              <a:latin typeface="Times New Roman" pitchFamily="18" charset="0"/>
              <a:ea typeface="宋体" pitchFamily="2" charset="-122"/>
            </a:endParaRPr>
          </a:p>
        </p:txBody>
      </p:sp>
      <p:sp>
        <p:nvSpPr>
          <p:cNvPr id="74" name="椭圆 73"/>
          <p:cNvSpPr>
            <a:spLocks noChangeAspect="1"/>
          </p:cNvSpPr>
          <p:nvPr/>
        </p:nvSpPr>
        <p:spPr bwMode="auto">
          <a:xfrm>
            <a:off x="8095767" y="2722383"/>
            <a:ext cx="180000" cy="180000"/>
          </a:xfrm>
          <a:prstGeom prst="ellipse">
            <a:avLst/>
          </a:prstGeom>
          <a:noFill/>
          <a:ln w="19050" cap="flat" cmpd="sng" algn="ctr">
            <a:solidFill>
              <a:schemeClr val="tx1"/>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1C1C1C"/>
                </a:solidFill>
                <a:latin typeface="Times New Roman" pitchFamily="18" charset="0"/>
                <a:ea typeface="宋体" pitchFamily="2" charset="-122"/>
              </a:rPr>
              <a:t>2</a:t>
            </a:r>
            <a:endParaRPr kumimoji="0" lang="zh-CN" altLang="en-US" sz="1000" b="1" i="0" u="none" strike="noStrike" cap="none" normalizeH="0" baseline="0" dirty="0" smtClean="0">
              <a:ln>
                <a:noFill/>
              </a:ln>
              <a:solidFill>
                <a:srgbClr val="1C1C1C"/>
              </a:solidFill>
              <a:latin typeface="Times New Roman" pitchFamily="18" charset="0"/>
              <a:ea typeface="宋体" pitchFamily="2" charset="-122"/>
            </a:endParaRPr>
          </a:p>
        </p:txBody>
      </p:sp>
      <p:sp>
        <p:nvSpPr>
          <p:cNvPr id="75" name="椭圆 74"/>
          <p:cNvSpPr>
            <a:spLocks noChangeAspect="1"/>
          </p:cNvSpPr>
          <p:nvPr/>
        </p:nvSpPr>
        <p:spPr bwMode="auto">
          <a:xfrm>
            <a:off x="8440738" y="2304543"/>
            <a:ext cx="180000" cy="180000"/>
          </a:xfrm>
          <a:prstGeom prst="ellipse">
            <a:avLst/>
          </a:prstGeom>
          <a:noFill/>
          <a:ln w="19050" cap="flat" cmpd="sng" algn="ctr">
            <a:solidFill>
              <a:schemeClr val="tx1"/>
            </a:solidFill>
            <a:prstDash val="solid"/>
            <a:round/>
            <a:headEnd type="none" w="med" len="med"/>
            <a:tailEnd type="triangl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1C1C1C"/>
                </a:solidFill>
                <a:latin typeface="Times New Roman" pitchFamily="18" charset="0"/>
                <a:ea typeface="宋体" pitchFamily="2" charset="-122"/>
              </a:rPr>
              <a:t>3</a:t>
            </a:r>
            <a:endParaRPr kumimoji="0" lang="zh-CN" altLang="en-US" sz="1000" b="1" i="0" u="none" strike="noStrike" cap="none" normalizeH="0" baseline="0" dirty="0" smtClean="0">
              <a:ln>
                <a:noFill/>
              </a:ln>
              <a:solidFill>
                <a:srgbClr val="1C1C1C"/>
              </a:solidFill>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additive="base">
                                        <p:cTn id="7" dur="500" fill="hold"/>
                                        <p:tgtEl>
                                          <p:spTgt spid="130"/>
                                        </p:tgtEl>
                                        <p:attrNameLst>
                                          <p:attrName>ppt_x</p:attrName>
                                        </p:attrNameLst>
                                      </p:cBhvr>
                                      <p:tavLst>
                                        <p:tav tm="0">
                                          <p:val>
                                            <p:strVal val="#ppt_x"/>
                                          </p:val>
                                        </p:tav>
                                        <p:tav tm="100000">
                                          <p:val>
                                            <p:strVal val="#ppt_x"/>
                                          </p:val>
                                        </p:tav>
                                      </p:tavLst>
                                    </p:anim>
                                    <p:anim calcmode="lin" valueType="num">
                                      <p:cBhvr additive="base">
                                        <p:cTn id="8"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a:spLocks noGrp="1" noChangeArrowheads="1"/>
          </p:cNvSpPr>
          <p:nvPr>
            <p:ph type="title"/>
          </p:nvPr>
        </p:nvSpPr>
        <p:spPr/>
        <p:txBody>
          <a:bodyPr/>
          <a:lstStyle/>
          <a:p>
            <a:pPr eaLnBrk="1" hangingPunct="1">
              <a:defRPr/>
            </a:pPr>
            <a:r>
              <a:rPr lang="zh-CN" altLang="en-US" dirty="0" smtClean="0">
                <a:latin typeface="微软雅黑" panose="020B0503020204020204" pitchFamily="34" charset="-122"/>
              </a:rPr>
              <a:t>主要内容</a:t>
            </a:r>
          </a:p>
        </p:txBody>
      </p:sp>
      <p:grpSp>
        <p:nvGrpSpPr>
          <p:cNvPr id="26" name="Group 4"/>
          <p:cNvGrpSpPr>
            <a:grpSpLocks/>
          </p:cNvGrpSpPr>
          <p:nvPr/>
        </p:nvGrpSpPr>
        <p:grpSpPr bwMode="auto">
          <a:xfrm>
            <a:off x="324046" y="1628800"/>
            <a:ext cx="8496302" cy="2376488"/>
            <a:chOff x="772" y="1603"/>
            <a:chExt cx="5352" cy="1497"/>
          </a:xfrm>
          <a:solidFill>
            <a:schemeClr val="accent2"/>
          </a:solidFill>
        </p:grpSpPr>
        <p:sp>
          <p:nvSpPr>
            <p:cNvPr id="27" name="Text Box 5"/>
            <p:cNvSpPr txBox="1">
              <a:spLocks noChangeArrowheads="1"/>
            </p:cNvSpPr>
            <p:nvPr/>
          </p:nvSpPr>
          <p:spPr bwMode="auto">
            <a:xfrm>
              <a:off x="772" y="1973"/>
              <a:ext cx="1089" cy="6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itchFamily="34" charset="0"/>
                  <a:ea typeface="微软雅黑" pitchFamily="34" charset="-122"/>
                </a:defRPr>
              </a:lvl1pPr>
              <a:lvl2pPr marL="742950" indent="-285750">
                <a:spcBef>
                  <a:spcPct val="20000"/>
                </a:spcBef>
                <a:buChar char="–"/>
                <a:defRPr sz="2500" b="1">
                  <a:solidFill>
                    <a:schemeClr val="tx1"/>
                  </a:solidFill>
                  <a:latin typeface="Arial Black" pitchFamily="34" charset="0"/>
                  <a:ea typeface="微软雅黑" pitchFamily="34" charset="-122"/>
                </a:defRPr>
              </a:lvl2pPr>
              <a:lvl3pPr marL="1143000" indent="-228600">
                <a:spcBef>
                  <a:spcPct val="20000"/>
                </a:spcBef>
                <a:buChar char="•"/>
                <a:defRPr sz="2400" b="1">
                  <a:solidFill>
                    <a:schemeClr val="tx1"/>
                  </a:solidFill>
                  <a:latin typeface="Arial Black" pitchFamily="34" charset="0"/>
                  <a:ea typeface="微软雅黑" pitchFamily="34" charset="-122"/>
                </a:defRPr>
              </a:lvl3pPr>
              <a:lvl4pPr marL="1600200" indent="-228600">
                <a:spcBef>
                  <a:spcPct val="20000"/>
                </a:spcBef>
                <a:buChar char="–"/>
                <a:defRPr sz="2300" b="1">
                  <a:solidFill>
                    <a:schemeClr val="tx1"/>
                  </a:solidFill>
                  <a:latin typeface="Arial Black" pitchFamily="34" charset="0"/>
                  <a:ea typeface="微软雅黑" pitchFamily="34" charset="-122"/>
                </a:defRPr>
              </a:lvl4pPr>
              <a:lvl5pPr marL="2057400" indent="-228600">
                <a:spcBef>
                  <a:spcPct val="20000"/>
                </a:spcBef>
                <a:buChar char="»"/>
                <a:defRPr sz="2200" b="1">
                  <a:solidFill>
                    <a:schemeClr val="tx1"/>
                  </a:solidFill>
                  <a:latin typeface="Arial Black" pitchFamily="34" charset="0"/>
                  <a:ea typeface="微软雅黑" pitchFamily="34" charset="-122"/>
                </a:defRPr>
              </a:lvl5pPr>
              <a:lvl6pPr marL="25146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6pPr>
              <a:lvl7pPr marL="29718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7pPr>
              <a:lvl8pPr marL="34290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8pPr>
              <a:lvl9pPr marL="38862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9pPr>
            </a:lstStyle>
            <a:p>
              <a:pPr eaLnBrk="1" hangingPunct="1">
                <a:spcBef>
                  <a:spcPct val="50000"/>
                </a:spcBef>
                <a:buFontTx/>
                <a:buNone/>
                <a:defRPr/>
              </a:pPr>
              <a:r>
                <a:rPr kumimoji="1" lang="zh-CN" altLang="en-US" sz="2000" dirty="0" smtClean="0">
                  <a:solidFill>
                    <a:srgbClr val="000000"/>
                  </a:solidFill>
                  <a:effectLst>
                    <a:outerShdw blurRad="38100" dist="38100" dir="2700000" algn="tl">
                      <a:srgbClr val="000000">
                        <a:alpha val="43137"/>
                      </a:srgbClr>
                    </a:outerShdw>
                  </a:effectLst>
                  <a:latin typeface="微软雅黑" pitchFamily="34" charset="-122"/>
                </a:rPr>
                <a:t>一般固体的结合可以概括为四种基本类型。</a:t>
              </a:r>
            </a:p>
          </p:txBody>
        </p:sp>
        <p:sp>
          <p:nvSpPr>
            <p:cNvPr id="28" name="Text Box 6"/>
            <p:cNvSpPr txBox="1">
              <a:spLocks noChangeArrowheads="1"/>
            </p:cNvSpPr>
            <p:nvPr/>
          </p:nvSpPr>
          <p:spPr bwMode="auto">
            <a:xfrm>
              <a:off x="2328" y="1603"/>
              <a:ext cx="1920" cy="2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itchFamily="34" charset="0"/>
                  <a:ea typeface="微软雅黑" pitchFamily="34" charset="-122"/>
                </a:defRPr>
              </a:lvl1pPr>
              <a:lvl2pPr marL="742950" indent="-285750">
                <a:spcBef>
                  <a:spcPct val="20000"/>
                </a:spcBef>
                <a:buChar char="–"/>
                <a:defRPr sz="2500" b="1">
                  <a:solidFill>
                    <a:schemeClr val="tx1"/>
                  </a:solidFill>
                  <a:latin typeface="Arial Black" pitchFamily="34" charset="0"/>
                  <a:ea typeface="微软雅黑" pitchFamily="34" charset="-122"/>
                </a:defRPr>
              </a:lvl2pPr>
              <a:lvl3pPr marL="1143000" indent="-228600">
                <a:spcBef>
                  <a:spcPct val="20000"/>
                </a:spcBef>
                <a:buChar char="•"/>
                <a:defRPr sz="2400" b="1">
                  <a:solidFill>
                    <a:schemeClr val="tx1"/>
                  </a:solidFill>
                  <a:latin typeface="Arial Black" pitchFamily="34" charset="0"/>
                  <a:ea typeface="微软雅黑" pitchFamily="34" charset="-122"/>
                </a:defRPr>
              </a:lvl3pPr>
              <a:lvl4pPr marL="1600200" indent="-228600">
                <a:spcBef>
                  <a:spcPct val="20000"/>
                </a:spcBef>
                <a:buChar char="–"/>
                <a:defRPr sz="2300" b="1">
                  <a:solidFill>
                    <a:schemeClr val="tx1"/>
                  </a:solidFill>
                  <a:latin typeface="Arial Black" pitchFamily="34" charset="0"/>
                  <a:ea typeface="微软雅黑" pitchFamily="34" charset="-122"/>
                </a:defRPr>
              </a:lvl4pPr>
              <a:lvl5pPr marL="2057400" indent="-228600">
                <a:spcBef>
                  <a:spcPct val="20000"/>
                </a:spcBef>
                <a:buChar char="»"/>
                <a:defRPr sz="2200" b="1">
                  <a:solidFill>
                    <a:schemeClr val="tx1"/>
                  </a:solidFill>
                  <a:latin typeface="Arial Black" pitchFamily="34" charset="0"/>
                  <a:ea typeface="微软雅黑" pitchFamily="34" charset="-122"/>
                </a:defRPr>
              </a:lvl5pPr>
              <a:lvl6pPr marL="25146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6pPr>
              <a:lvl7pPr marL="29718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7pPr>
              <a:lvl8pPr marL="34290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8pPr>
              <a:lvl9pPr marL="38862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9pPr>
            </a:lstStyle>
            <a:p>
              <a:pPr eaLnBrk="1" hangingPunct="1">
                <a:spcBef>
                  <a:spcPct val="50000"/>
                </a:spcBef>
                <a:buFontTx/>
                <a:buNone/>
                <a:defRPr/>
              </a:pPr>
              <a:r>
                <a:rPr kumimoji="1" lang="en-US" altLang="zh-CN" sz="2000" dirty="0" smtClean="0">
                  <a:solidFill>
                    <a:srgbClr val="000000"/>
                  </a:solidFill>
                  <a:effectLst>
                    <a:outerShdw blurRad="38100" dist="38100" dir="2700000" algn="tl">
                      <a:srgbClr val="000000">
                        <a:alpha val="43137"/>
                      </a:srgbClr>
                    </a:outerShdw>
                  </a:effectLst>
                  <a:latin typeface="微软雅黑" pitchFamily="34" charset="-122"/>
                </a:rPr>
                <a:t>(</a:t>
              </a:r>
              <a:r>
                <a:rPr kumimoji="1" lang="zh-CN" altLang="en-US" sz="2000" dirty="0" smtClean="0">
                  <a:solidFill>
                    <a:srgbClr val="000000"/>
                  </a:solidFill>
                  <a:effectLst>
                    <a:outerShdw blurRad="38100" dist="38100" dir="2700000" algn="tl">
                      <a:srgbClr val="000000">
                        <a:alpha val="43137"/>
                      </a:srgbClr>
                    </a:outerShdw>
                  </a:effectLst>
                  <a:latin typeface="微软雅黑" pitchFamily="34" charset="-122"/>
                </a:rPr>
                <a:t>一</a:t>
              </a:r>
              <a:r>
                <a:rPr kumimoji="1" lang="en-US" altLang="zh-CN" sz="2000" dirty="0" smtClean="0">
                  <a:solidFill>
                    <a:srgbClr val="000000"/>
                  </a:solidFill>
                  <a:effectLst>
                    <a:outerShdw blurRad="38100" dist="38100" dir="2700000" algn="tl">
                      <a:srgbClr val="000000">
                        <a:alpha val="43137"/>
                      </a:srgbClr>
                    </a:outerShdw>
                  </a:effectLst>
                  <a:latin typeface="微软雅黑" pitchFamily="34" charset="-122"/>
                </a:rPr>
                <a:t>)</a:t>
              </a:r>
              <a:r>
                <a:rPr kumimoji="1" lang="zh-CN" altLang="en-US" sz="2000" dirty="0" smtClean="0">
                  <a:solidFill>
                    <a:srgbClr val="000000"/>
                  </a:solidFill>
                  <a:effectLst>
                    <a:outerShdw blurRad="38100" dist="38100" dir="2700000" algn="tl">
                      <a:srgbClr val="000000">
                        <a:alpha val="43137"/>
                      </a:srgbClr>
                    </a:outerShdw>
                  </a:effectLst>
                  <a:latin typeface="微软雅黑" pitchFamily="34" charset="-122"/>
                </a:rPr>
                <a:t>离子性结合</a:t>
              </a:r>
              <a:r>
                <a:rPr kumimoji="1" lang="en-US" altLang="zh-CN" sz="2000" dirty="0" smtClean="0">
                  <a:solidFill>
                    <a:srgbClr val="000000"/>
                  </a:solidFill>
                  <a:effectLst>
                    <a:outerShdw blurRad="38100" dist="38100" dir="2700000" algn="tl">
                      <a:srgbClr val="000000">
                        <a:alpha val="43137"/>
                      </a:srgbClr>
                    </a:outerShdw>
                  </a:effectLst>
                  <a:latin typeface="微软雅黑" pitchFamily="34" charset="-122"/>
                </a:rPr>
                <a:t>§2-1</a:t>
              </a:r>
            </a:p>
          </p:txBody>
        </p:sp>
        <p:sp>
          <p:nvSpPr>
            <p:cNvPr id="29" name="Text Box 7"/>
            <p:cNvSpPr txBox="1">
              <a:spLocks noChangeArrowheads="1"/>
            </p:cNvSpPr>
            <p:nvPr/>
          </p:nvSpPr>
          <p:spPr bwMode="auto">
            <a:xfrm>
              <a:off x="2328" y="1904"/>
              <a:ext cx="1920" cy="2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itchFamily="34" charset="0"/>
                  <a:ea typeface="微软雅黑" pitchFamily="34" charset="-122"/>
                </a:defRPr>
              </a:lvl1pPr>
              <a:lvl2pPr marL="742950" indent="-285750">
                <a:spcBef>
                  <a:spcPct val="20000"/>
                </a:spcBef>
                <a:buChar char="–"/>
                <a:defRPr sz="2500" b="1">
                  <a:solidFill>
                    <a:schemeClr val="tx1"/>
                  </a:solidFill>
                  <a:latin typeface="Arial Black" pitchFamily="34" charset="0"/>
                  <a:ea typeface="微软雅黑" pitchFamily="34" charset="-122"/>
                </a:defRPr>
              </a:lvl2pPr>
              <a:lvl3pPr marL="1143000" indent="-228600">
                <a:spcBef>
                  <a:spcPct val="20000"/>
                </a:spcBef>
                <a:buChar char="•"/>
                <a:defRPr sz="2400" b="1">
                  <a:solidFill>
                    <a:schemeClr val="tx1"/>
                  </a:solidFill>
                  <a:latin typeface="Arial Black" pitchFamily="34" charset="0"/>
                  <a:ea typeface="微软雅黑" pitchFamily="34" charset="-122"/>
                </a:defRPr>
              </a:lvl3pPr>
              <a:lvl4pPr marL="1600200" indent="-228600">
                <a:spcBef>
                  <a:spcPct val="20000"/>
                </a:spcBef>
                <a:buChar char="–"/>
                <a:defRPr sz="2300" b="1">
                  <a:solidFill>
                    <a:schemeClr val="tx1"/>
                  </a:solidFill>
                  <a:latin typeface="Arial Black" pitchFamily="34" charset="0"/>
                  <a:ea typeface="微软雅黑" pitchFamily="34" charset="-122"/>
                </a:defRPr>
              </a:lvl4pPr>
              <a:lvl5pPr marL="2057400" indent="-228600">
                <a:spcBef>
                  <a:spcPct val="20000"/>
                </a:spcBef>
                <a:buChar char="»"/>
                <a:defRPr sz="2200" b="1">
                  <a:solidFill>
                    <a:schemeClr val="tx1"/>
                  </a:solidFill>
                  <a:latin typeface="Arial Black" pitchFamily="34" charset="0"/>
                  <a:ea typeface="微软雅黑" pitchFamily="34" charset="-122"/>
                </a:defRPr>
              </a:lvl5pPr>
              <a:lvl6pPr marL="25146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6pPr>
              <a:lvl7pPr marL="29718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7pPr>
              <a:lvl8pPr marL="34290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8pPr>
              <a:lvl9pPr marL="38862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9pPr>
            </a:lstStyle>
            <a:p>
              <a:pPr eaLnBrk="1" hangingPunct="1">
                <a:spcBef>
                  <a:spcPct val="50000"/>
                </a:spcBef>
                <a:buFontTx/>
                <a:buNone/>
                <a:defRPr/>
              </a:pPr>
              <a:r>
                <a:rPr kumimoji="1" lang="en-US" altLang="zh-CN" sz="2000" dirty="0" smtClean="0">
                  <a:solidFill>
                    <a:srgbClr val="000000"/>
                  </a:solidFill>
                  <a:effectLst>
                    <a:outerShdw blurRad="38100" dist="38100" dir="2700000" algn="tl">
                      <a:srgbClr val="000000">
                        <a:alpha val="43137"/>
                      </a:srgbClr>
                    </a:outerShdw>
                  </a:effectLst>
                  <a:latin typeface="微软雅黑" pitchFamily="34" charset="-122"/>
                </a:rPr>
                <a:t>(</a:t>
              </a:r>
              <a:r>
                <a:rPr kumimoji="1" lang="zh-CN" altLang="en-US" sz="2000" dirty="0" smtClean="0">
                  <a:solidFill>
                    <a:srgbClr val="000000"/>
                  </a:solidFill>
                  <a:effectLst>
                    <a:outerShdw blurRad="38100" dist="38100" dir="2700000" algn="tl">
                      <a:srgbClr val="000000">
                        <a:alpha val="43137"/>
                      </a:srgbClr>
                    </a:outerShdw>
                  </a:effectLst>
                  <a:latin typeface="微软雅黑" pitchFamily="34" charset="-122"/>
                </a:rPr>
                <a:t>二</a:t>
              </a:r>
              <a:r>
                <a:rPr kumimoji="1" lang="en-US" altLang="zh-CN" sz="2000" dirty="0" smtClean="0">
                  <a:solidFill>
                    <a:srgbClr val="000000"/>
                  </a:solidFill>
                  <a:effectLst>
                    <a:outerShdw blurRad="38100" dist="38100" dir="2700000" algn="tl">
                      <a:srgbClr val="000000">
                        <a:alpha val="43137"/>
                      </a:srgbClr>
                    </a:outerShdw>
                  </a:effectLst>
                  <a:latin typeface="微软雅黑" pitchFamily="34" charset="-122"/>
                </a:rPr>
                <a:t>)</a:t>
              </a:r>
              <a:r>
                <a:rPr kumimoji="1" lang="zh-CN" altLang="en-US" sz="2000" dirty="0" smtClean="0">
                  <a:solidFill>
                    <a:srgbClr val="000000"/>
                  </a:solidFill>
                  <a:effectLst>
                    <a:outerShdw blurRad="38100" dist="38100" dir="2700000" algn="tl">
                      <a:srgbClr val="000000">
                        <a:alpha val="43137"/>
                      </a:srgbClr>
                    </a:outerShdw>
                  </a:effectLst>
                  <a:latin typeface="微软雅黑" pitchFamily="34" charset="-122"/>
                </a:rPr>
                <a:t>共价结合</a:t>
              </a:r>
              <a:r>
                <a:rPr kumimoji="1" lang="en-US" altLang="zh-CN" sz="2000" dirty="0" smtClean="0">
                  <a:solidFill>
                    <a:srgbClr val="000000"/>
                  </a:solidFill>
                  <a:effectLst>
                    <a:outerShdw blurRad="38100" dist="38100" dir="2700000" algn="tl">
                      <a:srgbClr val="000000">
                        <a:alpha val="43137"/>
                      </a:srgbClr>
                    </a:outerShdw>
                  </a:effectLst>
                  <a:latin typeface="微软雅黑" pitchFamily="34" charset="-122"/>
                </a:rPr>
                <a:t>§2-2 </a:t>
              </a:r>
            </a:p>
          </p:txBody>
        </p:sp>
        <p:sp>
          <p:nvSpPr>
            <p:cNvPr id="30" name="Text Box 8"/>
            <p:cNvSpPr txBox="1">
              <a:spLocks noChangeArrowheads="1"/>
            </p:cNvSpPr>
            <p:nvPr/>
          </p:nvSpPr>
          <p:spPr bwMode="auto">
            <a:xfrm>
              <a:off x="2328" y="2221"/>
              <a:ext cx="1920" cy="2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itchFamily="34" charset="0"/>
                  <a:ea typeface="微软雅黑" pitchFamily="34" charset="-122"/>
                </a:defRPr>
              </a:lvl1pPr>
              <a:lvl2pPr marL="742950" indent="-285750">
                <a:spcBef>
                  <a:spcPct val="20000"/>
                </a:spcBef>
                <a:buChar char="–"/>
                <a:defRPr sz="2500" b="1">
                  <a:solidFill>
                    <a:schemeClr val="tx1"/>
                  </a:solidFill>
                  <a:latin typeface="Arial Black" pitchFamily="34" charset="0"/>
                  <a:ea typeface="微软雅黑" pitchFamily="34" charset="-122"/>
                </a:defRPr>
              </a:lvl2pPr>
              <a:lvl3pPr marL="1143000" indent="-228600">
                <a:spcBef>
                  <a:spcPct val="20000"/>
                </a:spcBef>
                <a:buChar char="•"/>
                <a:defRPr sz="2400" b="1">
                  <a:solidFill>
                    <a:schemeClr val="tx1"/>
                  </a:solidFill>
                  <a:latin typeface="Arial Black" pitchFamily="34" charset="0"/>
                  <a:ea typeface="微软雅黑" pitchFamily="34" charset="-122"/>
                </a:defRPr>
              </a:lvl3pPr>
              <a:lvl4pPr marL="1600200" indent="-228600">
                <a:spcBef>
                  <a:spcPct val="20000"/>
                </a:spcBef>
                <a:buChar char="–"/>
                <a:defRPr sz="2300" b="1">
                  <a:solidFill>
                    <a:schemeClr val="tx1"/>
                  </a:solidFill>
                  <a:latin typeface="Arial Black" pitchFamily="34" charset="0"/>
                  <a:ea typeface="微软雅黑" pitchFamily="34" charset="-122"/>
                </a:defRPr>
              </a:lvl4pPr>
              <a:lvl5pPr marL="2057400" indent="-228600">
                <a:spcBef>
                  <a:spcPct val="20000"/>
                </a:spcBef>
                <a:buChar char="»"/>
                <a:defRPr sz="2200" b="1">
                  <a:solidFill>
                    <a:schemeClr val="tx1"/>
                  </a:solidFill>
                  <a:latin typeface="Arial Black" pitchFamily="34" charset="0"/>
                  <a:ea typeface="微软雅黑" pitchFamily="34" charset="-122"/>
                </a:defRPr>
              </a:lvl5pPr>
              <a:lvl6pPr marL="25146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6pPr>
              <a:lvl7pPr marL="29718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7pPr>
              <a:lvl8pPr marL="34290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8pPr>
              <a:lvl9pPr marL="38862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9pPr>
            </a:lstStyle>
            <a:p>
              <a:pPr eaLnBrk="1" hangingPunct="1">
                <a:spcBef>
                  <a:spcPct val="50000"/>
                </a:spcBef>
                <a:buFontTx/>
                <a:buNone/>
                <a:defRPr/>
              </a:pPr>
              <a:r>
                <a:rPr kumimoji="1" lang="en-US" altLang="zh-CN" sz="2000" dirty="0" smtClean="0">
                  <a:solidFill>
                    <a:srgbClr val="000000"/>
                  </a:solidFill>
                  <a:effectLst>
                    <a:outerShdw blurRad="38100" dist="38100" dir="2700000" algn="tl">
                      <a:srgbClr val="000000">
                        <a:alpha val="43137"/>
                      </a:srgbClr>
                    </a:outerShdw>
                  </a:effectLst>
                  <a:latin typeface="微软雅黑" pitchFamily="34" charset="-122"/>
                </a:rPr>
                <a:t>(</a:t>
              </a:r>
              <a:r>
                <a:rPr kumimoji="1" lang="zh-CN" altLang="en-US" sz="2000" dirty="0" smtClean="0">
                  <a:solidFill>
                    <a:srgbClr val="000000"/>
                  </a:solidFill>
                  <a:effectLst>
                    <a:outerShdw blurRad="38100" dist="38100" dir="2700000" algn="tl">
                      <a:srgbClr val="000000">
                        <a:alpha val="43137"/>
                      </a:srgbClr>
                    </a:outerShdw>
                  </a:effectLst>
                  <a:latin typeface="微软雅黑" pitchFamily="34" charset="-122"/>
                </a:rPr>
                <a:t>三</a:t>
              </a:r>
              <a:r>
                <a:rPr kumimoji="1" lang="en-US" altLang="zh-CN" sz="2000" dirty="0" smtClean="0">
                  <a:solidFill>
                    <a:srgbClr val="000000"/>
                  </a:solidFill>
                  <a:effectLst>
                    <a:outerShdw blurRad="38100" dist="38100" dir="2700000" algn="tl">
                      <a:srgbClr val="000000">
                        <a:alpha val="43137"/>
                      </a:srgbClr>
                    </a:outerShdw>
                  </a:effectLst>
                  <a:latin typeface="微软雅黑" pitchFamily="34" charset="-122"/>
                </a:rPr>
                <a:t>)</a:t>
              </a:r>
              <a:r>
                <a:rPr kumimoji="1" lang="zh-CN" altLang="en-US" sz="2000" dirty="0" smtClean="0">
                  <a:solidFill>
                    <a:srgbClr val="000000"/>
                  </a:solidFill>
                  <a:effectLst>
                    <a:outerShdw blurRad="38100" dist="38100" dir="2700000" algn="tl">
                      <a:srgbClr val="000000">
                        <a:alpha val="43137"/>
                      </a:srgbClr>
                    </a:outerShdw>
                  </a:effectLst>
                  <a:latin typeface="微软雅黑" pitchFamily="34" charset="-122"/>
                </a:rPr>
                <a:t>金属性结合</a:t>
              </a:r>
              <a:r>
                <a:rPr kumimoji="1" lang="en-US" altLang="zh-CN" sz="2000" dirty="0" smtClean="0">
                  <a:solidFill>
                    <a:srgbClr val="000000"/>
                  </a:solidFill>
                  <a:effectLst>
                    <a:outerShdw blurRad="38100" dist="38100" dir="2700000" algn="tl">
                      <a:srgbClr val="000000">
                        <a:alpha val="43137"/>
                      </a:srgbClr>
                    </a:outerShdw>
                  </a:effectLst>
                  <a:latin typeface="微软雅黑" pitchFamily="34" charset="-122"/>
                </a:rPr>
                <a:t>§2-3</a:t>
              </a:r>
            </a:p>
          </p:txBody>
        </p:sp>
        <p:sp>
          <p:nvSpPr>
            <p:cNvPr id="31" name="Text Box 9"/>
            <p:cNvSpPr txBox="1">
              <a:spLocks noChangeArrowheads="1"/>
            </p:cNvSpPr>
            <p:nvPr/>
          </p:nvSpPr>
          <p:spPr bwMode="auto">
            <a:xfrm>
              <a:off x="2328" y="2539"/>
              <a:ext cx="1920" cy="2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itchFamily="34" charset="0"/>
                  <a:ea typeface="微软雅黑" pitchFamily="34" charset="-122"/>
                </a:defRPr>
              </a:lvl1pPr>
              <a:lvl2pPr marL="742950" indent="-285750">
                <a:spcBef>
                  <a:spcPct val="20000"/>
                </a:spcBef>
                <a:buChar char="–"/>
                <a:defRPr sz="2500" b="1">
                  <a:solidFill>
                    <a:schemeClr val="tx1"/>
                  </a:solidFill>
                  <a:latin typeface="Arial Black" pitchFamily="34" charset="0"/>
                  <a:ea typeface="微软雅黑" pitchFamily="34" charset="-122"/>
                </a:defRPr>
              </a:lvl2pPr>
              <a:lvl3pPr marL="1143000" indent="-228600">
                <a:spcBef>
                  <a:spcPct val="20000"/>
                </a:spcBef>
                <a:buChar char="•"/>
                <a:defRPr sz="2400" b="1">
                  <a:solidFill>
                    <a:schemeClr val="tx1"/>
                  </a:solidFill>
                  <a:latin typeface="Arial Black" pitchFamily="34" charset="0"/>
                  <a:ea typeface="微软雅黑" pitchFamily="34" charset="-122"/>
                </a:defRPr>
              </a:lvl3pPr>
              <a:lvl4pPr marL="1600200" indent="-228600">
                <a:spcBef>
                  <a:spcPct val="20000"/>
                </a:spcBef>
                <a:buChar char="–"/>
                <a:defRPr sz="2300" b="1">
                  <a:solidFill>
                    <a:schemeClr val="tx1"/>
                  </a:solidFill>
                  <a:latin typeface="Arial Black" pitchFamily="34" charset="0"/>
                  <a:ea typeface="微软雅黑" pitchFamily="34" charset="-122"/>
                </a:defRPr>
              </a:lvl4pPr>
              <a:lvl5pPr marL="2057400" indent="-228600">
                <a:spcBef>
                  <a:spcPct val="20000"/>
                </a:spcBef>
                <a:buChar char="»"/>
                <a:defRPr sz="2200" b="1">
                  <a:solidFill>
                    <a:schemeClr val="tx1"/>
                  </a:solidFill>
                  <a:latin typeface="Arial Black" pitchFamily="34" charset="0"/>
                  <a:ea typeface="微软雅黑" pitchFamily="34" charset="-122"/>
                </a:defRPr>
              </a:lvl5pPr>
              <a:lvl6pPr marL="25146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6pPr>
              <a:lvl7pPr marL="29718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7pPr>
              <a:lvl8pPr marL="34290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8pPr>
              <a:lvl9pPr marL="38862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9pPr>
            </a:lstStyle>
            <a:p>
              <a:pPr eaLnBrk="1" hangingPunct="1">
                <a:spcBef>
                  <a:spcPct val="50000"/>
                </a:spcBef>
                <a:buFontTx/>
                <a:buNone/>
                <a:defRPr/>
              </a:pPr>
              <a:r>
                <a:rPr kumimoji="1" lang="en-US" altLang="zh-CN" sz="2000" dirty="0" smtClean="0">
                  <a:solidFill>
                    <a:srgbClr val="000000"/>
                  </a:solidFill>
                  <a:effectLst>
                    <a:outerShdw blurRad="38100" dist="38100" dir="2700000" algn="tl">
                      <a:srgbClr val="000000">
                        <a:alpha val="43137"/>
                      </a:srgbClr>
                    </a:outerShdw>
                  </a:effectLst>
                  <a:latin typeface="微软雅黑" pitchFamily="34" charset="-122"/>
                </a:rPr>
                <a:t>(</a:t>
              </a:r>
              <a:r>
                <a:rPr kumimoji="1" lang="zh-CN" altLang="en-US" sz="2000" dirty="0" smtClean="0">
                  <a:solidFill>
                    <a:srgbClr val="000000"/>
                  </a:solidFill>
                  <a:effectLst>
                    <a:outerShdw blurRad="38100" dist="38100" dir="2700000" algn="tl">
                      <a:srgbClr val="000000">
                        <a:alpha val="43137"/>
                      </a:srgbClr>
                    </a:outerShdw>
                  </a:effectLst>
                  <a:latin typeface="微软雅黑" pitchFamily="34" charset="-122"/>
                </a:rPr>
                <a:t>四</a:t>
              </a:r>
              <a:r>
                <a:rPr kumimoji="1" lang="en-US" altLang="zh-CN" sz="2000" dirty="0" smtClean="0">
                  <a:solidFill>
                    <a:srgbClr val="000000"/>
                  </a:solidFill>
                  <a:effectLst>
                    <a:outerShdw blurRad="38100" dist="38100" dir="2700000" algn="tl">
                      <a:srgbClr val="000000">
                        <a:alpha val="43137"/>
                      </a:srgbClr>
                    </a:outerShdw>
                  </a:effectLst>
                  <a:latin typeface="微软雅黑" pitchFamily="34" charset="-122"/>
                </a:rPr>
                <a:t>)</a:t>
              </a:r>
              <a:r>
                <a:rPr kumimoji="1" lang="zh-CN" altLang="en-US" sz="2000" dirty="0" smtClean="0">
                  <a:solidFill>
                    <a:srgbClr val="000000"/>
                  </a:solidFill>
                  <a:effectLst>
                    <a:outerShdw blurRad="38100" dist="38100" dir="2700000" algn="tl">
                      <a:srgbClr val="000000">
                        <a:alpha val="43137"/>
                      </a:srgbClr>
                    </a:outerShdw>
                  </a:effectLst>
                  <a:latin typeface="微软雅黑" pitchFamily="34" charset="-122"/>
                </a:rPr>
                <a:t>范德瓦尔斯结合</a:t>
              </a:r>
              <a:r>
                <a:rPr kumimoji="1" lang="en-US" altLang="zh-CN" sz="2000" dirty="0" smtClean="0">
                  <a:solidFill>
                    <a:srgbClr val="000000"/>
                  </a:solidFill>
                  <a:effectLst>
                    <a:outerShdw blurRad="38100" dist="38100" dir="2700000" algn="tl">
                      <a:srgbClr val="000000">
                        <a:alpha val="43137"/>
                      </a:srgbClr>
                    </a:outerShdw>
                  </a:effectLst>
                  <a:latin typeface="微软雅黑" pitchFamily="34" charset="-122"/>
                </a:rPr>
                <a:t>§2-4</a:t>
              </a:r>
            </a:p>
          </p:txBody>
        </p:sp>
        <p:sp>
          <p:nvSpPr>
            <p:cNvPr id="32" name="Line 10"/>
            <p:cNvSpPr>
              <a:spLocks noChangeShapeType="1"/>
            </p:cNvSpPr>
            <p:nvPr/>
          </p:nvSpPr>
          <p:spPr bwMode="auto">
            <a:xfrm>
              <a:off x="2045" y="1700"/>
              <a:ext cx="0" cy="998"/>
            </a:xfrm>
            <a:prstGeom prst="line">
              <a:avLst/>
            </a:prstGeom>
            <a:grpFill/>
            <a:ln w="635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sz="2000">
                <a:effectLst>
                  <a:outerShdw blurRad="38100" dist="38100" dir="2700000" algn="tl">
                    <a:srgbClr val="000000">
                      <a:alpha val="43137"/>
                    </a:srgbClr>
                  </a:outerShdw>
                </a:effectLst>
              </a:endParaRPr>
            </a:p>
          </p:txBody>
        </p:sp>
        <p:sp>
          <p:nvSpPr>
            <p:cNvPr id="33" name="Line 11"/>
            <p:cNvSpPr>
              <a:spLocks noChangeShapeType="1"/>
            </p:cNvSpPr>
            <p:nvPr/>
          </p:nvSpPr>
          <p:spPr bwMode="auto">
            <a:xfrm>
              <a:off x="2027" y="1715"/>
              <a:ext cx="336" cy="0"/>
            </a:xfrm>
            <a:prstGeom prst="line">
              <a:avLst/>
            </a:prstGeom>
            <a:grpFill/>
            <a:ln w="6350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sz="2000">
                <a:effectLst>
                  <a:outerShdw blurRad="38100" dist="38100" dir="2700000" algn="tl">
                    <a:srgbClr val="000000">
                      <a:alpha val="43137"/>
                    </a:srgbClr>
                  </a:outerShdw>
                </a:effectLst>
              </a:endParaRPr>
            </a:p>
          </p:txBody>
        </p:sp>
        <p:sp>
          <p:nvSpPr>
            <p:cNvPr id="34" name="Line 12"/>
            <p:cNvSpPr>
              <a:spLocks noChangeShapeType="1"/>
            </p:cNvSpPr>
            <p:nvPr/>
          </p:nvSpPr>
          <p:spPr bwMode="auto">
            <a:xfrm>
              <a:off x="2045" y="2055"/>
              <a:ext cx="336" cy="0"/>
            </a:xfrm>
            <a:prstGeom prst="line">
              <a:avLst/>
            </a:prstGeom>
            <a:grpFill/>
            <a:ln w="6350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sz="2000">
                <a:effectLst>
                  <a:outerShdw blurRad="38100" dist="38100" dir="2700000" algn="tl">
                    <a:srgbClr val="000000">
                      <a:alpha val="43137"/>
                    </a:srgbClr>
                  </a:outerShdw>
                </a:effectLst>
              </a:endParaRPr>
            </a:p>
          </p:txBody>
        </p:sp>
        <p:sp>
          <p:nvSpPr>
            <p:cNvPr id="35" name="Line 13"/>
            <p:cNvSpPr>
              <a:spLocks noChangeShapeType="1"/>
            </p:cNvSpPr>
            <p:nvPr/>
          </p:nvSpPr>
          <p:spPr bwMode="auto">
            <a:xfrm>
              <a:off x="2045" y="2372"/>
              <a:ext cx="336" cy="0"/>
            </a:xfrm>
            <a:prstGeom prst="line">
              <a:avLst/>
            </a:prstGeom>
            <a:grpFill/>
            <a:ln w="6350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sz="2000">
                <a:effectLst>
                  <a:outerShdw blurRad="38100" dist="38100" dir="2700000" algn="tl">
                    <a:srgbClr val="000000">
                      <a:alpha val="43137"/>
                    </a:srgbClr>
                  </a:outerShdw>
                </a:effectLst>
              </a:endParaRPr>
            </a:p>
          </p:txBody>
        </p:sp>
        <p:sp>
          <p:nvSpPr>
            <p:cNvPr id="36" name="Line 14"/>
            <p:cNvSpPr>
              <a:spLocks noChangeShapeType="1"/>
            </p:cNvSpPr>
            <p:nvPr/>
          </p:nvSpPr>
          <p:spPr bwMode="auto">
            <a:xfrm>
              <a:off x="2027" y="2681"/>
              <a:ext cx="336" cy="0"/>
            </a:xfrm>
            <a:prstGeom prst="line">
              <a:avLst/>
            </a:prstGeom>
            <a:grpFill/>
            <a:ln w="6350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sz="2000">
                <a:effectLst>
                  <a:outerShdw blurRad="38100" dist="38100" dir="2700000" algn="tl">
                    <a:srgbClr val="000000">
                      <a:alpha val="43137"/>
                    </a:srgbClr>
                  </a:outerShdw>
                </a:effectLst>
              </a:endParaRPr>
            </a:p>
          </p:txBody>
        </p:sp>
        <p:sp>
          <p:nvSpPr>
            <p:cNvPr id="37" name="Line 15"/>
            <p:cNvSpPr>
              <a:spLocks noChangeShapeType="1"/>
            </p:cNvSpPr>
            <p:nvPr/>
          </p:nvSpPr>
          <p:spPr bwMode="auto">
            <a:xfrm>
              <a:off x="1826" y="2221"/>
              <a:ext cx="223" cy="0"/>
            </a:xfrm>
            <a:prstGeom prst="line">
              <a:avLst/>
            </a:prstGeom>
            <a:grpFill/>
            <a:ln w="6350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sz="2000">
                <a:effectLst>
                  <a:outerShdw blurRad="38100" dist="38100" dir="2700000" algn="tl">
                    <a:srgbClr val="000000">
                      <a:alpha val="43137"/>
                    </a:srgbClr>
                  </a:outerShdw>
                </a:effectLst>
              </a:endParaRPr>
            </a:p>
          </p:txBody>
        </p:sp>
        <p:sp>
          <p:nvSpPr>
            <p:cNvPr id="38" name="Line 16"/>
            <p:cNvSpPr>
              <a:spLocks noChangeShapeType="1"/>
            </p:cNvSpPr>
            <p:nvPr/>
          </p:nvSpPr>
          <p:spPr bwMode="auto">
            <a:xfrm>
              <a:off x="4500" y="1696"/>
              <a:ext cx="0" cy="998"/>
            </a:xfrm>
            <a:prstGeom prst="line">
              <a:avLst/>
            </a:prstGeom>
            <a:grpFill/>
            <a:ln w="635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sz="2000">
                <a:effectLst>
                  <a:outerShdw blurRad="38100" dist="38100" dir="2700000" algn="tl">
                    <a:srgbClr val="000000">
                      <a:alpha val="43137"/>
                    </a:srgbClr>
                  </a:outerShdw>
                </a:effectLst>
              </a:endParaRPr>
            </a:p>
          </p:txBody>
        </p:sp>
        <p:sp>
          <p:nvSpPr>
            <p:cNvPr id="39" name="Line 17"/>
            <p:cNvSpPr>
              <a:spLocks noChangeShapeType="1"/>
            </p:cNvSpPr>
            <p:nvPr/>
          </p:nvSpPr>
          <p:spPr bwMode="auto">
            <a:xfrm flipH="1">
              <a:off x="4164" y="1717"/>
              <a:ext cx="336" cy="0"/>
            </a:xfrm>
            <a:prstGeom prst="line">
              <a:avLst/>
            </a:prstGeom>
            <a:grpFill/>
            <a:ln w="6350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sz="2000">
                <a:effectLst>
                  <a:outerShdw blurRad="38100" dist="38100" dir="2700000" algn="tl">
                    <a:srgbClr val="000000">
                      <a:alpha val="43137"/>
                    </a:srgbClr>
                  </a:outerShdw>
                </a:effectLst>
              </a:endParaRPr>
            </a:p>
          </p:txBody>
        </p:sp>
        <p:sp>
          <p:nvSpPr>
            <p:cNvPr id="40" name="Line 18"/>
            <p:cNvSpPr>
              <a:spLocks noChangeShapeType="1"/>
            </p:cNvSpPr>
            <p:nvPr/>
          </p:nvSpPr>
          <p:spPr bwMode="auto">
            <a:xfrm flipH="1">
              <a:off x="4116" y="2048"/>
              <a:ext cx="384" cy="0"/>
            </a:xfrm>
            <a:prstGeom prst="line">
              <a:avLst/>
            </a:prstGeom>
            <a:grpFill/>
            <a:ln w="6350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sz="2000">
                <a:effectLst>
                  <a:outerShdw blurRad="38100" dist="38100" dir="2700000" algn="tl">
                    <a:srgbClr val="000000">
                      <a:alpha val="43137"/>
                    </a:srgbClr>
                  </a:outerShdw>
                </a:effectLst>
              </a:endParaRPr>
            </a:p>
          </p:txBody>
        </p:sp>
        <p:sp>
          <p:nvSpPr>
            <p:cNvPr id="41" name="Line 19"/>
            <p:cNvSpPr>
              <a:spLocks noChangeShapeType="1"/>
            </p:cNvSpPr>
            <p:nvPr/>
          </p:nvSpPr>
          <p:spPr bwMode="auto">
            <a:xfrm flipH="1">
              <a:off x="4116" y="2365"/>
              <a:ext cx="384" cy="0"/>
            </a:xfrm>
            <a:prstGeom prst="line">
              <a:avLst/>
            </a:prstGeom>
            <a:grpFill/>
            <a:ln w="6350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sz="2000">
                <a:effectLst>
                  <a:outerShdw blurRad="38100" dist="38100" dir="2700000" algn="tl">
                    <a:srgbClr val="000000">
                      <a:alpha val="43137"/>
                    </a:srgbClr>
                  </a:outerShdw>
                </a:effectLst>
              </a:endParaRPr>
            </a:p>
          </p:txBody>
        </p:sp>
        <p:sp>
          <p:nvSpPr>
            <p:cNvPr id="42" name="Line 20"/>
            <p:cNvSpPr>
              <a:spLocks noChangeShapeType="1"/>
            </p:cNvSpPr>
            <p:nvPr/>
          </p:nvSpPr>
          <p:spPr bwMode="auto">
            <a:xfrm flipH="1">
              <a:off x="4116" y="2674"/>
              <a:ext cx="384" cy="0"/>
            </a:xfrm>
            <a:prstGeom prst="line">
              <a:avLst/>
            </a:prstGeom>
            <a:grpFill/>
            <a:ln w="6350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sz="2000">
                <a:effectLst>
                  <a:outerShdw blurRad="38100" dist="38100" dir="2700000" algn="tl">
                    <a:srgbClr val="000000">
                      <a:alpha val="43137"/>
                    </a:srgbClr>
                  </a:outerShdw>
                </a:effectLst>
              </a:endParaRPr>
            </a:p>
          </p:txBody>
        </p:sp>
        <p:sp>
          <p:nvSpPr>
            <p:cNvPr id="43" name="Line 21"/>
            <p:cNvSpPr>
              <a:spLocks noChangeShapeType="1"/>
            </p:cNvSpPr>
            <p:nvPr/>
          </p:nvSpPr>
          <p:spPr bwMode="auto">
            <a:xfrm flipH="1">
              <a:off x="4484" y="2221"/>
              <a:ext cx="245" cy="0"/>
            </a:xfrm>
            <a:prstGeom prst="line">
              <a:avLst/>
            </a:prstGeom>
            <a:grpFill/>
            <a:ln w="6350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sz="2000">
                <a:effectLst>
                  <a:outerShdw blurRad="38100" dist="38100" dir="2700000" algn="tl">
                    <a:srgbClr val="000000">
                      <a:alpha val="43137"/>
                    </a:srgbClr>
                  </a:outerShdw>
                </a:effectLst>
              </a:endParaRPr>
            </a:p>
          </p:txBody>
        </p:sp>
        <p:sp>
          <p:nvSpPr>
            <p:cNvPr id="44" name="Text Box 22"/>
            <p:cNvSpPr txBox="1">
              <a:spLocks noChangeArrowheads="1"/>
            </p:cNvSpPr>
            <p:nvPr/>
          </p:nvSpPr>
          <p:spPr bwMode="auto">
            <a:xfrm>
              <a:off x="4774" y="1868"/>
              <a:ext cx="1350" cy="8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2600" b="1">
                  <a:solidFill>
                    <a:schemeClr val="tx1"/>
                  </a:solidFill>
                  <a:latin typeface="Arial Black" pitchFamily="34" charset="0"/>
                  <a:ea typeface="微软雅黑" pitchFamily="34" charset="-122"/>
                </a:defRPr>
              </a:lvl1pPr>
              <a:lvl2pPr marL="742950" indent="-285750">
                <a:spcBef>
                  <a:spcPct val="20000"/>
                </a:spcBef>
                <a:buChar char="–"/>
                <a:defRPr sz="2500" b="1">
                  <a:solidFill>
                    <a:schemeClr val="tx1"/>
                  </a:solidFill>
                  <a:latin typeface="Arial Black" pitchFamily="34" charset="0"/>
                  <a:ea typeface="微软雅黑" pitchFamily="34" charset="-122"/>
                </a:defRPr>
              </a:lvl2pPr>
              <a:lvl3pPr marL="1143000" indent="-228600">
                <a:spcBef>
                  <a:spcPct val="20000"/>
                </a:spcBef>
                <a:buChar char="•"/>
                <a:defRPr sz="2400" b="1">
                  <a:solidFill>
                    <a:schemeClr val="tx1"/>
                  </a:solidFill>
                  <a:latin typeface="Arial Black" pitchFamily="34" charset="0"/>
                  <a:ea typeface="微软雅黑" pitchFamily="34" charset="-122"/>
                </a:defRPr>
              </a:lvl3pPr>
              <a:lvl4pPr marL="1600200" indent="-228600">
                <a:spcBef>
                  <a:spcPct val="20000"/>
                </a:spcBef>
                <a:buChar char="–"/>
                <a:defRPr sz="2300" b="1">
                  <a:solidFill>
                    <a:schemeClr val="tx1"/>
                  </a:solidFill>
                  <a:latin typeface="Arial Black" pitchFamily="34" charset="0"/>
                  <a:ea typeface="微软雅黑" pitchFamily="34" charset="-122"/>
                </a:defRPr>
              </a:lvl4pPr>
              <a:lvl5pPr marL="2057400" indent="-228600">
                <a:spcBef>
                  <a:spcPct val="20000"/>
                </a:spcBef>
                <a:buChar char="»"/>
                <a:defRPr sz="2200" b="1">
                  <a:solidFill>
                    <a:schemeClr val="tx1"/>
                  </a:solidFill>
                  <a:latin typeface="Arial Black" pitchFamily="34" charset="0"/>
                  <a:ea typeface="微软雅黑" pitchFamily="34" charset="-122"/>
                </a:defRPr>
              </a:lvl5pPr>
              <a:lvl6pPr marL="25146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6pPr>
              <a:lvl7pPr marL="29718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7pPr>
              <a:lvl8pPr marL="34290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8pPr>
              <a:lvl9pPr marL="38862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9pPr>
            </a:lstStyle>
            <a:p>
              <a:pPr algn="ctr" eaLnBrk="1" hangingPunct="1">
                <a:spcBef>
                  <a:spcPct val="50000"/>
                </a:spcBef>
                <a:buFontTx/>
                <a:buNone/>
                <a:defRPr/>
              </a:pPr>
              <a:r>
                <a:rPr kumimoji="1" lang="zh-CN" altLang="en-US" sz="2000" dirty="0" smtClean="0">
                  <a:solidFill>
                    <a:srgbClr val="000000"/>
                  </a:solidFill>
                  <a:effectLst>
                    <a:outerShdw blurRad="38100" dist="38100" dir="2700000" algn="tl">
                      <a:srgbClr val="000000">
                        <a:alpha val="43137"/>
                      </a:srgbClr>
                    </a:outerShdw>
                  </a:effectLst>
                  <a:latin typeface="微软雅黑" pitchFamily="34" charset="-122"/>
                </a:rPr>
                <a:t>实际固体的结合是以这四种基本形式为基础，可以具有</a:t>
              </a:r>
              <a:r>
                <a:rPr kumimoji="1" lang="zh-CN" altLang="en-US" sz="2000" dirty="0" smtClean="0">
                  <a:solidFill>
                    <a:srgbClr val="800000"/>
                  </a:solidFill>
                  <a:effectLst>
                    <a:outerShdw blurRad="38100" dist="38100" dir="2700000" algn="tl">
                      <a:srgbClr val="000000">
                        <a:alpha val="43137"/>
                      </a:srgbClr>
                    </a:outerShdw>
                  </a:effectLst>
                  <a:latin typeface="微软雅黑" pitchFamily="34" charset="-122"/>
                </a:rPr>
                <a:t>复杂</a:t>
              </a:r>
              <a:r>
                <a:rPr kumimoji="1" lang="zh-CN" altLang="en-US" sz="2000" dirty="0" smtClean="0">
                  <a:solidFill>
                    <a:srgbClr val="000000"/>
                  </a:solidFill>
                  <a:effectLst>
                    <a:outerShdw blurRad="38100" dist="38100" dir="2700000" algn="tl">
                      <a:srgbClr val="000000">
                        <a:alpha val="43137"/>
                      </a:srgbClr>
                    </a:outerShdw>
                  </a:effectLst>
                  <a:latin typeface="微软雅黑" pitchFamily="34" charset="-122"/>
                </a:rPr>
                <a:t>的性质。</a:t>
              </a:r>
            </a:p>
          </p:txBody>
        </p:sp>
        <p:sp>
          <p:nvSpPr>
            <p:cNvPr id="45" name="Text Box 23"/>
            <p:cNvSpPr txBox="1">
              <a:spLocks noChangeArrowheads="1"/>
            </p:cNvSpPr>
            <p:nvPr/>
          </p:nvSpPr>
          <p:spPr bwMode="auto">
            <a:xfrm>
              <a:off x="1579" y="2848"/>
              <a:ext cx="3408" cy="2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itchFamily="34" charset="0"/>
                  <a:ea typeface="微软雅黑" pitchFamily="34" charset="-122"/>
                </a:defRPr>
              </a:lvl1pPr>
              <a:lvl2pPr marL="742950" indent="-285750">
                <a:spcBef>
                  <a:spcPct val="20000"/>
                </a:spcBef>
                <a:buChar char="–"/>
                <a:defRPr sz="2500" b="1">
                  <a:solidFill>
                    <a:schemeClr val="tx1"/>
                  </a:solidFill>
                  <a:latin typeface="Arial Black" pitchFamily="34" charset="0"/>
                  <a:ea typeface="微软雅黑" pitchFamily="34" charset="-122"/>
                </a:defRPr>
              </a:lvl2pPr>
              <a:lvl3pPr marL="1143000" indent="-228600">
                <a:spcBef>
                  <a:spcPct val="20000"/>
                </a:spcBef>
                <a:buChar char="•"/>
                <a:defRPr sz="2400" b="1">
                  <a:solidFill>
                    <a:schemeClr val="tx1"/>
                  </a:solidFill>
                  <a:latin typeface="Arial Black" pitchFamily="34" charset="0"/>
                  <a:ea typeface="微软雅黑" pitchFamily="34" charset="-122"/>
                </a:defRPr>
              </a:lvl3pPr>
              <a:lvl4pPr marL="1600200" indent="-228600">
                <a:spcBef>
                  <a:spcPct val="20000"/>
                </a:spcBef>
                <a:buChar char="–"/>
                <a:defRPr sz="2300" b="1">
                  <a:solidFill>
                    <a:schemeClr val="tx1"/>
                  </a:solidFill>
                  <a:latin typeface="Arial Black" pitchFamily="34" charset="0"/>
                  <a:ea typeface="微软雅黑" pitchFamily="34" charset="-122"/>
                </a:defRPr>
              </a:lvl4pPr>
              <a:lvl5pPr marL="2057400" indent="-228600">
                <a:spcBef>
                  <a:spcPct val="20000"/>
                </a:spcBef>
                <a:buChar char="»"/>
                <a:defRPr sz="2200" b="1">
                  <a:solidFill>
                    <a:schemeClr val="tx1"/>
                  </a:solidFill>
                  <a:latin typeface="Arial Black" pitchFamily="34" charset="0"/>
                  <a:ea typeface="微软雅黑" pitchFamily="34" charset="-122"/>
                </a:defRPr>
              </a:lvl5pPr>
              <a:lvl6pPr marL="25146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6pPr>
              <a:lvl7pPr marL="29718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7pPr>
              <a:lvl8pPr marL="34290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8pPr>
              <a:lvl9pPr marL="3886200" indent="-228600" eaLnBrk="0" fontAlgn="base" hangingPunct="0">
                <a:spcBef>
                  <a:spcPct val="20000"/>
                </a:spcBef>
                <a:spcAft>
                  <a:spcPct val="0"/>
                </a:spcAft>
                <a:buChar char="»"/>
                <a:defRPr sz="2200" b="1">
                  <a:solidFill>
                    <a:schemeClr val="tx1"/>
                  </a:solidFill>
                  <a:latin typeface="Arial Black" pitchFamily="34" charset="0"/>
                  <a:ea typeface="微软雅黑" pitchFamily="34" charset="-122"/>
                </a:defRPr>
              </a:lvl9pPr>
            </a:lstStyle>
            <a:p>
              <a:pPr algn="ctr" eaLnBrk="1" hangingPunct="1">
                <a:spcBef>
                  <a:spcPct val="50000"/>
                </a:spcBef>
                <a:buFontTx/>
                <a:buNone/>
                <a:defRPr/>
              </a:pPr>
              <a:r>
                <a:rPr kumimoji="1" lang="zh-CN" altLang="en-US" sz="2000" dirty="0" smtClean="0">
                  <a:solidFill>
                    <a:srgbClr val="000000"/>
                  </a:solidFill>
                  <a:effectLst>
                    <a:outerShdw blurRad="38100" dist="38100" dir="2700000" algn="tl">
                      <a:srgbClr val="000000">
                        <a:alpha val="43137"/>
                      </a:srgbClr>
                    </a:outerShdw>
                  </a:effectLst>
                  <a:latin typeface="微软雅黑" pitchFamily="34" charset="-122"/>
                </a:rPr>
                <a:t>此外，还有</a:t>
              </a:r>
              <a:r>
                <a:rPr kumimoji="1" lang="zh-CN" altLang="en-US" sz="2000" dirty="0" smtClean="0">
                  <a:solidFill>
                    <a:srgbClr val="000066"/>
                  </a:solidFill>
                  <a:effectLst>
                    <a:outerShdw blurRad="38100" dist="38100" dir="2700000" algn="tl">
                      <a:srgbClr val="000000">
                        <a:alpha val="43137"/>
                      </a:srgbClr>
                    </a:outerShdw>
                  </a:effectLst>
                  <a:latin typeface="微软雅黑" pitchFamily="34" charset="-122"/>
                </a:rPr>
                <a:t>氢键</a:t>
              </a:r>
              <a:r>
                <a:rPr kumimoji="1" lang="zh-CN" altLang="en-US" sz="2000" dirty="0" smtClean="0">
                  <a:solidFill>
                    <a:srgbClr val="000000"/>
                  </a:solidFill>
                  <a:effectLst>
                    <a:outerShdw blurRad="38100" dist="38100" dir="2700000" algn="tl">
                      <a:srgbClr val="000000">
                        <a:alpha val="43137"/>
                      </a:srgbClr>
                    </a:outerShdw>
                  </a:effectLst>
                  <a:latin typeface="微软雅黑" pitchFamily="34" charset="-122"/>
                </a:rPr>
                <a:t>结合、</a:t>
              </a:r>
              <a:r>
                <a:rPr kumimoji="1" lang="zh-CN" altLang="en-US" sz="2000" dirty="0" smtClean="0">
                  <a:solidFill>
                    <a:srgbClr val="000066"/>
                  </a:solidFill>
                  <a:effectLst>
                    <a:outerShdw blurRad="38100" dist="38100" dir="2700000" algn="tl">
                      <a:srgbClr val="000000">
                        <a:alpha val="43137"/>
                      </a:srgbClr>
                    </a:outerShdw>
                  </a:effectLst>
                  <a:latin typeface="微软雅黑" pitchFamily="34" charset="-122"/>
                </a:rPr>
                <a:t>混合键</a:t>
              </a:r>
              <a:r>
                <a:rPr kumimoji="1" lang="zh-CN" altLang="en-US" sz="2000" dirty="0" smtClean="0">
                  <a:solidFill>
                    <a:srgbClr val="000000"/>
                  </a:solidFill>
                  <a:effectLst>
                    <a:outerShdw blurRad="38100" dist="38100" dir="2700000" algn="tl">
                      <a:srgbClr val="000000">
                        <a:alpha val="43137"/>
                      </a:srgbClr>
                    </a:outerShdw>
                  </a:effectLst>
                  <a:latin typeface="微软雅黑" pitchFamily="34" charset="-122"/>
                </a:rPr>
                <a:t>结合等</a:t>
              </a:r>
            </a:p>
          </p:txBody>
        </p:sp>
      </p:grpSp>
      <p:grpSp>
        <p:nvGrpSpPr>
          <p:cNvPr id="22533" name="Group 11"/>
          <p:cNvGrpSpPr>
            <a:grpSpLocks/>
          </p:cNvGrpSpPr>
          <p:nvPr/>
        </p:nvGrpSpPr>
        <p:grpSpPr bwMode="auto">
          <a:xfrm>
            <a:off x="7174792" y="4478116"/>
            <a:ext cx="1332371" cy="1203056"/>
            <a:chOff x="612" y="1253"/>
            <a:chExt cx="1089" cy="1006"/>
          </a:xfrm>
        </p:grpSpPr>
        <p:sp>
          <p:nvSpPr>
            <p:cNvPr id="22561" name="Oval 4"/>
            <p:cNvSpPr>
              <a:spLocks noChangeArrowheads="1"/>
            </p:cNvSpPr>
            <p:nvPr/>
          </p:nvSpPr>
          <p:spPr bwMode="auto">
            <a:xfrm>
              <a:off x="793" y="1253"/>
              <a:ext cx="363" cy="363"/>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1200">
                  <a:solidFill>
                    <a:srgbClr val="1C1C1C"/>
                  </a:solidFill>
                  <a:latin typeface="Times New Roman" panose="02020603050405020304" pitchFamily="18" charset="0"/>
                  <a:ea typeface="宋体" panose="02010600030101010101" pitchFamily="2" charset="-122"/>
                </a:rPr>
                <a:t>Ar</a:t>
              </a:r>
            </a:p>
          </p:txBody>
        </p:sp>
        <p:sp>
          <p:nvSpPr>
            <p:cNvPr id="22562" name="Oval 5"/>
            <p:cNvSpPr>
              <a:spLocks noChangeArrowheads="1"/>
            </p:cNvSpPr>
            <p:nvPr/>
          </p:nvSpPr>
          <p:spPr bwMode="auto">
            <a:xfrm>
              <a:off x="1156" y="1253"/>
              <a:ext cx="363" cy="363"/>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1200">
                  <a:solidFill>
                    <a:srgbClr val="1C1C1C"/>
                  </a:solidFill>
                  <a:latin typeface="Times New Roman" panose="02020603050405020304" pitchFamily="18" charset="0"/>
                  <a:ea typeface="宋体" panose="02010600030101010101" pitchFamily="2" charset="-122"/>
                </a:rPr>
                <a:t>Ar</a:t>
              </a:r>
            </a:p>
          </p:txBody>
        </p:sp>
        <p:sp>
          <p:nvSpPr>
            <p:cNvPr id="22563" name="Oval 6"/>
            <p:cNvSpPr>
              <a:spLocks noChangeArrowheads="1"/>
            </p:cNvSpPr>
            <p:nvPr/>
          </p:nvSpPr>
          <p:spPr bwMode="auto">
            <a:xfrm>
              <a:off x="975" y="1570"/>
              <a:ext cx="363" cy="363"/>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1200">
                  <a:solidFill>
                    <a:srgbClr val="1C1C1C"/>
                  </a:solidFill>
                  <a:latin typeface="Times New Roman" panose="02020603050405020304" pitchFamily="18" charset="0"/>
                  <a:ea typeface="宋体" panose="02010600030101010101" pitchFamily="2" charset="-122"/>
                </a:rPr>
                <a:t>Ar</a:t>
              </a:r>
            </a:p>
          </p:txBody>
        </p:sp>
        <p:sp>
          <p:nvSpPr>
            <p:cNvPr id="22564" name="Oval 7"/>
            <p:cNvSpPr>
              <a:spLocks noChangeArrowheads="1"/>
            </p:cNvSpPr>
            <p:nvPr/>
          </p:nvSpPr>
          <p:spPr bwMode="auto">
            <a:xfrm>
              <a:off x="612" y="1570"/>
              <a:ext cx="363" cy="363"/>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1200">
                  <a:solidFill>
                    <a:srgbClr val="1C1C1C"/>
                  </a:solidFill>
                  <a:latin typeface="Times New Roman" panose="02020603050405020304" pitchFamily="18" charset="0"/>
                  <a:ea typeface="宋体" panose="02010600030101010101" pitchFamily="2" charset="-122"/>
                </a:rPr>
                <a:t>Ar</a:t>
              </a:r>
            </a:p>
          </p:txBody>
        </p:sp>
        <p:sp>
          <p:nvSpPr>
            <p:cNvPr id="22565" name="Oval 8"/>
            <p:cNvSpPr>
              <a:spLocks noChangeArrowheads="1"/>
            </p:cNvSpPr>
            <p:nvPr/>
          </p:nvSpPr>
          <p:spPr bwMode="auto">
            <a:xfrm>
              <a:off x="1338" y="1570"/>
              <a:ext cx="363" cy="363"/>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1200">
                  <a:solidFill>
                    <a:srgbClr val="1C1C1C"/>
                  </a:solidFill>
                  <a:latin typeface="Times New Roman" panose="02020603050405020304" pitchFamily="18" charset="0"/>
                  <a:ea typeface="宋体" panose="02010600030101010101" pitchFamily="2" charset="-122"/>
                </a:rPr>
                <a:t>Ar</a:t>
              </a:r>
            </a:p>
          </p:txBody>
        </p:sp>
        <p:sp>
          <p:nvSpPr>
            <p:cNvPr id="22566" name="Oval 9"/>
            <p:cNvSpPr>
              <a:spLocks noChangeArrowheads="1"/>
            </p:cNvSpPr>
            <p:nvPr/>
          </p:nvSpPr>
          <p:spPr bwMode="auto">
            <a:xfrm>
              <a:off x="793" y="1896"/>
              <a:ext cx="363" cy="363"/>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1200">
                  <a:solidFill>
                    <a:srgbClr val="1C1C1C"/>
                  </a:solidFill>
                  <a:latin typeface="Times New Roman" panose="02020603050405020304" pitchFamily="18" charset="0"/>
                  <a:ea typeface="宋体" panose="02010600030101010101" pitchFamily="2" charset="-122"/>
                </a:rPr>
                <a:t>Ar</a:t>
              </a:r>
            </a:p>
          </p:txBody>
        </p:sp>
        <p:sp>
          <p:nvSpPr>
            <p:cNvPr id="22567" name="Oval 10"/>
            <p:cNvSpPr>
              <a:spLocks noChangeArrowheads="1"/>
            </p:cNvSpPr>
            <p:nvPr/>
          </p:nvSpPr>
          <p:spPr bwMode="auto">
            <a:xfrm>
              <a:off x="1156" y="1888"/>
              <a:ext cx="363" cy="363"/>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1200">
                  <a:solidFill>
                    <a:srgbClr val="1C1C1C"/>
                  </a:solidFill>
                  <a:latin typeface="Times New Roman" panose="02020603050405020304" pitchFamily="18" charset="0"/>
                  <a:ea typeface="宋体" panose="02010600030101010101" pitchFamily="2" charset="-122"/>
                </a:rPr>
                <a:t>Ar</a:t>
              </a:r>
            </a:p>
          </p:txBody>
        </p:sp>
      </p:grpSp>
      <p:sp>
        <p:nvSpPr>
          <p:cNvPr id="46" name="Text Box 12"/>
          <p:cNvSpPr txBox="1">
            <a:spLocks noChangeArrowheads="1"/>
          </p:cNvSpPr>
          <p:nvPr/>
        </p:nvSpPr>
        <p:spPr bwMode="auto">
          <a:xfrm>
            <a:off x="7006746" y="5843909"/>
            <a:ext cx="1668463"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r>
              <a:rPr lang="en-US" altLang="zh-CN" sz="1200" dirty="0" smtClean="0">
                <a:solidFill>
                  <a:srgbClr val="1C1C1C"/>
                </a:solidFill>
                <a:effectLst>
                  <a:outerShdw blurRad="38100" dist="38100" dir="2700000" algn="tl">
                    <a:srgbClr val="000000">
                      <a:alpha val="43137"/>
                    </a:srgbClr>
                  </a:outerShdw>
                </a:effectLst>
                <a:ea typeface="宋体" panose="02010600030101010101" pitchFamily="2" charset="-122"/>
              </a:rPr>
              <a:t>Crystalline argon </a:t>
            </a:r>
          </a:p>
          <a:p>
            <a:pPr algn="ctr" eaLnBrk="1" hangingPunct="1">
              <a:spcBef>
                <a:spcPct val="0"/>
              </a:spcBef>
              <a:buFontTx/>
              <a:buNone/>
              <a:defRPr/>
            </a:pPr>
            <a:r>
              <a:rPr lang="en-US" altLang="zh-CN" sz="1200" dirty="0" smtClean="0">
                <a:solidFill>
                  <a:srgbClr val="1C1C1C"/>
                </a:solidFill>
                <a:effectLst>
                  <a:outerShdw blurRad="38100" dist="38100" dir="2700000" algn="tl">
                    <a:srgbClr val="000000">
                      <a:alpha val="43137"/>
                    </a:srgbClr>
                  </a:outerShdw>
                </a:effectLst>
                <a:ea typeface="宋体" panose="02010600030101010101" pitchFamily="2" charset="-122"/>
              </a:rPr>
              <a:t>(van der Waal) </a:t>
            </a:r>
          </a:p>
          <a:p>
            <a:pPr algn="ctr" eaLnBrk="1" hangingPunct="1">
              <a:spcBef>
                <a:spcPct val="0"/>
              </a:spcBef>
              <a:buFontTx/>
              <a:buNone/>
              <a:defRPr/>
            </a:pPr>
            <a:r>
              <a:rPr lang="en-US" altLang="zh-CN" sz="1200" dirty="0" smtClean="0">
                <a:solidFill>
                  <a:srgbClr val="1C1C1C"/>
                </a:solidFill>
                <a:effectLst>
                  <a:outerShdw blurRad="38100" dist="38100" dir="2700000" algn="tl">
                    <a:srgbClr val="000000">
                      <a:alpha val="43137"/>
                    </a:srgbClr>
                  </a:outerShdw>
                </a:effectLst>
                <a:ea typeface="宋体" panose="02010600030101010101" pitchFamily="2" charset="-122"/>
              </a:rPr>
              <a:t>(d)</a:t>
            </a:r>
          </a:p>
        </p:txBody>
      </p:sp>
      <p:grpSp>
        <p:nvGrpSpPr>
          <p:cNvPr id="22535" name="Group 24"/>
          <p:cNvGrpSpPr>
            <a:grpSpLocks/>
          </p:cNvGrpSpPr>
          <p:nvPr/>
        </p:nvGrpSpPr>
        <p:grpSpPr bwMode="auto">
          <a:xfrm>
            <a:off x="662032" y="4455914"/>
            <a:ext cx="1246481" cy="1247461"/>
            <a:chOff x="3034" y="854"/>
            <a:chExt cx="1001" cy="1003"/>
          </a:xfrm>
        </p:grpSpPr>
        <p:sp>
          <p:nvSpPr>
            <p:cNvPr id="22552" name="Oval 14"/>
            <p:cNvSpPr>
              <a:spLocks noChangeArrowheads="1"/>
            </p:cNvSpPr>
            <p:nvPr/>
          </p:nvSpPr>
          <p:spPr bwMode="auto">
            <a:xfrm>
              <a:off x="3052" y="854"/>
              <a:ext cx="408" cy="408"/>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1200">
                  <a:solidFill>
                    <a:srgbClr val="1C1C1C"/>
                  </a:solidFill>
                  <a:latin typeface="Times New Roman" panose="02020603050405020304" pitchFamily="18" charset="0"/>
                  <a:ea typeface="宋体" panose="02010600030101010101" pitchFamily="2" charset="-122"/>
                </a:rPr>
                <a:t>Cl</a:t>
              </a:r>
              <a:r>
                <a:rPr lang="en-US" altLang="zh-CN" sz="1200" baseline="30000">
                  <a:solidFill>
                    <a:srgbClr val="1C1C1C"/>
                  </a:solidFill>
                  <a:latin typeface="Times New Roman" panose="02020603050405020304" pitchFamily="18" charset="0"/>
                  <a:ea typeface="宋体" panose="02010600030101010101" pitchFamily="2" charset="-122"/>
                </a:rPr>
                <a:t>-</a:t>
              </a:r>
            </a:p>
          </p:txBody>
        </p:sp>
        <p:sp>
          <p:nvSpPr>
            <p:cNvPr id="22553" name="Oval 15"/>
            <p:cNvSpPr>
              <a:spLocks noChangeArrowheads="1"/>
            </p:cNvSpPr>
            <p:nvPr/>
          </p:nvSpPr>
          <p:spPr bwMode="auto">
            <a:xfrm>
              <a:off x="3334" y="1162"/>
              <a:ext cx="408" cy="408"/>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1200">
                  <a:solidFill>
                    <a:srgbClr val="1C1C1C"/>
                  </a:solidFill>
                  <a:latin typeface="Times New Roman" panose="02020603050405020304" pitchFamily="18" charset="0"/>
                  <a:ea typeface="宋体" panose="02010600030101010101" pitchFamily="2" charset="-122"/>
                </a:rPr>
                <a:t>Cl</a:t>
              </a:r>
              <a:r>
                <a:rPr lang="en-US" altLang="zh-CN" sz="1200" baseline="30000">
                  <a:solidFill>
                    <a:srgbClr val="1C1C1C"/>
                  </a:solidFill>
                  <a:latin typeface="Times New Roman" panose="02020603050405020304" pitchFamily="18" charset="0"/>
                  <a:ea typeface="宋体" panose="02010600030101010101" pitchFamily="2" charset="-122"/>
                </a:rPr>
                <a:t>-</a:t>
              </a:r>
            </a:p>
          </p:txBody>
        </p:sp>
        <p:sp>
          <p:nvSpPr>
            <p:cNvPr id="22554" name="Oval 16"/>
            <p:cNvSpPr>
              <a:spLocks noChangeArrowheads="1"/>
            </p:cNvSpPr>
            <p:nvPr/>
          </p:nvSpPr>
          <p:spPr bwMode="auto">
            <a:xfrm>
              <a:off x="3034" y="1437"/>
              <a:ext cx="408" cy="408"/>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1200">
                  <a:solidFill>
                    <a:srgbClr val="1C1C1C"/>
                  </a:solidFill>
                  <a:latin typeface="Times New Roman" panose="02020603050405020304" pitchFamily="18" charset="0"/>
                  <a:ea typeface="宋体" panose="02010600030101010101" pitchFamily="2" charset="-122"/>
                </a:rPr>
                <a:t>Cl</a:t>
              </a:r>
              <a:r>
                <a:rPr lang="en-US" altLang="zh-CN" sz="1200" baseline="30000">
                  <a:solidFill>
                    <a:srgbClr val="1C1C1C"/>
                  </a:solidFill>
                  <a:latin typeface="Times New Roman" panose="02020603050405020304" pitchFamily="18" charset="0"/>
                  <a:ea typeface="宋体" panose="02010600030101010101" pitchFamily="2" charset="-122"/>
                </a:rPr>
                <a:t>-</a:t>
              </a:r>
            </a:p>
          </p:txBody>
        </p:sp>
        <p:sp>
          <p:nvSpPr>
            <p:cNvPr id="22555" name="Oval 17"/>
            <p:cNvSpPr>
              <a:spLocks noChangeArrowheads="1"/>
            </p:cNvSpPr>
            <p:nvPr/>
          </p:nvSpPr>
          <p:spPr bwMode="auto">
            <a:xfrm>
              <a:off x="3627" y="1449"/>
              <a:ext cx="408" cy="408"/>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1200">
                  <a:solidFill>
                    <a:srgbClr val="1C1C1C"/>
                  </a:solidFill>
                  <a:latin typeface="Times New Roman" panose="02020603050405020304" pitchFamily="18" charset="0"/>
                  <a:ea typeface="宋体" panose="02010600030101010101" pitchFamily="2" charset="-122"/>
                </a:rPr>
                <a:t>Cl</a:t>
              </a:r>
              <a:r>
                <a:rPr lang="en-US" altLang="zh-CN" sz="1200" baseline="30000">
                  <a:solidFill>
                    <a:srgbClr val="1C1C1C"/>
                  </a:solidFill>
                  <a:latin typeface="Times New Roman" panose="02020603050405020304" pitchFamily="18" charset="0"/>
                  <a:ea typeface="宋体" panose="02010600030101010101" pitchFamily="2" charset="-122"/>
                </a:rPr>
                <a:t>-</a:t>
              </a:r>
            </a:p>
          </p:txBody>
        </p:sp>
        <p:sp>
          <p:nvSpPr>
            <p:cNvPr id="22556" name="Oval 18"/>
            <p:cNvSpPr>
              <a:spLocks noChangeArrowheads="1"/>
            </p:cNvSpPr>
            <p:nvPr/>
          </p:nvSpPr>
          <p:spPr bwMode="auto">
            <a:xfrm>
              <a:off x="3627" y="866"/>
              <a:ext cx="408" cy="408"/>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1200">
                  <a:solidFill>
                    <a:srgbClr val="1C1C1C"/>
                  </a:solidFill>
                  <a:latin typeface="Times New Roman" panose="02020603050405020304" pitchFamily="18" charset="0"/>
                  <a:ea typeface="宋体" panose="02010600030101010101" pitchFamily="2" charset="-122"/>
                </a:rPr>
                <a:t>Cl</a:t>
              </a:r>
              <a:r>
                <a:rPr lang="en-US" altLang="zh-CN" sz="1200" baseline="30000">
                  <a:solidFill>
                    <a:srgbClr val="1C1C1C"/>
                  </a:solidFill>
                  <a:latin typeface="Times New Roman" panose="02020603050405020304" pitchFamily="18" charset="0"/>
                  <a:ea typeface="宋体" panose="02010600030101010101" pitchFamily="2" charset="-122"/>
                </a:rPr>
                <a:t>-</a:t>
              </a:r>
            </a:p>
          </p:txBody>
        </p:sp>
        <p:sp>
          <p:nvSpPr>
            <p:cNvPr id="22557" name="Oval 20"/>
            <p:cNvSpPr>
              <a:spLocks noChangeArrowheads="1"/>
            </p:cNvSpPr>
            <p:nvPr/>
          </p:nvSpPr>
          <p:spPr bwMode="auto">
            <a:xfrm>
              <a:off x="3460" y="996"/>
              <a:ext cx="159" cy="159"/>
            </a:xfrm>
            <a:prstGeom prst="ellipse">
              <a:avLst/>
            </a:prstGeom>
            <a:solidFill>
              <a:srgbClr val="008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1200">
                  <a:solidFill>
                    <a:srgbClr val="FFFFCC"/>
                  </a:solidFill>
                  <a:latin typeface="Times New Roman" panose="02020603050405020304" pitchFamily="18" charset="0"/>
                  <a:ea typeface="宋体" panose="02010600030101010101" pitchFamily="2" charset="-122"/>
                </a:rPr>
                <a:t>Na</a:t>
              </a:r>
              <a:r>
                <a:rPr lang="en-US" altLang="zh-CN" sz="1200" baseline="30000">
                  <a:solidFill>
                    <a:srgbClr val="FFFFCC"/>
                  </a:solidFill>
                  <a:latin typeface="Times New Roman" panose="02020603050405020304" pitchFamily="18" charset="0"/>
                  <a:ea typeface="宋体" panose="02010600030101010101" pitchFamily="2" charset="-122"/>
                </a:rPr>
                <a:t>+</a:t>
              </a:r>
            </a:p>
          </p:txBody>
        </p:sp>
        <p:sp>
          <p:nvSpPr>
            <p:cNvPr id="22558" name="Oval 21"/>
            <p:cNvSpPr>
              <a:spLocks noChangeArrowheads="1"/>
            </p:cNvSpPr>
            <p:nvPr/>
          </p:nvSpPr>
          <p:spPr bwMode="auto">
            <a:xfrm>
              <a:off x="3455" y="1579"/>
              <a:ext cx="159" cy="159"/>
            </a:xfrm>
            <a:prstGeom prst="ellipse">
              <a:avLst/>
            </a:prstGeom>
            <a:solidFill>
              <a:srgbClr val="008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1200">
                  <a:solidFill>
                    <a:srgbClr val="FFFFCC"/>
                  </a:solidFill>
                  <a:latin typeface="Times New Roman" panose="02020603050405020304" pitchFamily="18" charset="0"/>
                  <a:ea typeface="宋体" panose="02010600030101010101" pitchFamily="2" charset="-122"/>
                </a:rPr>
                <a:t>Na</a:t>
              </a:r>
              <a:r>
                <a:rPr lang="en-US" altLang="zh-CN" sz="1200" baseline="30000">
                  <a:solidFill>
                    <a:srgbClr val="FFFFCC"/>
                  </a:solidFill>
                  <a:latin typeface="Times New Roman" panose="02020603050405020304" pitchFamily="18" charset="0"/>
                  <a:ea typeface="宋体" panose="02010600030101010101" pitchFamily="2" charset="-122"/>
                </a:rPr>
                <a:t>+</a:t>
              </a:r>
            </a:p>
          </p:txBody>
        </p:sp>
        <p:sp>
          <p:nvSpPr>
            <p:cNvPr id="22559" name="Oval 22"/>
            <p:cNvSpPr>
              <a:spLocks noChangeArrowheads="1"/>
            </p:cNvSpPr>
            <p:nvPr/>
          </p:nvSpPr>
          <p:spPr bwMode="auto">
            <a:xfrm>
              <a:off x="3170" y="1265"/>
              <a:ext cx="159" cy="159"/>
            </a:xfrm>
            <a:prstGeom prst="ellipse">
              <a:avLst/>
            </a:prstGeom>
            <a:solidFill>
              <a:srgbClr val="008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1200">
                  <a:solidFill>
                    <a:srgbClr val="FFFFCC"/>
                  </a:solidFill>
                  <a:latin typeface="Times New Roman" panose="02020603050405020304" pitchFamily="18" charset="0"/>
                  <a:ea typeface="宋体" panose="02010600030101010101" pitchFamily="2" charset="-122"/>
                </a:rPr>
                <a:t>Na</a:t>
              </a:r>
              <a:r>
                <a:rPr lang="en-US" altLang="zh-CN" sz="1200" baseline="30000">
                  <a:solidFill>
                    <a:srgbClr val="FFFFCC"/>
                  </a:solidFill>
                  <a:latin typeface="Times New Roman" panose="02020603050405020304" pitchFamily="18" charset="0"/>
                  <a:ea typeface="宋体" panose="02010600030101010101" pitchFamily="2" charset="-122"/>
                </a:rPr>
                <a:t>+</a:t>
              </a:r>
            </a:p>
          </p:txBody>
        </p:sp>
        <p:sp>
          <p:nvSpPr>
            <p:cNvPr id="22560" name="Oval 23"/>
            <p:cNvSpPr>
              <a:spLocks noChangeArrowheads="1"/>
            </p:cNvSpPr>
            <p:nvPr/>
          </p:nvSpPr>
          <p:spPr bwMode="auto">
            <a:xfrm>
              <a:off x="3752" y="1281"/>
              <a:ext cx="159" cy="159"/>
            </a:xfrm>
            <a:prstGeom prst="ellipse">
              <a:avLst/>
            </a:prstGeom>
            <a:solidFill>
              <a:srgbClr val="008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1200">
                  <a:solidFill>
                    <a:srgbClr val="FFFFCC"/>
                  </a:solidFill>
                  <a:latin typeface="Times New Roman" panose="02020603050405020304" pitchFamily="18" charset="0"/>
                  <a:ea typeface="宋体" panose="02010600030101010101" pitchFamily="2" charset="-122"/>
                </a:rPr>
                <a:t>Na</a:t>
              </a:r>
              <a:r>
                <a:rPr lang="en-US" altLang="zh-CN" sz="1200" baseline="30000">
                  <a:solidFill>
                    <a:srgbClr val="FFFFCC"/>
                  </a:solidFill>
                  <a:latin typeface="Times New Roman" panose="02020603050405020304" pitchFamily="18" charset="0"/>
                  <a:ea typeface="宋体" panose="02010600030101010101" pitchFamily="2" charset="-122"/>
                </a:rPr>
                <a:t>+</a:t>
              </a:r>
            </a:p>
          </p:txBody>
        </p:sp>
      </p:grpSp>
      <p:sp>
        <p:nvSpPr>
          <p:cNvPr id="48" name="Text Box 25"/>
          <p:cNvSpPr txBox="1">
            <a:spLocks noChangeArrowheads="1"/>
          </p:cNvSpPr>
          <p:nvPr/>
        </p:nvSpPr>
        <p:spPr bwMode="auto">
          <a:xfrm>
            <a:off x="467710" y="5843909"/>
            <a:ext cx="1635125"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r>
              <a:rPr lang="en-US" altLang="zh-CN" sz="1200" dirty="0" smtClean="0">
                <a:solidFill>
                  <a:srgbClr val="1C1C1C"/>
                </a:solidFill>
                <a:effectLst>
                  <a:outerShdw blurRad="38100" dist="38100" dir="2700000" algn="tl">
                    <a:srgbClr val="000000">
                      <a:alpha val="43137"/>
                    </a:srgbClr>
                  </a:outerShdw>
                </a:effectLst>
                <a:ea typeface="宋体" panose="02010600030101010101" pitchFamily="2" charset="-122"/>
              </a:rPr>
              <a:t>Sodium chloride</a:t>
            </a:r>
          </a:p>
          <a:p>
            <a:pPr algn="ctr" eaLnBrk="1" hangingPunct="1">
              <a:spcBef>
                <a:spcPct val="0"/>
              </a:spcBef>
              <a:buFontTx/>
              <a:buNone/>
              <a:defRPr/>
            </a:pPr>
            <a:r>
              <a:rPr lang="en-US" altLang="zh-CN" sz="1200" dirty="0" smtClean="0">
                <a:solidFill>
                  <a:srgbClr val="1C1C1C"/>
                </a:solidFill>
                <a:effectLst>
                  <a:outerShdw blurRad="38100" dist="38100" dir="2700000" algn="tl">
                    <a:srgbClr val="000000">
                      <a:alpha val="43137"/>
                    </a:srgbClr>
                  </a:outerShdw>
                </a:effectLst>
                <a:ea typeface="宋体" panose="02010600030101010101" pitchFamily="2" charset="-122"/>
              </a:rPr>
              <a:t>(ionic)</a:t>
            </a:r>
          </a:p>
          <a:p>
            <a:pPr algn="ctr" eaLnBrk="1" hangingPunct="1">
              <a:spcBef>
                <a:spcPct val="0"/>
              </a:spcBef>
              <a:buFontTx/>
              <a:buNone/>
              <a:defRPr/>
            </a:pPr>
            <a:r>
              <a:rPr lang="en-US" altLang="zh-CN" sz="1200" dirty="0" smtClean="0">
                <a:solidFill>
                  <a:srgbClr val="1C1C1C"/>
                </a:solidFill>
                <a:effectLst>
                  <a:outerShdw blurRad="38100" dist="38100" dir="2700000" algn="tl">
                    <a:srgbClr val="000000">
                      <a:alpha val="43137"/>
                    </a:srgbClr>
                  </a:outerShdw>
                </a:effectLst>
                <a:ea typeface="宋体" panose="02010600030101010101" pitchFamily="2" charset="-122"/>
              </a:rPr>
              <a:t>(a)</a:t>
            </a:r>
          </a:p>
        </p:txBody>
      </p:sp>
      <p:grpSp>
        <p:nvGrpSpPr>
          <p:cNvPr id="22537" name="Group 34"/>
          <p:cNvGrpSpPr>
            <a:grpSpLocks/>
          </p:cNvGrpSpPr>
          <p:nvPr/>
        </p:nvGrpSpPr>
        <p:grpSpPr bwMode="auto">
          <a:xfrm>
            <a:off x="4900268" y="4463303"/>
            <a:ext cx="1324490" cy="1232682"/>
            <a:chOff x="521" y="2646"/>
            <a:chExt cx="1354" cy="1298"/>
          </a:xfrm>
        </p:grpSpPr>
        <p:sp>
          <p:nvSpPr>
            <p:cNvPr id="22546" name="Rectangle 27"/>
            <p:cNvSpPr>
              <a:spLocks noChangeArrowheads="1"/>
            </p:cNvSpPr>
            <p:nvPr/>
          </p:nvSpPr>
          <p:spPr bwMode="auto">
            <a:xfrm>
              <a:off x="521" y="2646"/>
              <a:ext cx="1354" cy="1298"/>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1200">
                <a:solidFill>
                  <a:schemeClr val="bg1"/>
                </a:solidFill>
                <a:latin typeface="Times New Roman" panose="02020603050405020304" pitchFamily="18" charset="0"/>
                <a:ea typeface="宋体" panose="02010600030101010101" pitchFamily="2" charset="-122"/>
              </a:endParaRPr>
            </a:p>
          </p:txBody>
        </p:sp>
        <p:sp>
          <p:nvSpPr>
            <p:cNvPr id="22547" name="Oval 28"/>
            <p:cNvSpPr>
              <a:spLocks noChangeArrowheads="1"/>
            </p:cNvSpPr>
            <p:nvPr/>
          </p:nvSpPr>
          <p:spPr bwMode="auto">
            <a:xfrm>
              <a:off x="703" y="2931"/>
              <a:ext cx="272" cy="272"/>
            </a:xfrm>
            <a:prstGeom prst="ellipse">
              <a:avLst/>
            </a:prstGeom>
            <a:solidFill>
              <a:srgbClr val="0000FF"/>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1200">
                  <a:solidFill>
                    <a:schemeClr val="bg1"/>
                  </a:solidFill>
                  <a:latin typeface="Times New Roman" panose="02020603050405020304" pitchFamily="18" charset="0"/>
                  <a:ea typeface="宋体" panose="02010600030101010101" pitchFamily="2" charset="-122"/>
                </a:rPr>
                <a:t>Na</a:t>
              </a:r>
              <a:r>
                <a:rPr lang="en-US" altLang="zh-CN" sz="1200" baseline="30000">
                  <a:solidFill>
                    <a:schemeClr val="bg1"/>
                  </a:solidFill>
                  <a:latin typeface="Times New Roman" panose="02020603050405020304" pitchFamily="18" charset="0"/>
                  <a:ea typeface="宋体" panose="02010600030101010101" pitchFamily="2" charset="-122"/>
                </a:rPr>
                <a:t>+</a:t>
              </a:r>
            </a:p>
          </p:txBody>
        </p:sp>
        <p:sp>
          <p:nvSpPr>
            <p:cNvPr id="22548" name="Oval 29"/>
            <p:cNvSpPr>
              <a:spLocks noChangeArrowheads="1"/>
            </p:cNvSpPr>
            <p:nvPr/>
          </p:nvSpPr>
          <p:spPr bwMode="auto">
            <a:xfrm>
              <a:off x="1379" y="2931"/>
              <a:ext cx="272" cy="272"/>
            </a:xfrm>
            <a:prstGeom prst="ellipse">
              <a:avLst/>
            </a:prstGeom>
            <a:solidFill>
              <a:srgbClr val="0000FF"/>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1200">
                  <a:solidFill>
                    <a:schemeClr val="bg1"/>
                  </a:solidFill>
                  <a:latin typeface="Times New Roman" panose="02020603050405020304" pitchFamily="18" charset="0"/>
                  <a:ea typeface="宋体" panose="02010600030101010101" pitchFamily="2" charset="-122"/>
                </a:rPr>
                <a:t>Na</a:t>
              </a:r>
              <a:r>
                <a:rPr lang="en-US" altLang="zh-CN" sz="1200" baseline="30000">
                  <a:solidFill>
                    <a:schemeClr val="bg1"/>
                  </a:solidFill>
                  <a:latin typeface="Times New Roman" panose="02020603050405020304" pitchFamily="18" charset="0"/>
                  <a:ea typeface="宋体" panose="02010600030101010101" pitchFamily="2" charset="-122"/>
                </a:rPr>
                <a:t>+</a:t>
              </a:r>
            </a:p>
          </p:txBody>
        </p:sp>
        <p:sp>
          <p:nvSpPr>
            <p:cNvPr id="22549" name="Oval 30"/>
            <p:cNvSpPr>
              <a:spLocks noChangeArrowheads="1"/>
            </p:cNvSpPr>
            <p:nvPr/>
          </p:nvSpPr>
          <p:spPr bwMode="auto">
            <a:xfrm>
              <a:off x="703" y="3430"/>
              <a:ext cx="272" cy="272"/>
            </a:xfrm>
            <a:prstGeom prst="ellipse">
              <a:avLst/>
            </a:prstGeom>
            <a:solidFill>
              <a:srgbClr val="0000FF"/>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1200">
                  <a:solidFill>
                    <a:schemeClr val="bg1"/>
                  </a:solidFill>
                  <a:latin typeface="Times New Roman" panose="02020603050405020304" pitchFamily="18" charset="0"/>
                  <a:ea typeface="宋体" panose="02010600030101010101" pitchFamily="2" charset="-122"/>
                </a:rPr>
                <a:t>Na</a:t>
              </a:r>
              <a:r>
                <a:rPr lang="en-US" altLang="zh-CN" sz="1200" baseline="30000">
                  <a:solidFill>
                    <a:schemeClr val="bg1"/>
                  </a:solidFill>
                  <a:latin typeface="Times New Roman" panose="02020603050405020304" pitchFamily="18" charset="0"/>
                  <a:ea typeface="宋体" panose="02010600030101010101" pitchFamily="2" charset="-122"/>
                </a:rPr>
                <a:t>+</a:t>
              </a:r>
            </a:p>
          </p:txBody>
        </p:sp>
        <p:sp>
          <p:nvSpPr>
            <p:cNvPr id="22550" name="Oval 31"/>
            <p:cNvSpPr>
              <a:spLocks noChangeArrowheads="1"/>
            </p:cNvSpPr>
            <p:nvPr/>
          </p:nvSpPr>
          <p:spPr bwMode="auto">
            <a:xfrm>
              <a:off x="1379" y="3430"/>
              <a:ext cx="272" cy="272"/>
            </a:xfrm>
            <a:prstGeom prst="ellipse">
              <a:avLst/>
            </a:prstGeom>
            <a:solidFill>
              <a:srgbClr val="0000FF"/>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1200">
                  <a:solidFill>
                    <a:schemeClr val="bg1"/>
                  </a:solidFill>
                  <a:latin typeface="Times New Roman" panose="02020603050405020304" pitchFamily="18" charset="0"/>
                  <a:ea typeface="宋体" panose="02010600030101010101" pitchFamily="2" charset="-122"/>
                </a:rPr>
                <a:t>Na</a:t>
              </a:r>
              <a:r>
                <a:rPr lang="en-US" altLang="zh-CN" sz="1200" baseline="30000">
                  <a:solidFill>
                    <a:schemeClr val="bg1"/>
                  </a:solidFill>
                  <a:latin typeface="Times New Roman" panose="02020603050405020304" pitchFamily="18" charset="0"/>
                  <a:ea typeface="宋体" panose="02010600030101010101" pitchFamily="2" charset="-122"/>
                </a:rPr>
                <a:t>+</a:t>
              </a:r>
            </a:p>
          </p:txBody>
        </p:sp>
        <p:sp>
          <p:nvSpPr>
            <p:cNvPr id="22551" name="Oval 32"/>
            <p:cNvSpPr>
              <a:spLocks noChangeArrowheads="1"/>
            </p:cNvSpPr>
            <p:nvPr/>
          </p:nvSpPr>
          <p:spPr bwMode="auto">
            <a:xfrm>
              <a:off x="1011" y="3158"/>
              <a:ext cx="272" cy="272"/>
            </a:xfrm>
            <a:prstGeom prst="ellipse">
              <a:avLst/>
            </a:prstGeom>
            <a:solidFill>
              <a:srgbClr val="0000FF"/>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1200">
                  <a:solidFill>
                    <a:schemeClr val="bg1"/>
                  </a:solidFill>
                  <a:latin typeface="Times New Roman" panose="02020603050405020304" pitchFamily="18" charset="0"/>
                  <a:ea typeface="宋体" panose="02010600030101010101" pitchFamily="2" charset="-122"/>
                </a:rPr>
                <a:t>Na</a:t>
              </a:r>
              <a:r>
                <a:rPr lang="en-US" altLang="zh-CN" sz="1200" baseline="30000">
                  <a:solidFill>
                    <a:schemeClr val="bg1"/>
                  </a:solidFill>
                  <a:latin typeface="Times New Roman" panose="02020603050405020304" pitchFamily="18" charset="0"/>
                  <a:ea typeface="宋体" panose="02010600030101010101" pitchFamily="2" charset="-122"/>
                </a:rPr>
                <a:t>+</a:t>
              </a:r>
            </a:p>
          </p:txBody>
        </p:sp>
      </p:grpSp>
      <p:sp>
        <p:nvSpPr>
          <p:cNvPr id="50" name="Text Box 33"/>
          <p:cNvSpPr txBox="1">
            <a:spLocks noChangeArrowheads="1"/>
          </p:cNvSpPr>
          <p:nvPr/>
        </p:nvSpPr>
        <p:spPr bwMode="auto">
          <a:xfrm>
            <a:off x="4900526" y="5843909"/>
            <a:ext cx="1323975"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r>
              <a:rPr lang="en-US" altLang="zh-CN" sz="1200" dirty="0" smtClean="0">
                <a:solidFill>
                  <a:srgbClr val="1C1C1C"/>
                </a:solidFill>
                <a:effectLst>
                  <a:outerShdw blurRad="38100" dist="38100" dir="2700000" algn="tl">
                    <a:srgbClr val="000000">
                      <a:alpha val="43137"/>
                    </a:srgbClr>
                  </a:outerShdw>
                </a:effectLst>
                <a:ea typeface="宋体" panose="02010600030101010101" pitchFamily="2" charset="-122"/>
              </a:rPr>
              <a:t>Sodium </a:t>
            </a:r>
          </a:p>
          <a:p>
            <a:pPr algn="ctr" eaLnBrk="1" hangingPunct="1">
              <a:spcBef>
                <a:spcPct val="0"/>
              </a:spcBef>
              <a:buFontTx/>
              <a:buNone/>
              <a:defRPr/>
            </a:pPr>
            <a:r>
              <a:rPr lang="en-US" altLang="zh-CN" sz="1200" dirty="0" smtClean="0">
                <a:solidFill>
                  <a:srgbClr val="1C1C1C"/>
                </a:solidFill>
                <a:effectLst>
                  <a:outerShdw blurRad="38100" dist="38100" dir="2700000" algn="tl">
                    <a:srgbClr val="000000">
                      <a:alpha val="43137"/>
                    </a:srgbClr>
                  </a:outerShdw>
                </a:effectLst>
                <a:ea typeface="宋体" panose="02010600030101010101" pitchFamily="2" charset="-122"/>
              </a:rPr>
              <a:t>(metallic)</a:t>
            </a:r>
          </a:p>
          <a:p>
            <a:pPr algn="ctr" eaLnBrk="1" hangingPunct="1">
              <a:spcBef>
                <a:spcPct val="0"/>
              </a:spcBef>
              <a:buFontTx/>
              <a:buNone/>
              <a:defRPr/>
            </a:pPr>
            <a:r>
              <a:rPr lang="en-US" altLang="zh-CN" sz="1200" dirty="0" smtClean="0">
                <a:solidFill>
                  <a:srgbClr val="1C1C1C"/>
                </a:solidFill>
                <a:effectLst>
                  <a:outerShdw blurRad="38100" dist="38100" dir="2700000" algn="tl">
                    <a:srgbClr val="000000">
                      <a:alpha val="43137"/>
                    </a:srgbClr>
                  </a:outerShdw>
                </a:effectLst>
                <a:ea typeface="宋体" panose="02010600030101010101" pitchFamily="2" charset="-122"/>
              </a:rPr>
              <a:t>(c)</a:t>
            </a:r>
          </a:p>
        </p:txBody>
      </p:sp>
      <p:grpSp>
        <p:nvGrpSpPr>
          <p:cNvPr id="22539" name="Group 45"/>
          <p:cNvGrpSpPr>
            <a:grpSpLocks/>
          </p:cNvGrpSpPr>
          <p:nvPr/>
        </p:nvGrpSpPr>
        <p:grpSpPr bwMode="auto">
          <a:xfrm>
            <a:off x="2871429" y="4512785"/>
            <a:ext cx="1162138" cy="1133718"/>
            <a:chOff x="3061" y="2215"/>
            <a:chExt cx="1227" cy="1207"/>
          </a:xfrm>
        </p:grpSpPr>
        <p:sp>
          <p:nvSpPr>
            <p:cNvPr id="22541" name="Oval 36"/>
            <p:cNvSpPr>
              <a:spLocks noChangeArrowheads="1"/>
            </p:cNvSpPr>
            <p:nvPr/>
          </p:nvSpPr>
          <p:spPr bwMode="auto">
            <a:xfrm>
              <a:off x="3061" y="2215"/>
              <a:ext cx="545" cy="545"/>
            </a:xfrm>
            <a:prstGeom prst="ellipse">
              <a:avLst/>
            </a:prstGeom>
            <a:solidFill>
              <a:schemeClr val="accent1">
                <a:alpha val="50980"/>
              </a:schemeClr>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1200">
                  <a:solidFill>
                    <a:srgbClr val="1C1C1C"/>
                  </a:solidFill>
                  <a:latin typeface="Times New Roman" panose="02020603050405020304" pitchFamily="18" charset="0"/>
                  <a:ea typeface="宋体" panose="02010600030101010101" pitchFamily="2" charset="-122"/>
                </a:rPr>
                <a:t>C</a:t>
              </a:r>
            </a:p>
          </p:txBody>
        </p:sp>
        <p:sp>
          <p:nvSpPr>
            <p:cNvPr id="22542" name="Oval 37"/>
            <p:cNvSpPr>
              <a:spLocks noChangeArrowheads="1"/>
            </p:cNvSpPr>
            <p:nvPr/>
          </p:nvSpPr>
          <p:spPr bwMode="auto">
            <a:xfrm>
              <a:off x="3397" y="2541"/>
              <a:ext cx="545" cy="545"/>
            </a:xfrm>
            <a:prstGeom prst="ellipse">
              <a:avLst/>
            </a:prstGeom>
            <a:solidFill>
              <a:schemeClr val="accent1">
                <a:alpha val="45882"/>
              </a:schemeClr>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1200">
                  <a:solidFill>
                    <a:srgbClr val="1C1C1C"/>
                  </a:solidFill>
                  <a:latin typeface="Times New Roman" panose="02020603050405020304" pitchFamily="18" charset="0"/>
                  <a:ea typeface="宋体" panose="02010600030101010101" pitchFamily="2" charset="-122"/>
                </a:rPr>
                <a:t>C</a:t>
              </a:r>
            </a:p>
          </p:txBody>
        </p:sp>
        <p:sp>
          <p:nvSpPr>
            <p:cNvPr id="22543" name="Oval 38"/>
            <p:cNvSpPr>
              <a:spLocks noChangeArrowheads="1"/>
            </p:cNvSpPr>
            <p:nvPr/>
          </p:nvSpPr>
          <p:spPr bwMode="auto">
            <a:xfrm>
              <a:off x="3062" y="2877"/>
              <a:ext cx="545" cy="545"/>
            </a:xfrm>
            <a:prstGeom prst="ellipse">
              <a:avLst/>
            </a:prstGeom>
            <a:solidFill>
              <a:schemeClr val="accent1">
                <a:alpha val="36862"/>
              </a:schemeClr>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1200">
                  <a:solidFill>
                    <a:srgbClr val="1C1C1C"/>
                  </a:solidFill>
                  <a:latin typeface="Times New Roman" panose="02020603050405020304" pitchFamily="18" charset="0"/>
                  <a:ea typeface="宋体" panose="02010600030101010101" pitchFamily="2" charset="-122"/>
                </a:rPr>
                <a:t>C</a:t>
              </a:r>
            </a:p>
          </p:txBody>
        </p:sp>
        <p:sp>
          <p:nvSpPr>
            <p:cNvPr id="22544" name="Oval 39"/>
            <p:cNvSpPr>
              <a:spLocks noChangeArrowheads="1"/>
            </p:cNvSpPr>
            <p:nvPr/>
          </p:nvSpPr>
          <p:spPr bwMode="auto">
            <a:xfrm>
              <a:off x="3743" y="2877"/>
              <a:ext cx="545" cy="545"/>
            </a:xfrm>
            <a:prstGeom prst="ellipse">
              <a:avLst/>
            </a:prstGeom>
            <a:solidFill>
              <a:schemeClr val="accent1">
                <a:alpha val="36078"/>
              </a:schemeClr>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1200">
                  <a:solidFill>
                    <a:srgbClr val="1C1C1C"/>
                  </a:solidFill>
                  <a:latin typeface="Times New Roman" panose="02020603050405020304" pitchFamily="18" charset="0"/>
                  <a:ea typeface="宋体" panose="02010600030101010101" pitchFamily="2" charset="-122"/>
                </a:rPr>
                <a:t>C</a:t>
              </a:r>
            </a:p>
          </p:txBody>
        </p:sp>
        <p:sp>
          <p:nvSpPr>
            <p:cNvPr id="22545" name="Oval 40"/>
            <p:cNvSpPr>
              <a:spLocks noChangeArrowheads="1"/>
            </p:cNvSpPr>
            <p:nvPr/>
          </p:nvSpPr>
          <p:spPr bwMode="auto">
            <a:xfrm>
              <a:off x="3742" y="2215"/>
              <a:ext cx="545" cy="545"/>
            </a:xfrm>
            <a:prstGeom prst="ellipse">
              <a:avLst/>
            </a:prstGeom>
            <a:solidFill>
              <a:schemeClr val="accent1">
                <a:alpha val="39999"/>
              </a:schemeClr>
            </a:solid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r>
                <a:rPr lang="en-US" altLang="zh-CN" sz="1200">
                  <a:solidFill>
                    <a:srgbClr val="1C1C1C"/>
                  </a:solidFill>
                  <a:latin typeface="Times New Roman" panose="02020603050405020304" pitchFamily="18" charset="0"/>
                  <a:ea typeface="宋体" panose="02010600030101010101" pitchFamily="2" charset="-122"/>
                </a:rPr>
                <a:t>C</a:t>
              </a:r>
            </a:p>
          </p:txBody>
        </p:sp>
      </p:grpSp>
      <p:sp>
        <p:nvSpPr>
          <p:cNvPr id="52" name="Text Box 46"/>
          <p:cNvSpPr txBox="1">
            <a:spLocks noChangeArrowheads="1"/>
          </p:cNvSpPr>
          <p:nvPr/>
        </p:nvSpPr>
        <p:spPr bwMode="auto">
          <a:xfrm>
            <a:off x="2872267" y="5843909"/>
            <a:ext cx="1160463"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r>
              <a:rPr lang="en-US" altLang="zh-CN" sz="1200" dirty="0" smtClean="0">
                <a:solidFill>
                  <a:srgbClr val="1C1C1C"/>
                </a:solidFill>
                <a:effectLst>
                  <a:outerShdw blurRad="38100" dist="38100" dir="2700000" algn="tl">
                    <a:srgbClr val="000000">
                      <a:alpha val="43137"/>
                    </a:srgbClr>
                  </a:outerShdw>
                </a:effectLst>
                <a:ea typeface="宋体" panose="02010600030101010101" pitchFamily="2" charset="-122"/>
              </a:rPr>
              <a:t>Diamond </a:t>
            </a:r>
          </a:p>
          <a:p>
            <a:pPr algn="ctr" eaLnBrk="1" hangingPunct="1">
              <a:spcBef>
                <a:spcPct val="0"/>
              </a:spcBef>
              <a:buFontTx/>
              <a:buNone/>
              <a:defRPr/>
            </a:pPr>
            <a:r>
              <a:rPr lang="en-US" altLang="zh-CN" sz="1200" dirty="0" smtClean="0">
                <a:solidFill>
                  <a:srgbClr val="1C1C1C"/>
                </a:solidFill>
                <a:effectLst>
                  <a:outerShdw blurRad="38100" dist="38100" dir="2700000" algn="tl">
                    <a:srgbClr val="000000">
                      <a:alpha val="43137"/>
                    </a:srgbClr>
                  </a:outerShdw>
                </a:effectLst>
                <a:ea typeface="宋体" panose="02010600030101010101" pitchFamily="2" charset="-122"/>
              </a:rPr>
              <a:t>(</a:t>
            </a:r>
            <a:r>
              <a:rPr lang="en-US" altLang="zh-CN" sz="1200" dirty="0" err="1" smtClean="0">
                <a:solidFill>
                  <a:srgbClr val="1C1C1C"/>
                </a:solidFill>
                <a:effectLst>
                  <a:outerShdw blurRad="38100" dist="38100" dir="2700000" algn="tl">
                    <a:srgbClr val="000000">
                      <a:alpha val="43137"/>
                    </a:srgbClr>
                  </a:outerShdw>
                </a:effectLst>
                <a:ea typeface="宋体" panose="02010600030101010101" pitchFamily="2" charset="-122"/>
              </a:rPr>
              <a:t>covalend</a:t>
            </a:r>
            <a:r>
              <a:rPr lang="en-US" altLang="zh-CN" sz="1200" dirty="0" smtClean="0">
                <a:solidFill>
                  <a:srgbClr val="1C1C1C"/>
                </a:solidFill>
                <a:effectLst>
                  <a:outerShdw blurRad="38100" dist="38100" dir="2700000" algn="tl">
                    <a:srgbClr val="000000">
                      <a:alpha val="43137"/>
                    </a:srgbClr>
                  </a:outerShdw>
                </a:effectLst>
                <a:ea typeface="宋体" panose="02010600030101010101" pitchFamily="2" charset="-122"/>
              </a:rPr>
              <a:t>)</a:t>
            </a:r>
          </a:p>
          <a:p>
            <a:pPr algn="ctr" eaLnBrk="1" hangingPunct="1">
              <a:spcBef>
                <a:spcPct val="0"/>
              </a:spcBef>
              <a:buFontTx/>
              <a:buNone/>
              <a:defRPr/>
            </a:pPr>
            <a:r>
              <a:rPr lang="en-US" altLang="zh-CN" sz="1200" dirty="0" smtClean="0">
                <a:solidFill>
                  <a:srgbClr val="1C1C1C"/>
                </a:solidFill>
                <a:effectLst>
                  <a:outerShdw blurRad="38100" dist="38100" dir="2700000" algn="tl">
                    <a:srgbClr val="000000">
                      <a:alpha val="43137"/>
                    </a:srgbClr>
                  </a:outerShdw>
                </a:effectLst>
                <a:ea typeface="宋体" panose="02010600030101010101" pitchFamily="2" charset="-122"/>
              </a:rPr>
              <a:t>(b)</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defRPr/>
            </a:pPr>
            <a:r>
              <a:rPr lang="en-US" altLang="zh-CN" dirty="0" smtClean="0">
                <a:latin typeface="微软雅黑" panose="020B0503020204020204" pitchFamily="34" charset="-122"/>
              </a:rPr>
              <a:t>(</a:t>
            </a:r>
            <a:r>
              <a:rPr lang="en-US" altLang="en-US" dirty="0" smtClean="0">
                <a:latin typeface="微软雅黑" panose="020B0503020204020204" pitchFamily="34" charset="-122"/>
              </a:rPr>
              <a:t>ⅱ</a:t>
            </a:r>
            <a:r>
              <a:rPr lang="en-US" altLang="zh-CN" dirty="0" smtClean="0">
                <a:latin typeface="微软雅黑" panose="020B0503020204020204" pitchFamily="34" charset="-122"/>
              </a:rPr>
              <a:t>)B</a:t>
            </a:r>
            <a:r>
              <a:rPr lang="zh-CN" altLang="en-US" dirty="0" smtClean="0">
                <a:latin typeface="微软雅黑" panose="020B0503020204020204" pitchFamily="34" charset="-122"/>
              </a:rPr>
              <a:t>和</a:t>
            </a:r>
            <a:r>
              <a:rPr lang="en-US" altLang="zh-CN" dirty="0" smtClean="0">
                <a:latin typeface="微软雅黑" panose="020B0503020204020204" pitchFamily="34" charset="-122"/>
              </a:rPr>
              <a:t>n</a:t>
            </a:r>
            <a:r>
              <a:rPr lang="zh-CN" altLang="en-US" dirty="0" smtClean="0">
                <a:latin typeface="微软雅黑" panose="020B0503020204020204" pitchFamily="34" charset="-122"/>
              </a:rPr>
              <a:t>的确定</a:t>
            </a:r>
            <a:endParaRPr lang="zh-CN" altLang="en-US" dirty="0"/>
          </a:p>
        </p:txBody>
      </p:sp>
      <p:sp>
        <p:nvSpPr>
          <p:cNvPr id="6" name="TextBox 5"/>
          <p:cNvSpPr txBox="1"/>
          <p:nvPr/>
        </p:nvSpPr>
        <p:spPr>
          <a:xfrm>
            <a:off x="755650" y="2219325"/>
            <a:ext cx="184150" cy="523875"/>
          </a:xfrm>
          <a:prstGeom prst="rect">
            <a:avLst/>
          </a:prstGeom>
          <a:noFill/>
        </p:spPr>
        <p:txBody>
          <a:bodyPr wrap="none">
            <a:spAutoFit/>
          </a:bodyPr>
          <a:lstStyle/>
          <a:p>
            <a:pPr>
              <a:defRPr/>
            </a:pPr>
            <a:endParaRPr lang="zh-CN" altLang="en-US"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aphicFrame>
        <p:nvGraphicFramePr>
          <p:cNvPr id="43012" name="对象 6"/>
          <p:cNvGraphicFramePr>
            <a:graphicFrameLocks noChangeAspect="1"/>
          </p:cNvGraphicFramePr>
          <p:nvPr/>
        </p:nvGraphicFramePr>
        <p:xfrm>
          <a:off x="1104900" y="1652588"/>
          <a:ext cx="2933700" cy="863600"/>
        </p:xfrm>
        <a:graphic>
          <a:graphicData uri="http://schemas.openxmlformats.org/presentationml/2006/ole">
            <mc:AlternateContent xmlns:mc="http://schemas.openxmlformats.org/markup-compatibility/2006">
              <mc:Choice xmlns:v="urn:schemas-microsoft-com:vml" Requires="v">
                <p:oleObj spid="_x0000_s43057" name="公式" r:id="rId3" imgW="2933700" imgH="863600" progId="Equation.KSEE3">
                  <p:embed/>
                </p:oleObj>
              </mc:Choice>
              <mc:Fallback>
                <p:oleObj name="公式" r:id="rId3" imgW="2933700" imgH="863600" progId="Equation.KSEE3">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900" y="1652588"/>
                        <a:ext cx="2933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3" name="对象 8"/>
          <p:cNvGraphicFramePr>
            <a:graphicFrameLocks noChangeAspect="1"/>
          </p:cNvGraphicFramePr>
          <p:nvPr/>
        </p:nvGraphicFramePr>
        <p:xfrm>
          <a:off x="2119313" y="2708275"/>
          <a:ext cx="1257300" cy="825500"/>
        </p:xfrm>
        <a:graphic>
          <a:graphicData uri="http://schemas.openxmlformats.org/presentationml/2006/ole">
            <mc:AlternateContent xmlns:mc="http://schemas.openxmlformats.org/markup-compatibility/2006">
              <mc:Choice xmlns:v="urn:schemas-microsoft-com:vml" Requires="v">
                <p:oleObj spid="_x0000_s43058" name="公式" r:id="rId5" imgW="1257300" imgH="825500" progId="Equation.KSEE3">
                  <p:embed/>
                </p:oleObj>
              </mc:Choice>
              <mc:Fallback>
                <p:oleObj name="公式" r:id="rId5" imgW="1257300" imgH="825500" progId="Equation.KSEE3">
                  <p:embed/>
                  <p:pic>
                    <p:nvPicPr>
                      <p:cNvPr id="0" name="对象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9313" y="2708275"/>
                        <a:ext cx="12573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4" name="AutoShape 22"/>
          <p:cNvSpPr>
            <a:spLocks/>
          </p:cNvSpPr>
          <p:nvPr/>
        </p:nvSpPr>
        <p:spPr bwMode="auto">
          <a:xfrm>
            <a:off x="4452938" y="1844675"/>
            <a:ext cx="381000" cy="1600200"/>
          </a:xfrm>
          <a:prstGeom prst="rightBrace">
            <a:avLst>
              <a:gd name="adj1" fmla="val 39978"/>
              <a:gd name="adj2" fmla="val 50000"/>
            </a:avLst>
          </a:prstGeom>
          <a:noFill/>
          <a:ln w="508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43015" name="AutoShape 23"/>
          <p:cNvSpPr>
            <a:spLocks noChangeArrowheads="1"/>
          </p:cNvSpPr>
          <p:nvPr/>
        </p:nvSpPr>
        <p:spPr bwMode="auto">
          <a:xfrm>
            <a:off x="4943475" y="2535238"/>
            <a:ext cx="611188" cy="180975"/>
          </a:xfrm>
          <a:prstGeom prst="rightArrow">
            <a:avLst>
              <a:gd name="adj1" fmla="val 50000"/>
              <a:gd name="adj2" fmla="val 99330"/>
            </a:avLst>
          </a:prstGeom>
          <a:solidFill>
            <a:schemeClr val="tx1"/>
          </a:solidFill>
          <a:ln w="9525">
            <a:solidFill>
              <a:schemeClr val="tx1"/>
            </a:solidFill>
            <a:miter lim="800000"/>
            <a:headEnd/>
            <a:tailEnd/>
          </a:ln>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aphicFrame>
        <p:nvGraphicFramePr>
          <p:cNvPr id="43016" name="对象 11"/>
          <p:cNvGraphicFramePr>
            <a:graphicFrameLocks noChangeAspect="1"/>
          </p:cNvGraphicFramePr>
          <p:nvPr/>
        </p:nvGraphicFramePr>
        <p:xfrm>
          <a:off x="6186488" y="2276475"/>
          <a:ext cx="2032000" cy="812800"/>
        </p:xfrm>
        <a:graphic>
          <a:graphicData uri="http://schemas.openxmlformats.org/presentationml/2006/ole">
            <mc:AlternateContent xmlns:mc="http://schemas.openxmlformats.org/markup-compatibility/2006">
              <mc:Choice xmlns:v="urn:schemas-microsoft-com:vml" Requires="v">
                <p:oleObj spid="_x0000_s43059" name="公式" r:id="rId7" imgW="2032000" imgH="812800" progId="Equation.KSEE3">
                  <p:embed/>
                </p:oleObj>
              </mc:Choice>
              <mc:Fallback>
                <p:oleObj name="公式" r:id="rId7" imgW="2032000" imgH="812800" progId="Equation.KSEE3">
                  <p:embed/>
                  <p:pic>
                    <p:nvPicPr>
                      <p:cNvPr id="0" name="对象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6488" y="2276475"/>
                        <a:ext cx="2032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Box 12"/>
          <p:cNvSpPr txBox="1"/>
          <p:nvPr/>
        </p:nvSpPr>
        <p:spPr>
          <a:xfrm>
            <a:off x="827088" y="3644900"/>
            <a:ext cx="1108075" cy="461963"/>
          </a:xfrm>
          <a:prstGeom prst="rect">
            <a:avLst/>
          </a:prstGeom>
          <a:noFill/>
        </p:spPr>
        <p:txBody>
          <a:bodyPr wrap="none">
            <a:spAutoFit/>
          </a:bodyPr>
          <a:lstStyle/>
          <a:p>
            <a:pPr>
              <a:defRPr/>
            </a:pPr>
            <a:r>
              <a:rPr kumimoji="1" lang="zh-CN" altLang="en-US" sz="2400"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方法：</a:t>
            </a:r>
            <a:endParaRPr lang="zh-CN" altLang="en-US" sz="2400" dirty="0">
              <a:solidFill>
                <a:srgbClr val="C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14" name="TextBox 13"/>
          <p:cNvSpPr txBox="1"/>
          <p:nvPr/>
        </p:nvSpPr>
        <p:spPr>
          <a:xfrm>
            <a:off x="1763713" y="3644900"/>
            <a:ext cx="2441575" cy="461963"/>
          </a:xfrm>
          <a:prstGeom prst="rect">
            <a:avLst/>
          </a:prstGeom>
          <a:noFill/>
        </p:spPr>
        <p:txBody>
          <a:bodyPr wrap="none">
            <a:spAutoFit/>
          </a:bodyPr>
          <a:lstStyle/>
          <a:p>
            <a:pPr>
              <a:defRPr/>
            </a:pPr>
            <a:r>
              <a:rPr kumimoji="1" lang="zh-CN" altLang="en-US" sz="2400"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a:t>
            </a:r>
            <a:r>
              <a:rPr kumimoji="1" lang="en-US" altLang="zh-CN" sz="2400"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1</a:t>
            </a:r>
            <a:r>
              <a:rPr kumimoji="1" lang="zh-CN" altLang="en-US" sz="2400"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a:t>
            </a:r>
            <a:r>
              <a:rPr kumimoji="1" lang="en-US" altLang="zh-CN" sz="2400"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x</a:t>
            </a:r>
            <a:r>
              <a:rPr kumimoji="1" lang="zh-CN" altLang="en-US" sz="2400"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射线衍射</a:t>
            </a:r>
            <a:endParaRPr lang="zh-CN" altLang="en-US" sz="2400" dirty="0">
              <a:solidFill>
                <a:srgbClr val="C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46091" name="AutoShape 8"/>
          <p:cNvSpPr>
            <a:spLocks noChangeArrowheads="1"/>
          </p:cNvSpPr>
          <p:nvPr/>
        </p:nvSpPr>
        <p:spPr bwMode="auto">
          <a:xfrm>
            <a:off x="4500563" y="3792538"/>
            <a:ext cx="612775" cy="179387"/>
          </a:xfrm>
          <a:prstGeom prst="rightArrow">
            <a:avLst>
              <a:gd name="adj1" fmla="val 50000"/>
              <a:gd name="adj2" fmla="val 99924"/>
            </a:avLst>
          </a:prstGeom>
          <a:solidFill>
            <a:schemeClr val="tx1"/>
          </a:solidFill>
          <a:ln w="9525">
            <a:solidFill>
              <a:schemeClr val="tx1"/>
            </a:solidFill>
            <a:miter lim="800000"/>
            <a:headEnd/>
            <a:tailEnd/>
          </a:ln>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400" smtClean="0">
              <a:solidFill>
                <a:srgbClr val="1C1C1C"/>
              </a:solidFill>
              <a:effectLst>
                <a:outerShdw blurRad="38100" dist="38100" dir="2700000" algn="tl">
                  <a:srgbClr val="000000">
                    <a:alpha val="43137"/>
                  </a:srgbClr>
                </a:outerShdw>
              </a:effectLst>
            </a:endParaRPr>
          </a:p>
        </p:txBody>
      </p:sp>
      <p:sp>
        <p:nvSpPr>
          <p:cNvPr id="16" name="TextBox 15"/>
          <p:cNvSpPr txBox="1"/>
          <p:nvPr/>
        </p:nvSpPr>
        <p:spPr>
          <a:xfrm>
            <a:off x="5219700" y="3644900"/>
            <a:ext cx="696913" cy="461963"/>
          </a:xfrm>
          <a:prstGeom prst="rect">
            <a:avLst/>
          </a:prstGeom>
          <a:noFill/>
        </p:spPr>
        <p:txBody>
          <a:bodyPr wrap="none">
            <a:spAutoFit/>
          </a:bodyPr>
          <a:lstStyle/>
          <a:p>
            <a:pPr>
              <a:defRPr/>
            </a:pPr>
            <a:r>
              <a:rPr kumimoji="1" lang="en-US" altLang="zh-CN" sz="2400"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n</a:t>
            </a:r>
            <a:r>
              <a:rPr kumimoji="1" lang="zh-CN" altLang="en-US" sz="2400"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值</a:t>
            </a:r>
            <a:endParaRPr lang="zh-CN" altLang="en-US" sz="2400" dirty="0">
              <a:solidFill>
                <a:srgbClr val="C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46093" name="AutoShape 8"/>
          <p:cNvSpPr>
            <a:spLocks noChangeArrowheads="1"/>
          </p:cNvSpPr>
          <p:nvPr/>
        </p:nvSpPr>
        <p:spPr bwMode="auto">
          <a:xfrm>
            <a:off x="5980113" y="3792538"/>
            <a:ext cx="539750" cy="179387"/>
          </a:xfrm>
          <a:prstGeom prst="rightArrow">
            <a:avLst>
              <a:gd name="adj1" fmla="val 50000"/>
              <a:gd name="adj2" fmla="val 99924"/>
            </a:avLst>
          </a:prstGeom>
          <a:solidFill>
            <a:schemeClr val="tx1"/>
          </a:solidFill>
          <a:ln w="9525">
            <a:solidFill>
              <a:schemeClr val="tx1"/>
            </a:solidFill>
            <a:miter lim="800000"/>
            <a:headEnd/>
            <a:tailEnd/>
          </a:ln>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400" smtClean="0">
              <a:solidFill>
                <a:srgbClr val="1C1C1C"/>
              </a:solidFill>
              <a:effectLst>
                <a:outerShdw blurRad="38100" dist="38100" dir="2700000" algn="tl">
                  <a:srgbClr val="000000">
                    <a:alpha val="43137"/>
                  </a:srgbClr>
                </a:outerShdw>
              </a:effectLst>
            </a:endParaRPr>
          </a:p>
        </p:txBody>
      </p:sp>
      <p:sp>
        <p:nvSpPr>
          <p:cNvPr id="18" name="TextBox 17"/>
          <p:cNvSpPr txBox="1"/>
          <p:nvPr/>
        </p:nvSpPr>
        <p:spPr>
          <a:xfrm>
            <a:off x="6659563" y="3644900"/>
            <a:ext cx="731837" cy="461963"/>
          </a:xfrm>
          <a:prstGeom prst="rect">
            <a:avLst/>
          </a:prstGeom>
          <a:noFill/>
        </p:spPr>
        <p:txBody>
          <a:bodyPr wrap="none">
            <a:spAutoFit/>
          </a:bodyPr>
          <a:lstStyle/>
          <a:p>
            <a:pPr>
              <a:defRPr/>
            </a:pPr>
            <a:r>
              <a:rPr kumimoji="1" lang="en-US" altLang="zh-CN" sz="2400"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B</a:t>
            </a:r>
            <a:r>
              <a:rPr kumimoji="1" lang="zh-CN" altLang="en-US" sz="2400"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值</a:t>
            </a:r>
            <a:endParaRPr lang="zh-CN" altLang="en-US" sz="2400" dirty="0">
              <a:solidFill>
                <a:srgbClr val="C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19" name="TextBox 18"/>
          <p:cNvSpPr txBox="1"/>
          <p:nvPr/>
        </p:nvSpPr>
        <p:spPr>
          <a:xfrm>
            <a:off x="1763713" y="4221163"/>
            <a:ext cx="3108325" cy="461962"/>
          </a:xfrm>
          <a:prstGeom prst="rect">
            <a:avLst/>
          </a:prstGeom>
          <a:noFill/>
        </p:spPr>
        <p:txBody>
          <a:bodyPr wrap="none">
            <a:spAutoFit/>
          </a:bodyPr>
          <a:lstStyle/>
          <a:p>
            <a:pPr>
              <a:defRPr/>
            </a:pPr>
            <a:r>
              <a:rPr kumimoji="1" lang="zh-CN" altLang="en-US" sz="2400"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a:t>
            </a:r>
            <a:r>
              <a:rPr kumimoji="1" lang="en-US" altLang="zh-CN" sz="2400"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2</a:t>
            </a:r>
            <a:r>
              <a:rPr kumimoji="1" lang="zh-CN" altLang="en-US" sz="2400"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）体积弹性模量</a:t>
            </a:r>
            <a:r>
              <a:rPr kumimoji="1" lang="en-US" altLang="zh-CN" sz="2400"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K</a:t>
            </a:r>
            <a:endParaRPr lang="zh-CN" altLang="en-US" sz="2400" dirty="0">
              <a:solidFill>
                <a:srgbClr val="C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46096" name="AutoShape 8"/>
          <p:cNvSpPr>
            <a:spLocks noChangeArrowheads="1"/>
          </p:cNvSpPr>
          <p:nvPr/>
        </p:nvSpPr>
        <p:spPr bwMode="auto">
          <a:xfrm>
            <a:off x="6761163" y="4365625"/>
            <a:ext cx="539750" cy="179388"/>
          </a:xfrm>
          <a:prstGeom prst="rightArrow">
            <a:avLst>
              <a:gd name="adj1" fmla="val 50000"/>
              <a:gd name="adj2" fmla="val 100144"/>
            </a:avLst>
          </a:prstGeom>
          <a:solidFill>
            <a:schemeClr val="tx1"/>
          </a:solidFill>
          <a:ln w="9525">
            <a:solidFill>
              <a:schemeClr val="tx1"/>
            </a:solidFill>
            <a:miter lim="800000"/>
            <a:headEnd/>
            <a:tailEnd/>
          </a:ln>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400" smtClean="0">
              <a:solidFill>
                <a:srgbClr val="1C1C1C"/>
              </a:solidFill>
              <a:effectLst>
                <a:outerShdw blurRad="38100" dist="38100" dir="2700000" algn="tl">
                  <a:srgbClr val="000000">
                    <a:alpha val="43137"/>
                  </a:srgbClr>
                </a:outerShdw>
              </a:effectLst>
            </a:endParaRPr>
          </a:p>
        </p:txBody>
      </p:sp>
      <p:sp>
        <p:nvSpPr>
          <p:cNvPr id="46097" name="AutoShape 8"/>
          <p:cNvSpPr>
            <a:spLocks noChangeArrowheads="1"/>
          </p:cNvSpPr>
          <p:nvPr/>
        </p:nvSpPr>
        <p:spPr bwMode="auto">
          <a:xfrm>
            <a:off x="5229225" y="4365625"/>
            <a:ext cx="539750" cy="179388"/>
          </a:xfrm>
          <a:prstGeom prst="rightArrow">
            <a:avLst>
              <a:gd name="adj1" fmla="val 50000"/>
              <a:gd name="adj2" fmla="val 99924"/>
            </a:avLst>
          </a:prstGeom>
          <a:solidFill>
            <a:schemeClr val="tx1"/>
          </a:solidFill>
          <a:ln w="9525">
            <a:solidFill>
              <a:schemeClr val="tx1"/>
            </a:solidFill>
            <a:miter lim="800000"/>
            <a:headEnd/>
            <a:tailEnd/>
          </a:ln>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defRPr/>
            </a:pPr>
            <a:endParaRPr lang="zh-CN" altLang="en-US" sz="2400" smtClean="0">
              <a:solidFill>
                <a:srgbClr val="1C1C1C"/>
              </a:solidFill>
              <a:effectLst>
                <a:outerShdw blurRad="38100" dist="38100" dir="2700000" algn="tl">
                  <a:srgbClr val="000000">
                    <a:alpha val="43137"/>
                  </a:srgbClr>
                </a:outerShdw>
              </a:effectLst>
            </a:endParaRPr>
          </a:p>
        </p:txBody>
      </p:sp>
      <p:sp>
        <p:nvSpPr>
          <p:cNvPr id="22" name="TextBox 21"/>
          <p:cNvSpPr txBox="1"/>
          <p:nvPr/>
        </p:nvSpPr>
        <p:spPr>
          <a:xfrm>
            <a:off x="5997575" y="4221163"/>
            <a:ext cx="696913" cy="461962"/>
          </a:xfrm>
          <a:prstGeom prst="rect">
            <a:avLst/>
          </a:prstGeom>
          <a:noFill/>
        </p:spPr>
        <p:txBody>
          <a:bodyPr wrap="none">
            <a:spAutoFit/>
          </a:bodyPr>
          <a:lstStyle/>
          <a:p>
            <a:pPr>
              <a:defRPr/>
            </a:pPr>
            <a:r>
              <a:rPr kumimoji="1" lang="en-US" altLang="zh-CN" sz="2400"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n</a:t>
            </a:r>
            <a:r>
              <a:rPr kumimoji="1" lang="zh-CN" altLang="en-US" sz="2400"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值</a:t>
            </a:r>
            <a:endParaRPr lang="zh-CN" altLang="en-US" sz="2400" dirty="0">
              <a:solidFill>
                <a:srgbClr val="C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sp>
        <p:nvSpPr>
          <p:cNvPr id="23" name="TextBox 22"/>
          <p:cNvSpPr txBox="1"/>
          <p:nvPr/>
        </p:nvSpPr>
        <p:spPr>
          <a:xfrm>
            <a:off x="7451725" y="4221163"/>
            <a:ext cx="731838" cy="461962"/>
          </a:xfrm>
          <a:prstGeom prst="rect">
            <a:avLst/>
          </a:prstGeom>
          <a:noFill/>
        </p:spPr>
        <p:txBody>
          <a:bodyPr wrap="none">
            <a:spAutoFit/>
          </a:bodyPr>
          <a:lstStyle/>
          <a:p>
            <a:pPr>
              <a:defRPr/>
            </a:pPr>
            <a:r>
              <a:rPr kumimoji="1" lang="en-US" altLang="zh-CN" sz="2400"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B</a:t>
            </a:r>
            <a:r>
              <a:rPr kumimoji="1" lang="zh-CN" altLang="en-US" sz="2400" dirty="0">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rPr>
              <a:t>值</a:t>
            </a:r>
            <a:endParaRPr lang="zh-CN" altLang="en-US" sz="2400" dirty="0">
              <a:solidFill>
                <a:srgbClr val="C00000"/>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endParaRPr>
          </a:p>
        </p:txBody>
      </p:sp>
      <p:graphicFrame>
        <p:nvGraphicFramePr>
          <p:cNvPr id="43028" name="对象 23"/>
          <p:cNvGraphicFramePr>
            <a:graphicFrameLocks noChangeAspect="1"/>
          </p:cNvGraphicFramePr>
          <p:nvPr/>
        </p:nvGraphicFramePr>
        <p:xfrm>
          <a:off x="1979613" y="4868863"/>
          <a:ext cx="4216400" cy="1625600"/>
        </p:xfrm>
        <a:graphic>
          <a:graphicData uri="http://schemas.openxmlformats.org/presentationml/2006/ole">
            <mc:AlternateContent xmlns:mc="http://schemas.openxmlformats.org/markup-compatibility/2006">
              <mc:Choice xmlns:v="urn:schemas-microsoft-com:vml" Requires="v">
                <p:oleObj spid="_x0000_s43060" name="公式" r:id="rId9" imgW="4216400" imgH="1625600" progId="Equation.KSEE3">
                  <p:embed/>
                </p:oleObj>
              </mc:Choice>
              <mc:Fallback>
                <p:oleObj name="公式" r:id="rId9" imgW="4216400" imgH="1625600" progId="Equation.KSEE3">
                  <p:embed/>
                  <p:pic>
                    <p:nvPicPr>
                      <p:cNvPr id="0" name="对象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4868863"/>
                        <a:ext cx="42164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txBox="1">
            <a:spLocks noChangeArrowheads="1"/>
          </p:cNvSpPr>
          <p:nvPr/>
        </p:nvSpPr>
        <p:spPr>
          <a:xfrm>
            <a:off x="5665788" y="1604963"/>
            <a:ext cx="2994025" cy="622300"/>
          </a:xfrm>
          <a:prstGeom prst="rect">
            <a:avLst/>
          </a:prstGeom>
        </p:spPr>
        <p:txBody>
          <a:bodyPr/>
          <a:lstStyle>
            <a:lvl1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cs typeface="+mj-cs"/>
              </a:defRPr>
            </a:lvl1pPr>
            <a:lvl2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2pPr>
            <a:lvl3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3pPr>
            <a:lvl4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4pPr>
            <a:lvl5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a:lstStyle>
          <a:p>
            <a:pPr eaLnBrk="1" hangingPunct="1">
              <a:defRPr/>
            </a:pPr>
            <a:r>
              <a:rPr lang="en-US" altLang="zh-CN" sz="3200" kern="0" dirty="0" smtClean="0">
                <a:latin typeface="微软雅黑" panose="020B0503020204020204" pitchFamily="34" charset="-122"/>
              </a:rPr>
              <a:t>-- </a:t>
            </a:r>
            <a:r>
              <a:rPr lang="en-US" altLang="zh-CN" sz="2400" kern="0" dirty="0" smtClean="0">
                <a:latin typeface="微软雅黑" panose="020B0503020204020204" pitchFamily="34" charset="-122"/>
              </a:rPr>
              <a:t>K</a:t>
            </a:r>
            <a:r>
              <a:rPr lang="zh-CN" altLang="en-US" sz="2400" kern="0" dirty="0" smtClean="0">
                <a:latin typeface="微软雅黑" panose="020B0503020204020204" pitchFamily="34" charset="-122"/>
              </a:rPr>
              <a:t>，</a:t>
            </a:r>
            <a:r>
              <a:rPr lang="en-US" altLang="zh-CN" sz="2400" kern="0" dirty="0" smtClean="0">
                <a:latin typeface="微软雅黑" panose="020B0503020204020204" pitchFamily="34" charset="-122"/>
              </a:rPr>
              <a:t>n</a:t>
            </a:r>
            <a:r>
              <a:rPr lang="zh-CN" altLang="en-US" sz="2400" kern="0" dirty="0" smtClean="0">
                <a:latin typeface="微软雅黑" panose="020B0503020204020204" pitchFamily="34" charset="-122"/>
              </a:rPr>
              <a:t>，</a:t>
            </a:r>
            <a:r>
              <a:rPr lang="en-US" altLang="zh-CN" sz="2400" kern="0" dirty="0" smtClean="0">
                <a:latin typeface="微软雅黑" panose="020B0503020204020204" pitchFamily="34" charset="-122"/>
              </a:rPr>
              <a:t>B</a:t>
            </a:r>
            <a:r>
              <a:rPr lang="zh-CN" altLang="en-US" sz="2400" kern="0" dirty="0" smtClean="0">
                <a:latin typeface="微软雅黑" panose="020B0503020204020204" pitchFamily="34" charset="-122"/>
              </a:rPr>
              <a:t>关系式</a:t>
            </a:r>
          </a:p>
        </p:txBody>
      </p:sp>
      <p:graphicFrame>
        <p:nvGraphicFramePr>
          <p:cNvPr id="44035" name="Object 3"/>
          <p:cNvGraphicFramePr>
            <a:graphicFrameLocks noChangeAspect="1"/>
          </p:cNvGraphicFramePr>
          <p:nvPr/>
        </p:nvGraphicFramePr>
        <p:xfrm>
          <a:off x="1693863" y="2492375"/>
          <a:ext cx="1377950" cy="449263"/>
        </p:xfrm>
        <a:graphic>
          <a:graphicData uri="http://schemas.openxmlformats.org/presentationml/2006/ole">
            <mc:AlternateContent xmlns:mc="http://schemas.openxmlformats.org/markup-compatibility/2006">
              <mc:Choice xmlns:v="urn:schemas-microsoft-com:vml" Requires="v">
                <p:oleObj spid="_x0000_s44088" name="Equation" r:id="rId3" imgW="622030" imgH="203112" progId="Equation.3">
                  <p:embed/>
                </p:oleObj>
              </mc:Choice>
              <mc:Fallback>
                <p:oleObj name="Equation" r:id="rId3" imgW="622030" imgH="203112"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3863" y="2492375"/>
                        <a:ext cx="1377950" cy="449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6" name="Object 4"/>
          <p:cNvGraphicFramePr>
            <a:graphicFrameLocks noChangeAspect="1"/>
          </p:cNvGraphicFramePr>
          <p:nvPr/>
        </p:nvGraphicFramePr>
        <p:xfrm>
          <a:off x="1511300" y="2995613"/>
          <a:ext cx="1981200" cy="1165225"/>
        </p:xfrm>
        <a:graphic>
          <a:graphicData uri="http://schemas.openxmlformats.org/presentationml/2006/ole">
            <mc:AlternateContent xmlns:mc="http://schemas.openxmlformats.org/markup-compatibility/2006">
              <mc:Choice xmlns:v="urn:schemas-microsoft-com:vml" Requires="v">
                <p:oleObj spid="_x0000_s44089" name="Equation" r:id="rId5" imgW="863225" imgH="507780" progId="Equation.3">
                  <p:embed/>
                </p:oleObj>
              </mc:Choice>
              <mc:Fallback>
                <p:oleObj name="Equation" r:id="rId5" imgW="863225" imgH="5077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1300" y="2995613"/>
                        <a:ext cx="1981200" cy="1165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7" name="AutoShape 5"/>
          <p:cNvSpPr>
            <a:spLocks noChangeArrowheads="1"/>
          </p:cNvSpPr>
          <p:nvPr/>
        </p:nvSpPr>
        <p:spPr bwMode="auto">
          <a:xfrm>
            <a:off x="4057650" y="3003550"/>
            <a:ext cx="720725" cy="358775"/>
          </a:xfrm>
          <a:prstGeom prst="rightArrow">
            <a:avLst>
              <a:gd name="adj1" fmla="val 50000"/>
              <a:gd name="adj2" fmla="val 70310"/>
            </a:avLst>
          </a:prstGeom>
          <a:solidFill>
            <a:srgbClr val="0000CC"/>
          </a:solidFill>
          <a:ln w="9525">
            <a:solidFill>
              <a:srgbClr val="0000CC"/>
            </a:solidFill>
            <a:miter lim="800000"/>
            <a:headEnd/>
            <a:tailEnd/>
          </a:ln>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aphicFrame>
        <p:nvGraphicFramePr>
          <p:cNvPr id="44038" name="Object 6"/>
          <p:cNvGraphicFramePr>
            <a:graphicFrameLocks noChangeAspect="1"/>
          </p:cNvGraphicFramePr>
          <p:nvPr/>
        </p:nvGraphicFramePr>
        <p:xfrm>
          <a:off x="5003800" y="2303463"/>
          <a:ext cx="2590800" cy="1758950"/>
        </p:xfrm>
        <a:graphic>
          <a:graphicData uri="http://schemas.openxmlformats.org/presentationml/2006/ole">
            <mc:AlternateContent xmlns:mc="http://schemas.openxmlformats.org/markup-compatibility/2006">
              <mc:Choice xmlns:v="urn:schemas-microsoft-com:vml" Requires="v">
                <p:oleObj spid="_x0000_s44090" name="Equation" r:id="rId7" imgW="1346200" imgH="914400" progId="Equation.3">
                  <p:embed/>
                </p:oleObj>
              </mc:Choice>
              <mc:Fallback>
                <p:oleObj name="Equation" r:id="rId7" imgW="1346200" imgH="9144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3800" y="2303463"/>
                        <a:ext cx="2590800" cy="1758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9" name="AutoShape 7"/>
          <p:cNvSpPr>
            <a:spLocks noChangeArrowheads="1"/>
          </p:cNvSpPr>
          <p:nvPr/>
        </p:nvSpPr>
        <p:spPr bwMode="auto">
          <a:xfrm>
            <a:off x="4057650" y="4506913"/>
            <a:ext cx="720725" cy="360362"/>
          </a:xfrm>
          <a:prstGeom prst="rightArrow">
            <a:avLst>
              <a:gd name="adj1" fmla="val 50000"/>
              <a:gd name="adj2" fmla="val 70000"/>
            </a:avLst>
          </a:prstGeom>
          <a:solidFill>
            <a:srgbClr val="0000CC"/>
          </a:solidFill>
          <a:ln w="9525">
            <a:solidFill>
              <a:srgbClr val="0000CC"/>
            </a:solidFill>
            <a:miter lim="800000"/>
            <a:headEnd/>
            <a:tailEnd/>
          </a:ln>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aphicFrame>
        <p:nvGraphicFramePr>
          <p:cNvPr id="44040" name="Object 8"/>
          <p:cNvGraphicFramePr>
            <a:graphicFrameLocks noChangeAspect="1"/>
          </p:cNvGraphicFramePr>
          <p:nvPr/>
        </p:nvGraphicFramePr>
        <p:xfrm>
          <a:off x="5003800" y="4208463"/>
          <a:ext cx="2590800" cy="957262"/>
        </p:xfrm>
        <a:graphic>
          <a:graphicData uri="http://schemas.openxmlformats.org/presentationml/2006/ole">
            <mc:AlternateContent xmlns:mc="http://schemas.openxmlformats.org/markup-compatibility/2006">
              <mc:Choice xmlns:v="urn:schemas-microsoft-com:vml" Requires="v">
                <p:oleObj spid="_x0000_s44091" name="Equation" r:id="rId9" imgW="1167893" imgH="431613" progId="Equation.3">
                  <p:embed/>
                </p:oleObj>
              </mc:Choice>
              <mc:Fallback>
                <p:oleObj name="Equation" r:id="rId9" imgW="1167893" imgH="431613"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3800" y="4208463"/>
                        <a:ext cx="2590800" cy="957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1" name="Object 9"/>
          <p:cNvGraphicFramePr>
            <a:graphicFrameLocks noChangeAspect="1"/>
          </p:cNvGraphicFramePr>
          <p:nvPr/>
        </p:nvGraphicFramePr>
        <p:xfrm>
          <a:off x="2228850" y="5427663"/>
          <a:ext cx="1600200" cy="1020762"/>
        </p:xfrm>
        <a:graphic>
          <a:graphicData uri="http://schemas.openxmlformats.org/presentationml/2006/ole">
            <mc:AlternateContent xmlns:mc="http://schemas.openxmlformats.org/markup-compatibility/2006">
              <mc:Choice xmlns:v="urn:schemas-microsoft-com:vml" Requires="v">
                <p:oleObj spid="_x0000_s44092" name="Equation" r:id="rId11" imgW="736600" imgH="469900" progId="Equation.3">
                  <p:embed/>
                </p:oleObj>
              </mc:Choice>
              <mc:Fallback>
                <p:oleObj name="Equation" r:id="rId11" imgW="736600" imgH="4699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28850" y="5427663"/>
                        <a:ext cx="1600200" cy="10207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2" name="AutoShape 10"/>
          <p:cNvSpPr>
            <a:spLocks noChangeArrowheads="1"/>
          </p:cNvSpPr>
          <p:nvPr/>
        </p:nvSpPr>
        <p:spPr bwMode="auto">
          <a:xfrm>
            <a:off x="4057650" y="5757863"/>
            <a:ext cx="720725" cy="360362"/>
          </a:xfrm>
          <a:prstGeom prst="rightArrow">
            <a:avLst>
              <a:gd name="adj1" fmla="val 50000"/>
              <a:gd name="adj2" fmla="val 70000"/>
            </a:avLst>
          </a:prstGeom>
          <a:solidFill>
            <a:srgbClr val="0000CC"/>
          </a:solidFill>
          <a:ln w="9525">
            <a:solidFill>
              <a:srgbClr val="0000CC"/>
            </a:solidFill>
            <a:miter lim="800000"/>
            <a:headEnd/>
            <a:tailEnd/>
          </a:ln>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aphicFrame>
        <p:nvGraphicFramePr>
          <p:cNvPr id="44043" name="Object 11"/>
          <p:cNvGraphicFramePr>
            <a:graphicFrameLocks noChangeAspect="1"/>
          </p:cNvGraphicFramePr>
          <p:nvPr/>
        </p:nvGraphicFramePr>
        <p:xfrm>
          <a:off x="5003800" y="5360988"/>
          <a:ext cx="2438400" cy="1155700"/>
        </p:xfrm>
        <a:graphic>
          <a:graphicData uri="http://schemas.openxmlformats.org/presentationml/2006/ole">
            <mc:AlternateContent xmlns:mc="http://schemas.openxmlformats.org/markup-compatibility/2006">
              <mc:Choice xmlns:v="urn:schemas-microsoft-com:vml" Requires="v">
                <p:oleObj spid="_x0000_s44093" name="Equation" r:id="rId13" imgW="965200" imgH="457200" progId="Equation.3">
                  <p:embed/>
                </p:oleObj>
              </mc:Choice>
              <mc:Fallback>
                <p:oleObj name="Equation" r:id="rId13" imgW="965200" imgH="45720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03800" y="5360988"/>
                        <a:ext cx="2438400" cy="1155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4" name="AutoShape 12"/>
          <p:cNvSpPr>
            <a:spLocks/>
          </p:cNvSpPr>
          <p:nvPr/>
        </p:nvSpPr>
        <p:spPr bwMode="auto">
          <a:xfrm>
            <a:off x="3543300" y="2611438"/>
            <a:ext cx="381000" cy="1143000"/>
          </a:xfrm>
          <a:prstGeom prst="rightBrace">
            <a:avLst>
              <a:gd name="adj1" fmla="val 25000"/>
              <a:gd name="adj2" fmla="val 50000"/>
            </a:avLst>
          </a:prstGeom>
          <a:noFill/>
          <a:ln w="50800">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 name="标题 1"/>
          <p:cNvSpPr>
            <a:spLocks noGrp="1"/>
          </p:cNvSpPr>
          <p:nvPr>
            <p:ph type="title"/>
          </p:nvPr>
        </p:nvSpPr>
        <p:spPr/>
        <p:txBody>
          <a:bodyPr/>
          <a:lstStyle/>
          <a:p>
            <a:pPr>
              <a:defRPr/>
            </a:pPr>
            <a:r>
              <a:rPr lang="en-US" altLang="zh-CN" dirty="0" err="1" smtClean="0"/>
              <a:t>NaCl</a:t>
            </a:r>
            <a:r>
              <a:rPr lang="zh-CN" altLang="en-US" dirty="0" smtClean="0"/>
              <a:t>（</a:t>
            </a:r>
            <a:r>
              <a:rPr lang="en-US" altLang="zh-CN" dirty="0" smtClean="0"/>
              <a:t>2N</a:t>
            </a:r>
            <a:r>
              <a:rPr lang="zh-CN" altLang="en-US" dirty="0" smtClean="0"/>
              <a:t>个离子体系）结构的</a:t>
            </a:r>
            <a:r>
              <a:rPr lang="en-US" altLang="zh-CN" dirty="0" smtClean="0"/>
              <a:t>K</a:t>
            </a:r>
            <a:r>
              <a:rPr lang="zh-CN" altLang="en-US" dirty="0" smtClean="0"/>
              <a:t>，</a:t>
            </a:r>
            <a:r>
              <a:rPr lang="en-US" altLang="zh-CN" dirty="0" smtClean="0"/>
              <a:t>n</a:t>
            </a:r>
            <a:r>
              <a:rPr lang="zh-CN" altLang="en-US" dirty="0" smtClean="0"/>
              <a:t>，</a:t>
            </a:r>
            <a:r>
              <a:rPr lang="en-US" altLang="zh-CN" dirty="0" smtClean="0"/>
              <a:t>B</a:t>
            </a:r>
            <a:r>
              <a:rPr lang="zh-CN" altLang="en-US" dirty="0" smtClean="0"/>
              <a:t>关系</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116013" y="1685925"/>
            <a:ext cx="8001001" cy="1143000"/>
          </a:xfrm>
          <a:prstGeom prst="rect">
            <a:avLst/>
          </a:prstGeom>
        </p:spPr>
        <p:txBody>
          <a:bodyPr/>
          <a:lstStyle>
            <a:lvl1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cs typeface="+mj-cs"/>
              </a:defRPr>
            </a:lvl1pPr>
            <a:lvl2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2pPr>
            <a:lvl3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3pPr>
            <a:lvl4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4pPr>
            <a:lvl5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a:lstStyle>
          <a:p>
            <a:pPr eaLnBrk="1" hangingPunct="1">
              <a:defRPr/>
            </a:pPr>
            <a:endParaRPr lang="en-US" altLang="zh-CN" kern="0" dirty="0" smtClean="0">
              <a:latin typeface="微软雅黑" panose="020B0503020204020204" pitchFamily="34" charset="-122"/>
            </a:endParaRPr>
          </a:p>
        </p:txBody>
      </p:sp>
      <p:graphicFrame>
        <p:nvGraphicFramePr>
          <p:cNvPr id="45059" name="Object 3"/>
          <p:cNvGraphicFramePr>
            <a:graphicFrameLocks noChangeAspect="1"/>
          </p:cNvGraphicFramePr>
          <p:nvPr/>
        </p:nvGraphicFramePr>
        <p:xfrm>
          <a:off x="900113" y="2232025"/>
          <a:ext cx="2438400" cy="2133600"/>
        </p:xfrm>
        <a:graphic>
          <a:graphicData uri="http://schemas.openxmlformats.org/presentationml/2006/ole">
            <mc:AlternateContent xmlns:mc="http://schemas.openxmlformats.org/markup-compatibility/2006">
              <mc:Choice xmlns:v="urn:schemas-microsoft-com:vml" Requires="v">
                <p:oleObj spid="_x0000_s45086" name="Equation" r:id="rId3" imgW="1320800" imgH="1155700" progId="Equation.3">
                  <p:embed/>
                </p:oleObj>
              </mc:Choice>
              <mc:Fallback>
                <p:oleObj name="Equation" r:id="rId3" imgW="1320800" imgH="1155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232025"/>
                        <a:ext cx="2438400" cy="2133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0" name="AutoShape 4"/>
          <p:cNvSpPr>
            <a:spLocks noChangeArrowheads="1"/>
          </p:cNvSpPr>
          <p:nvPr/>
        </p:nvSpPr>
        <p:spPr bwMode="auto">
          <a:xfrm>
            <a:off x="3998913" y="3116263"/>
            <a:ext cx="576262" cy="287337"/>
          </a:xfrm>
          <a:prstGeom prst="rightArrow">
            <a:avLst>
              <a:gd name="adj1" fmla="val 50000"/>
              <a:gd name="adj2" fmla="val 58495"/>
            </a:avLst>
          </a:prstGeom>
          <a:solidFill>
            <a:srgbClr val="0000CC"/>
          </a:solidFill>
          <a:ln w="9525">
            <a:solidFill>
              <a:srgbClr val="0000CC"/>
            </a:solidFill>
            <a:miter lim="800000"/>
            <a:headEnd/>
            <a:tailEnd/>
          </a:ln>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graphicFrame>
        <p:nvGraphicFramePr>
          <p:cNvPr id="45061" name="Object 5"/>
          <p:cNvGraphicFramePr>
            <a:graphicFrameLocks noChangeAspect="1"/>
          </p:cNvGraphicFramePr>
          <p:nvPr/>
        </p:nvGraphicFramePr>
        <p:xfrm>
          <a:off x="4713288" y="2828925"/>
          <a:ext cx="3281362" cy="960438"/>
        </p:xfrm>
        <a:graphic>
          <a:graphicData uri="http://schemas.openxmlformats.org/presentationml/2006/ole">
            <mc:AlternateContent xmlns:mc="http://schemas.openxmlformats.org/markup-compatibility/2006">
              <mc:Choice xmlns:v="urn:schemas-microsoft-com:vml" Requires="v">
                <p:oleObj spid="_x0000_s45087" name="Equation" r:id="rId5" imgW="1562100" imgH="457200" progId="Equation.DSMT4">
                  <p:embed/>
                </p:oleObj>
              </mc:Choice>
              <mc:Fallback>
                <p:oleObj name="Equation" r:id="rId5" imgW="1562100" imgH="457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3288" y="2828925"/>
                        <a:ext cx="3281362" cy="9604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2" name="Object 6"/>
          <p:cNvGraphicFramePr>
            <a:graphicFrameLocks noChangeAspect="1"/>
          </p:cNvGraphicFramePr>
          <p:nvPr/>
        </p:nvGraphicFramePr>
        <p:xfrm>
          <a:off x="4713288" y="3789363"/>
          <a:ext cx="3890962" cy="960437"/>
        </p:xfrm>
        <a:graphic>
          <a:graphicData uri="http://schemas.openxmlformats.org/presentationml/2006/ole">
            <mc:AlternateContent xmlns:mc="http://schemas.openxmlformats.org/markup-compatibility/2006">
              <mc:Choice xmlns:v="urn:schemas-microsoft-com:vml" Requires="v">
                <p:oleObj spid="_x0000_s45088" name="Equation" r:id="rId7" imgW="1854200" imgH="457200" progId="Equation.DSMT4">
                  <p:embed/>
                </p:oleObj>
              </mc:Choice>
              <mc:Fallback>
                <p:oleObj name="Equation" r:id="rId7" imgW="1854200" imgH="4572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3288" y="3789363"/>
                        <a:ext cx="3890962" cy="960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3" name="AutoShape 12"/>
          <p:cNvSpPr>
            <a:spLocks/>
          </p:cNvSpPr>
          <p:nvPr/>
        </p:nvSpPr>
        <p:spPr bwMode="auto">
          <a:xfrm>
            <a:off x="3452813" y="2232025"/>
            <a:ext cx="381000" cy="2060575"/>
          </a:xfrm>
          <a:prstGeom prst="rightBrace">
            <a:avLst>
              <a:gd name="adj1" fmla="val 24989"/>
              <a:gd name="adj2" fmla="val 50000"/>
            </a:avLst>
          </a:prstGeom>
          <a:noFill/>
          <a:ln w="50800">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微软雅黑" panose="020B0503020204020204" pitchFamily="34" charset="-122"/>
            </a:endParaRPr>
          </a:p>
        </p:txBody>
      </p:sp>
      <p:sp>
        <p:nvSpPr>
          <p:cNvPr id="2" name="标题 1"/>
          <p:cNvSpPr>
            <a:spLocks noGrp="1"/>
          </p:cNvSpPr>
          <p:nvPr>
            <p:ph type="title"/>
          </p:nvPr>
        </p:nvSpPr>
        <p:spPr/>
        <p:txBody>
          <a:bodyPr/>
          <a:lstStyle/>
          <a:p>
            <a:pPr>
              <a:defRPr/>
            </a:pPr>
            <a:r>
              <a:rPr lang="en-US" altLang="zh-CN" dirty="0" smtClean="0"/>
              <a:t>N</a:t>
            </a:r>
            <a:r>
              <a:rPr lang="zh-CN" altLang="en-US" dirty="0" smtClean="0"/>
              <a:t>个离子对体系的结合能</a:t>
            </a:r>
            <a:r>
              <a:rPr lang="en-US" altLang="zh-CN" dirty="0" smtClean="0"/>
              <a:t>W(</a:t>
            </a:r>
            <a:r>
              <a:rPr lang="en-US" altLang="zh-CN" dirty="0" err="1" smtClean="0"/>
              <a:t>NaCl</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685800" y="984250"/>
            <a:ext cx="7772400" cy="715963"/>
          </a:xfrm>
          <a:prstGeom prst="rect">
            <a:avLst/>
          </a:prstGeom>
        </p:spPr>
        <p:txBody>
          <a:bodyPr/>
          <a:lstStyle>
            <a:lvl1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cs typeface="+mj-cs"/>
              </a:defRPr>
            </a:lvl1pPr>
            <a:lvl2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2pPr>
            <a:lvl3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3pPr>
            <a:lvl4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4pPr>
            <a:lvl5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a:lstStyle>
          <a:p>
            <a:pPr eaLnBrk="1" hangingPunct="1">
              <a:defRPr/>
            </a:pPr>
            <a:r>
              <a:rPr lang="zh-CN" altLang="en-US" sz="2800" kern="0" dirty="0" smtClean="0">
                <a:latin typeface="微软雅黑" panose="020B0503020204020204" pitchFamily="34" charset="-122"/>
              </a:rPr>
              <a:t>典型离子晶体的结合能、晶格常数和体变模量</a:t>
            </a:r>
          </a:p>
        </p:txBody>
      </p:sp>
      <p:graphicFrame>
        <p:nvGraphicFramePr>
          <p:cNvPr id="9" name="Group 80"/>
          <p:cNvGraphicFramePr>
            <a:graphicFrameLocks noGrp="1"/>
          </p:cNvGraphicFramePr>
          <p:nvPr/>
        </p:nvGraphicFramePr>
        <p:xfrm>
          <a:off x="534988" y="1700213"/>
          <a:ext cx="7616827" cy="3889377"/>
        </p:xfrm>
        <a:graphic>
          <a:graphicData uri="http://schemas.openxmlformats.org/drawingml/2006/table">
            <a:tbl>
              <a:tblPr/>
              <a:tblGrid>
                <a:gridCol w="1012322">
                  <a:extLst>
                    <a:ext uri="{9D8B030D-6E8A-4147-A177-3AD203B41FA5}">
                      <a16:colId xmlns:a16="http://schemas.microsoft.com/office/drawing/2014/main" val="20000"/>
                    </a:ext>
                  </a:extLst>
                </a:gridCol>
                <a:gridCol w="935951">
                  <a:extLst>
                    <a:ext uri="{9D8B030D-6E8A-4147-A177-3AD203B41FA5}">
                      <a16:colId xmlns:a16="http://schemas.microsoft.com/office/drawing/2014/main" val="20001"/>
                    </a:ext>
                  </a:extLst>
                </a:gridCol>
                <a:gridCol w="935951">
                  <a:extLst>
                    <a:ext uri="{9D8B030D-6E8A-4147-A177-3AD203B41FA5}">
                      <a16:colId xmlns:a16="http://schemas.microsoft.com/office/drawing/2014/main" val="20002"/>
                    </a:ext>
                  </a:extLst>
                </a:gridCol>
                <a:gridCol w="1816756">
                  <a:extLst>
                    <a:ext uri="{9D8B030D-6E8A-4147-A177-3AD203B41FA5}">
                      <a16:colId xmlns:a16="http://schemas.microsoft.com/office/drawing/2014/main" val="20003"/>
                    </a:ext>
                  </a:extLst>
                </a:gridCol>
                <a:gridCol w="971949">
                  <a:extLst>
                    <a:ext uri="{9D8B030D-6E8A-4147-A177-3AD203B41FA5}">
                      <a16:colId xmlns:a16="http://schemas.microsoft.com/office/drawing/2014/main" val="20004"/>
                    </a:ext>
                  </a:extLst>
                </a:gridCol>
                <a:gridCol w="971949">
                  <a:extLst>
                    <a:ext uri="{9D8B030D-6E8A-4147-A177-3AD203B41FA5}">
                      <a16:colId xmlns:a16="http://schemas.microsoft.com/office/drawing/2014/main" val="20005"/>
                    </a:ext>
                  </a:extLst>
                </a:gridCol>
                <a:gridCol w="971949">
                  <a:extLst>
                    <a:ext uri="{9D8B030D-6E8A-4147-A177-3AD203B41FA5}">
                      <a16:colId xmlns:a16="http://schemas.microsoft.com/office/drawing/2014/main" val="20006"/>
                    </a:ext>
                  </a:extLst>
                </a:gridCol>
              </a:tblGrid>
              <a:tr h="8648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91421" marR="91421" marT="45739" marB="4573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a:t>
                      </a: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Å)</a:t>
                      </a:r>
                      <a:endPar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K</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2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(10</a:t>
                      </a:r>
                      <a:r>
                        <a:rPr kumimoji="0" lang="en-US" altLang="zh-CN" sz="1200" b="1" i="0" u="none" strike="noStrike" cap="none" normalizeH="0" baseline="3000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10</a:t>
                      </a:r>
                      <a:r>
                        <a:rPr kumimoji="0" lang="zh-CN" altLang="en-US" sz="12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帕）</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 </a:t>
                      </a:r>
                      <a:r>
                        <a:rPr kumimoji="0" lang="zh-CN" altLang="en-US"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实验</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2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kumimoji="0" lang="en-US" altLang="zh-CN" sz="12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10</a:t>
                      </a:r>
                      <a:r>
                        <a:rPr kumimoji="0" lang="en-US" altLang="zh-CN" sz="1200" b="1" i="0" u="none" strike="noStrike" cap="none" normalizeH="0" baseline="3000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-18</a:t>
                      </a:r>
                      <a:r>
                        <a:rPr kumimoji="0" lang="zh-CN" altLang="en-US" sz="12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焦耳</a:t>
                      </a:r>
                      <a:r>
                        <a:rPr kumimoji="0" lang="en-US" altLang="zh-CN" sz="12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kumimoji="0" lang="zh-CN" altLang="en-US" sz="12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每对离子）</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 </a:t>
                      </a:r>
                      <a:r>
                        <a:rPr kumimoji="0" lang="zh-CN" altLang="en-US"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理论</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 </a:t>
                      </a:r>
                      <a:r>
                        <a:rPr kumimoji="0" lang="zh-CN" altLang="en-US"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库仑</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p>
                  </a:txBody>
                  <a:tcPr marL="91421" marR="91421" marT="45739" marB="4573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0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NaCl</a:t>
                      </a:r>
                      <a:endPar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91421" marR="91421" marT="45739" marB="4573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2.82</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2.40</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-1.27</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-1.25</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-1.43</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7.77</a:t>
                      </a:r>
                    </a:p>
                  </a:txBody>
                  <a:tcPr marL="91421" marR="91421" marT="45739" marB="4573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40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NaBr</a:t>
                      </a:r>
                      <a:endPar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91421" marR="91421" marT="45739" marB="4573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2.99</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1.99</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-1.21</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-1.18</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-1.35</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8.09</a:t>
                      </a:r>
                    </a:p>
                  </a:txBody>
                  <a:tcPr marL="91421" marR="91421" marT="45739" marB="4573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40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KCl</a:t>
                      </a:r>
                      <a:endPar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91421" marR="91421" marT="45739" marB="4573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3.15</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1.75</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-1.15</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-1.13</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-1.28</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8.69</a:t>
                      </a:r>
                    </a:p>
                  </a:txBody>
                  <a:tcPr marL="91421" marR="91421" marT="45739" marB="4573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40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KBr</a:t>
                      </a:r>
                      <a:endPar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91421" marR="91421" marT="45739" marB="4573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3.30</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1.48</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-1.10</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-1.08</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-1.22</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8.85</a:t>
                      </a:r>
                    </a:p>
                  </a:txBody>
                  <a:tcPr marL="91421" marR="91421" marT="45739" marB="4573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40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RbCl</a:t>
                      </a:r>
                      <a:endPar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91421" marR="91421" marT="45739" marB="4573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3.29</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1.56</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-1.11</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-1.10</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-1.23</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9.13</a:t>
                      </a:r>
                    </a:p>
                  </a:txBody>
                  <a:tcPr marL="91421" marR="91421" marT="45739" marB="4573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40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RbBr</a:t>
                      </a:r>
                      <a:endPar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91421" marR="91421" marT="45739" marB="4573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3.43</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1.30</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-1.06</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-1.05</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-1.18</a:t>
                      </a:r>
                    </a:p>
                  </a:txBody>
                  <a:tcPr marL="91421" marR="91421" marT="45739" marB="457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9.00</a:t>
                      </a:r>
                    </a:p>
                  </a:txBody>
                  <a:tcPr marL="91421" marR="91421" marT="45739" marB="4573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pSp>
        <p:nvGrpSpPr>
          <p:cNvPr id="46149" name="Group 69"/>
          <p:cNvGrpSpPr>
            <a:grpSpLocks/>
          </p:cNvGrpSpPr>
          <p:nvPr/>
        </p:nvGrpSpPr>
        <p:grpSpPr bwMode="auto">
          <a:xfrm>
            <a:off x="403225" y="5621338"/>
            <a:ext cx="8632825" cy="976312"/>
            <a:chOff x="288" y="3699"/>
            <a:chExt cx="5438" cy="615"/>
          </a:xfrm>
        </p:grpSpPr>
        <p:sp>
          <p:nvSpPr>
            <p:cNvPr id="49222" name="Text Box 70"/>
            <p:cNvSpPr txBox="1">
              <a:spLocks noChangeArrowheads="1"/>
            </p:cNvSpPr>
            <p:nvPr/>
          </p:nvSpPr>
          <p:spPr bwMode="auto">
            <a:xfrm>
              <a:off x="288" y="3776"/>
              <a:ext cx="5438"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defRPr/>
              </a:pPr>
              <a:r>
                <a:rPr kumimoji="1" lang="en-US" altLang="zh-CN" sz="2000" dirty="0" smtClean="0">
                  <a:effectLst>
                    <a:outerShdw blurRad="38100" dist="38100" dir="2700000" algn="tl">
                      <a:srgbClr val="000000">
                        <a:alpha val="43137"/>
                      </a:srgbClr>
                    </a:outerShdw>
                  </a:effectLst>
                  <a:latin typeface="微软雅黑" panose="020B0503020204020204" pitchFamily="34" charset="-122"/>
                </a:rPr>
                <a:t>[</a:t>
              </a:r>
              <a:r>
                <a:rPr kumimoji="1" lang="zh-CN" altLang="en-US" sz="2000" dirty="0" smtClean="0">
                  <a:effectLst>
                    <a:outerShdw blurRad="38100" dist="38100" dir="2700000" algn="tl">
                      <a:srgbClr val="000000">
                        <a:alpha val="43137"/>
                      </a:srgbClr>
                    </a:outerShdw>
                  </a:effectLst>
                  <a:latin typeface="微软雅黑" panose="020B0503020204020204" pitchFamily="34" charset="-122"/>
                </a:rPr>
                <a:t>注］</a:t>
              </a:r>
              <a:r>
                <a:rPr kumimoji="1" lang="en-US" altLang="zh-CN" sz="2000" dirty="0" smtClean="0">
                  <a:effectLst>
                    <a:outerShdw blurRad="38100" dist="38100" dir="2700000" algn="tl">
                      <a:srgbClr val="000000">
                        <a:alpha val="43137"/>
                      </a:srgbClr>
                    </a:outerShdw>
                  </a:effectLst>
                  <a:latin typeface="微软雅黑" panose="020B0503020204020204" pitchFamily="34" charset="-122"/>
                </a:rPr>
                <a:t>(1) u</a:t>
              </a:r>
              <a:r>
                <a:rPr kumimoji="1" lang="zh-CN" altLang="en-US" sz="2000" dirty="0" smtClean="0">
                  <a:effectLst>
                    <a:outerShdw blurRad="38100" dist="38100" dir="2700000" algn="tl">
                      <a:srgbClr val="000000">
                        <a:alpha val="43137"/>
                      </a:srgbClr>
                    </a:outerShdw>
                  </a:effectLst>
                  <a:latin typeface="微软雅黑" panose="020B0503020204020204" pitchFamily="34" charset="-122"/>
                </a:rPr>
                <a:t>为每对离子的能量，结合能为　　　，</a:t>
              </a:r>
              <a:r>
                <a:rPr kumimoji="1" lang="en-US" altLang="zh-CN" sz="2000" dirty="0" smtClean="0">
                  <a:effectLst>
                    <a:outerShdw blurRad="38100" dist="38100" dir="2700000" algn="tl">
                      <a:srgbClr val="000000">
                        <a:alpha val="43137"/>
                      </a:srgbClr>
                    </a:outerShdw>
                  </a:effectLst>
                  <a:latin typeface="微软雅黑" panose="020B0503020204020204" pitchFamily="34" charset="-122"/>
                </a:rPr>
                <a:t>N</a:t>
              </a:r>
              <a:r>
                <a:rPr kumimoji="1" lang="zh-CN" altLang="en-US" sz="2000" dirty="0" smtClean="0">
                  <a:effectLst>
                    <a:outerShdw blurRad="38100" dist="38100" dir="2700000" algn="tl">
                      <a:srgbClr val="000000">
                        <a:alpha val="43137"/>
                      </a:srgbClr>
                    </a:outerShdw>
                  </a:effectLst>
                  <a:latin typeface="微软雅黑" panose="020B0503020204020204" pitchFamily="34" charset="-122"/>
                </a:rPr>
                <a:t>为每摩尔的离子数。</a:t>
              </a:r>
            </a:p>
            <a:p>
              <a:pPr eaLnBrk="1" hangingPunct="1">
                <a:spcBef>
                  <a:spcPct val="50000"/>
                </a:spcBef>
                <a:buFontTx/>
                <a:buNone/>
                <a:defRPr/>
              </a:pPr>
              <a:r>
                <a:rPr kumimoji="1" lang="zh-CN" altLang="en-US" sz="2000" dirty="0" smtClean="0">
                  <a:effectLst>
                    <a:outerShdw blurRad="38100" dist="38100" dir="2700000" algn="tl">
                      <a:srgbClr val="000000">
                        <a:alpha val="43137"/>
                      </a:srgbClr>
                    </a:outerShdw>
                  </a:effectLst>
                  <a:latin typeface="微软雅黑" panose="020B0503020204020204" pitchFamily="34" charset="-122"/>
                </a:rPr>
                <a:t>        </a:t>
              </a:r>
              <a:r>
                <a:rPr kumimoji="1" lang="en-US" altLang="zh-CN" sz="2000" dirty="0" smtClean="0">
                  <a:effectLst>
                    <a:outerShdw blurRad="38100" dist="38100" dir="2700000" algn="tl">
                      <a:srgbClr val="000000">
                        <a:alpha val="43137"/>
                      </a:srgbClr>
                    </a:outerShdw>
                  </a:effectLst>
                  <a:latin typeface="微软雅黑" panose="020B0503020204020204" pitchFamily="34" charset="-122"/>
                </a:rPr>
                <a:t>(2) </a:t>
              </a:r>
              <a:r>
                <a:rPr kumimoji="1" lang="zh-CN" altLang="en-US" sz="2000" dirty="0" smtClean="0">
                  <a:effectLst>
                    <a:outerShdw blurRad="38100" dist="38100" dir="2700000" algn="tl">
                      <a:srgbClr val="000000">
                        <a:alpha val="43137"/>
                      </a:srgbClr>
                    </a:outerShdw>
                  </a:effectLst>
                  <a:latin typeface="微软雅黑" panose="020B0503020204020204" pitchFamily="34" charset="-122"/>
                </a:rPr>
                <a:t>对结合能的贡献主要来自库仑项，排斥项只占库仑项的</a:t>
              </a:r>
              <a:r>
                <a:rPr kumimoji="1" lang="en-US" altLang="zh-CN" sz="2000" dirty="0" smtClean="0">
                  <a:effectLst>
                    <a:outerShdw blurRad="38100" dist="38100" dir="2700000" algn="tl">
                      <a:srgbClr val="000000">
                        <a:alpha val="43137"/>
                      </a:srgbClr>
                    </a:outerShdw>
                  </a:effectLst>
                  <a:latin typeface="微软雅黑" panose="020B0503020204020204" pitchFamily="34" charset="-122"/>
                </a:rPr>
                <a:t>1</a:t>
              </a:r>
              <a:r>
                <a:rPr kumimoji="1" lang="en-US" altLang="zh-CN" sz="2000" i="1" dirty="0" smtClean="0">
                  <a:effectLst>
                    <a:outerShdw blurRad="38100" dist="38100" dir="2700000" algn="tl">
                      <a:srgbClr val="000000">
                        <a:alpha val="43137"/>
                      </a:srgbClr>
                    </a:outerShdw>
                  </a:effectLst>
                  <a:latin typeface="微软雅黑" panose="020B0503020204020204" pitchFamily="34" charset="-122"/>
                </a:rPr>
                <a:t>/n</a:t>
              </a:r>
              <a:r>
                <a:rPr kumimoji="1" lang="zh-CN" altLang="en-US" sz="2000" dirty="0" smtClean="0">
                  <a:effectLst>
                    <a:outerShdw blurRad="38100" dist="38100" dir="2700000" algn="tl">
                      <a:srgbClr val="000000">
                        <a:alpha val="43137"/>
                      </a:srgbClr>
                    </a:outerShdw>
                  </a:effectLst>
                  <a:latin typeface="微软雅黑" panose="020B0503020204020204" pitchFamily="34" charset="-122"/>
                </a:rPr>
                <a:t>。</a:t>
              </a:r>
            </a:p>
          </p:txBody>
        </p:sp>
        <p:graphicFrame>
          <p:nvGraphicFramePr>
            <p:cNvPr id="46151" name="Object 71"/>
            <p:cNvGraphicFramePr>
              <a:graphicFrameLocks noChangeAspect="1"/>
            </p:cNvGraphicFramePr>
            <p:nvPr/>
          </p:nvGraphicFramePr>
          <p:xfrm>
            <a:off x="3232" y="3699"/>
            <a:ext cx="347" cy="384"/>
          </p:xfrm>
          <a:graphic>
            <a:graphicData uri="http://schemas.openxmlformats.org/presentationml/2006/ole">
              <mc:AlternateContent xmlns:mc="http://schemas.openxmlformats.org/markup-compatibility/2006">
                <mc:Choice xmlns:v="urn:schemas-microsoft-com:vml" Requires="v">
                  <p:oleObj spid="_x0000_s46159" name="Equation" r:id="rId3" imgW="355292" imgH="393359" progId="Equation.3">
                    <p:embed/>
                  </p:oleObj>
                </mc:Choice>
                <mc:Fallback>
                  <p:oleObj name="Equation" r:id="rId3" imgW="355292" imgH="393359" progId="Equation.3">
                    <p:embed/>
                    <p:pic>
                      <p:nvPicPr>
                        <p:cNvPr id="0" name="Object 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2" y="3699"/>
                          <a:ext cx="347" cy="3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457200" y="1019175"/>
            <a:ext cx="8229600" cy="681038"/>
          </a:xfrm>
          <a:prstGeom prst="rect">
            <a:avLst/>
          </a:prstGeom>
        </p:spPr>
        <p:txBody>
          <a:bodyPr/>
          <a:lstStyle>
            <a:lvl1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cs typeface="+mj-cs"/>
              </a:defRPr>
            </a:lvl1pPr>
            <a:lvl2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2pPr>
            <a:lvl3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3pPr>
            <a:lvl4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4pPr>
            <a:lvl5pPr algn="ctr" rtl="0" eaLnBrk="0" fontAlgn="base" hangingPunct="0">
              <a:lnSpc>
                <a:spcPct val="90000"/>
              </a:lnSpc>
              <a:spcBef>
                <a:spcPct val="0"/>
              </a:spcBef>
              <a:spcAft>
                <a:spcPct val="0"/>
              </a:spcAft>
              <a:defRPr sz="3000" b="1">
                <a:solidFill>
                  <a:schemeClr val="tx1"/>
                </a:solidFill>
                <a:effectLst>
                  <a:outerShdw blurRad="38100" dist="38100" dir="2700000" algn="tl">
                    <a:srgbClr val="C0C0C0"/>
                  </a:outerShdw>
                </a:effectLst>
                <a:latin typeface="Arial Black" panose="020B0A04020102020204" pitchFamily="34" charset="0"/>
                <a:ea typeface="微软雅黑" panose="020B0503020204020204" pitchFamily="34"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a:lstStyle>
          <a:p>
            <a:pPr eaLnBrk="1" hangingPunct="1">
              <a:defRPr/>
            </a:pPr>
            <a:r>
              <a:rPr lang="zh-CN" altLang="en-US" kern="0" dirty="0" smtClean="0">
                <a:latin typeface="微软雅黑" panose="020B0503020204020204" pitchFamily="34" charset="-122"/>
              </a:rPr>
              <a:t>结合能与晶体性质</a:t>
            </a:r>
          </a:p>
        </p:txBody>
      </p:sp>
      <p:sp>
        <p:nvSpPr>
          <p:cNvPr id="47107" name="Text Box 3"/>
          <p:cNvSpPr txBox="1">
            <a:spLocks noChangeArrowheads="1"/>
          </p:cNvSpPr>
          <p:nvPr/>
        </p:nvSpPr>
        <p:spPr bwMode="auto">
          <a:xfrm>
            <a:off x="827088" y="1981200"/>
            <a:ext cx="65532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50000"/>
              </a:spcBef>
              <a:buFontTx/>
              <a:buNone/>
            </a:pPr>
            <a:r>
              <a:rPr kumimoji="1" lang="en-US" altLang="zh-CN" sz="2800">
                <a:latin typeface="微软雅黑" panose="020B0503020204020204" pitchFamily="34" charset="-122"/>
              </a:rPr>
              <a:t>1</a:t>
            </a:r>
            <a:r>
              <a:rPr kumimoji="1" lang="zh-CN" altLang="en-US" sz="2800">
                <a:latin typeface="微软雅黑" panose="020B0503020204020204" pitchFamily="34" charset="-122"/>
              </a:rPr>
              <a:t>、结合能与晶格常数</a:t>
            </a:r>
            <a:r>
              <a:rPr kumimoji="1" lang="en-US" altLang="zh-CN" sz="2800">
                <a:latin typeface="微软雅黑" panose="020B0503020204020204" pitchFamily="34" charset="-122"/>
              </a:rPr>
              <a:t>r</a:t>
            </a:r>
            <a:r>
              <a:rPr kumimoji="1" lang="en-US" altLang="zh-CN" sz="2800" baseline="-25000">
                <a:latin typeface="微软雅黑" panose="020B0503020204020204" pitchFamily="34" charset="-122"/>
              </a:rPr>
              <a:t>0</a:t>
            </a:r>
            <a:r>
              <a:rPr kumimoji="1" lang="zh-CN" altLang="en-US" sz="2800">
                <a:latin typeface="微软雅黑" panose="020B0503020204020204" pitchFamily="34" charset="-122"/>
              </a:rPr>
              <a:t>：</a:t>
            </a:r>
          </a:p>
          <a:p>
            <a:pPr eaLnBrk="1" hangingPunct="1">
              <a:spcBef>
                <a:spcPct val="50000"/>
              </a:spcBef>
              <a:buFontTx/>
              <a:buNone/>
            </a:pPr>
            <a:endParaRPr kumimoji="1" lang="zh-CN" altLang="en-US" sz="2800">
              <a:latin typeface="微软雅黑" panose="020B0503020204020204" pitchFamily="34" charset="-122"/>
            </a:endParaRPr>
          </a:p>
          <a:p>
            <a:pPr eaLnBrk="1" hangingPunct="1">
              <a:spcBef>
                <a:spcPct val="50000"/>
              </a:spcBef>
              <a:buFontTx/>
              <a:buNone/>
            </a:pPr>
            <a:endParaRPr kumimoji="1" lang="zh-CN" altLang="en-US" sz="2800">
              <a:latin typeface="微软雅黑" panose="020B0503020204020204" pitchFamily="34" charset="-122"/>
            </a:endParaRPr>
          </a:p>
          <a:p>
            <a:pPr eaLnBrk="1" hangingPunct="1">
              <a:spcBef>
                <a:spcPct val="50000"/>
              </a:spcBef>
              <a:buFontTx/>
              <a:buNone/>
            </a:pPr>
            <a:r>
              <a:rPr kumimoji="1" lang="en-US" altLang="zh-CN" sz="2800">
                <a:latin typeface="微软雅黑" panose="020B0503020204020204" pitchFamily="34" charset="-122"/>
              </a:rPr>
              <a:t>2</a:t>
            </a:r>
            <a:r>
              <a:rPr kumimoji="1" lang="zh-CN" altLang="en-US" sz="2800">
                <a:latin typeface="微软雅黑" panose="020B0503020204020204" pitchFamily="34" charset="-122"/>
              </a:rPr>
              <a:t>、结合能与体积弹性模量</a:t>
            </a:r>
            <a:r>
              <a:rPr kumimoji="1" lang="en-US" altLang="zh-CN" sz="2800">
                <a:latin typeface="微软雅黑" panose="020B0503020204020204" pitchFamily="34" charset="-122"/>
              </a:rPr>
              <a:t>K</a:t>
            </a:r>
            <a:r>
              <a:rPr kumimoji="1" lang="zh-CN" altLang="en-US" sz="2800">
                <a:latin typeface="微软雅黑" panose="020B0503020204020204" pitchFamily="34" charset="-122"/>
              </a:rPr>
              <a:t>：</a:t>
            </a:r>
          </a:p>
        </p:txBody>
      </p:sp>
      <p:graphicFrame>
        <p:nvGraphicFramePr>
          <p:cNvPr id="47108" name="Object 4"/>
          <p:cNvGraphicFramePr>
            <a:graphicFrameLocks noChangeAspect="1"/>
          </p:cNvGraphicFramePr>
          <p:nvPr/>
        </p:nvGraphicFramePr>
        <p:xfrm>
          <a:off x="3563938" y="2651125"/>
          <a:ext cx="3181350" cy="1120775"/>
        </p:xfrm>
        <a:graphic>
          <a:graphicData uri="http://schemas.openxmlformats.org/presentationml/2006/ole">
            <mc:AlternateContent xmlns:mc="http://schemas.openxmlformats.org/markup-compatibility/2006">
              <mc:Choice xmlns:v="urn:schemas-microsoft-com:vml" Requires="v">
                <p:oleObj spid="_x0000_s47124" name="Equation" r:id="rId3" imgW="1333500" imgH="469900" progId="Equation.3">
                  <p:embed/>
                </p:oleObj>
              </mc:Choice>
              <mc:Fallback>
                <p:oleObj name="Equation" r:id="rId3" imgW="1333500" imgH="469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2651125"/>
                        <a:ext cx="3181350" cy="112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9" name="Object 5"/>
          <p:cNvGraphicFramePr>
            <a:graphicFrameLocks noChangeAspect="1"/>
          </p:cNvGraphicFramePr>
          <p:nvPr/>
        </p:nvGraphicFramePr>
        <p:xfrm>
          <a:off x="3563938" y="4591050"/>
          <a:ext cx="2303462" cy="998538"/>
        </p:xfrm>
        <a:graphic>
          <a:graphicData uri="http://schemas.openxmlformats.org/presentationml/2006/ole">
            <mc:AlternateContent xmlns:mc="http://schemas.openxmlformats.org/markup-compatibility/2006">
              <mc:Choice xmlns:v="urn:schemas-microsoft-com:vml" Requires="v">
                <p:oleObj spid="_x0000_s47125" name="Equation" r:id="rId5" imgW="965200" imgH="419100" progId="Equation.3">
                  <p:embed/>
                </p:oleObj>
              </mc:Choice>
              <mc:Fallback>
                <p:oleObj name="Equation" r:id="rId5" imgW="965200" imgH="4191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4591050"/>
                        <a:ext cx="2303462" cy="998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rcRect l="3635" t="1562" r="2522" b="4266"/>
          <a:stretch/>
        </p:blipFill>
        <p:spPr bwMode="auto">
          <a:xfrm>
            <a:off x="107950" y="983461"/>
            <a:ext cx="8567738"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Grp="1" noChangeArrowheads="1"/>
          </p:cNvSpPr>
          <p:nvPr>
            <p:ph type="title"/>
          </p:nvPr>
        </p:nvSpPr>
        <p:spPr>
          <a:xfrm>
            <a:off x="1619250" y="936625"/>
            <a:ext cx="5184775" cy="647700"/>
          </a:xfrm>
          <a:solidFill>
            <a:schemeClr val="bg1"/>
          </a:solidFill>
        </p:spPr>
        <p:txBody>
          <a:bodyPr/>
          <a:lstStyle/>
          <a:p>
            <a:pPr eaLnBrk="1" hangingPunct="1">
              <a:defRPr/>
            </a:pPr>
            <a:r>
              <a:rPr lang="zh-CN" altLang="en-US" dirty="0" smtClean="0"/>
              <a:t>元素周期表</a:t>
            </a:r>
            <a:endParaRPr lang="zh-CN" altLang="zh-CN" dirty="0" smtClean="0"/>
          </a:p>
        </p:txBody>
      </p:sp>
      <p:grpSp>
        <p:nvGrpSpPr>
          <p:cNvPr id="9" name="Group 9"/>
          <p:cNvGrpSpPr>
            <a:grpSpLocks/>
          </p:cNvGrpSpPr>
          <p:nvPr/>
        </p:nvGrpSpPr>
        <p:grpSpPr bwMode="auto">
          <a:xfrm>
            <a:off x="342900" y="981075"/>
            <a:ext cx="7796213" cy="4319588"/>
            <a:chOff x="195" y="800"/>
            <a:chExt cx="4911" cy="2721"/>
          </a:xfrm>
        </p:grpSpPr>
        <p:sp>
          <p:nvSpPr>
            <p:cNvPr id="23560" name="Rectangle 6"/>
            <p:cNvSpPr>
              <a:spLocks noChangeArrowheads="1"/>
            </p:cNvSpPr>
            <p:nvPr/>
          </p:nvSpPr>
          <p:spPr bwMode="auto">
            <a:xfrm>
              <a:off x="195" y="800"/>
              <a:ext cx="262" cy="2721"/>
            </a:xfrm>
            <a:prstGeom prst="rect">
              <a:avLst/>
            </a:prstGeom>
            <a:noFill/>
            <a:ln w="2857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sp>
          <p:nvSpPr>
            <p:cNvPr id="23561" name="Rectangle 7"/>
            <p:cNvSpPr>
              <a:spLocks noChangeArrowheads="1"/>
            </p:cNvSpPr>
            <p:nvPr/>
          </p:nvSpPr>
          <p:spPr bwMode="auto">
            <a:xfrm>
              <a:off x="4843" y="800"/>
              <a:ext cx="263" cy="2721"/>
            </a:xfrm>
            <a:prstGeom prst="rect">
              <a:avLst/>
            </a:prstGeom>
            <a:noFill/>
            <a:ln w="2857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0"/>
                </a:spcBef>
                <a:buFontTx/>
                <a:buNone/>
              </a:pPr>
              <a:endParaRPr lang="zh-CN" altLang="en-US" sz="2800">
                <a:solidFill>
                  <a:srgbClr val="1C1C1C"/>
                </a:solidFill>
                <a:latin typeface="Times New Roman" panose="02020603050405020304" pitchFamily="18" charset="0"/>
                <a:ea typeface="宋体" panose="02010600030101010101" pitchFamily="2" charset="-122"/>
              </a:endParaRPr>
            </a:p>
          </p:txBody>
        </p:sp>
      </p:grpSp>
      <p:grpSp>
        <p:nvGrpSpPr>
          <p:cNvPr id="4" name="组合 3"/>
          <p:cNvGrpSpPr/>
          <p:nvPr/>
        </p:nvGrpSpPr>
        <p:grpSpPr>
          <a:xfrm>
            <a:off x="342900" y="2852936"/>
            <a:ext cx="8477250" cy="3792617"/>
            <a:chOff x="342900" y="2852936"/>
            <a:chExt cx="8477250" cy="3792617"/>
          </a:xfrm>
        </p:grpSpPr>
        <p:pic>
          <p:nvPicPr>
            <p:cNvPr id="23558" name="Picture 12" descr="C:\Users\Administrator.ZGC-20130926GJY\Desktop\ionicbnd.gif"/>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3099" y="2852936"/>
              <a:ext cx="6803742" cy="2447727"/>
            </a:xfrm>
            <a:prstGeom prst="rect">
              <a:avLst/>
            </a:prstGeom>
            <a:solidFill>
              <a:srgbClr val="FFFFFF"/>
            </a:solidFill>
            <a:ln w="28575">
              <a:solidFill>
                <a:srgbClr val="FFFFFF">
                  <a:alpha val="74902"/>
                </a:srgbClr>
              </a:solidFill>
              <a:miter lim="800000"/>
              <a:headEnd/>
              <a:tailEnd/>
            </a:ln>
            <a:effectLst>
              <a:outerShdw blurRad="76200" dir="13500000" sy="23000" kx="1200000" algn="br" rotWithShape="0">
                <a:prstClr val="black">
                  <a:alpha val="20000"/>
                </a:prstClr>
              </a:outerShdw>
              <a:softEdge rad="12700"/>
            </a:effectLst>
          </p:spPr>
        </p:pic>
        <p:sp>
          <p:nvSpPr>
            <p:cNvPr id="2" name="文本框 1"/>
            <p:cNvSpPr txBox="1"/>
            <p:nvPr/>
          </p:nvSpPr>
          <p:spPr bwMode="auto">
            <a:xfrm>
              <a:off x="342900" y="5445224"/>
              <a:ext cx="8477250" cy="1200329"/>
            </a:xfrm>
            <a:prstGeom prst="rect">
              <a:avLst/>
            </a:prstGeom>
            <a:noFill/>
          </p:spPr>
          <p:txBody>
            <a:bodyPr>
              <a:spAutoFit/>
            </a:bodyPr>
            <a:lstStyle/>
            <a:p>
              <a:pPr>
                <a:defRPr/>
              </a:pPr>
              <a:r>
                <a:rPr lang="zh-CN" altLang="en-US" sz="18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阴阳离子通过</a:t>
              </a:r>
              <a:r>
                <a:rPr lang="zh-CN" altLang="en-US" sz="1800" dirty="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库伦相互作用</a:t>
              </a:r>
              <a:r>
                <a:rPr lang="zh-CN" altLang="en-US" sz="18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结合在一起而形成的晶体，称为离子晶体</a:t>
              </a:r>
              <a:r>
                <a:rPr lang="zh-CN" altLang="en-US" sz="1800"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en-US" altLang="zh-CN" sz="1800"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defRPr/>
              </a:pPr>
              <a:r>
                <a:rPr lang="zh-CN" altLang="en-US" sz="1800"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其</a:t>
              </a:r>
              <a:r>
                <a:rPr lang="zh-CN" altLang="en-US" sz="18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化学键为离子键，具有熔沸点高，硬而脆的特点</a:t>
              </a:r>
              <a:r>
                <a:rPr lang="zh-CN" altLang="en-US" sz="1800"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en-US" altLang="zh-CN" sz="1800"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defRPr/>
              </a:pPr>
              <a:r>
                <a:rPr lang="zh-CN" altLang="en-US" sz="1800"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晶体</a:t>
              </a:r>
              <a:r>
                <a:rPr lang="zh-CN" altLang="en-US" sz="18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不导电，熔化为液体时导电</a:t>
              </a:r>
              <a:r>
                <a:rPr lang="zh-CN" altLang="en-US" sz="1800"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en-US" altLang="zh-CN" sz="1800"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defRPr/>
              </a:pPr>
              <a:r>
                <a:rPr lang="zh-CN" altLang="en-US" sz="1800"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易</a:t>
              </a:r>
              <a:r>
                <a:rPr lang="zh-CN" altLang="en-US" sz="18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溶于极性溶剂，难溶于非极性溶剂，能溶于水的对应的水溶液能导电。</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par>
                          <p:cTn id="8" fill="hold">
                            <p:stCondLst>
                              <p:cond delay="500"/>
                            </p:stCondLst>
                            <p:childTnLst>
                              <p:par>
                                <p:cTn id="9" presetID="2" presetClass="entr" presetSubtype="9"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4763" y="1773238"/>
            <a:ext cx="9144001"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  氯化钠型 </a:t>
            </a:r>
            <a:r>
              <a:rPr kumimoji="1" lang="en-US" altLang="zh-CN" sz="2400" dirty="0" smtClean="0">
                <a:effectLst>
                  <a:outerShdw blurRad="38100" dist="38100" dir="2700000" algn="tl">
                    <a:srgbClr val="000000">
                      <a:alpha val="43137"/>
                    </a:srgbClr>
                  </a:outerShdw>
                </a:effectLst>
                <a:latin typeface="微软雅黑" panose="020B0503020204020204" pitchFamily="34" charset="-122"/>
              </a:rPr>
              <a:t>—— </a:t>
            </a:r>
            <a:r>
              <a:rPr kumimoji="1" lang="en-US" altLang="zh-CN" sz="2400" dirty="0" err="1" smtClean="0">
                <a:effectLst>
                  <a:outerShdw blurRad="38100" dist="38100" dir="2700000" algn="tl">
                    <a:srgbClr val="000000">
                      <a:alpha val="43137"/>
                    </a:srgbClr>
                  </a:outerShdw>
                </a:effectLst>
                <a:latin typeface="微软雅黑" panose="020B0503020204020204" pitchFamily="34" charset="-122"/>
              </a:rPr>
              <a:t>NaCl</a:t>
            </a: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a:t>
            </a:r>
            <a:r>
              <a:rPr kumimoji="1" lang="en-US" altLang="zh-CN" sz="2400" dirty="0" err="1" smtClean="0">
                <a:effectLst>
                  <a:outerShdw blurRad="38100" dist="38100" dir="2700000" algn="tl">
                    <a:srgbClr val="000000">
                      <a:alpha val="43137"/>
                    </a:srgbClr>
                  </a:outerShdw>
                </a:effectLst>
                <a:latin typeface="微软雅黑" panose="020B0503020204020204" pitchFamily="34" charset="-122"/>
              </a:rPr>
              <a:t>KCl</a:t>
            </a: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a:t>
            </a:r>
            <a:r>
              <a:rPr kumimoji="1" lang="en-US" altLang="zh-CN" sz="2400" dirty="0" err="1" smtClean="0">
                <a:effectLst>
                  <a:outerShdw blurRad="38100" dist="38100" dir="2700000" algn="tl">
                    <a:srgbClr val="000000">
                      <a:alpha val="43137"/>
                    </a:srgbClr>
                  </a:outerShdw>
                </a:effectLst>
                <a:latin typeface="微软雅黑" panose="020B0503020204020204" pitchFamily="34" charset="-122"/>
              </a:rPr>
              <a:t>AgBr</a:t>
            </a: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a:t>
            </a:r>
            <a:r>
              <a:rPr kumimoji="1" lang="en-US" altLang="zh-CN" sz="2400" dirty="0" err="1" smtClean="0">
                <a:effectLst>
                  <a:outerShdw blurRad="38100" dist="38100" dir="2700000" algn="tl">
                    <a:srgbClr val="000000">
                      <a:alpha val="43137"/>
                    </a:srgbClr>
                  </a:outerShdw>
                </a:effectLst>
                <a:latin typeface="微软雅黑" panose="020B0503020204020204" pitchFamily="34" charset="-122"/>
              </a:rPr>
              <a:t>PbS</a:t>
            </a: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a:t>
            </a:r>
            <a:r>
              <a:rPr kumimoji="1" lang="en-US" altLang="zh-CN" sz="2400" dirty="0" err="1" smtClean="0">
                <a:effectLst>
                  <a:outerShdw blurRad="38100" dist="38100" dir="2700000" algn="tl">
                    <a:srgbClr val="000000">
                      <a:alpha val="43137"/>
                    </a:srgbClr>
                  </a:outerShdw>
                </a:effectLst>
                <a:latin typeface="微软雅黑" panose="020B0503020204020204" pitchFamily="34" charset="-122"/>
              </a:rPr>
              <a:t>MgO</a:t>
            </a:r>
            <a:r>
              <a:rPr kumimoji="1" lang="en-US" altLang="zh-CN" sz="2400" dirty="0" smtClean="0">
                <a:effectLst>
                  <a:outerShdw blurRad="38100" dist="38100" dir="2700000" algn="tl">
                    <a:srgbClr val="000000">
                      <a:alpha val="43137"/>
                    </a:srgbClr>
                  </a:outerShdw>
                </a:effectLst>
                <a:latin typeface="微软雅黑" panose="020B0503020204020204" pitchFamily="34" charset="-122"/>
              </a:rPr>
              <a:t>  (</a:t>
            </a: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配位数</a:t>
            </a:r>
            <a:r>
              <a:rPr kumimoji="1" lang="en-US" altLang="zh-CN" sz="2400" dirty="0" smtClean="0">
                <a:effectLst>
                  <a:outerShdw blurRad="38100" dist="38100" dir="2700000" algn="tl">
                    <a:srgbClr val="000000">
                      <a:alpha val="43137"/>
                    </a:srgbClr>
                  </a:outerShdw>
                </a:effectLst>
                <a:latin typeface="微软雅黑" panose="020B0503020204020204" pitchFamily="34" charset="-122"/>
              </a:rPr>
              <a:t>6) </a:t>
            </a:r>
          </a:p>
        </p:txBody>
      </p:sp>
      <p:sp>
        <p:nvSpPr>
          <p:cNvPr id="8" name="Rectangle 3"/>
          <p:cNvSpPr>
            <a:spLocks noChangeArrowheads="1"/>
          </p:cNvSpPr>
          <p:nvPr/>
        </p:nvSpPr>
        <p:spPr bwMode="auto">
          <a:xfrm>
            <a:off x="0" y="2387600"/>
            <a:ext cx="9144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defRPr/>
            </a:pPr>
            <a:r>
              <a:rPr kumimoji="1" lang="zh-CN" altLang="en-US" sz="2400" smtClean="0">
                <a:effectLst>
                  <a:outerShdw blurRad="38100" dist="38100" dir="2700000" algn="tl">
                    <a:srgbClr val="000000">
                      <a:alpha val="43137"/>
                    </a:srgbClr>
                  </a:outerShdw>
                </a:effectLst>
                <a:latin typeface="微软雅黑" panose="020B0503020204020204" pitchFamily="34" charset="-122"/>
              </a:rPr>
              <a:t>  氯化铯型 </a:t>
            </a:r>
            <a:r>
              <a:rPr kumimoji="1" lang="en-US" altLang="zh-CN" sz="2400" smtClean="0">
                <a:effectLst>
                  <a:outerShdw blurRad="38100" dist="38100" dir="2700000" algn="tl">
                    <a:srgbClr val="000000">
                      <a:alpha val="43137"/>
                    </a:srgbClr>
                  </a:outerShdw>
                </a:effectLst>
                <a:latin typeface="微软雅黑" panose="020B0503020204020204" pitchFamily="34" charset="-122"/>
              </a:rPr>
              <a:t>—— CsCl</a:t>
            </a:r>
            <a:r>
              <a:rPr kumimoji="1" lang="zh-CN" altLang="en-US" sz="2400" smtClean="0">
                <a:effectLst>
                  <a:outerShdw blurRad="38100" dist="38100" dir="2700000" algn="tl">
                    <a:srgbClr val="000000">
                      <a:alpha val="43137"/>
                    </a:srgbClr>
                  </a:outerShdw>
                </a:effectLst>
                <a:latin typeface="微软雅黑" panose="020B0503020204020204" pitchFamily="34" charset="-122"/>
              </a:rPr>
              <a:t>、 </a:t>
            </a:r>
            <a:r>
              <a:rPr kumimoji="1" lang="en-US" altLang="zh-CN" sz="2400" smtClean="0">
                <a:effectLst>
                  <a:outerShdw blurRad="38100" dist="38100" dir="2700000" algn="tl">
                    <a:srgbClr val="000000">
                      <a:alpha val="43137"/>
                    </a:srgbClr>
                  </a:outerShdw>
                </a:effectLst>
                <a:latin typeface="微软雅黑" panose="020B0503020204020204" pitchFamily="34" charset="-122"/>
              </a:rPr>
              <a:t>TlBr</a:t>
            </a:r>
            <a:r>
              <a:rPr kumimoji="1" lang="zh-CN" altLang="en-US" sz="2400" smtClean="0">
                <a:effectLst>
                  <a:outerShdw blurRad="38100" dist="38100" dir="2700000" algn="tl">
                    <a:srgbClr val="000000">
                      <a:alpha val="43137"/>
                    </a:srgbClr>
                  </a:outerShdw>
                </a:effectLst>
                <a:latin typeface="微软雅黑" panose="020B0503020204020204" pitchFamily="34" charset="-122"/>
              </a:rPr>
              <a:t>、 </a:t>
            </a:r>
            <a:r>
              <a:rPr kumimoji="1" lang="en-US" altLang="zh-CN" sz="2400" smtClean="0">
                <a:effectLst>
                  <a:outerShdw blurRad="38100" dist="38100" dir="2700000" algn="tl">
                    <a:srgbClr val="000000">
                      <a:alpha val="43137"/>
                    </a:srgbClr>
                  </a:outerShdw>
                </a:effectLst>
                <a:latin typeface="微软雅黑" panose="020B0503020204020204" pitchFamily="34" charset="-122"/>
              </a:rPr>
              <a:t>TlI</a:t>
            </a:r>
            <a:r>
              <a:rPr kumimoji="1" lang="zh-CN" altLang="en-US" sz="2400" smtClean="0">
                <a:effectLst>
                  <a:outerShdw blurRad="38100" dist="38100" dir="2700000" algn="tl">
                    <a:srgbClr val="000000">
                      <a:alpha val="43137"/>
                    </a:srgbClr>
                  </a:outerShdw>
                </a:effectLst>
                <a:latin typeface="微软雅黑" panose="020B0503020204020204" pitchFamily="34" charset="-122"/>
              </a:rPr>
              <a:t>（配位数</a:t>
            </a:r>
            <a:r>
              <a:rPr kumimoji="1" lang="en-US" altLang="zh-CN" sz="2400" smtClean="0">
                <a:effectLst>
                  <a:outerShdw blurRad="38100" dist="38100" dir="2700000" algn="tl">
                    <a:srgbClr val="000000">
                      <a:alpha val="43137"/>
                    </a:srgbClr>
                  </a:outerShdw>
                </a:effectLst>
                <a:latin typeface="微软雅黑" panose="020B0503020204020204" pitchFamily="34" charset="-122"/>
              </a:rPr>
              <a:t>8</a:t>
            </a:r>
            <a:r>
              <a:rPr kumimoji="1" lang="zh-CN" altLang="en-US" sz="2400" smtClean="0">
                <a:effectLst>
                  <a:outerShdw blurRad="38100" dist="38100" dir="2700000" algn="tl">
                    <a:srgbClr val="000000">
                      <a:alpha val="43137"/>
                    </a:srgbClr>
                  </a:outerShdw>
                </a:effectLst>
                <a:latin typeface="微软雅黑" panose="020B0503020204020204" pitchFamily="34" charset="-122"/>
              </a:rPr>
              <a:t>） </a:t>
            </a:r>
          </a:p>
        </p:txBody>
      </p:sp>
      <p:pic>
        <p:nvPicPr>
          <p:cNvPr id="24580" name="Picture 4" descr="XCH001_009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113" y="2997200"/>
            <a:ext cx="4179887" cy="331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descr="XCH001_010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001963"/>
            <a:ext cx="4129088" cy="333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2"/>
          <p:cNvSpPr>
            <a:spLocks noGrp="1"/>
          </p:cNvSpPr>
          <p:nvPr>
            <p:ph type="title"/>
          </p:nvPr>
        </p:nvSpPr>
        <p:spPr/>
        <p:txBody>
          <a:bodyPr/>
          <a:lstStyle/>
          <a:p>
            <a:pPr>
              <a:defRPr/>
            </a:pPr>
            <a:r>
              <a:rPr lang="zh-CN" altLang="en-US" dirty="0" smtClean="0"/>
              <a:t>常见的离子晶体</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eaLnBrk="1" hangingPunct="1">
              <a:defRPr/>
            </a:pPr>
            <a:r>
              <a:rPr lang="zh-CN" altLang="en-US" dirty="0" smtClean="0">
                <a:latin typeface="微软雅黑" panose="020B0503020204020204" pitchFamily="34" charset="-122"/>
              </a:rPr>
              <a:t>离子晶体的结合能</a:t>
            </a:r>
          </a:p>
        </p:txBody>
      </p:sp>
      <p:sp>
        <p:nvSpPr>
          <p:cNvPr id="28675" name="Text Box 3"/>
          <p:cNvSpPr txBox="1">
            <a:spLocks noChangeArrowheads="1"/>
          </p:cNvSpPr>
          <p:nvPr/>
        </p:nvSpPr>
        <p:spPr bwMode="auto">
          <a:xfrm>
            <a:off x="0" y="2195513"/>
            <a:ext cx="9144000"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marL="360000" eaLnBrk="1" hangingPunct="1">
              <a:lnSpc>
                <a:spcPct val="150000"/>
              </a:lnSpc>
              <a:spcBef>
                <a:spcPct val="50000"/>
              </a:spcBef>
              <a:buFontTx/>
              <a:buNone/>
              <a:defRPr/>
            </a:pPr>
            <a:r>
              <a:rPr kumimoji="1" lang="zh-CN" altLang="en-US" sz="2800" dirty="0" smtClean="0">
                <a:effectLst>
                  <a:outerShdw blurRad="38100" dist="38100" dir="2700000" algn="tl">
                    <a:srgbClr val="000000">
                      <a:alpha val="43137"/>
                    </a:srgbClr>
                  </a:outerShdw>
                </a:effectLst>
                <a:latin typeface="微软雅黑" panose="020B0503020204020204" pitchFamily="34" charset="-122"/>
              </a:rPr>
              <a:t>  （</a:t>
            </a:r>
            <a:r>
              <a:rPr kumimoji="1" lang="en-US" altLang="zh-CN" sz="2800" dirty="0" smtClean="0">
                <a:effectLst>
                  <a:outerShdw blurRad="38100" dist="38100" dir="2700000" algn="tl">
                    <a:srgbClr val="000000">
                      <a:alpha val="43137"/>
                    </a:srgbClr>
                  </a:outerShdw>
                </a:effectLst>
                <a:latin typeface="微软雅黑" panose="020B0503020204020204" pitchFamily="34" charset="-122"/>
              </a:rPr>
              <a:t>1</a:t>
            </a:r>
            <a:r>
              <a:rPr kumimoji="1" lang="zh-CN" altLang="en-US" sz="2800" dirty="0" smtClean="0">
                <a:effectLst>
                  <a:outerShdw blurRad="38100" dist="38100" dir="2700000" algn="tl">
                    <a:srgbClr val="000000">
                      <a:alpha val="43137"/>
                    </a:srgbClr>
                  </a:outerShdw>
                </a:effectLst>
                <a:latin typeface="微软雅黑" panose="020B0503020204020204" pitchFamily="34" charset="-122"/>
              </a:rPr>
              <a:t>）结合能的普遍定义</a:t>
            </a:r>
          </a:p>
          <a:p>
            <a:pPr marL="360000" eaLnBrk="1" hangingPunct="1">
              <a:lnSpc>
                <a:spcPct val="150000"/>
              </a:lnSpc>
              <a:spcBef>
                <a:spcPct val="50000"/>
              </a:spcBef>
              <a:buFontTx/>
              <a:buNone/>
              <a:defRPr/>
            </a:pPr>
            <a:r>
              <a:rPr kumimoji="1" lang="zh-CN" altLang="en-US" sz="2800" dirty="0" smtClean="0">
                <a:effectLst>
                  <a:outerShdw blurRad="38100" dist="38100" dir="2700000" algn="tl">
                    <a:srgbClr val="000000">
                      <a:alpha val="43137"/>
                    </a:srgbClr>
                  </a:outerShdw>
                </a:effectLst>
                <a:latin typeface="微软雅黑" panose="020B0503020204020204" pitchFamily="34" charset="-122"/>
              </a:rPr>
              <a:t>  （</a:t>
            </a:r>
            <a:r>
              <a:rPr kumimoji="1" lang="en-US" altLang="zh-CN" sz="2800" dirty="0" smtClean="0">
                <a:effectLst>
                  <a:outerShdw blurRad="38100" dist="38100" dir="2700000" algn="tl">
                    <a:srgbClr val="000000">
                      <a:alpha val="43137"/>
                    </a:srgbClr>
                  </a:outerShdw>
                </a:effectLst>
                <a:latin typeface="微软雅黑" panose="020B0503020204020204" pitchFamily="34" charset="-122"/>
              </a:rPr>
              <a:t>2</a:t>
            </a:r>
            <a:r>
              <a:rPr kumimoji="1" lang="zh-CN" altLang="en-US" sz="2800" dirty="0" smtClean="0">
                <a:effectLst>
                  <a:outerShdw blurRad="38100" dist="38100" dir="2700000" algn="tl">
                    <a:srgbClr val="000000">
                      <a:alpha val="43137"/>
                    </a:srgbClr>
                  </a:outerShdw>
                </a:effectLst>
                <a:latin typeface="微软雅黑" panose="020B0503020204020204" pitchFamily="34" charset="-122"/>
              </a:rPr>
              <a:t>）结合能与晶体性质</a:t>
            </a:r>
          </a:p>
          <a:p>
            <a:pPr marL="360000" eaLnBrk="1" hangingPunct="1">
              <a:lnSpc>
                <a:spcPct val="150000"/>
              </a:lnSpc>
              <a:spcBef>
                <a:spcPct val="50000"/>
              </a:spcBef>
              <a:buFontTx/>
              <a:buNone/>
              <a:defRPr/>
            </a:pPr>
            <a:r>
              <a:rPr kumimoji="1" lang="zh-CN" altLang="en-US" sz="2800" dirty="0" smtClean="0">
                <a:effectLst>
                  <a:outerShdw blurRad="38100" dist="38100" dir="2700000" algn="tl">
                    <a:srgbClr val="000000">
                      <a:alpha val="43137"/>
                    </a:srgbClr>
                  </a:outerShdw>
                </a:effectLst>
                <a:latin typeface="微软雅黑" panose="020B0503020204020204" pitchFamily="34" charset="-122"/>
              </a:rPr>
              <a:t>  （</a:t>
            </a:r>
            <a:r>
              <a:rPr kumimoji="1" lang="en-US" altLang="zh-CN" sz="2800" dirty="0" smtClean="0">
                <a:effectLst>
                  <a:outerShdw blurRad="38100" dist="38100" dir="2700000" algn="tl">
                    <a:srgbClr val="000000">
                      <a:alpha val="43137"/>
                    </a:srgbClr>
                  </a:outerShdw>
                </a:effectLst>
                <a:latin typeface="微软雅黑" panose="020B0503020204020204" pitchFamily="34" charset="-122"/>
              </a:rPr>
              <a:t>3</a:t>
            </a:r>
            <a:r>
              <a:rPr kumimoji="1" lang="zh-CN" altLang="en-US" sz="2800" dirty="0" smtClean="0">
                <a:effectLst>
                  <a:outerShdw blurRad="38100" dist="38100" dir="2700000" algn="tl">
                    <a:srgbClr val="000000">
                      <a:alpha val="43137"/>
                    </a:srgbClr>
                  </a:outerShdw>
                </a:effectLst>
                <a:latin typeface="微软雅黑" panose="020B0503020204020204" pitchFamily="34" charset="-122"/>
              </a:rPr>
              <a:t>）离子晶体结合能的计算</a:t>
            </a:r>
          </a:p>
        </p:txBody>
      </p:sp>
      <p:sp>
        <p:nvSpPr>
          <p:cNvPr id="2" name="文本框 1"/>
          <p:cNvSpPr txBox="1"/>
          <p:nvPr/>
        </p:nvSpPr>
        <p:spPr>
          <a:xfrm>
            <a:off x="755576" y="5013176"/>
            <a:ext cx="7007046" cy="523220"/>
          </a:xfrm>
          <a:prstGeom prst="rect">
            <a:avLst/>
          </a:prstGeom>
          <a:noFill/>
        </p:spPr>
        <p:txBody>
          <a:bodyPr wrap="none" rtlCol="0">
            <a:spAutoFit/>
          </a:bodyPr>
          <a:lstStyle/>
          <a:p>
            <a:r>
              <a:rPr lang="zh-CN" altLang="en-US" dirty="0" smtClean="0">
                <a:solidFill>
                  <a:srgbClr val="8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为什么晶体的原子结合在一起而形成固体？</a:t>
            </a:r>
          </a:p>
        </p:txBody>
      </p:sp>
      <p:sp>
        <p:nvSpPr>
          <p:cNvPr id="3" name="矩形 2"/>
          <p:cNvSpPr/>
          <p:nvPr/>
        </p:nvSpPr>
        <p:spPr>
          <a:xfrm>
            <a:off x="720436" y="5550460"/>
            <a:ext cx="7776864" cy="954107"/>
          </a:xfrm>
          <a:prstGeom prst="rect">
            <a:avLst/>
          </a:prstGeom>
        </p:spPr>
        <p:txBody>
          <a:bodyPr wrap="square">
            <a:spAutoFit/>
          </a:bodyPr>
          <a:lstStyle/>
          <a:p>
            <a:r>
              <a:rPr kumimoji="1" lang="zh-CN" altLang="en-US" dirty="0" smtClean="0">
                <a:solidFill>
                  <a:srgbClr val="0000CC"/>
                </a:solidFill>
                <a:latin typeface="微软雅黑" panose="020B0503020204020204" pitchFamily="34" charset="-122"/>
                <a:ea typeface="微软雅黑" panose="020B0503020204020204" pitchFamily="34" charset="-122"/>
              </a:rPr>
              <a:t>原子</a:t>
            </a:r>
            <a:r>
              <a:rPr kumimoji="1" lang="zh-CN" altLang="en-US" dirty="0">
                <a:solidFill>
                  <a:srgbClr val="0000CC"/>
                </a:solidFill>
                <a:latin typeface="微软雅黑" panose="020B0503020204020204" pitchFamily="34" charset="-122"/>
                <a:ea typeface="微软雅黑" panose="020B0503020204020204" pitchFamily="34" charset="-122"/>
              </a:rPr>
              <a:t>之所以能结合成固体是由于原子组成固体</a:t>
            </a:r>
            <a:r>
              <a:rPr kumimoji="1" lang="zh-CN" altLang="en-US" dirty="0" smtClean="0">
                <a:solidFill>
                  <a:srgbClr val="0000CC"/>
                </a:solidFill>
                <a:latin typeface="微软雅黑" panose="020B0503020204020204" pitchFamily="34" charset="-122"/>
                <a:ea typeface="微软雅黑" panose="020B0503020204020204" pitchFamily="34" charset="-122"/>
              </a:rPr>
              <a:t>后</a:t>
            </a:r>
            <a:r>
              <a:rPr kumimoji="1" lang="zh-CN" altLang="en-US" u="sng" spc="600" dirty="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整个</a:t>
            </a:r>
            <a:r>
              <a:rPr kumimoji="1" lang="zh-CN" altLang="en-US" u="sng" spc="600" dirty="0" smtClean="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固体系统</a:t>
            </a:r>
            <a:r>
              <a:rPr kumimoji="1" lang="zh-CN" altLang="en-US" u="sng" spc="600" dirty="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具有更低的能量</a:t>
            </a:r>
            <a:r>
              <a:rPr kumimoji="1" lang="zh-CN" altLang="en-US" dirty="0">
                <a:solidFill>
                  <a:srgbClr val="0000CC"/>
                </a:solidFill>
                <a:latin typeface="微软雅黑" panose="020B0503020204020204" pitchFamily="34" charset="-122"/>
                <a:ea typeface="微软雅黑" panose="020B0503020204020204" pitchFamily="34" charset="-122"/>
              </a:rPr>
              <a:t>。</a:t>
            </a:r>
            <a:endParaRPr lang="zh-CN" altLang="en-US" dirty="0">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Grp="1" noChangeArrowheads="1"/>
          </p:cNvSpPr>
          <p:nvPr>
            <p:ph type="title"/>
          </p:nvPr>
        </p:nvSpPr>
        <p:spPr/>
        <p:txBody>
          <a:bodyPr/>
          <a:lstStyle/>
          <a:p>
            <a:pPr eaLnBrk="1" hangingPunct="1">
              <a:defRPr/>
            </a:pPr>
            <a:r>
              <a:rPr lang="zh-CN" altLang="en-US" dirty="0">
                <a:latin typeface="微软雅黑" panose="020B0503020204020204" pitchFamily="34" charset="-122"/>
              </a:rPr>
              <a:t>晶体相互作用势能曲线</a:t>
            </a:r>
            <a:endParaRPr lang="zh-CN" altLang="en-US" dirty="0" smtClean="0">
              <a:latin typeface="微软雅黑" panose="020B0503020204020204" pitchFamily="34" charset="-122"/>
            </a:endParaRPr>
          </a:p>
        </p:txBody>
      </p:sp>
      <p:sp>
        <p:nvSpPr>
          <p:cNvPr id="30723" name="Text Box 3"/>
          <p:cNvSpPr txBox="1">
            <a:spLocks noChangeArrowheads="1"/>
          </p:cNvSpPr>
          <p:nvPr/>
        </p:nvSpPr>
        <p:spPr bwMode="auto">
          <a:xfrm>
            <a:off x="6948264" y="2132856"/>
            <a:ext cx="194421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lnSpc>
                <a:spcPct val="150000"/>
              </a:lnSpc>
              <a:spcBef>
                <a:spcPct val="50000"/>
              </a:spcBef>
              <a:buFontTx/>
              <a:buNone/>
              <a:defRPr/>
            </a:pPr>
            <a:r>
              <a:rPr kumimoji="1" lang="zh-CN" altLang="en-US" sz="2400" spc="-150" dirty="0" smtClean="0">
                <a:latin typeface="微软雅黑" panose="020B0503020204020204" pitchFamily="34" charset="-122"/>
              </a:rPr>
              <a:t>从晶体相互作用势能曲线上来看，</a:t>
            </a:r>
            <a:r>
              <a:rPr kumimoji="1" lang="en-US" altLang="zh-CN" sz="2400" spc="-150" dirty="0" smtClean="0">
                <a:latin typeface="微软雅黑" panose="020B0503020204020204" pitchFamily="34" charset="-122"/>
              </a:rPr>
              <a:t>r=r</a:t>
            </a:r>
            <a:r>
              <a:rPr kumimoji="1" lang="en-US" altLang="zh-CN" sz="2400" spc="-150" baseline="-25000" dirty="0" smtClean="0">
                <a:latin typeface="微软雅黑" panose="020B0503020204020204" pitchFamily="34" charset="-122"/>
              </a:rPr>
              <a:t>0</a:t>
            </a:r>
            <a:r>
              <a:rPr kumimoji="1" lang="zh-CN" altLang="en-US" sz="2400" spc="-150" dirty="0" smtClean="0">
                <a:latin typeface="微软雅黑" panose="020B0503020204020204" pitchFamily="34" charset="-122"/>
              </a:rPr>
              <a:t>时，引力等于斥力，相互作用势</a:t>
            </a:r>
            <a:r>
              <a:rPr kumimoji="1" lang="en-US" altLang="zh-CN" sz="2400" spc="-150" dirty="0" smtClean="0">
                <a:latin typeface="微软雅黑" panose="020B0503020204020204" pitchFamily="34" charset="-122"/>
              </a:rPr>
              <a:t>U( r )</a:t>
            </a:r>
            <a:r>
              <a:rPr kumimoji="1" lang="zh-CN" altLang="en-US" sz="2400" spc="-150" dirty="0" smtClean="0">
                <a:latin typeface="微软雅黑" panose="020B0503020204020204" pitchFamily="34" charset="-122"/>
              </a:rPr>
              <a:t>最低</a:t>
            </a:r>
            <a:r>
              <a:rPr kumimoji="1" lang="zh-CN" altLang="en-US" sz="2400" spc="-150" dirty="0" smtClean="0">
                <a:latin typeface="Times New Roman" panose="02020603050405020304" pitchFamily="18" charset="0"/>
                <a:ea typeface="宋体" panose="02010600030101010101" pitchFamily="2" charset="-122"/>
              </a:rPr>
              <a:t>。</a:t>
            </a:r>
          </a:p>
        </p:txBody>
      </p:sp>
      <p:sp>
        <p:nvSpPr>
          <p:cNvPr id="14" name="矩形 3"/>
          <p:cNvSpPr>
            <a:spLocks noChangeArrowheads="1"/>
          </p:cNvSpPr>
          <p:nvPr/>
        </p:nvSpPr>
        <p:spPr bwMode="auto">
          <a:xfrm>
            <a:off x="131282" y="5847581"/>
            <a:ext cx="681698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spcBef>
                <a:spcPct val="0"/>
              </a:spcBef>
              <a:buFontTx/>
              <a:buNone/>
            </a:pPr>
            <a:r>
              <a:rPr lang="en-US" altLang="zh-CN" sz="1400" dirty="0">
                <a:solidFill>
                  <a:srgbClr val="1C1C1C"/>
                </a:solidFill>
                <a:ea typeface="宋体" panose="02010600030101010101" pitchFamily="2" charset="-122"/>
              </a:rPr>
              <a:t> Figure   A Plot of Potential Energy versus </a:t>
            </a:r>
            <a:r>
              <a:rPr lang="en-US" altLang="zh-CN" sz="1400" dirty="0" err="1">
                <a:solidFill>
                  <a:srgbClr val="1C1C1C"/>
                </a:solidFill>
                <a:ea typeface="宋体" panose="02010600030101010101" pitchFamily="2" charset="-122"/>
              </a:rPr>
              <a:t>Internuclear</a:t>
            </a:r>
            <a:r>
              <a:rPr lang="en-US" altLang="zh-CN" sz="1400" dirty="0">
                <a:solidFill>
                  <a:srgbClr val="1C1C1C"/>
                </a:solidFill>
                <a:ea typeface="宋体" panose="02010600030101010101" pitchFamily="2" charset="-122"/>
              </a:rPr>
              <a:t> Distance for the Interaction between a Gaseous Na+ Ion and a Gaseous Cl− Ion</a:t>
            </a:r>
          </a:p>
          <a:p>
            <a:pPr eaLnBrk="1" hangingPunct="1">
              <a:spcBef>
                <a:spcPct val="0"/>
              </a:spcBef>
              <a:buFontTx/>
              <a:buNone/>
            </a:pPr>
            <a:r>
              <a:rPr lang="en-US" altLang="zh-CN" sz="1400" dirty="0">
                <a:solidFill>
                  <a:srgbClr val="1C1C1C"/>
                </a:solidFill>
                <a:ea typeface="宋体" panose="02010600030101010101" pitchFamily="2" charset="-122"/>
              </a:rPr>
              <a:t>http://catalog.flatworldknowledge.com/bookhub/4309?e=averill_1.0-ch08_s02</a:t>
            </a:r>
            <a:endParaRPr lang="zh-CN" altLang="en-US" sz="1400" dirty="0">
              <a:solidFill>
                <a:srgbClr val="1C1C1C"/>
              </a:solidFill>
              <a:ea typeface="宋体" panose="02010600030101010101" pitchFamily="2" charset="-122"/>
            </a:endParaRPr>
          </a:p>
        </p:txBody>
      </p:sp>
      <p:pic>
        <p:nvPicPr>
          <p:cNvPr id="16" name="Picture 2" descr="C:\Users\Administrator.ZGC-20130926GJY\Desktop\averillfwk-fig08_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282" y="1700808"/>
            <a:ext cx="6670683"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10"/>
          <p:cNvSpPr txBox="1">
            <a:spLocks noChangeArrowheads="1"/>
          </p:cNvSpPr>
          <p:nvPr/>
        </p:nvSpPr>
        <p:spPr bwMode="auto">
          <a:xfrm>
            <a:off x="3995936" y="4473302"/>
            <a:ext cx="16764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50000"/>
              </a:spcBef>
              <a:buFontTx/>
              <a:buNone/>
            </a:pPr>
            <a:r>
              <a:rPr kumimoji="1" lang="en-US" altLang="zh-CN" sz="2000" dirty="0">
                <a:solidFill>
                  <a:srgbClr val="0000CC"/>
                </a:solidFill>
                <a:ea typeface="宋体" panose="02010600030101010101" pitchFamily="2" charset="-122"/>
              </a:rPr>
              <a:t>r&gt;r</a:t>
            </a:r>
            <a:r>
              <a:rPr kumimoji="1" lang="en-US" altLang="zh-CN" sz="2000" baseline="-25000" dirty="0">
                <a:solidFill>
                  <a:srgbClr val="0000CC"/>
                </a:solidFill>
                <a:ea typeface="宋体" panose="02010600030101010101" pitchFamily="2" charset="-122"/>
              </a:rPr>
              <a:t>0</a:t>
            </a:r>
            <a:endParaRPr kumimoji="1" lang="en-US" altLang="zh-CN" sz="2000" dirty="0">
              <a:solidFill>
                <a:srgbClr val="0000CC"/>
              </a:solidFill>
              <a:ea typeface="宋体" panose="02010600030101010101" pitchFamily="2" charset="-122"/>
            </a:endParaRPr>
          </a:p>
          <a:p>
            <a:pPr eaLnBrk="1" hangingPunct="1">
              <a:spcBef>
                <a:spcPct val="50000"/>
              </a:spcBef>
              <a:buFontTx/>
              <a:buNone/>
            </a:pPr>
            <a:r>
              <a:rPr kumimoji="1" lang="zh-CN" altLang="en-US" sz="2000" dirty="0">
                <a:solidFill>
                  <a:srgbClr val="0000CC"/>
                </a:solidFill>
                <a:latin typeface="微软雅黑" panose="020B0503020204020204" pitchFamily="34" charset="-122"/>
              </a:rPr>
              <a:t>表现为引力</a:t>
            </a:r>
            <a:endParaRPr kumimoji="1" lang="zh-CN" altLang="en-US" sz="2000" baseline="-25000" dirty="0">
              <a:solidFill>
                <a:srgbClr val="0000CC"/>
              </a:solidFill>
              <a:latin typeface="微软雅黑" panose="020B0503020204020204" pitchFamily="34" charset="-122"/>
            </a:endParaRPr>
          </a:p>
        </p:txBody>
      </p:sp>
      <p:sp>
        <p:nvSpPr>
          <p:cNvPr id="18" name="Text Box 11"/>
          <p:cNvSpPr txBox="1">
            <a:spLocks noChangeArrowheads="1"/>
          </p:cNvSpPr>
          <p:nvPr/>
        </p:nvSpPr>
        <p:spPr bwMode="auto">
          <a:xfrm>
            <a:off x="4072136" y="2398993"/>
            <a:ext cx="1524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ctr" eaLnBrk="1" hangingPunct="1">
              <a:spcBef>
                <a:spcPct val="50000"/>
              </a:spcBef>
              <a:buFontTx/>
              <a:buNone/>
            </a:pPr>
            <a:r>
              <a:rPr kumimoji="1" lang="en-US" altLang="zh-CN" sz="2000" dirty="0" smtClean="0">
                <a:solidFill>
                  <a:srgbClr val="0000CC"/>
                </a:solidFill>
                <a:ea typeface="宋体" panose="02010600030101010101" pitchFamily="2" charset="-122"/>
              </a:rPr>
              <a:t>R&lt;r</a:t>
            </a:r>
            <a:r>
              <a:rPr kumimoji="1" lang="en-US" altLang="zh-CN" sz="2000" baseline="-25000" dirty="0" smtClean="0">
                <a:solidFill>
                  <a:srgbClr val="0000CC"/>
                </a:solidFill>
                <a:ea typeface="宋体" panose="02010600030101010101" pitchFamily="2" charset="-122"/>
              </a:rPr>
              <a:t>0</a:t>
            </a:r>
            <a:endParaRPr kumimoji="1" lang="en-US" altLang="zh-CN" sz="2000" dirty="0">
              <a:solidFill>
                <a:srgbClr val="0000CC"/>
              </a:solidFill>
              <a:ea typeface="宋体" panose="02010600030101010101" pitchFamily="2" charset="-122"/>
            </a:endParaRPr>
          </a:p>
          <a:p>
            <a:pPr eaLnBrk="1" hangingPunct="1">
              <a:spcBef>
                <a:spcPct val="50000"/>
              </a:spcBef>
              <a:buFontTx/>
              <a:buNone/>
            </a:pPr>
            <a:r>
              <a:rPr kumimoji="1" lang="zh-CN" altLang="en-US" sz="2000" dirty="0">
                <a:solidFill>
                  <a:srgbClr val="0000CC"/>
                </a:solidFill>
                <a:latin typeface="微软雅黑" panose="020B0503020204020204" pitchFamily="34" charset="-122"/>
              </a:rPr>
              <a:t>表现为斥力</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622300" y="1812925"/>
            <a:ext cx="7899400" cy="42084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26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cs typeface="+mn-cs"/>
              </a:defRPr>
            </a:lvl1pPr>
            <a:lvl2pPr marL="742950" indent="-285750" algn="l" rtl="0" eaLnBrk="0" fontAlgn="base" hangingPunct="0">
              <a:spcBef>
                <a:spcPct val="20000"/>
              </a:spcBef>
              <a:spcAft>
                <a:spcPct val="0"/>
              </a:spcAft>
              <a:buChar char="–"/>
              <a:defRPr sz="25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2pPr>
            <a:lvl3pPr marL="1143000" indent="-228600" algn="l" rtl="0" eaLnBrk="0" fontAlgn="base" hangingPunct="0">
              <a:spcBef>
                <a:spcPct val="20000"/>
              </a:spcBef>
              <a:spcAft>
                <a:spcPct val="0"/>
              </a:spcAft>
              <a:buChar char="•"/>
              <a:defRPr sz="24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3pPr>
            <a:lvl4pPr marL="1600200" indent="-228600" algn="l" rtl="0" eaLnBrk="0" fontAlgn="base" hangingPunct="0">
              <a:spcBef>
                <a:spcPct val="20000"/>
              </a:spcBef>
              <a:spcAft>
                <a:spcPct val="0"/>
              </a:spcAft>
              <a:buChar char="–"/>
              <a:defRPr sz="23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4pPr>
            <a:lvl5pPr marL="2057400" indent="-228600" algn="l" rtl="0" eaLnBrk="0" fontAlgn="base" hangingPunct="0">
              <a:spcBef>
                <a:spcPct val="20000"/>
              </a:spcBef>
              <a:spcAft>
                <a:spcPct val="0"/>
              </a:spcAft>
              <a:buChar char="»"/>
              <a:defRPr sz="2200" b="1">
                <a:solidFill>
                  <a:schemeClr val="tx1"/>
                </a:solidFill>
                <a:effectLst>
                  <a:outerShdw blurRad="38100" dist="38100" dir="2700000" algn="tl">
                    <a:srgbClr val="000000">
                      <a:alpha val="43137"/>
                    </a:srgbClr>
                  </a:outerShdw>
                </a:effectLst>
                <a:latin typeface="Arial Black" panose="020B0A04020102020204" pitchFamily="34" charset="0"/>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50000"/>
              </a:lnSpc>
              <a:buFont typeface="Wingdings" panose="05000000000000000000" pitchFamily="2" charset="2"/>
              <a:buChar char="Ø"/>
              <a:defRPr/>
            </a:pPr>
            <a:r>
              <a:rPr lang="zh-CN" altLang="en-US" sz="2800" u="sng" kern="0" dirty="0" smtClean="0">
                <a:solidFill>
                  <a:srgbClr val="800000"/>
                </a:solidFill>
                <a:latin typeface="微软雅黑" panose="020B0503020204020204" pitchFamily="34" charset="-122"/>
              </a:rPr>
              <a:t>自由粒子系统</a:t>
            </a:r>
            <a:r>
              <a:rPr lang="zh-CN" altLang="en-US" sz="2800" kern="0" dirty="0" smtClean="0">
                <a:latin typeface="微软雅黑" panose="020B0503020204020204" pitchFamily="34" charset="-122"/>
              </a:rPr>
              <a:t>的能量与组成的</a:t>
            </a:r>
            <a:r>
              <a:rPr lang="zh-CN" altLang="en-US" sz="2800" u="sng" kern="0" dirty="0" smtClean="0">
                <a:solidFill>
                  <a:srgbClr val="800000"/>
                </a:solidFill>
                <a:latin typeface="微软雅黑" panose="020B0503020204020204" pitchFamily="34" charset="-122"/>
              </a:rPr>
              <a:t>稳定晶体</a:t>
            </a:r>
            <a:r>
              <a:rPr lang="zh-CN" altLang="en-US" sz="2800" kern="0" dirty="0" smtClean="0">
                <a:latin typeface="微软雅黑" panose="020B0503020204020204" pitchFamily="34" charset="-122"/>
              </a:rPr>
              <a:t>的能量之差定义为</a:t>
            </a:r>
            <a:r>
              <a:rPr lang="zh-CN" altLang="en-US" sz="2800" kern="0" dirty="0" smtClean="0">
                <a:solidFill>
                  <a:srgbClr val="0000CC"/>
                </a:solidFill>
                <a:latin typeface="微软雅黑" panose="020B0503020204020204" pitchFamily="34" charset="-122"/>
              </a:rPr>
              <a:t>晶体的结合能</a:t>
            </a:r>
            <a:r>
              <a:rPr lang="zh-CN" altLang="en-US" sz="2800" kern="0" dirty="0" smtClean="0">
                <a:latin typeface="微软雅黑" panose="020B0503020204020204" pitchFamily="34" charset="-122"/>
              </a:rPr>
              <a:t>，这里记作</a:t>
            </a:r>
            <a:r>
              <a:rPr lang="en-US" altLang="zh-CN" sz="2800" kern="0" dirty="0" smtClean="0">
                <a:solidFill>
                  <a:srgbClr val="0000CC"/>
                </a:solidFill>
                <a:latin typeface="微软雅黑" panose="020B0503020204020204" pitchFamily="34" charset="-122"/>
              </a:rPr>
              <a:t>W</a:t>
            </a:r>
            <a:r>
              <a:rPr lang="zh-CN" altLang="en-US" sz="2800" kern="0" dirty="0" smtClean="0">
                <a:latin typeface="微软雅黑" panose="020B0503020204020204" pitchFamily="34" charset="-122"/>
              </a:rPr>
              <a:t>。</a:t>
            </a:r>
          </a:p>
          <a:p>
            <a:pPr eaLnBrk="1" hangingPunct="1">
              <a:lnSpc>
                <a:spcPct val="150000"/>
              </a:lnSpc>
              <a:buFont typeface="Wingdings" panose="05000000000000000000" pitchFamily="2" charset="2"/>
              <a:buChar char="Ø"/>
              <a:defRPr/>
            </a:pPr>
            <a:r>
              <a:rPr lang="zh-CN" altLang="en-US" sz="2800" kern="0" dirty="0" smtClean="0">
                <a:latin typeface="微软雅黑" panose="020B0503020204020204" pitchFamily="34" charset="-122"/>
              </a:rPr>
              <a:t>粒子（原子、分子或离子）从自由状态结合成晶体的过程中要</a:t>
            </a:r>
            <a:r>
              <a:rPr lang="zh-CN" altLang="en-US" sz="2800" kern="0" dirty="0" smtClean="0">
                <a:solidFill>
                  <a:srgbClr val="800000"/>
                </a:solidFill>
                <a:latin typeface="微软雅黑" panose="020B0503020204020204" pitchFamily="34" charset="-122"/>
              </a:rPr>
              <a:t>释放能量</a:t>
            </a:r>
            <a:r>
              <a:rPr lang="zh-CN" altLang="en-US" sz="2800" kern="0" dirty="0" smtClean="0">
                <a:latin typeface="微软雅黑" panose="020B0503020204020204" pitchFamily="34" charset="-122"/>
              </a:rPr>
              <a:t>；反之，稳定的晶体分离为各个自由粒子必须</a:t>
            </a:r>
            <a:r>
              <a:rPr lang="zh-CN" altLang="en-US" sz="2800" kern="0" dirty="0" smtClean="0">
                <a:solidFill>
                  <a:srgbClr val="800000"/>
                </a:solidFill>
                <a:latin typeface="微软雅黑" panose="020B0503020204020204" pitchFamily="34" charset="-122"/>
              </a:rPr>
              <a:t>吸收能量</a:t>
            </a:r>
            <a:r>
              <a:rPr lang="zh-CN" altLang="en-US" sz="2800" kern="0" dirty="0" smtClean="0">
                <a:latin typeface="微软雅黑" panose="020B0503020204020204" pitchFamily="34" charset="-122"/>
              </a:rPr>
              <a:t>。</a:t>
            </a:r>
          </a:p>
          <a:p>
            <a:pPr eaLnBrk="1" hangingPunct="1">
              <a:lnSpc>
                <a:spcPct val="150000"/>
              </a:lnSpc>
              <a:buFont typeface="Wingdings" panose="05000000000000000000" pitchFamily="2" charset="2"/>
              <a:buChar char="Ø"/>
              <a:defRPr/>
            </a:pPr>
            <a:r>
              <a:rPr lang="zh-CN" altLang="en-US" sz="2800" kern="0" dirty="0" smtClean="0">
                <a:latin typeface="微软雅黑" panose="020B0503020204020204" pitchFamily="34" charset="-122"/>
              </a:rPr>
              <a:t>结合能</a:t>
            </a:r>
            <a:r>
              <a:rPr lang="zh-CN" altLang="en-US" sz="2800" kern="0" dirty="0" smtClean="0">
                <a:solidFill>
                  <a:srgbClr val="0000CC"/>
                </a:solidFill>
                <a:latin typeface="微软雅黑" panose="020B0503020204020204" pitchFamily="34" charset="-122"/>
              </a:rPr>
              <a:t>愈大</a:t>
            </a:r>
            <a:r>
              <a:rPr lang="zh-CN" altLang="en-US" sz="2800" kern="0" dirty="0" smtClean="0">
                <a:latin typeface="微软雅黑" panose="020B0503020204020204" pitchFamily="34" charset="-122"/>
              </a:rPr>
              <a:t>，形成的晶体</a:t>
            </a:r>
            <a:r>
              <a:rPr lang="zh-CN" altLang="en-US" sz="2800" kern="0" dirty="0" smtClean="0">
                <a:solidFill>
                  <a:srgbClr val="0000CC"/>
                </a:solidFill>
                <a:latin typeface="微软雅黑" panose="020B0503020204020204" pitchFamily="34" charset="-122"/>
              </a:rPr>
              <a:t>愈稳定</a:t>
            </a:r>
            <a:r>
              <a:rPr lang="zh-CN" altLang="en-US" sz="2800" kern="0" dirty="0" smtClean="0">
                <a:latin typeface="微软雅黑" panose="020B0503020204020204" pitchFamily="34" charset="-122"/>
              </a:rPr>
              <a:t>。</a:t>
            </a:r>
          </a:p>
          <a:p>
            <a:pPr eaLnBrk="1" hangingPunct="1">
              <a:lnSpc>
                <a:spcPct val="150000"/>
              </a:lnSpc>
              <a:buFont typeface="Wingdings" panose="05000000000000000000" pitchFamily="2" charset="2"/>
              <a:buChar char="Ø"/>
              <a:defRPr/>
            </a:pPr>
            <a:endParaRPr lang="en-US" altLang="zh-CN" sz="2800" kern="0" dirty="0" smtClean="0">
              <a:latin typeface="华文中宋" pitchFamily="2" charset="-122"/>
              <a:ea typeface="华文中宋" pitchFamily="2" charset="-122"/>
            </a:endParaRPr>
          </a:p>
        </p:txBody>
      </p:sp>
      <p:sp>
        <p:nvSpPr>
          <p:cNvPr id="3" name="标题 2"/>
          <p:cNvSpPr>
            <a:spLocks noGrp="1"/>
          </p:cNvSpPr>
          <p:nvPr>
            <p:ph type="title"/>
          </p:nvPr>
        </p:nvSpPr>
        <p:spPr/>
        <p:txBody>
          <a:bodyPr/>
          <a:lstStyle/>
          <a:p>
            <a:pPr>
              <a:defRPr/>
            </a:pPr>
            <a:r>
              <a:rPr kumimoji="1" lang="zh-CN" altLang="en-US" sz="3200" dirty="0" smtClean="0">
                <a:latin typeface="微软雅黑" panose="020B0503020204020204" pitchFamily="34" charset="-122"/>
              </a:rPr>
              <a:t> （</a:t>
            </a:r>
            <a:r>
              <a:rPr kumimoji="1" lang="en-US" altLang="zh-CN" sz="3200" dirty="0" smtClean="0">
                <a:latin typeface="微软雅黑" panose="020B0503020204020204" pitchFamily="34" charset="-122"/>
              </a:rPr>
              <a:t>1</a:t>
            </a:r>
            <a:r>
              <a:rPr kumimoji="1" lang="zh-CN" altLang="en-US" sz="3200" dirty="0" smtClean="0">
                <a:latin typeface="微软雅黑" panose="020B0503020204020204" pitchFamily="34" charset="-122"/>
              </a:rPr>
              <a:t>）</a:t>
            </a:r>
            <a:r>
              <a:rPr lang="zh-CN" altLang="en-US" dirty="0" smtClean="0"/>
              <a:t>晶体结合能的普遍定义</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457200" y="833438"/>
            <a:ext cx="8229600" cy="681037"/>
          </a:xfrm>
        </p:spPr>
        <p:txBody>
          <a:bodyPr/>
          <a:lstStyle/>
          <a:p>
            <a:pPr eaLnBrk="1" hangingPunct="1">
              <a:defRPr/>
            </a:pPr>
            <a:r>
              <a:rPr lang="zh-CN" altLang="en-US" spc="300" dirty="0" smtClean="0">
                <a:latin typeface="微软雅黑" panose="020B0503020204020204" pitchFamily="34" charset="-122"/>
              </a:rPr>
              <a:t>结合能</a:t>
            </a:r>
            <a:r>
              <a:rPr lang="en-US" altLang="zh-CN" spc="300" dirty="0" smtClean="0">
                <a:latin typeface="微软雅黑" panose="020B0503020204020204" pitchFamily="34" charset="-122"/>
              </a:rPr>
              <a:t>W</a:t>
            </a:r>
            <a:r>
              <a:rPr lang="zh-CN" altLang="en-US" spc="300" dirty="0" smtClean="0">
                <a:latin typeface="微软雅黑" panose="020B0503020204020204" pitchFamily="34" charset="-122"/>
              </a:rPr>
              <a:t>的数学描述</a:t>
            </a:r>
          </a:p>
        </p:txBody>
      </p:sp>
      <p:sp>
        <p:nvSpPr>
          <p:cNvPr id="33795" name="Text Box 3"/>
          <p:cNvSpPr txBox="1">
            <a:spLocks noChangeArrowheads="1"/>
          </p:cNvSpPr>
          <p:nvPr/>
        </p:nvSpPr>
        <p:spPr bwMode="auto">
          <a:xfrm>
            <a:off x="395288" y="1628775"/>
            <a:ext cx="8280400" cy="113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lnSpc>
                <a:spcPct val="150000"/>
              </a:lnSpc>
              <a:spcBef>
                <a:spcPct val="50000"/>
              </a:spcBef>
              <a:buFontTx/>
              <a:buNone/>
              <a:defRPr/>
            </a:pPr>
            <a:r>
              <a:rPr kumimoji="1" lang="zh-CN" altLang="en-US" sz="2400" dirty="0" smtClean="0">
                <a:solidFill>
                  <a:srgbClr val="800000"/>
                </a:solidFill>
                <a:effectLst>
                  <a:outerShdw blurRad="38100" dist="38100" dir="2700000" algn="tl">
                    <a:srgbClr val="000000">
                      <a:alpha val="43137"/>
                    </a:srgbClr>
                  </a:outerShdw>
                </a:effectLst>
                <a:latin typeface="微软雅黑" panose="020B0503020204020204" pitchFamily="34" charset="-122"/>
              </a:rPr>
              <a:t>定义：</a:t>
            </a:r>
            <a:r>
              <a:rPr kumimoji="1" lang="en-US" altLang="zh-CN" sz="2400" dirty="0" smtClean="0">
                <a:solidFill>
                  <a:srgbClr val="0000CC"/>
                </a:solidFill>
                <a:effectLst>
                  <a:outerShdw blurRad="38100" dist="38100" dir="2700000" algn="tl">
                    <a:srgbClr val="000000">
                      <a:alpha val="43137"/>
                    </a:srgbClr>
                  </a:outerShdw>
                </a:effectLst>
                <a:latin typeface="微软雅黑" panose="020B0503020204020204" pitchFamily="34" charset="-122"/>
              </a:rPr>
              <a:t>E</a:t>
            </a:r>
            <a:r>
              <a:rPr kumimoji="1" lang="en-US" altLang="zh-CN" sz="2400" baseline="-25000" dirty="0" smtClean="0">
                <a:solidFill>
                  <a:srgbClr val="0000CC"/>
                </a:solidFill>
                <a:effectLst>
                  <a:outerShdw blurRad="38100" dist="38100" dir="2700000" algn="tl">
                    <a:srgbClr val="000000">
                      <a:alpha val="43137"/>
                    </a:srgbClr>
                  </a:outerShdw>
                </a:effectLst>
                <a:latin typeface="微软雅黑" panose="020B0503020204020204" pitchFamily="34" charset="-122"/>
              </a:rPr>
              <a:t>0 </a:t>
            </a:r>
            <a:r>
              <a:rPr kumimoji="1" lang="en-US" altLang="zh-CN" sz="2400" baseline="-25000" dirty="0" smtClean="0">
                <a:effectLst>
                  <a:outerShdw blurRad="38100" dist="38100" dir="2700000" algn="tl">
                    <a:srgbClr val="000000">
                      <a:alpha val="43137"/>
                    </a:srgbClr>
                  </a:outerShdw>
                </a:effectLst>
                <a:latin typeface="微软雅黑" panose="020B0503020204020204" pitchFamily="34" charset="-122"/>
              </a:rPr>
              <a:t> </a:t>
            </a: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为晶体能量；</a:t>
            </a:r>
            <a:r>
              <a:rPr kumimoji="1" lang="en-US" altLang="zh-CN" sz="2400" dirty="0" smtClean="0">
                <a:solidFill>
                  <a:srgbClr val="0000CC"/>
                </a:solidFill>
                <a:effectLst>
                  <a:outerShdw blurRad="38100" dist="38100" dir="2700000" algn="tl">
                    <a:srgbClr val="000000">
                      <a:alpha val="43137"/>
                    </a:srgbClr>
                  </a:outerShdw>
                </a:effectLst>
                <a:latin typeface="微软雅黑" panose="020B0503020204020204" pitchFamily="34" charset="-122"/>
              </a:rPr>
              <a:t>E</a:t>
            </a:r>
            <a:r>
              <a:rPr kumimoji="1" lang="en-US" altLang="zh-CN" sz="2400" baseline="-25000" dirty="0" smtClean="0">
                <a:solidFill>
                  <a:srgbClr val="0000CC"/>
                </a:solidFill>
                <a:effectLst>
                  <a:outerShdw blurRad="38100" dist="38100" dir="2700000" algn="tl">
                    <a:srgbClr val="000000">
                      <a:alpha val="43137"/>
                    </a:srgbClr>
                  </a:outerShdw>
                </a:effectLst>
                <a:latin typeface="微软雅黑" panose="020B0503020204020204" pitchFamily="34" charset="-122"/>
              </a:rPr>
              <a:t>N </a:t>
            </a:r>
            <a:r>
              <a:rPr kumimoji="1" lang="en-US" altLang="zh-CN" sz="2400" baseline="-25000" dirty="0" smtClean="0">
                <a:effectLst>
                  <a:outerShdw blurRad="38100" dist="38100" dir="2700000" algn="tl">
                    <a:srgbClr val="000000">
                      <a:alpha val="43137"/>
                    </a:srgbClr>
                  </a:outerShdw>
                </a:effectLst>
                <a:latin typeface="微软雅黑" panose="020B0503020204020204" pitchFamily="34" charset="-122"/>
              </a:rPr>
              <a:t> </a:t>
            </a: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为组成该晶体的 </a:t>
            </a:r>
            <a:r>
              <a:rPr kumimoji="1" lang="en-US" altLang="zh-CN" sz="2400" dirty="0" smtClean="0">
                <a:solidFill>
                  <a:srgbClr val="0000CC"/>
                </a:solidFill>
                <a:effectLst>
                  <a:outerShdw blurRad="38100" dist="38100" dir="2700000" algn="tl">
                    <a:srgbClr val="000000">
                      <a:alpha val="43137"/>
                    </a:srgbClr>
                  </a:outerShdw>
                </a:effectLst>
                <a:latin typeface="微软雅黑" panose="020B0503020204020204" pitchFamily="34" charset="-122"/>
              </a:rPr>
              <a:t>N</a:t>
            </a:r>
            <a:r>
              <a:rPr kumimoji="1" lang="en-US" altLang="zh-CN" sz="2400" dirty="0" smtClean="0">
                <a:effectLst>
                  <a:outerShdw blurRad="38100" dist="38100" dir="2700000" algn="tl">
                    <a:srgbClr val="000000">
                      <a:alpha val="43137"/>
                    </a:srgbClr>
                  </a:outerShdw>
                </a:effectLst>
                <a:latin typeface="微软雅黑" panose="020B0503020204020204" pitchFamily="34" charset="-122"/>
              </a:rPr>
              <a:t> </a:t>
            </a: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个原子处于自由状态的总能量，则结合能 </a:t>
            </a:r>
            <a:r>
              <a:rPr kumimoji="1" lang="en-US" altLang="zh-CN" sz="2400" dirty="0" smtClean="0">
                <a:effectLst>
                  <a:outerShdw blurRad="38100" dist="38100" dir="2700000" algn="tl">
                    <a:srgbClr val="000000">
                      <a:alpha val="43137"/>
                    </a:srgbClr>
                  </a:outerShdw>
                </a:effectLst>
                <a:latin typeface="微软雅黑" panose="020B0503020204020204" pitchFamily="34" charset="-122"/>
              </a:rPr>
              <a:t>W </a:t>
            </a: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可表示为： </a:t>
            </a:r>
          </a:p>
        </p:txBody>
      </p:sp>
      <p:sp>
        <p:nvSpPr>
          <p:cNvPr id="33796" name="Text Box 5"/>
          <p:cNvSpPr txBox="1">
            <a:spLocks noChangeArrowheads="1"/>
          </p:cNvSpPr>
          <p:nvPr/>
        </p:nvSpPr>
        <p:spPr bwMode="auto">
          <a:xfrm>
            <a:off x="395288" y="4829175"/>
            <a:ext cx="8424862"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lnSpc>
                <a:spcPct val="150000"/>
              </a:lnSpc>
              <a:spcBef>
                <a:spcPct val="50000"/>
              </a:spcBef>
              <a:buFontTx/>
              <a:buNone/>
              <a:defRPr/>
            </a:pP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  （</a:t>
            </a:r>
            <a:r>
              <a:rPr kumimoji="1" lang="en-US" altLang="zh-CN" sz="2400" dirty="0" smtClean="0">
                <a:effectLst>
                  <a:outerShdw blurRad="38100" dist="38100" dir="2700000" algn="tl">
                    <a:srgbClr val="000000">
                      <a:alpha val="43137"/>
                    </a:srgbClr>
                  </a:outerShdw>
                </a:effectLst>
                <a:latin typeface="微软雅黑" panose="020B0503020204020204" pitchFamily="34" charset="-122"/>
              </a:rPr>
              <a:t>2</a:t>
            </a: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）若设</a:t>
            </a:r>
            <a:r>
              <a:rPr kumimoji="1" lang="en-US" altLang="zh-CN" sz="2400" dirty="0" smtClean="0">
                <a:effectLst>
                  <a:outerShdw blurRad="38100" dist="38100" dir="2700000" algn="tl">
                    <a:srgbClr val="000000">
                      <a:alpha val="43137"/>
                    </a:srgbClr>
                  </a:outerShdw>
                </a:effectLst>
                <a:latin typeface="微软雅黑" panose="020B0503020204020204" pitchFamily="34" charset="-122"/>
              </a:rPr>
              <a:t>N</a:t>
            </a: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个自由原子的总能量为零 </a:t>
            </a:r>
            <a:r>
              <a:rPr kumimoji="1" lang="en-US" altLang="zh-CN" sz="2400" dirty="0" smtClean="0">
                <a:effectLst>
                  <a:outerShdw blurRad="38100" dist="38100" dir="2700000" algn="tl">
                    <a:srgbClr val="000000">
                      <a:alpha val="43137"/>
                    </a:srgbClr>
                  </a:outerShdw>
                </a:effectLst>
                <a:latin typeface="微软雅黑" panose="020B0503020204020204" pitchFamily="34" charset="-122"/>
              </a:rPr>
              <a:t>( </a:t>
            </a: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即 </a:t>
            </a:r>
            <a:r>
              <a:rPr kumimoji="1" lang="en-US" altLang="zh-CN" sz="2400" dirty="0" smtClean="0">
                <a:solidFill>
                  <a:srgbClr val="0000CC"/>
                </a:solidFill>
                <a:effectLst>
                  <a:outerShdw blurRad="38100" dist="38100" dir="2700000" algn="tl">
                    <a:srgbClr val="000000">
                      <a:alpha val="43137"/>
                    </a:srgbClr>
                  </a:outerShdw>
                </a:effectLst>
                <a:latin typeface="微软雅黑" panose="020B0503020204020204" pitchFamily="34" charset="-122"/>
              </a:rPr>
              <a:t>E</a:t>
            </a:r>
            <a:r>
              <a:rPr kumimoji="1" lang="en-US" altLang="zh-CN" sz="2400" baseline="-25000" dirty="0" smtClean="0">
                <a:solidFill>
                  <a:srgbClr val="0000CC"/>
                </a:solidFill>
                <a:effectLst>
                  <a:outerShdw blurRad="38100" dist="38100" dir="2700000" algn="tl">
                    <a:srgbClr val="000000">
                      <a:alpha val="43137"/>
                    </a:srgbClr>
                  </a:outerShdw>
                </a:effectLst>
                <a:latin typeface="微软雅黑" panose="020B0503020204020204" pitchFamily="34" charset="-122"/>
              </a:rPr>
              <a:t>N</a:t>
            </a:r>
            <a:r>
              <a:rPr kumimoji="1" lang="en-US" altLang="zh-CN" sz="2400" dirty="0" smtClean="0">
                <a:solidFill>
                  <a:srgbClr val="0000CC"/>
                </a:solidFill>
                <a:effectLst>
                  <a:outerShdw blurRad="38100" dist="38100" dir="2700000" algn="tl">
                    <a:srgbClr val="000000">
                      <a:alpha val="43137"/>
                    </a:srgbClr>
                  </a:outerShdw>
                </a:effectLst>
                <a:latin typeface="微软雅黑" panose="020B0503020204020204" pitchFamily="34" charset="-122"/>
              </a:rPr>
              <a:t>=0</a:t>
            </a:r>
            <a:r>
              <a:rPr kumimoji="1" lang="en-US" altLang="zh-CN" sz="2400" dirty="0" smtClean="0">
                <a:effectLst>
                  <a:outerShdw blurRad="38100" dist="38100" dir="2700000" algn="tl">
                    <a:srgbClr val="000000">
                      <a:alpha val="43137"/>
                    </a:srgbClr>
                  </a:outerShdw>
                </a:effectLst>
                <a:latin typeface="微软雅黑" panose="020B0503020204020204" pitchFamily="34" charset="-122"/>
              </a:rPr>
              <a:t> )</a:t>
            </a: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，则组成晶体时能量恰为 </a:t>
            </a:r>
            <a:r>
              <a:rPr kumimoji="1" lang="en-US" altLang="zh-CN" sz="2400" dirty="0" smtClean="0">
                <a:solidFill>
                  <a:srgbClr val="0000CC"/>
                </a:solidFill>
                <a:effectLst>
                  <a:outerShdw blurRad="38100" dist="38100" dir="2700000" algn="tl">
                    <a:srgbClr val="000000">
                      <a:alpha val="43137"/>
                    </a:srgbClr>
                  </a:outerShdw>
                </a:effectLst>
                <a:latin typeface="微软雅黑" panose="020B0503020204020204" pitchFamily="34" charset="-122"/>
              </a:rPr>
              <a:t>-</a:t>
            </a:r>
            <a:r>
              <a:rPr kumimoji="1" lang="en-US" altLang="zh-CN" sz="2400" i="1" dirty="0" smtClean="0">
                <a:solidFill>
                  <a:srgbClr val="0000CC"/>
                </a:solidFill>
                <a:effectLst>
                  <a:outerShdw blurRad="38100" dist="38100" dir="2700000" algn="tl">
                    <a:srgbClr val="000000">
                      <a:alpha val="43137"/>
                    </a:srgbClr>
                  </a:outerShdw>
                </a:effectLst>
                <a:latin typeface="微软雅黑" panose="020B0503020204020204" pitchFamily="34" charset="-122"/>
              </a:rPr>
              <a:t>U</a:t>
            </a:r>
            <a:r>
              <a:rPr kumimoji="1" lang="en-US" altLang="zh-CN" sz="2400" dirty="0" smtClean="0">
                <a:solidFill>
                  <a:srgbClr val="0000CC"/>
                </a:solidFill>
                <a:effectLst>
                  <a:outerShdw blurRad="38100" dist="38100" dir="2700000" algn="tl">
                    <a:srgbClr val="000000">
                      <a:alpha val="43137"/>
                    </a:srgbClr>
                  </a:outerShdw>
                </a:effectLst>
                <a:latin typeface="微软雅黑" panose="020B0503020204020204" pitchFamily="34" charset="-122"/>
              </a:rPr>
              <a:t>(</a:t>
            </a:r>
            <a:r>
              <a:rPr kumimoji="1" lang="en-US" altLang="zh-CN" sz="2400" i="1" dirty="0" smtClean="0">
                <a:solidFill>
                  <a:srgbClr val="0000CC"/>
                </a:solidFill>
                <a:effectLst>
                  <a:outerShdw blurRad="38100" dist="38100" dir="2700000" algn="tl">
                    <a:srgbClr val="000000">
                      <a:alpha val="43137"/>
                    </a:srgbClr>
                  </a:outerShdw>
                </a:effectLst>
                <a:latin typeface="微软雅黑" panose="020B0503020204020204" pitchFamily="34" charset="-122"/>
              </a:rPr>
              <a:t>r</a:t>
            </a:r>
            <a:r>
              <a:rPr kumimoji="1" lang="en-US" altLang="zh-CN" sz="2400" i="1" baseline="-25000" dirty="0" smtClean="0">
                <a:solidFill>
                  <a:srgbClr val="0000CC"/>
                </a:solidFill>
                <a:effectLst>
                  <a:outerShdw blurRad="38100" dist="38100" dir="2700000" algn="tl">
                    <a:srgbClr val="000000">
                      <a:alpha val="43137"/>
                    </a:srgbClr>
                  </a:outerShdw>
                </a:effectLst>
                <a:latin typeface="微软雅黑" panose="020B0503020204020204" pitchFamily="34" charset="-122"/>
              </a:rPr>
              <a:t>0</a:t>
            </a:r>
            <a:r>
              <a:rPr kumimoji="1" lang="en-US" altLang="zh-CN" sz="2400" dirty="0" smtClean="0">
                <a:solidFill>
                  <a:srgbClr val="0000CC"/>
                </a:solidFill>
                <a:effectLst>
                  <a:outerShdw blurRad="38100" dist="38100" dir="2700000" algn="tl">
                    <a:srgbClr val="000000">
                      <a:alpha val="43137"/>
                    </a:srgbClr>
                  </a:outerShdw>
                </a:effectLst>
                <a:latin typeface="微软雅黑" panose="020B0503020204020204" pitchFamily="34" charset="-122"/>
              </a:rPr>
              <a:t>)</a:t>
            </a: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，故有：</a:t>
            </a:r>
          </a:p>
        </p:txBody>
      </p:sp>
      <p:sp>
        <p:nvSpPr>
          <p:cNvPr id="33797" name="Text Box 7"/>
          <p:cNvSpPr txBox="1">
            <a:spLocks noChangeArrowheads="1"/>
          </p:cNvSpPr>
          <p:nvPr/>
        </p:nvSpPr>
        <p:spPr bwMode="auto">
          <a:xfrm>
            <a:off x="395288" y="3633788"/>
            <a:ext cx="8424862"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algn="just" eaLnBrk="1" hangingPunct="1">
              <a:lnSpc>
                <a:spcPct val="150000"/>
              </a:lnSpc>
              <a:spcBef>
                <a:spcPct val="50000"/>
              </a:spcBef>
              <a:buFontTx/>
              <a:buNone/>
              <a:defRPr/>
            </a:pP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  （</a:t>
            </a:r>
            <a:r>
              <a:rPr kumimoji="1" lang="en-US" altLang="zh-CN" sz="2400" dirty="0" smtClean="0">
                <a:effectLst>
                  <a:outerShdw blurRad="38100" dist="38100" dir="2700000" algn="tl">
                    <a:srgbClr val="000000">
                      <a:alpha val="43137"/>
                    </a:srgbClr>
                  </a:outerShdw>
                </a:effectLst>
                <a:latin typeface="微软雅黑" panose="020B0503020204020204" pitchFamily="34" charset="-122"/>
              </a:rPr>
              <a:t>1</a:t>
            </a: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）晶体能量 </a:t>
            </a:r>
            <a:r>
              <a:rPr kumimoji="1" lang="en-US" altLang="zh-CN" sz="2400" dirty="0" smtClean="0">
                <a:solidFill>
                  <a:srgbClr val="0000CC"/>
                </a:solidFill>
                <a:effectLst>
                  <a:outerShdw blurRad="38100" dist="38100" dir="2700000" algn="tl">
                    <a:srgbClr val="000000">
                      <a:alpha val="43137"/>
                    </a:srgbClr>
                  </a:outerShdw>
                </a:effectLst>
                <a:latin typeface="微软雅黑" panose="020B0503020204020204" pitchFamily="34" charset="-122"/>
              </a:rPr>
              <a:t>E</a:t>
            </a:r>
            <a:r>
              <a:rPr kumimoji="1" lang="en-US" altLang="zh-CN" sz="2400" baseline="-25000" dirty="0" smtClean="0">
                <a:solidFill>
                  <a:srgbClr val="0000CC"/>
                </a:solidFill>
                <a:effectLst>
                  <a:outerShdw blurRad="38100" dist="38100" dir="2700000" algn="tl">
                    <a:srgbClr val="000000">
                      <a:alpha val="43137"/>
                    </a:srgbClr>
                  </a:outerShdw>
                </a:effectLst>
                <a:latin typeface="微软雅黑" panose="020B0503020204020204" pitchFamily="34" charset="-122"/>
              </a:rPr>
              <a:t>0</a:t>
            </a: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 等于组成固体的粒子的动能和势能的总和，</a:t>
            </a:r>
            <a:r>
              <a:rPr kumimoji="1" lang="zh-CN" altLang="en-US" sz="2400" dirty="0" smtClean="0">
                <a:solidFill>
                  <a:srgbClr val="800000"/>
                </a:solidFill>
                <a:effectLst>
                  <a:outerShdw blurRad="38100" dist="38100" dir="2700000" algn="tl">
                    <a:srgbClr val="000000">
                      <a:alpha val="43137"/>
                    </a:srgbClr>
                  </a:outerShdw>
                </a:effectLst>
                <a:latin typeface="微软雅黑" panose="020B0503020204020204" pitchFamily="34" charset="-122"/>
              </a:rPr>
              <a:t>在绝对零度下，忽略其动能</a:t>
            </a: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，则 </a:t>
            </a:r>
            <a:r>
              <a:rPr kumimoji="1" lang="en-US" altLang="zh-CN" sz="2400" dirty="0" smtClean="0">
                <a:solidFill>
                  <a:srgbClr val="0000CC"/>
                </a:solidFill>
                <a:effectLst>
                  <a:outerShdw blurRad="38100" dist="38100" dir="2700000" algn="tl">
                    <a:srgbClr val="000000">
                      <a:alpha val="43137"/>
                    </a:srgbClr>
                  </a:outerShdw>
                </a:effectLst>
                <a:latin typeface="微软雅黑" panose="020B0503020204020204" pitchFamily="34" charset="-122"/>
              </a:rPr>
              <a:t>E</a:t>
            </a:r>
            <a:r>
              <a:rPr kumimoji="1" lang="en-US" altLang="zh-CN" sz="2400" baseline="-25000" dirty="0" smtClean="0">
                <a:solidFill>
                  <a:srgbClr val="0000CC"/>
                </a:solidFill>
                <a:effectLst>
                  <a:outerShdw blurRad="38100" dist="38100" dir="2700000" algn="tl">
                    <a:srgbClr val="000000">
                      <a:alpha val="43137"/>
                    </a:srgbClr>
                  </a:outerShdw>
                </a:effectLst>
                <a:latin typeface="微软雅黑" panose="020B0503020204020204" pitchFamily="34" charset="-122"/>
              </a:rPr>
              <a:t>0</a:t>
            </a:r>
            <a:r>
              <a:rPr kumimoji="1" lang="en-US" altLang="zh-CN" sz="2400" baseline="-25000" dirty="0" smtClean="0">
                <a:effectLst>
                  <a:outerShdw blurRad="38100" dist="38100" dir="2700000" algn="tl">
                    <a:srgbClr val="000000">
                      <a:alpha val="43137"/>
                    </a:srgbClr>
                  </a:outerShdw>
                </a:effectLst>
                <a:latin typeface="微软雅黑" panose="020B0503020204020204" pitchFamily="34" charset="-122"/>
              </a:rPr>
              <a:t> </a:t>
            </a: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为晶体相互作用势能 </a:t>
            </a:r>
            <a:r>
              <a:rPr kumimoji="1" lang="en-US" altLang="zh-CN" sz="2400" dirty="0" smtClean="0">
                <a:solidFill>
                  <a:srgbClr val="0000CC"/>
                </a:solidFill>
                <a:effectLst>
                  <a:outerShdw blurRad="38100" dist="38100" dir="2700000" algn="tl">
                    <a:srgbClr val="000000">
                      <a:alpha val="43137"/>
                    </a:srgbClr>
                  </a:outerShdw>
                </a:effectLst>
                <a:latin typeface="微软雅黑" panose="020B0503020204020204" pitchFamily="34" charset="-122"/>
              </a:rPr>
              <a:t>U(r)</a:t>
            </a: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a:t>
            </a:r>
          </a:p>
        </p:txBody>
      </p:sp>
      <p:graphicFrame>
        <p:nvGraphicFramePr>
          <p:cNvPr id="30726" name="对象 3"/>
          <p:cNvGraphicFramePr>
            <a:graphicFrameLocks noChangeAspect="1"/>
          </p:cNvGraphicFramePr>
          <p:nvPr/>
        </p:nvGraphicFramePr>
        <p:xfrm>
          <a:off x="3225800" y="2908300"/>
          <a:ext cx="2692400" cy="520700"/>
        </p:xfrm>
        <a:graphic>
          <a:graphicData uri="http://schemas.openxmlformats.org/presentationml/2006/ole">
            <mc:AlternateContent xmlns:mc="http://schemas.openxmlformats.org/markup-compatibility/2006">
              <mc:Choice xmlns:v="urn:schemas-microsoft-com:vml" Requires="v">
                <p:oleObj spid="_x0000_s30742" name="公式" r:id="rId3" imgW="2692400" imgH="520700" progId="Equation.3">
                  <p:embed/>
                </p:oleObj>
              </mc:Choice>
              <mc:Fallback>
                <p:oleObj name="公式" r:id="rId3" imgW="2692400" imgH="520700"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5800" y="2908300"/>
                        <a:ext cx="26924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7" name="对象 4"/>
          <p:cNvGraphicFramePr>
            <a:graphicFrameLocks noChangeAspect="1"/>
          </p:cNvGraphicFramePr>
          <p:nvPr/>
        </p:nvGraphicFramePr>
        <p:xfrm>
          <a:off x="3419475" y="6186488"/>
          <a:ext cx="2184400" cy="482600"/>
        </p:xfrm>
        <a:graphic>
          <a:graphicData uri="http://schemas.openxmlformats.org/presentationml/2006/ole">
            <mc:AlternateContent xmlns:mc="http://schemas.openxmlformats.org/markup-compatibility/2006">
              <mc:Choice xmlns:v="urn:schemas-microsoft-com:vml" Requires="v">
                <p:oleObj spid="_x0000_s30743" name="公式" r:id="rId5" imgW="2184400" imgH="482600" progId="Equation.KSEE3">
                  <p:embed/>
                </p:oleObj>
              </mc:Choice>
              <mc:Fallback>
                <p:oleObj name="公式" r:id="rId5" imgW="2184400" imgH="482600" progId="Equation.KSEE3">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6186488"/>
                        <a:ext cx="2184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p:txBody>
          <a:bodyPr/>
          <a:lstStyle/>
          <a:p>
            <a:pPr eaLnBrk="1" hangingPunct="1">
              <a:defRPr/>
            </a:pPr>
            <a:r>
              <a:rPr lang="zh-CN" altLang="en-US" dirty="0">
                <a:latin typeface="微软雅黑" panose="020B0503020204020204" pitchFamily="34" charset="-122"/>
              </a:rPr>
              <a:t>相互作用势</a:t>
            </a:r>
            <a:r>
              <a:rPr lang="zh-CN" altLang="en-US" dirty="0" smtClean="0">
                <a:latin typeface="微软雅黑" panose="020B0503020204020204" pitchFamily="34" charset="-122"/>
              </a:rPr>
              <a:t>计算</a:t>
            </a:r>
          </a:p>
        </p:txBody>
      </p:sp>
      <p:sp>
        <p:nvSpPr>
          <p:cNvPr id="13" name="Text Box 3"/>
          <p:cNvSpPr txBox="1">
            <a:spLocks noChangeArrowheads="1"/>
          </p:cNvSpPr>
          <p:nvPr/>
        </p:nvSpPr>
        <p:spPr bwMode="auto">
          <a:xfrm>
            <a:off x="755650" y="1736725"/>
            <a:ext cx="81629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50000"/>
              </a:lnSpc>
              <a:spcBef>
                <a:spcPct val="50000"/>
              </a:spcBef>
              <a:buFontTx/>
              <a:buNone/>
              <a:defRPr/>
            </a:pP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设  </a:t>
            </a:r>
            <a:r>
              <a:rPr kumimoji="1" lang="en-US" altLang="zh-CN" sz="2400" i="1" dirty="0" smtClean="0">
                <a:effectLst>
                  <a:outerShdw blurRad="38100" dist="38100" dir="2700000" algn="tl">
                    <a:srgbClr val="000000">
                      <a:alpha val="43137"/>
                    </a:srgbClr>
                  </a:outerShdw>
                </a:effectLst>
                <a:latin typeface="微软雅黑" panose="020B0503020204020204" pitchFamily="34" charset="-122"/>
              </a:rPr>
              <a:t>u</a:t>
            </a:r>
            <a:r>
              <a:rPr kumimoji="1" lang="en-US" altLang="zh-CN" sz="2400" dirty="0" smtClean="0">
                <a:effectLst>
                  <a:outerShdw blurRad="38100" dist="38100" dir="2700000" algn="tl">
                    <a:srgbClr val="000000">
                      <a:alpha val="43137"/>
                    </a:srgbClr>
                  </a:outerShdw>
                </a:effectLst>
                <a:latin typeface="微软雅黑" panose="020B0503020204020204" pitchFamily="34" charset="-122"/>
              </a:rPr>
              <a:t>(</a:t>
            </a:r>
            <a:r>
              <a:rPr kumimoji="1" lang="en-US" altLang="zh-CN" sz="2400" i="1" dirty="0" err="1" smtClean="0">
                <a:effectLst>
                  <a:outerShdw blurRad="38100" dist="38100" dir="2700000" algn="tl">
                    <a:srgbClr val="000000">
                      <a:alpha val="43137"/>
                    </a:srgbClr>
                  </a:outerShdw>
                </a:effectLst>
                <a:latin typeface="微软雅黑" panose="020B0503020204020204" pitchFamily="34" charset="-122"/>
              </a:rPr>
              <a:t>r</a:t>
            </a:r>
            <a:r>
              <a:rPr kumimoji="1" lang="en-US" altLang="zh-CN" sz="2400" i="1" baseline="-25000" dirty="0" err="1" smtClean="0">
                <a:effectLst>
                  <a:outerShdw blurRad="38100" dist="38100" dir="2700000" algn="tl">
                    <a:srgbClr val="000000">
                      <a:alpha val="43137"/>
                    </a:srgbClr>
                  </a:outerShdw>
                </a:effectLst>
                <a:latin typeface="微软雅黑" panose="020B0503020204020204" pitchFamily="34" charset="-122"/>
              </a:rPr>
              <a:t>ij</a:t>
            </a:r>
            <a:r>
              <a:rPr kumimoji="1" lang="en-US" altLang="zh-CN" sz="2400" dirty="0" smtClean="0">
                <a:effectLst>
                  <a:outerShdw blurRad="38100" dist="38100" dir="2700000" algn="tl">
                    <a:srgbClr val="000000">
                      <a:alpha val="43137"/>
                    </a:srgbClr>
                  </a:outerShdw>
                </a:effectLst>
                <a:latin typeface="微软雅黑" panose="020B0503020204020204" pitchFamily="34" charset="-122"/>
              </a:rPr>
              <a:t>)  </a:t>
            </a: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是晶体中两原子 </a:t>
            </a:r>
            <a:r>
              <a:rPr kumimoji="1" lang="en-US" altLang="zh-CN" sz="2400" dirty="0" err="1" smtClean="0">
                <a:effectLst>
                  <a:outerShdw blurRad="38100" dist="38100" dir="2700000" algn="tl">
                    <a:srgbClr val="000000">
                      <a:alpha val="43137"/>
                    </a:srgbClr>
                  </a:outerShdw>
                </a:effectLst>
                <a:latin typeface="微软雅黑" panose="020B0503020204020204" pitchFamily="34" charset="-122"/>
              </a:rPr>
              <a:t>i</a:t>
            </a:r>
            <a:r>
              <a:rPr kumimoji="1" lang="en-US" altLang="zh-CN" sz="2400" dirty="0" smtClean="0">
                <a:effectLst>
                  <a:outerShdw blurRad="38100" dist="38100" dir="2700000" algn="tl">
                    <a:srgbClr val="000000">
                      <a:alpha val="43137"/>
                    </a:srgbClr>
                  </a:outerShdw>
                </a:effectLst>
                <a:latin typeface="微软雅黑" panose="020B0503020204020204" pitchFamily="34" charset="-122"/>
              </a:rPr>
              <a:t> </a:t>
            </a: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和 </a:t>
            </a:r>
            <a:r>
              <a:rPr kumimoji="1" lang="en-US" altLang="zh-CN" sz="2400" dirty="0" smtClean="0">
                <a:effectLst>
                  <a:outerShdw blurRad="38100" dist="38100" dir="2700000" algn="tl">
                    <a:srgbClr val="000000">
                      <a:alpha val="43137"/>
                    </a:srgbClr>
                  </a:outerShdw>
                </a:effectLst>
                <a:latin typeface="微软雅黑" panose="020B0503020204020204" pitchFamily="34" charset="-122"/>
              </a:rPr>
              <a:t>j </a:t>
            </a: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的相互作用势，则第 </a:t>
            </a:r>
            <a:r>
              <a:rPr kumimoji="1" lang="en-US" altLang="zh-CN" sz="2400" dirty="0" err="1" smtClean="0">
                <a:effectLst>
                  <a:outerShdw blurRad="38100" dist="38100" dir="2700000" algn="tl">
                    <a:srgbClr val="000000">
                      <a:alpha val="43137"/>
                    </a:srgbClr>
                  </a:outerShdw>
                </a:effectLst>
                <a:latin typeface="微软雅黑" panose="020B0503020204020204" pitchFamily="34" charset="-122"/>
              </a:rPr>
              <a:t>i</a:t>
            </a:r>
            <a:r>
              <a:rPr kumimoji="1" lang="en-US" altLang="zh-CN" sz="2400" dirty="0" smtClean="0">
                <a:effectLst>
                  <a:outerShdw blurRad="38100" dist="38100" dir="2700000" algn="tl">
                    <a:srgbClr val="000000">
                      <a:alpha val="43137"/>
                    </a:srgbClr>
                  </a:outerShdw>
                </a:effectLst>
                <a:latin typeface="微软雅黑" panose="020B0503020204020204" pitchFamily="34" charset="-122"/>
              </a:rPr>
              <a:t> </a:t>
            </a: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个原子与其他所有原子的相互作用势能为：</a:t>
            </a:r>
          </a:p>
        </p:txBody>
      </p:sp>
      <p:graphicFrame>
        <p:nvGraphicFramePr>
          <p:cNvPr id="31748" name="Object 4"/>
          <p:cNvGraphicFramePr>
            <a:graphicFrameLocks noChangeAspect="1"/>
          </p:cNvGraphicFramePr>
          <p:nvPr/>
        </p:nvGraphicFramePr>
        <p:xfrm>
          <a:off x="1174750" y="2952750"/>
          <a:ext cx="3030538" cy="1055688"/>
        </p:xfrm>
        <a:graphic>
          <a:graphicData uri="http://schemas.openxmlformats.org/presentationml/2006/ole">
            <mc:AlternateContent xmlns:mc="http://schemas.openxmlformats.org/markup-compatibility/2006">
              <mc:Choice xmlns:v="urn:schemas-microsoft-com:vml" Requires="v">
                <p:oleObj spid="_x0000_s31775" name="公式" r:id="rId3" imgW="1637589" imgH="571252" progId="Equation.3">
                  <p:embed/>
                </p:oleObj>
              </mc:Choice>
              <mc:Fallback>
                <p:oleObj name="公式" r:id="rId3" imgW="1637589" imgH="57125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4750" y="2952750"/>
                        <a:ext cx="3030538"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49" name="Object 5"/>
          <p:cNvGraphicFramePr>
            <a:graphicFrameLocks noChangeAspect="1"/>
          </p:cNvGraphicFramePr>
          <p:nvPr/>
        </p:nvGraphicFramePr>
        <p:xfrm>
          <a:off x="4113213" y="3284538"/>
          <a:ext cx="4805362" cy="460375"/>
        </p:xfrm>
        <a:graphic>
          <a:graphicData uri="http://schemas.openxmlformats.org/presentationml/2006/ole">
            <mc:AlternateContent xmlns:mc="http://schemas.openxmlformats.org/markup-compatibility/2006">
              <mc:Choice xmlns:v="urn:schemas-microsoft-com:vml" Requires="v">
                <p:oleObj spid="_x0000_s31776" name="公式" r:id="rId5" imgW="3327400" imgH="317500" progId="Equation.3">
                  <p:embed/>
                </p:oleObj>
              </mc:Choice>
              <mc:Fallback>
                <p:oleObj name="公式" r:id="rId5" imgW="3327400" imgH="317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3213" y="3284538"/>
                        <a:ext cx="4805362"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0" name="Object 6"/>
          <p:cNvGraphicFramePr>
            <a:graphicFrameLocks noChangeAspect="1"/>
          </p:cNvGraphicFramePr>
          <p:nvPr/>
        </p:nvGraphicFramePr>
        <p:xfrm>
          <a:off x="4067175" y="4130675"/>
          <a:ext cx="4148138" cy="990600"/>
        </p:xfrm>
        <a:graphic>
          <a:graphicData uri="http://schemas.openxmlformats.org/presentationml/2006/ole">
            <mc:AlternateContent xmlns:mc="http://schemas.openxmlformats.org/markup-compatibility/2006">
              <mc:Choice xmlns:v="urn:schemas-microsoft-com:vml" Requires="v">
                <p:oleObj spid="_x0000_s31777" name="公式" r:id="rId7" imgW="1917700" imgH="457200" progId="Equation.3">
                  <p:embed/>
                </p:oleObj>
              </mc:Choice>
              <mc:Fallback>
                <p:oleObj name="公式" r:id="rId7" imgW="1917700" imgH="457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7175" y="4130675"/>
                        <a:ext cx="4148138"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Text Box 7"/>
          <p:cNvSpPr txBox="1">
            <a:spLocks noChangeArrowheads="1"/>
          </p:cNvSpPr>
          <p:nvPr/>
        </p:nvSpPr>
        <p:spPr bwMode="auto">
          <a:xfrm>
            <a:off x="900113" y="4365625"/>
            <a:ext cx="274320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50000"/>
              </a:lnSpc>
              <a:spcBef>
                <a:spcPct val="50000"/>
              </a:spcBef>
              <a:buFontTx/>
              <a:buNone/>
              <a:defRPr/>
            </a:pP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总的相互作用势能：</a:t>
            </a:r>
          </a:p>
        </p:txBody>
      </p:sp>
      <p:sp>
        <p:nvSpPr>
          <p:cNvPr id="33800" name="Text Box 8"/>
          <p:cNvSpPr txBox="1">
            <a:spLocks noChangeArrowheads="1"/>
          </p:cNvSpPr>
          <p:nvPr/>
        </p:nvSpPr>
        <p:spPr bwMode="auto">
          <a:xfrm>
            <a:off x="900113" y="5181600"/>
            <a:ext cx="5221287"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50000"/>
              </a:lnSpc>
              <a:spcBef>
                <a:spcPct val="50000"/>
              </a:spcBef>
              <a:buFontTx/>
              <a:buNone/>
              <a:defRPr/>
            </a:pPr>
            <a:r>
              <a:rPr kumimoji="1" lang="zh-CN" altLang="en-US" sz="2400" dirty="0" smtClean="0">
                <a:effectLst>
                  <a:outerShdw blurRad="38100" dist="38100" dir="2700000" algn="tl">
                    <a:srgbClr val="000000">
                      <a:alpha val="43137"/>
                    </a:srgbClr>
                  </a:outerShdw>
                </a:effectLst>
                <a:latin typeface="微软雅黑" panose="020B0503020204020204" pitchFamily="34" charset="-122"/>
              </a:rPr>
              <a:t>总的相互作用势能与结合能的关系：</a:t>
            </a:r>
          </a:p>
        </p:txBody>
      </p:sp>
      <p:sp>
        <p:nvSpPr>
          <p:cNvPr id="19" name="Rectangle 9"/>
          <p:cNvSpPr>
            <a:spLocks noChangeArrowheads="1"/>
          </p:cNvSpPr>
          <p:nvPr/>
        </p:nvSpPr>
        <p:spPr bwMode="auto">
          <a:xfrm>
            <a:off x="6443663" y="5210175"/>
            <a:ext cx="1855787"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600" b="1">
                <a:solidFill>
                  <a:schemeClr val="tx1"/>
                </a:solidFill>
                <a:latin typeface="Arial Black" panose="020B0A04020102020204" pitchFamily="34" charset="0"/>
                <a:ea typeface="微软雅黑" panose="020B0503020204020204" pitchFamily="34" charset="-122"/>
              </a:defRPr>
            </a:lvl1pPr>
            <a:lvl2pPr marL="742950" indent="-285750">
              <a:spcBef>
                <a:spcPct val="20000"/>
              </a:spcBef>
              <a:buChar char="–"/>
              <a:defRPr sz="2500" b="1">
                <a:solidFill>
                  <a:schemeClr val="tx1"/>
                </a:solidFill>
                <a:latin typeface="Arial Black" panose="020B0A04020102020204" pitchFamily="34" charset="0"/>
                <a:ea typeface="微软雅黑" panose="020B0503020204020204" pitchFamily="34" charset="-122"/>
              </a:defRPr>
            </a:lvl2pPr>
            <a:lvl3pPr marL="1143000" indent="-228600">
              <a:spcBef>
                <a:spcPct val="20000"/>
              </a:spcBef>
              <a:buChar char="•"/>
              <a:defRPr sz="2400" b="1">
                <a:solidFill>
                  <a:schemeClr val="tx1"/>
                </a:solidFill>
                <a:latin typeface="Arial Black" panose="020B0A04020102020204" pitchFamily="34" charset="0"/>
                <a:ea typeface="微软雅黑" panose="020B0503020204020204" pitchFamily="34" charset="-122"/>
              </a:defRPr>
            </a:lvl3pPr>
            <a:lvl4pPr marL="1600200" indent="-228600">
              <a:spcBef>
                <a:spcPct val="20000"/>
              </a:spcBef>
              <a:buChar char="–"/>
              <a:defRPr sz="2300" b="1">
                <a:solidFill>
                  <a:schemeClr val="tx1"/>
                </a:solidFill>
                <a:latin typeface="Arial Black" panose="020B0A04020102020204" pitchFamily="34" charset="0"/>
                <a:ea typeface="微软雅黑" panose="020B0503020204020204" pitchFamily="34" charset="-122"/>
              </a:defRPr>
            </a:lvl4pPr>
            <a:lvl5pPr marL="2057400" indent="-228600">
              <a:spcBef>
                <a:spcPct val="20000"/>
              </a:spcBef>
              <a:buChar char="»"/>
              <a:defRPr sz="2200" b="1">
                <a:solidFill>
                  <a:schemeClr val="tx1"/>
                </a:solidFill>
                <a:latin typeface="Arial Black" panose="020B0A040201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200" b="1">
                <a:solidFill>
                  <a:schemeClr val="tx1"/>
                </a:solidFill>
                <a:latin typeface="Arial Black" panose="020B0A04020102020204" pitchFamily="34" charset="0"/>
                <a:ea typeface="微软雅黑" panose="020B0503020204020204" pitchFamily="34" charset="-122"/>
              </a:defRPr>
            </a:lvl9pPr>
          </a:lstStyle>
          <a:p>
            <a:pPr eaLnBrk="1" hangingPunct="1">
              <a:lnSpc>
                <a:spcPct val="150000"/>
              </a:lnSpc>
              <a:spcBef>
                <a:spcPct val="0"/>
              </a:spcBef>
              <a:buFontTx/>
              <a:buNone/>
              <a:defRPr/>
            </a:pPr>
            <a:r>
              <a:rPr kumimoji="1" lang="en-US" altLang="zh-CN" sz="2400" i="1" smtClean="0">
                <a:effectLst>
                  <a:outerShdw blurRad="38100" dist="38100" dir="2700000" algn="tl">
                    <a:srgbClr val="000000">
                      <a:alpha val="43137"/>
                    </a:srgbClr>
                  </a:outerShdw>
                </a:effectLst>
                <a:latin typeface="微软雅黑" panose="020B0503020204020204" pitchFamily="34" charset="-122"/>
              </a:rPr>
              <a:t>W=-U(r</a:t>
            </a:r>
            <a:r>
              <a:rPr kumimoji="1" lang="en-US" altLang="zh-CN" sz="2400" i="1" baseline="-25000" smtClean="0">
                <a:effectLst>
                  <a:outerShdw blurRad="38100" dist="38100" dir="2700000" algn="tl">
                    <a:srgbClr val="000000">
                      <a:alpha val="43137"/>
                    </a:srgbClr>
                  </a:outerShdw>
                </a:effectLst>
                <a:latin typeface="微软雅黑" panose="020B0503020204020204" pitchFamily="34" charset="-122"/>
              </a:rPr>
              <a:t>0</a:t>
            </a:r>
            <a:r>
              <a:rPr kumimoji="1" lang="en-US" altLang="zh-CN" sz="2400" i="1" smtClean="0">
                <a:effectLst>
                  <a:outerShdw blurRad="38100" dist="38100" dir="2700000" algn="tl">
                    <a:srgbClr val="000000">
                      <a:alpha val="43137"/>
                    </a:srgbClr>
                  </a:outerShdw>
                </a:effectLst>
                <a:latin typeface="微软雅黑" panose="020B0503020204020204" pitchFamily="34" charset="-122"/>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alloons">
  <a:themeElements>
    <a:clrScheme name="">
      <a:dk1>
        <a:srgbClr val="000000"/>
      </a:dk1>
      <a:lt1>
        <a:srgbClr val="FFFFFF"/>
      </a:lt1>
      <a:dk2>
        <a:srgbClr val="006666"/>
      </a:dk2>
      <a:lt2>
        <a:srgbClr val="FFFFCC"/>
      </a:lt2>
      <a:accent1>
        <a:srgbClr val="EDFAD2"/>
      </a:accent1>
      <a:accent2>
        <a:srgbClr val="EBF7FF"/>
      </a:accent2>
      <a:accent3>
        <a:srgbClr val="FFFFFF"/>
      </a:accent3>
      <a:accent4>
        <a:srgbClr val="000000"/>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rgbClr val="1C1C1C"/>
            </a:solidFill>
            <a:effectLst/>
            <a:latin typeface="Times New Roman" pitchFamily="18" charset="0"/>
            <a:ea typeface="宋体" pitchFamily="2" charset="-122"/>
          </a:defRPr>
        </a:defPPr>
      </a:lstStyle>
    </a:lnDef>
    <a:txDef>
      <a:spPr>
        <a:noFill/>
      </a:spPr>
      <a:bodyPr wrap="none" rtlCol="0">
        <a:spAutoFit/>
      </a:bodyPr>
      <a:lstStyle>
        <a:defPPr>
          <a:defRPr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defPPr>
      </a:lstStyle>
    </a:tx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4683</TotalTime>
  <Words>1413</Words>
  <Application>Microsoft Office PowerPoint</Application>
  <PresentationFormat>全屏显示(4:3)</PresentationFormat>
  <Paragraphs>247</Paragraphs>
  <Slides>24</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24</vt:i4>
      </vt:variant>
    </vt:vector>
  </HeadingPairs>
  <TitlesOfParts>
    <vt:vector size="38" baseType="lpstr">
      <vt:lpstr>华文新魏</vt:lpstr>
      <vt:lpstr>华文中宋</vt:lpstr>
      <vt:lpstr>楷体_GB2312</vt:lpstr>
      <vt:lpstr>宋体</vt:lpstr>
      <vt:lpstr>微软雅黑</vt:lpstr>
      <vt:lpstr>Arial Black</vt:lpstr>
      <vt:lpstr>Symbol</vt:lpstr>
      <vt:lpstr>Times New Roman</vt:lpstr>
      <vt:lpstr>Verdana</vt:lpstr>
      <vt:lpstr>Wingdings</vt:lpstr>
      <vt:lpstr>1_Balloons</vt:lpstr>
      <vt:lpstr>公式</vt:lpstr>
      <vt:lpstr>Equation</vt:lpstr>
      <vt:lpstr>MathType 6.0 Equation</vt:lpstr>
      <vt:lpstr>PowerPoint 演示文稿</vt:lpstr>
      <vt:lpstr>主要内容</vt:lpstr>
      <vt:lpstr>元素周期表</vt:lpstr>
      <vt:lpstr>常见的离子晶体</vt:lpstr>
      <vt:lpstr>离子晶体的结合能</vt:lpstr>
      <vt:lpstr>晶体相互作用势能曲线</vt:lpstr>
      <vt:lpstr> （1）晶体结合能的普遍定义</vt:lpstr>
      <vt:lpstr>结合能W的数学描述</vt:lpstr>
      <vt:lpstr>相互作用势计算</vt:lpstr>
      <vt:lpstr>离子晶体相互作用势能 u(rij)</vt:lpstr>
      <vt:lpstr>第 i 个与第 j 个离子之间相互作用势能</vt:lpstr>
      <vt:lpstr>电荷为 +q 和 -q 的N个离子对体系</vt:lpstr>
      <vt:lpstr>离子晶体总相互作用能</vt:lpstr>
      <vt:lpstr>PowerPoint 演示文稿</vt:lpstr>
      <vt:lpstr>PowerPoint 演示文稿</vt:lpstr>
      <vt:lpstr>PowerPoint 演示文稿</vt:lpstr>
      <vt:lpstr>第二种选法 : 选取较大的中性离子组KLMN</vt:lpstr>
      <vt:lpstr>选取更大的中性离子组</vt:lpstr>
      <vt:lpstr>例二、计算NaCl的α=？</vt:lpstr>
      <vt:lpstr>(ⅱ)B和n的确定</vt:lpstr>
      <vt:lpstr>NaCl（2N个离子体系）结构的K，n，B关系</vt:lpstr>
      <vt:lpstr>N个离子对体系的结合能W(NaCl)</vt:lpstr>
      <vt:lpstr>PowerPoint 演示文稿</vt:lpstr>
      <vt:lpstr>PowerPoint 演示文稿</vt:lpstr>
    </vt:vector>
  </TitlesOfParts>
  <Company>南京建筑工程学院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祝云峰</dc:creator>
  <cp:lastModifiedBy>Think</cp:lastModifiedBy>
  <cp:revision>351</cp:revision>
  <dcterms:created xsi:type="dcterms:W3CDTF">2001-03-15T01:39:43Z</dcterms:created>
  <dcterms:modified xsi:type="dcterms:W3CDTF">2018-10-15T01:46:13Z</dcterms:modified>
</cp:coreProperties>
</file>