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2" r:id="rId6"/>
    <p:sldId id="263" r:id="rId7"/>
    <p:sldId id="264" r:id="rId8"/>
    <p:sldId id="284" r:id="rId9"/>
    <p:sldId id="267" r:id="rId10"/>
    <p:sldId id="268" r:id="rId11"/>
    <p:sldId id="269" r:id="rId12"/>
    <p:sldId id="274" r:id="rId13"/>
    <p:sldId id="275" r:id="rId14"/>
    <p:sldId id="276" r:id="rId15"/>
    <p:sldId id="277" r:id="rId16"/>
    <p:sldId id="278" r:id="rId17"/>
    <p:sldId id="279" r:id="rId18"/>
    <p:sldId id="281" r:id="rId19"/>
    <p:sldId id="282" r:id="rId20"/>
    <p:sldId id="283"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1" d="100"/>
          <a:sy n="101" d="100"/>
        </p:scale>
        <p:origin x="-26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5" Type="http://schemas.openxmlformats.org/officeDocument/2006/relationships/image" Target="../media/image38.wmf"/><Relationship Id="rId4" Type="http://schemas.openxmlformats.org/officeDocument/2006/relationships/image" Target="../media/image37.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 Id="rId4" Type="http://schemas.openxmlformats.org/officeDocument/2006/relationships/image" Target="../media/image42.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4" Type="http://schemas.openxmlformats.org/officeDocument/2006/relationships/image" Target="../media/image27.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981200"/>
            <a:ext cx="7772400" cy="1876428"/>
          </a:xfrm>
        </p:spPr>
        <p:txBody>
          <a:bodyPr anchor="b">
            <a:sp3d contourW="8890">
              <a:contourClr>
                <a:schemeClr val="accent3">
                  <a:shade val="55000"/>
                </a:schemeClr>
              </a:contourClr>
            </a:sp3d>
          </a:bodyPr>
          <a:lstStyle>
            <a:lvl1pPr algn="ctr">
              <a:defRPr sz="4400" dirty="0">
                <a:ln w="15875" cmpd="sng">
                  <a:solidFill>
                    <a:srgbClr val="FFFFFF"/>
                  </a:solidFill>
                  <a:prstDash val="solid"/>
                </a:ln>
                <a:solidFill>
                  <a:srgbClr val="FFFFFF"/>
                </a:solidFill>
                <a:effectLst>
                  <a:outerShdw blurRad="31750" dir="3600000" algn="tl" rotWithShape="0">
                    <a:srgbClr val="000000">
                      <a:alpha val="60000"/>
                    </a:srgbClr>
                  </a:outerShdw>
                </a:effectLst>
              </a:defRPr>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371600" y="3857628"/>
            <a:ext cx="6400800" cy="1753200"/>
          </a:xfrm>
        </p:spPr>
        <p:txBody>
          <a:bodyPr/>
          <a:lstStyle>
            <a:lvl1pPr marL="0" indent="0" algn="ctr">
              <a:buNone/>
              <a:defRPr sz="2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B233BCF6-CEAE-4E85-8E8B-867A2D3521CC}" type="datetimeFigureOut">
              <a:rPr lang="zh-CN" altLang="en-US" smtClean="0"/>
              <a:t>2016/12/1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373041B-3706-4E22-97B3-45812E5FEB8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B233BCF6-CEAE-4E85-8E8B-867A2D3521CC}" type="datetimeFigureOut">
              <a:rPr lang="zh-CN" altLang="en-US" smtClean="0"/>
              <a:t>2016/12/1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373041B-3706-4E22-97B3-45812E5FEB8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86644" y="274640"/>
            <a:ext cx="1400156" cy="5851525"/>
          </a:xfrm>
        </p:spPr>
        <p:txBody>
          <a:bodyPr vert="eaVert"/>
          <a:lstStyle>
            <a:lvl1pPr>
              <a:defRPr lang="zh-CN" altLang="en-US" dirty="0">
                <a:ln w="15875" cmpd="sng">
                  <a:solidFill>
                    <a:srgbClr val="FFFFFF"/>
                  </a:solidFill>
                  <a:prstDash val="solid"/>
                </a:ln>
                <a:solidFill>
                  <a:srgbClr val="FFFFFF"/>
                </a:solidFill>
                <a:effectLst>
                  <a:outerShdw blurRad="31750" dir="3600000" algn="tl" rotWithShape="0">
                    <a:srgbClr val="000000">
                      <a:alpha val="60000"/>
                    </a:srgbClr>
                  </a:outerShdw>
                </a:effectLst>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0"/>
            <a:ext cx="6829444"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B233BCF6-CEAE-4E85-8E8B-867A2D3521CC}" type="datetimeFigureOut">
              <a:rPr lang="zh-CN" altLang="en-US" smtClean="0"/>
              <a:t>2016/12/1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373041B-3706-4E22-97B3-45812E5FEB8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B233BCF6-CEAE-4E85-8E8B-867A2D3521CC}" type="datetimeFigureOut">
              <a:rPr lang="zh-CN" altLang="en-US" smtClean="0"/>
              <a:t>2016/12/1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373041B-3706-4E22-97B3-45812E5FEB8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3854150"/>
            <a:ext cx="7772400" cy="1860850"/>
          </a:xfrm>
        </p:spPr>
        <p:txBody>
          <a:bodyPr anchor="t"/>
          <a:lstStyle>
            <a:lvl1pPr algn="l">
              <a:defRPr sz="4400" b="1"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800" y="2356428"/>
            <a:ext cx="7772400" cy="1501200"/>
          </a:xfrm>
        </p:spPr>
        <p:txBody>
          <a:bodyPr anchor="b"/>
          <a:lstStyle>
            <a:lvl1pPr marL="0" indent="0" algn="l">
              <a:buNone/>
              <a:defRPr sz="2000">
                <a:solidFill>
                  <a:schemeClr val="tx2"/>
                </a:solidFill>
              </a:defRPr>
            </a:lvl1pPr>
            <a:lvl2pPr marL="457200" indent="0" algn="l">
              <a:buNone/>
              <a:defRPr sz="1800">
                <a:solidFill>
                  <a:schemeClr val="tx2"/>
                </a:solidFill>
              </a:defRPr>
            </a:lvl2pPr>
            <a:lvl3pPr marL="914400" indent="0" algn="l">
              <a:buNone/>
              <a:defRPr sz="1600">
                <a:solidFill>
                  <a:schemeClr val="tx2"/>
                </a:solidFill>
              </a:defRPr>
            </a:lvl3pPr>
            <a:lvl4pPr marL="1371600" indent="0" algn="l">
              <a:buNone/>
              <a:defRPr sz="1400">
                <a:solidFill>
                  <a:schemeClr val="tx2"/>
                </a:solidFill>
              </a:defRPr>
            </a:lvl4pPr>
            <a:lvl5pPr marL="1828800" indent="0" algn="l">
              <a:buNone/>
              <a:defRPr sz="1400">
                <a:solidFill>
                  <a:schemeClr val="tx2"/>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B233BCF6-CEAE-4E85-8E8B-867A2D3521CC}" type="datetimeFigureOut">
              <a:rPr lang="zh-CN" altLang="en-US" smtClean="0"/>
              <a:t>2016/12/1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373041B-3706-4E22-97B3-45812E5FEB86}"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B233BCF6-CEAE-4E85-8E8B-867A2D3521CC}" type="datetimeFigureOut">
              <a:rPr lang="zh-CN" altLang="en-US" smtClean="0"/>
              <a:t>2016/12/1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373041B-3706-4E22-97B3-45812E5FEB8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B233BCF6-CEAE-4E85-8E8B-867A2D3521CC}" type="datetimeFigureOut">
              <a:rPr lang="zh-CN" altLang="en-US" smtClean="0"/>
              <a:t>2016/12/1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373041B-3706-4E22-97B3-45812E5FEB86}" type="slidenum">
              <a:rPr lang="zh-CN" altLang="en-US" smtClean="0"/>
              <a:t>‹#›</a:t>
            </a:fld>
            <a:endParaRPr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B233BCF6-CEAE-4E85-8E8B-867A2D3521CC}" type="datetimeFigureOut">
              <a:rPr lang="zh-CN" altLang="en-US" smtClean="0"/>
              <a:t>2016/12/1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373041B-3706-4E22-97B3-45812E5FEB8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233BCF6-CEAE-4E85-8E8B-867A2D3521CC}" type="datetimeFigureOut">
              <a:rPr lang="zh-CN" altLang="en-US" smtClean="0"/>
              <a:t>2016/12/1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373041B-3706-4E22-97B3-45812E5FEB8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326258" y="381000"/>
            <a:ext cx="2667000" cy="1833554"/>
          </a:xfrm>
        </p:spPr>
        <p:txBody>
          <a:bodyPr anchor="ctr">
            <a:scene3d>
              <a:camera prst="orthographicFront"/>
              <a:lightRig rig="soft" dir="tl">
                <a:rot lat="0" lon="0" rev="0"/>
              </a:lightRig>
            </a:scene3d>
            <a:sp3d contourW="8890">
              <a:contourClr>
                <a:schemeClr val="accent3">
                  <a:shade val="55000"/>
                </a:schemeClr>
              </a:contourClr>
            </a:sp3d>
          </a:bodyPr>
          <a:lstStyle>
            <a:lvl1pPr algn="l">
              <a:defRPr sz="3200" b="1" kern="1200" cap="all" spc="50">
                <a:ln w="15875">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3352800" y="380999"/>
            <a:ext cx="5410200" cy="574516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326258" y="2214554"/>
            <a:ext cx="2667000" cy="391218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B233BCF6-CEAE-4E85-8E8B-867A2D3521CC}" type="datetimeFigureOut">
              <a:rPr lang="zh-CN" altLang="en-US" smtClean="0"/>
              <a:t>2016/12/1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373041B-3706-4E22-97B3-45812E5FEB8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组合 7"/>
          <p:cNvGrpSpPr/>
          <p:nvPr/>
        </p:nvGrpSpPr>
        <p:grpSpPr>
          <a:xfrm>
            <a:off x="1580474" y="553734"/>
            <a:ext cx="7349244" cy="4741531"/>
            <a:chOff x="428596" y="553734"/>
            <a:chExt cx="7349244" cy="4741531"/>
          </a:xfrm>
        </p:grpSpPr>
        <p:sp>
          <p:nvSpPr>
            <p:cNvPr id="16" name="矩形 15"/>
            <p:cNvSpPr/>
            <p:nvPr/>
          </p:nvSpPr>
          <p:spPr>
            <a:xfrm rot="21480000">
              <a:off x="428596" y="580356"/>
              <a:ext cx="7340359" cy="4714909"/>
            </a:xfrm>
            <a:prstGeom prst="rect">
              <a:avLst/>
            </a:prstGeom>
            <a:ln w="1270" cap="flat" cmpd="sng" algn="ctr">
              <a:noFill/>
              <a:prstDash val="solid"/>
              <a:miter lim="800000"/>
            </a:ln>
            <a:effectLst>
              <a:outerShdw blurRad="54991" dist="17780" dir="5400000" algn="tl" rotWithShape="0">
                <a:srgbClr val="000000">
                  <a:alpha val="66000"/>
                </a:srgb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eaLnBrk="1" latinLnBrk="0" hangingPunct="1"/>
              <a:endParaRPr kumimoji="0" lang="zh-CN" altLang="en-US"/>
            </a:p>
          </p:txBody>
        </p:sp>
        <p:sp>
          <p:nvSpPr>
            <p:cNvPr id="17" name="矩形 16"/>
            <p:cNvSpPr/>
            <p:nvPr/>
          </p:nvSpPr>
          <p:spPr>
            <a:xfrm rot="21540000">
              <a:off x="437473" y="571479"/>
              <a:ext cx="7340359" cy="4714909"/>
            </a:xfrm>
            <a:prstGeom prst="rect">
              <a:avLst/>
            </a:prstGeom>
            <a:ln w="1270" cap="flat" cmpd="sng" algn="ctr">
              <a:noFill/>
              <a:prstDash val="solid"/>
              <a:miter lim="800000"/>
            </a:ln>
            <a:effectLst>
              <a:outerShdw blurRad="54991" dist="17780" dir="5400000" algn="tl" rotWithShape="0">
                <a:srgbClr val="000000">
                  <a:alpha val="66000"/>
                </a:srgb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eaLnBrk="1" latinLnBrk="0" hangingPunct="1"/>
              <a:endParaRPr kumimoji="0" lang="zh-CN" altLang="en-US"/>
            </a:p>
          </p:txBody>
        </p:sp>
        <p:sp>
          <p:nvSpPr>
            <p:cNvPr id="18" name="矩形 17"/>
            <p:cNvSpPr/>
            <p:nvPr/>
          </p:nvSpPr>
          <p:spPr>
            <a:xfrm>
              <a:off x="437481" y="553734"/>
              <a:ext cx="7340359" cy="4714909"/>
            </a:xfrm>
            <a:prstGeom prst="rect">
              <a:avLst/>
            </a:prstGeom>
            <a:ln w="1270" cap="flat" cmpd="sng" algn="ctr">
              <a:noFill/>
              <a:prstDash val="solid"/>
              <a:miter lim="800000"/>
            </a:ln>
            <a:effectLst>
              <a:outerShdw blurRad="54991" dist="17780" dir="5400000" algn="tl" rotWithShape="0">
                <a:srgbClr val="000000">
                  <a:alpha val="66000"/>
                </a:srgb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eaLnBrk="1" latinLnBrk="0" hangingPunct="1"/>
              <a:endParaRPr kumimoji="0" lang="zh-CN" altLang="en-US"/>
            </a:p>
          </p:txBody>
        </p:sp>
      </p:grpSp>
      <p:sp>
        <p:nvSpPr>
          <p:cNvPr id="3" name="图片占位符 2"/>
          <p:cNvSpPr>
            <a:spLocks noGrp="1"/>
          </p:cNvSpPr>
          <p:nvPr>
            <p:ph type="pic" idx="1"/>
          </p:nvPr>
        </p:nvSpPr>
        <p:spPr>
          <a:xfrm>
            <a:off x="1651912" y="612776"/>
            <a:ext cx="7215238" cy="4602175"/>
          </a:xfrm>
          <a:solidFill>
            <a:schemeClr val="bg2">
              <a:tint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useBgFill="1">
        <p:nvSpPr>
          <p:cNvPr id="2" name="标题 1"/>
          <p:cNvSpPr>
            <a:spLocks noGrp="1"/>
          </p:cNvSpPr>
          <p:nvPr>
            <p:ph type="title"/>
          </p:nvPr>
        </p:nvSpPr>
        <p:spPr>
          <a:xfrm>
            <a:off x="0" y="595295"/>
            <a:ext cx="1357290" cy="5691227"/>
          </a:xfrm>
          <a:noFill/>
        </p:spPr>
        <p:txBody>
          <a:bodyPr vert="eaVert" anchor="ctr">
            <a:noAutofit/>
          </a:bodyPr>
          <a:lstStyle>
            <a:lvl1pPr algn="l">
              <a:defRPr lang="zh-CN" altLang="en-US" sz="3200" dirty="0">
                <a:ln w="15875" cmpd="sng">
                  <a:solidFill>
                    <a:srgbClr val="FFFFFF"/>
                  </a:solidFill>
                  <a:prstDash val="solid"/>
                </a:ln>
                <a:solidFill>
                  <a:srgbClr val="FFFFFF"/>
                </a:solidFill>
                <a:effectLst>
                  <a:outerShdw blurRad="31750" dir="3600000" algn="tl" rotWithShape="0">
                    <a:srgbClr val="000000">
                      <a:alpha val="60000"/>
                    </a:srgbClr>
                  </a:outerShdw>
                </a:effectLst>
                <a:latin typeface="+mj-lt"/>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1714480" y="5481658"/>
            <a:ext cx="7215238" cy="804862"/>
          </a:xfrm>
        </p:spPr>
        <p:txBody>
          <a:bodyPr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B233BCF6-CEAE-4E85-8E8B-867A2D3521CC}" type="datetimeFigureOut">
              <a:rPr lang="zh-CN" altLang="en-US" smtClean="0"/>
              <a:t>2016/12/1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373041B-3706-4E22-97B3-45812E5FEB8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rtlCol="0" anchor="ctr">
            <a:noAutofit/>
            <a:scene3d>
              <a:camera prst="orthographicFront"/>
              <a:lightRig rig="soft" dir="tl">
                <a:rot lat="0" lon="0" rev="0"/>
              </a:lightRig>
            </a:scene3d>
            <a:sp3d contourW="8890">
              <a:contourClr>
                <a:schemeClr val="accent3">
                  <a:shade val="55000"/>
                </a:schemeClr>
              </a:contourClr>
            </a:sp3d>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724400"/>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8878" y="6483997"/>
            <a:ext cx="21336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B233BCF6-CEAE-4E85-8E8B-867A2D3521CC}" type="datetimeFigureOut">
              <a:rPr lang="zh-CN" altLang="en-US" smtClean="0"/>
              <a:t>2016/12/1</a:t>
            </a:fld>
            <a:endParaRPr lang="zh-CN" altLang="en-US"/>
          </a:p>
        </p:txBody>
      </p:sp>
      <p:sp>
        <p:nvSpPr>
          <p:cNvPr id="5" name="页脚占位符 4"/>
          <p:cNvSpPr>
            <a:spLocks noGrp="1"/>
          </p:cNvSpPr>
          <p:nvPr>
            <p:ph type="ftr" sz="quarter" idx="3"/>
          </p:nvPr>
        </p:nvSpPr>
        <p:spPr>
          <a:xfrm>
            <a:off x="3124200" y="6483997"/>
            <a:ext cx="28956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992644" y="6483997"/>
            <a:ext cx="21336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C373041B-3706-4E22-97B3-45812E5FEB8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000" b="1" kern="1200" cap="all" spc="50" dirty="0">
          <a:ln w="15875" cmpd="sng">
            <a:solidFill>
              <a:srgbClr val="FFFFFF"/>
            </a:solidFill>
            <a:prstDash val="solid"/>
          </a:ln>
          <a:solidFill>
            <a:srgbClr val="FFFFFF"/>
          </a:solidFill>
          <a:effectLst>
            <a:outerShdw blurRad="31750" dir="3600000" algn="tl" rotWithShape="0">
              <a:srgbClr val="000000">
                <a:alpha val="6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90000"/>
        <a:buFont typeface="Cambria"/>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100000"/>
        <a:buFont typeface="Cambria"/>
        <a:buChar char="–"/>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2"/>
        <a:buChar char="Ï"/>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90000"/>
        <a:buFont typeface="Calibri"/>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100000"/>
        <a:buFont typeface="Cambria"/>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imgsrc.baidu.com/baike/pic/item/7ab514d1ae76b6c0562c8460.jpg" TargetMode="External"/><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image" Target="../media/image21.png"/><Relationship Id="rId7"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21.wmf"/><Relationship Id="rId5" Type="http://schemas.openxmlformats.org/officeDocument/2006/relationships/oleObject" Target="../embeddings/oleObject13.bin"/><Relationship Id="rId10" Type="http://schemas.openxmlformats.org/officeDocument/2006/relationships/image" Target="../media/image23.wmf"/><Relationship Id="rId4" Type="http://schemas.openxmlformats.org/officeDocument/2006/relationships/image" Target="../media/image22.png"/><Relationship Id="rId9" Type="http://schemas.openxmlformats.org/officeDocument/2006/relationships/oleObject" Target="../embeddings/oleObject15.bin"/></Relationships>
</file>

<file path=ppt/slides/_rels/slide11.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5.wmf"/><Relationship Id="rId5" Type="http://schemas.openxmlformats.org/officeDocument/2006/relationships/oleObject" Target="../embeddings/oleObject17.bin"/><Relationship Id="rId10" Type="http://schemas.openxmlformats.org/officeDocument/2006/relationships/image" Target="../media/image27.wmf"/><Relationship Id="rId4" Type="http://schemas.openxmlformats.org/officeDocument/2006/relationships/image" Target="../media/image24.wmf"/><Relationship Id="rId9" Type="http://schemas.openxmlformats.org/officeDocument/2006/relationships/oleObject" Target="../embeddings/oleObject19.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0.bin"/><Relationship Id="rId7" Type="http://schemas.openxmlformats.org/officeDocument/2006/relationships/image" Target="../media/image29.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21.bin"/><Relationship Id="rId5" Type="http://schemas.openxmlformats.org/officeDocument/2006/relationships/image" Target="../media/image29.png"/><Relationship Id="rId4" Type="http://schemas.openxmlformats.org/officeDocument/2006/relationships/image" Target="../media/image28.wmf"/></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image" Target="../media/image30.wmf"/><Relationship Id="rId4" Type="http://schemas.openxmlformats.org/officeDocument/2006/relationships/oleObject" Target="../embeddings/oleObject22.bin"/></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31.emf"/><Relationship Id="rId4" Type="http://schemas.openxmlformats.org/officeDocument/2006/relationships/oleObject" Target="../embeddings/oleObject23.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33.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oleObject" Target="../embeddings/oleObject25.bin"/><Relationship Id="rId7" Type="http://schemas.openxmlformats.org/officeDocument/2006/relationships/oleObject" Target="../embeddings/oleObject27.bin"/><Relationship Id="rId12" Type="http://schemas.openxmlformats.org/officeDocument/2006/relationships/image" Target="../media/image38.w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35.wmf"/><Relationship Id="rId11" Type="http://schemas.openxmlformats.org/officeDocument/2006/relationships/oleObject" Target="../embeddings/oleObject29.bin"/><Relationship Id="rId5" Type="http://schemas.openxmlformats.org/officeDocument/2006/relationships/oleObject" Target="../embeddings/oleObject26.bin"/><Relationship Id="rId10" Type="http://schemas.openxmlformats.org/officeDocument/2006/relationships/image" Target="../media/image37.wmf"/><Relationship Id="rId4" Type="http://schemas.openxmlformats.org/officeDocument/2006/relationships/image" Target="../media/image34.wmf"/><Relationship Id="rId9" Type="http://schemas.openxmlformats.org/officeDocument/2006/relationships/oleObject" Target="../embeddings/oleObject28.bin"/></Relationships>
</file>

<file path=ppt/slides/_rels/slide19.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40.wmf"/><Relationship Id="rId5" Type="http://schemas.openxmlformats.org/officeDocument/2006/relationships/oleObject" Target="../embeddings/oleObject31.bin"/><Relationship Id="rId10" Type="http://schemas.openxmlformats.org/officeDocument/2006/relationships/image" Target="../media/image42.wmf"/><Relationship Id="rId4" Type="http://schemas.openxmlformats.org/officeDocument/2006/relationships/image" Target="../media/image39.wmf"/><Relationship Id="rId9" Type="http://schemas.openxmlformats.org/officeDocument/2006/relationships/oleObject" Target="../embeddings/oleObject33.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6.xml"/><Relationship Id="rId1" Type="http://schemas.openxmlformats.org/officeDocument/2006/relationships/vmlDrawing" Target="../drawings/vmlDrawing13.vml"/><Relationship Id="rId6" Type="http://schemas.openxmlformats.org/officeDocument/2006/relationships/image" Target="../media/image44.wmf"/><Relationship Id="rId5" Type="http://schemas.openxmlformats.org/officeDocument/2006/relationships/oleObject" Target="../embeddings/oleObject35.bin"/><Relationship Id="rId4" Type="http://schemas.openxmlformats.org/officeDocument/2006/relationships/image" Target="../media/image43.wmf"/></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7.emf"/><Relationship Id="rId5" Type="http://schemas.openxmlformats.org/officeDocument/2006/relationships/oleObject" Target="../embeddings/oleObject3.bin"/><Relationship Id="rId4" Type="http://schemas.openxmlformats.org/officeDocument/2006/relationships/image" Target="../media/image6.wmf"/></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1.png"/><Relationship Id="rId7" Type="http://schemas.openxmlformats.org/officeDocument/2006/relationships/image" Target="../media/image9.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8.wmf"/><Relationship Id="rId10" Type="http://schemas.openxmlformats.org/officeDocument/2006/relationships/image" Target="../media/image10.wmf"/><Relationship Id="rId4" Type="http://schemas.openxmlformats.org/officeDocument/2006/relationships/oleObject" Target="../embeddings/oleObject4.bin"/><Relationship Id="rId9" Type="http://schemas.openxmlformats.org/officeDocument/2006/relationships/oleObject" Target="../embeddings/oleObject6.bin"/></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16.wmf"/><Relationship Id="rId13" Type="http://schemas.openxmlformats.org/officeDocument/2006/relationships/oleObject" Target="../embeddings/oleObject12.bin"/><Relationship Id="rId3" Type="http://schemas.openxmlformats.org/officeDocument/2006/relationships/oleObject" Target="../embeddings/oleObject7.bin"/><Relationship Id="rId7" Type="http://schemas.openxmlformats.org/officeDocument/2006/relationships/oleObject" Target="../embeddings/oleObject9.bin"/><Relationship Id="rId12" Type="http://schemas.openxmlformats.org/officeDocument/2006/relationships/image" Target="../media/image18.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5.wmf"/><Relationship Id="rId11" Type="http://schemas.openxmlformats.org/officeDocument/2006/relationships/oleObject" Target="../embeddings/oleObject11.bin"/><Relationship Id="rId5" Type="http://schemas.openxmlformats.org/officeDocument/2006/relationships/oleObject" Target="../embeddings/oleObject8.bin"/><Relationship Id="rId15" Type="http://schemas.openxmlformats.org/officeDocument/2006/relationships/image" Target="../media/image20.jpeg"/><Relationship Id="rId10" Type="http://schemas.openxmlformats.org/officeDocument/2006/relationships/image" Target="../media/image17.wmf"/><Relationship Id="rId4" Type="http://schemas.openxmlformats.org/officeDocument/2006/relationships/image" Target="../media/image14.wmf"/><Relationship Id="rId9" Type="http://schemas.openxmlformats.org/officeDocument/2006/relationships/oleObject" Target="../embeddings/oleObject10.bin"/><Relationship Id="rId14" Type="http://schemas.openxmlformats.org/officeDocument/2006/relationships/image" Target="../media/image19.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6"/>
          <p:cNvSpPr>
            <a:spLocks noChangeArrowheads="1"/>
          </p:cNvSpPr>
          <p:nvPr/>
        </p:nvSpPr>
        <p:spPr bwMode="auto">
          <a:xfrm>
            <a:off x="1547813" y="1412875"/>
            <a:ext cx="6021387"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zh-CN" altLang="en-US" sz="7200" dirty="0" smtClean="0">
                <a:solidFill>
                  <a:srgbClr val="FFFFCC"/>
                </a:solidFill>
                <a:ea typeface="楷体_GB2312" pitchFamily="49" charset="-122"/>
              </a:rPr>
              <a:t>第</a:t>
            </a:r>
            <a:r>
              <a:rPr lang="zh-CN" altLang="en-US" sz="7200" dirty="0">
                <a:solidFill>
                  <a:srgbClr val="FFFFCC"/>
                </a:solidFill>
                <a:ea typeface="楷体_GB2312" pitchFamily="49" charset="-122"/>
              </a:rPr>
              <a:t>六</a:t>
            </a:r>
            <a:r>
              <a:rPr lang="zh-CN" altLang="en-US" sz="7200" dirty="0" smtClean="0">
                <a:solidFill>
                  <a:srgbClr val="FFFFCC"/>
                </a:solidFill>
                <a:ea typeface="楷体_GB2312" pitchFamily="49" charset="-122"/>
              </a:rPr>
              <a:t>章</a:t>
            </a:r>
            <a:endParaRPr lang="zh-CN" altLang="en-US" sz="7200" dirty="0">
              <a:solidFill>
                <a:srgbClr val="FFFFCC"/>
              </a:solidFill>
              <a:ea typeface="楷体_GB2312" pitchFamily="49" charset="-122"/>
            </a:endParaRPr>
          </a:p>
          <a:p>
            <a:pPr algn="ctr" eaLnBrk="1" hangingPunct="1">
              <a:spcBef>
                <a:spcPct val="0"/>
              </a:spcBef>
              <a:buFontTx/>
              <a:buNone/>
            </a:pPr>
            <a:r>
              <a:rPr lang="zh-CN" altLang="en-US" sz="7200" dirty="0">
                <a:solidFill>
                  <a:srgbClr val="FFFFCC"/>
                </a:solidFill>
                <a:ea typeface="楷体_GB2312" pitchFamily="49" charset="-122"/>
              </a:rPr>
              <a:t>分析力学</a:t>
            </a:r>
            <a:endParaRPr lang="zh-CN" altLang="en-US" dirty="0">
              <a:solidFill>
                <a:srgbClr val="99FF33"/>
              </a:solidFill>
              <a:latin typeface="宋体" pitchFamily="2" charset="-122"/>
            </a:endParaRPr>
          </a:p>
        </p:txBody>
      </p:sp>
      <p:pic>
        <p:nvPicPr>
          <p:cNvPr id="2051" name="Picture 7" descr="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38" y="1268413"/>
            <a:ext cx="2595562" cy="309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8"/>
          <p:cNvSpPr txBox="1">
            <a:spLocks noChangeArrowheads="1"/>
          </p:cNvSpPr>
          <p:nvPr/>
        </p:nvSpPr>
        <p:spPr bwMode="auto">
          <a:xfrm>
            <a:off x="395288" y="4581525"/>
            <a:ext cx="1512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400">
                <a:solidFill>
                  <a:schemeClr val="bg1"/>
                </a:solidFill>
              </a:rPr>
              <a:t>拉格朗日</a:t>
            </a:r>
            <a:endParaRPr lang="zh-CN" altLang="en-US">
              <a:solidFill>
                <a:srgbClr val="99FF33"/>
              </a:solidFill>
              <a:latin typeface="宋体" pitchFamily="2" charset="-122"/>
            </a:endParaRPr>
          </a:p>
        </p:txBody>
      </p:sp>
      <p:sp>
        <p:nvSpPr>
          <p:cNvPr id="2053" name="Text Box 9"/>
          <p:cNvSpPr txBox="1">
            <a:spLocks noChangeArrowheads="1"/>
          </p:cNvSpPr>
          <p:nvPr/>
        </p:nvSpPr>
        <p:spPr bwMode="auto">
          <a:xfrm>
            <a:off x="7019925" y="4797425"/>
            <a:ext cx="1512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400">
                <a:solidFill>
                  <a:schemeClr val="bg1"/>
                </a:solidFill>
              </a:rPr>
              <a:t>哈密顿</a:t>
            </a:r>
            <a:endParaRPr lang="zh-CN" altLang="en-US">
              <a:solidFill>
                <a:srgbClr val="99FF33"/>
              </a:solidFill>
              <a:latin typeface="宋体" pitchFamily="2" charset="-122"/>
            </a:endParaRPr>
          </a:p>
        </p:txBody>
      </p:sp>
      <p:pic>
        <p:nvPicPr>
          <p:cNvPr id="2054" name="Picture 10" descr="7ab514d1ae76b6c0562c8460">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2875" y="1268413"/>
            <a:ext cx="2520950" cy="302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0994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7"/>
          <p:cNvSpPr txBox="1">
            <a:spLocks noChangeArrowheads="1"/>
          </p:cNvSpPr>
          <p:nvPr/>
        </p:nvSpPr>
        <p:spPr bwMode="auto">
          <a:xfrm>
            <a:off x="237121" y="116632"/>
            <a:ext cx="5943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800" dirty="0" smtClean="0">
                <a:solidFill>
                  <a:srgbClr val="FF0000"/>
                </a:solidFill>
              </a:rPr>
              <a:t>(4) </a:t>
            </a:r>
            <a:r>
              <a:rPr lang="zh-CN" altLang="en-US" sz="2800" dirty="0" smtClean="0">
                <a:solidFill>
                  <a:srgbClr val="FF0000"/>
                </a:solidFill>
              </a:rPr>
              <a:t>泛函取极值的条件及欧拉方程</a:t>
            </a:r>
            <a:endParaRPr lang="zh-CN" altLang="en-US" sz="2800" dirty="0">
              <a:solidFill>
                <a:srgbClr val="FF0000"/>
              </a:solidFill>
            </a:endParaRPr>
          </a:p>
        </p:txBody>
      </p:sp>
      <mc:AlternateContent xmlns:mc="http://schemas.openxmlformats.org/markup-compatibility/2006" xmlns:a14="http://schemas.microsoft.com/office/drawing/2010/main">
        <mc:Choice Requires="a14">
          <p:sp>
            <p:nvSpPr>
              <p:cNvPr id="3" name="Text Box 15"/>
              <p:cNvSpPr txBox="1">
                <a:spLocks noChangeArrowheads="1"/>
              </p:cNvSpPr>
              <p:nvPr/>
            </p:nvSpPr>
            <p:spPr bwMode="auto">
              <a:xfrm>
                <a:off x="395536" y="2924944"/>
                <a:ext cx="8208912" cy="95410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kumimoji="1" sz="3200" b="1">
                    <a:solidFill>
                      <a:srgbClr val="99FF33"/>
                    </a:solidFill>
                    <a:latin typeface="宋体" charset="-122"/>
                    <a:ea typeface="宋体" charset="-122"/>
                  </a:defRPr>
                </a:lvl1pPr>
                <a:lvl2pPr marL="742950" indent="-285750" eaLnBrk="0" hangingPunct="0">
                  <a:defRPr kumimoji="1" sz="3200" b="1">
                    <a:solidFill>
                      <a:srgbClr val="99FF33"/>
                    </a:solidFill>
                    <a:latin typeface="宋体" charset="-122"/>
                    <a:ea typeface="宋体" charset="-122"/>
                  </a:defRPr>
                </a:lvl2pPr>
                <a:lvl3pPr marL="1143000" indent="-228600" eaLnBrk="0" hangingPunct="0">
                  <a:defRPr kumimoji="1" sz="3200" b="1">
                    <a:solidFill>
                      <a:srgbClr val="99FF33"/>
                    </a:solidFill>
                    <a:latin typeface="宋体" charset="-122"/>
                    <a:ea typeface="宋体" charset="-122"/>
                  </a:defRPr>
                </a:lvl3pPr>
                <a:lvl4pPr marL="1600200" indent="-228600" eaLnBrk="0" hangingPunct="0">
                  <a:defRPr kumimoji="1" sz="3200" b="1">
                    <a:solidFill>
                      <a:srgbClr val="99FF33"/>
                    </a:solidFill>
                    <a:latin typeface="宋体" charset="-122"/>
                    <a:ea typeface="宋体" charset="-122"/>
                  </a:defRPr>
                </a:lvl4pPr>
                <a:lvl5pPr marL="2057400" indent="-228600" eaLnBrk="0" hangingPunct="0">
                  <a:defRPr kumimoji="1" sz="3200" b="1">
                    <a:solidFill>
                      <a:srgbClr val="99FF33"/>
                    </a:solidFill>
                    <a:latin typeface="宋体" charset="-122"/>
                    <a:ea typeface="宋体" charset="-122"/>
                  </a:defRPr>
                </a:lvl5pPr>
                <a:lvl6pPr marL="2514600" indent="-228600" eaLnBrk="0" fontAlgn="base" hangingPunct="0">
                  <a:spcBef>
                    <a:spcPct val="0"/>
                  </a:spcBef>
                  <a:spcAft>
                    <a:spcPct val="0"/>
                  </a:spcAft>
                  <a:defRPr kumimoji="1" sz="3200" b="1">
                    <a:solidFill>
                      <a:srgbClr val="99FF33"/>
                    </a:solidFill>
                    <a:latin typeface="宋体" charset="-122"/>
                    <a:ea typeface="宋体" charset="-122"/>
                  </a:defRPr>
                </a:lvl6pPr>
                <a:lvl7pPr marL="2971800" indent="-228600" eaLnBrk="0" fontAlgn="base" hangingPunct="0">
                  <a:spcBef>
                    <a:spcPct val="0"/>
                  </a:spcBef>
                  <a:spcAft>
                    <a:spcPct val="0"/>
                  </a:spcAft>
                  <a:defRPr kumimoji="1" sz="3200" b="1">
                    <a:solidFill>
                      <a:srgbClr val="99FF33"/>
                    </a:solidFill>
                    <a:latin typeface="宋体" charset="-122"/>
                    <a:ea typeface="宋体" charset="-122"/>
                  </a:defRPr>
                </a:lvl7pPr>
                <a:lvl8pPr marL="3429000" indent="-228600" eaLnBrk="0" fontAlgn="base" hangingPunct="0">
                  <a:spcBef>
                    <a:spcPct val="0"/>
                  </a:spcBef>
                  <a:spcAft>
                    <a:spcPct val="0"/>
                  </a:spcAft>
                  <a:defRPr kumimoji="1" sz="3200" b="1">
                    <a:solidFill>
                      <a:srgbClr val="99FF33"/>
                    </a:solidFill>
                    <a:latin typeface="宋体" charset="-122"/>
                    <a:ea typeface="宋体" charset="-122"/>
                  </a:defRPr>
                </a:lvl8pPr>
                <a:lvl9pPr marL="3886200" indent="-228600" eaLnBrk="0" fontAlgn="base" hangingPunct="0">
                  <a:spcBef>
                    <a:spcPct val="0"/>
                  </a:spcBef>
                  <a:spcAft>
                    <a:spcPct val="0"/>
                  </a:spcAft>
                  <a:defRPr kumimoji="1" sz="3200" b="1">
                    <a:solidFill>
                      <a:srgbClr val="99FF33"/>
                    </a:solidFill>
                    <a:latin typeface="宋体" charset="-122"/>
                    <a:ea typeface="宋体" charset="-122"/>
                  </a:defRPr>
                </a:lvl9pPr>
              </a:lstStyle>
              <a:p>
                <a:pPr eaLnBrk="1" hangingPunct="1">
                  <a:spcBef>
                    <a:spcPct val="50000"/>
                  </a:spcBef>
                </a:pPr>
                <a:r>
                  <a:rPr lang="zh-CN" altLang="en-US" sz="2800" b="0" dirty="0" smtClean="0">
                    <a:solidFill>
                      <a:schemeClr val="tx1"/>
                    </a:solidFill>
                    <a:latin typeface="Times New Roman" pitchFamily="18" charset="0"/>
                  </a:rPr>
                  <a:t>作为对比，泛函</a:t>
                </a:r>
                <a:r>
                  <a:rPr lang="en-US" altLang="zh-CN" sz="2800" b="0" i="1" dirty="0">
                    <a:solidFill>
                      <a:srgbClr val="0070C0"/>
                    </a:solidFill>
                  </a:rPr>
                  <a:t>J</a:t>
                </a:r>
                <a:r>
                  <a:rPr lang="en-US" altLang="zh-CN" sz="2800" b="0" dirty="0">
                    <a:solidFill>
                      <a:srgbClr val="0070C0"/>
                    </a:solidFill>
                  </a:rPr>
                  <a:t>[</a:t>
                </a:r>
                <a:r>
                  <a:rPr lang="en-US" altLang="zh-CN" sz="2800" b="0" i="1" dirty="0">
                    <a:solidFill>
                      <a:srgbClr val="0070C0"/>
                    </a:solidFill>
                  </a:rPr>
                  <a:t>y</a:t>
                </a:r>
                <a:r>
                  <a:rPr lang="en-US" altLang="zh-CN" sz="2800" b="0" dirty="0">
                    <a:solidFill>
                      <a:srgbClr val="0070C0"/>
                    </a:solidFill>
                  </a:rPr>
                  <a:t>(</a:t>
                </a:r>
                <a:r>
                  <a:rPr lang="en-US" altLang="zh-CN" sz="2800" b="0" i="1" dirty="0">
                    <a:solidFill>
                      <a:srgbClr val="0070C0"/>
                    </a:solidFill>
                  </a:rPr>
                  <a:t>x</a:t>
                </a:r>
                <a:r>
                  <a:rPr lang="en-US" altLang="zh-CN" sz="2800" b="0" dirty="0" smtClean="0">
                    <a:solidFill>
                      <a:srgbClr val="0070C0"/>
                    </a:solidFill>
                  </a:rPr>
                  <a:t>)]</a:t>
                </a:r>
                <a:r>
                  <a:rPr lang="zh-CN" altLang="en-US" sz="2800" b="0" dirty="0" smtClean="0">
                    <a:solidFill>
                      <a:schemeClr val="tx1"/>
                    </a:solidFill>
                  </a:rPr>
                  <a:t>在</a:t>
                </a:r>
                <a14:m>
                  <m:oMath xmlns:m="http://schemas.openxmlformats.org/officeDocument/2006/math">
                    <m:sSub>
                      <m:sSubPr>
                        <m:ctrlPr>
                          <a:rPr lang="en-US" altLang="zh-CN" sz="2800" b="0" i="1" smtClean="0">
                            <a:solidFill>
                              <a:schemeClr val="tx1"/>
                            </a:solidFill>
                            <a:latin typeface="Cambria Math"/>
                          </a:rPr>
                        </m:ctrlPr>
                      </m:sSubPr>
                      <m:e>
                        <m:r>
                          <a:rPr lang="en-US" altLang="zh-CN" sz="2800" b="0" i="1" smtClean="0">
                            <a:solidFill>
                              <a:schemeClr val="tx1"/>
                            </a:solidFill>
                            <a:latin typeface="Cambria Math"/>
                          </a:rPr>
                          <m:t>𝑦</m:t>
                        </m:r>
                      </m:e>
                      <m:sub>
                        <m:r>
                          <a:rPr lang="en-US" altLang="zh-CN" sz="2800" b="0" i="1" smtClean="0">
                            <a:solidFill>
                              <a:schemeClr val="tx1"/>
                            </a:solidFill>
                            <a:latin typeface="Cambria Math"/>
                          </a:rPr>
                          <m:t>0</m:t>
                        </m:r>
                      </m:sub>
                    </m:sSub>
                  </m:oMath>
                </a14:m>
                <a:r>
                  <a:rPr lang="en-US" altLang="zh-CN" sz="2800" b="0" dirty="0" smtClean="0">
                    <a:solidFill>
                      <a:schemeClr val="tx1"/>
                    </a:solidFill>
                    <a:latin typeface="Times New Roman" pitchFamily="18" charset="0"/>
                  </a:rPr>
                  <a:t>(x)</a:t>
                </a:r>
                <a:r>
                  <a:rPr lang="zh-CN" altLang="en-US" sz="2800" b="0" dirty="0" smtClean="0">
                    <a:solidFill>
                      <a:schemeClr val="tx1"/>
                    </a:solidFill>
                    <a:latin typeface="Times New Roman" pitchFamily="18" charset="0"/>
                  </a:rPr>
                  <a:t>取极值的必要条件是</a:t>
                </a:r>
                <a:r>
                  <a:rPr lang="en-US" altLang="zh-CN" sz="2800" b="0" dirty="0" smtClean="0">
                    <a:solidFill>
                      <a:schemeClr val="tx1"/>
                    </a:solidFill>
                    <a:latin typeface="Times New Roman" pitchFamily="18" charset="0"/>
                  </a:rPr>
                  <a:t>J</a:t>
                </a:r>
                <a:r>
                  <a:rPr lang="zh-CN" altLang="en-US" sz="2800" b="0" dirty="0" smtClean="0">
                    <a:solidFill>
                      <a:schemeClr val="tx1"/>
                    </a:solidFill>
                    <a:latin typeface="Times New Roman" pitchFamily="18" charset="0"/>
                  </a:rPr>
                  <a:t>在</a:t>
                </a:r>
                <a14:m>
                  <m:oMath xmlns:m="http://schemas.openxmlformats.org/officeDocument/2006/math">
                    <m:sSub>
                      <m:sSubPr>
                        <m:ctrlPr>
                          <a:rPr lang="en-US" altLang="zh-CN" sz="2800" b="0" i="1">
                            <a:solidFill>
                              <a:schemeClr val="tx1"/>
                            </a:solidFill>
                            <a:latin typeface="Cambria Math"/>
                          </a:rPr>
                        </m:ctrlPr>
                      </m:sSubPr>
                      <m:e>
                        <m:r>
                          <a:rPr lang="en-US" altLang="zh-CN" sz="2800" b="0" i="1">
                            <a:solidFill>
                              <a:schemeClr val="tx1"/>
                            </a:solidFill>
                            <a:latin typeface="Cambria Math"/>
                          </a:rPr>
                          <m:t>𝑦</m:t>
                        </m:r>
                      </m:e>
                      <m:sub>
                        <m:r>
                          <a:rPr lang="en-US" altLang="zh-CN" sz="2800" b="0" i="1">
                            <a:solidFill>
                              <a:schemeClr val="tx1"/>
                            </a:solidFill>
                            <a:latin typeface="Cambria Math"/>
                          </a:rPr>
                          <m:t>0</m:t>
                        </m:r>
                      </m:sub>
                    </m:sSub>
                  </m:oMath>
                </a14:m>
                <a:r>
                  <a:rPr lang="en-US" altLang="zh-CN" sz="2800" b="0" dirty="0">
                    <a:solidFill>
                      <a:schemeClr val="tx1"/>
                    </a:solidFill>
                    <a:latin typeface="Times New Roman" pitchFamily="18" charset="0"/>
                  </a:rPr>
                  <a:t>(</a:t>
                </a:r>
                <a:r>
                  <a:rPr lang="en-US" altLang="zh-CN" sz="2800" b="0" dirty="0" smtClean="0">
                    <a:solidFill>
                      <a:schemeClr val="tx1"/>
                    </a:solidFill>
                    <a:latin typeface="Times New Roman" pitchFamily="18" charset="0"/>
                  </a:rPr>
                  <a:t>x)</a:t>
                </a:r>
                <a:r>
                  <a:rPr lang="zh-CN" altLang="en-US" sz="2800" b="0" dirty="0" smtClean="0">
                    <a:solidFill>
                      <a:schemeClr val="tx1"/>
                    </a:solidFill>
                    <a:latin typeface="Times New Roman" pitchFamily="18" charset="0"/>
                  </a:rPr>
                  <a:t>处的一阶变分为</a:t>
                </a:r>
                <a:r>
                  <a:rPr lang="en-US" altLang="zh-CN" sz="2800" b="0" dirty="0" smtClean="0">
                    <a:solidFill>
                      <a:schemeClr val="tx1"/>
                    </a:solidFill>
                    <a:latin typeface="Times New Roman" pitchFamily="18" charset="0"/>
                  </a:rPr>
                  <a:t>0</a:t>
                </a:r>
                <a:r>
                  <a:rPr lang="zh-CN" altLang="en-US" sz="2800" b="0" dirty="0" smtClean="0">
                    <a:solidFill>
                      <a:schemeClr val="tx1"/>
                    </a:solidFill>
                    <a:latin typeface="Times New Roman" pitchFamily="18" charset="0"/>
                  </a:rPr>
                  <a:t>，即</a:t>
                </a:r>
                <a:endParaRPr lang="en-US" altLang="zh-CN" sz="2800" b="0" dirty="0">
                  <a:solidFill>
                    <a:schemeClr val="tx1"/>
                  </a:solidFill>
                  <a:latin typeface="Times New Roman" pitchFamily="18" charset="0"/>
                </a:endParaRPr>
              </a:p>
            </p:txBody>
          </p:sp>
        </mc:Choice>
        <mc:Fallback xmlns="">
          <p:sp>
            <p:nvSpPr>
              <p:cNvPr id="3" name="Text Box 15"/>
              <p:cNvSpPr txBox="1">
                <a:spLocks noRot="1" noChangeAspect="1" noMove="1" noResize="1" noEditPoints="1" noAdjustHandles="1" noChangeArrowheads="1" noChangeShapeType="1" noTextEdit="1"/>
              </p:cNvSpPr>
              <p:nvPr/>
            </p:nvSpPr>
            <p:spPr bwMode="auto">
              <a:xfrm>
                <a:off x="395536" y="2924944"/>
                <a:ext cx="8208912" cy="954107"/>
              </a:xfrm>
              <a:prstGeom prst="rect">
                <a:avLst/>
              </a:prstGeom>
              <a:blipFill rotWithShape="1">
                <a:blip r:embed="rId3"/>
                <a:stretch>
                  <a:fillRect l="-1560" t="-8333" b="-1794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Text Box 17"/>
              <p:cNvSpPr txBox="1">
                <a:spLocks noChangeArrowheads="1"/>
              </p:cNvSpPr>
              <p:nvPr/>
            </p:nvSpPr>
            <p:spPr bwMode="auto">
              <a:xfrm>
                <a:off x="237121" y="764704"/>
                <a:ext cx="8424614" cy="116955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lnSpc>
                    <a:spcPct val="125000"/>
                  </a:lnSpc>
                  <a:spcBef>
                    <a:spcPct val="50000"/>
                  </a:spcBef>
                  <a:buNone/>
                </a:pPr>
                <a:r>
                  <a:rPr lang="zh-CN" altLang="en-US" sz="2800" dirty="0" smtClean="0"/>
                  <a:t>我们知道，函数</a:t>
                </a:r>
                <a:r>
                  <a:rPr lang="en-US" altLang="zh-CN" sz="2800" dirty="0" smtClean="0"/>
                  <a:t>y(x)</a:t>
                </a:r>
                <a:r>
                  <a:rPr lang="zh-CN" altLang="en-US" sz="2800" dirty="0" smtClean="0"/>
                  <a:t>在</a:t>
                </a:r>
                <a14:m>
                  <m:oMath xmlns:m="http://schemas.openxmlformats.org/officeDocument/2006/math">
                    <m:r>
                      <m:rPr>
                        <m:sty m:val="p"/>
                      </m:rPr>
                      <a:rPr lang="en-US" altLang="zh-CN" sz="2800" b="0" i="0" smtClean="0">
                        <a:latin typeface="Cambria Math"/>
                        <a:ea typeface="Cambria Math"/>
                      </a:rPr>
                      <m:t>x</m:t>
                    </m:r>
                    <m:r>
                      <a:rPr lang="en-US" altLang="zh-CN" sz="2800" i="1" smtClean="0">
                        <a:latin typeface="Cambria Math"/>
                        <a:ea typeface="Cambria Math"/>
                      </a:rPr>
                      <m:t>=</m:t>
                    </m:r>
                    <m:sSub>
                      <m:sSubPr>
                        <m:ctrlPr>
                          <a:rPr lang="en-US" altLang="zh-CN" sz="2800" i="1" smtClean="0">
                            <a:latin typeface="Cambria Math"/>
                            <a:ea typeface="Cambria Math"/>
                          </a:rPr>
                        </m:ctrlPr>
                      </m:sSubPr>
                      <m:e>
                        <m:r>
                          <a:rPr lang="en-US" altLang="zh-CN" sz="2800" b="0" i="1" smtClean="0">
                            <a:latin typeface="Cambria Math"/>
                            <a:ea typeface="Cambria Math"/>
                          </a:rPr>
                          <m:t>𝑥</m:t>
                        </m:r>
                      </m:e>
                      <m:sub>
                        <m:r>
                          <a:rPr lang="en-US" altLang="zh-CN" sz="2800" b="0" i="1" smtClean="0">
                            <a:latin typeface="Cambria Math"/>
                            <a:ea typeface="Cambria Math"/>
                          </a:rPr>
                          <m:t>0</m:t>
                        </m:r>
                      </m:sub>
                    </m:sSub>
                  </m:oMath>
                </a14:m>
                <a:r>
                  <a:rPr lang="zh-CN" altLang="en-US" sz="2800" dirty="0" smtClean="0"/>
                  <a:t>处取极值的条件是</a:t>
                </a:r>
                <a:r>
                  <a:rPr lang="en-US" altLang="zh-CN" sz="2800" dirty="0" smtClean="0"/>
                  <a:t>y(x)</a:t>
                </a:r>
                <a:r>
                  <a:rPr lang="zh-CN" altLang="en-US" sz="2800" dirty="0" smtClean="0"/>
                  <a:t>在该处的一阶微分为</a:t>
                </a:r>
                <a:r>
                  <a:rPr lang="en-US" altLang="zh-CN" sz="2800" dirty="0" smtClean="0"/>
                  <a:t>0</a:t>
                </a:r>
                <a:r>
                  <a:rPr lang="zh-CN" altLang="en-US" sz="2800" dirty="0" smtClean="0"/>
                  <a:t>，即</a:t>
                </a:r>
                <a:endParaRPr lang="en-US" altLang="zh-CN" sz="2800" dirty="0"/>
              </a:p>
            </p:txBody>
          </p:sp>
        </mc:Choice>
        <mc:Fallback xmlns="">
          <p:sp>
            <p:nvSpPr>
              <p:cNvPr id="4" name="Text Box 17"/>
              <p:cNvSpPr txBox="1">
                <a:spLocks noRot="1" noChangeAspect="1" noMove="1" noResize="1" noEditPoints="1" noAdjustHandles="1" noChangeArrowheads="1" noChangeShapeType="1" noTextEdit="1"/>
              </p:cNvSpPr>
              <p:nvPr/>
            </p:nvSpPr>
            <p:spPr bwMode="auto">
              <a:xfrm>
                <a:off x="237121" y="764704"/>
                <a:ext cx="8424614" cy="1169551"/>
              </a:xfrm>
              <a:prstGeom prst="rect">
                <a:avLst/>
              </a:prstGeom>
              <a:blipFill rotWithShape="1">
                <a:blip r:embed="rId4"/>
                <a:stretch>
                  <a:fillRect l="-1520" t="-2083" r="-796" b="-937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aphicFrame>
        <p:nvGraphicFramePr>
          <p:cNvPr id="5" name="对象 4"/>
          <p:cNvGraphicFramePr>
            <a:graphicFrameLocks noChangeAspect="1"/>
          </p:cNvGraphicFramePr>
          <p:nvPr>
            <p:extLst>
              <p:ext uri="{D42A27DB-BD31-4B8C-83A1-F6EECF244321}">
                <p14:modId xmlns:p14="http://schemas.microsoft.com/office/powerpoint/2010/main" val="737782240"/>
              </p:ext>
            </p:extLst>
          </p:nvPr>
        </p:nvGraphicFramePr>
        <p:xfrm>
          <a:off x="2424113" y="1946275"/>
          <a:ext cx="4683125" cy="795338"/>
        </p:xfrm>
        <a:graphic>
          <a:graphicData uri="http://schemas.openxmlformats.org/presentationml/2006/ole">
            <mc:AlternateContent xmlns:mc="http://schemas.openxmlformats.org/markup-compatibility/2006">
              <mc:Choice xmlns:v="urn:schemas-microsoft-com:vml" Requires="v">
                <p:oleObj spid="_x0000_s6196" name="公式" r:id="rId5" imgW="1422360" imgH="241200" progId="Equation.3">
                  <p:embed/>
                </p:oleObj>
              </mc:Choice>
              <mc:Fallback>
                <p:oleObj name="公式" r:id="rId5" imgW="1422360" imgH="241200" progId="Equation.3">
                  <p:embed/>
                  <p:pic>
                    <p:nvPicPr>
                      <p:cNvPr id="0" name="对象 4"/>
                      <p:cNvPicPr>
                        <a:picLocks noChangeAspect="1" noChangeArrowheads="1"/>
                      </p:cNvPicPr>
                      <p:nvPr/>
                    </p:nvPicPr>
                    <p:blipFill>
                      <a:blip r:embed="rId6"/>
                      <a:srcRect/>
                      <a:stretch>
                        <a:fillRect/>
                      </a:stretch>
                    </p:blipFill>
                    <p:spPr bwMode="auto">
                      <a:xfrm>
                        <a:off x="2424113" y="1946275"/>
                        <a:ext cx="4683125" cy="79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031291292"/>
              </p:ext>
            </p:extLst>
          </p:nvPr>
        </p:nvGraphicFramePr>
        <p:xfrm>
          <a:off x="3567113" y="3895725"/>
          <a:ext cx="2592387" cy="795338"/>
        </p:xfrm>
        <a:graphic>
          <a:graphicData uri="http://schemas.openxmlformats.org/presentationml/2006/ole">
            <mc:AlternateContent xmlns:mc="http://schemas.openxmlformats.org/markup-compatibility/2006">
              <mc:Choice xmlns:v="urn:schemas-microsoft-com:vml" Requires="v">
                <p:oleObj spid="_x0000_s6197" name="公式" r:id="rId7" imgW="787320" imgH="241200" progId="Equation.3">
                  <p:embed/>
                </p:oleObj>
              </mc:Choice>
              <mc:Fallback>
                <p:oleObj name="公式" r:id="rId7" imgW="787320" imgH="241200" progId="Equation.3">
                  <p:embed/>
                  <p:pic>
                    <p:nvPicPr>
                      <p:cNvPr id="0" name="对象 4"/>
                      <p:cNvPicPr>
                        <a:picLocks noChangeAspect="1" noChangeArrowheads="1"/>
                      </p:cNvPicPr>
                      <p:nvPr/>
                    </p:nvPicPr>
                    <p:blipFill>
                      <a:blip r:embed="rId8"/>
                      <a:srcRect/>
                      <a:stretch>
                        <a:fillRect/>
                      </a:stretch>
                    </p:blipFill>
                    <p:spPr bwMode="auto">
                      <a:xfrm>
                        <a:off x="3567113" y="3895725"/>
                        <a:ext cx="2592387" cy="79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581598527"/>
              </p:ext>
            </p:extLst>
          </p:nvPr>
        </p:nvGraphicFramePr>
        <p:xfrm>
          <a:off x="2676525" y="5064124"/>
          <a:ext cx="3978788" cy="1101179"/>
        </p:xfrm>
        <a:graphic>
          <a:graphicData uri="http://schemas.openxmlformats.org/presentationml/2006/ole">
            <mc:AlternateContent xmlns:mc="http://schemas.openxmlformats.org/markup-compatibility/2006">
              <mc:Choice xmlns:v="urn:schemas-microsoft-com:vml" Requires="v">
                <p:oleObj spid="_x0000_s6198" name="公式" r:id="rId9" imgW="1562040" imgH="431640" progId="Equation.3">
                  <p:embed/>
                </p:oleObj>
              </mc:Choice>
              <mc:Fallback>
                <p:oleObj name="公式" r:id="rId9" imgW="1562040" imgH="431640" progId="Equation.3">
                  <p:embed/>
                  <p:pic>
                    <p:nvPicPr>
                      <p:cNvPr id="0" name="Object 19"/>
                      <p:cNvPicPr>
                        <a:picLocks noChangeAspect="1" noChangeArrowheads="1"/>
                      </p:cNvPicPr>
                      <p:nvPr/>
                    </p:nvPicPr>
                    <p:blipFill>
                      <a:blip r:embed="rId10"/>
                      <a:srcRect/>
                      <a:stretch>
                        <a:fillRect/>
                      </a:stretch>
                    </p:blipFill>
                    <p:spPr bwMode="auto">
                      <a:xfrm>
                        <a:off x="2676525" y="5064124"/>
                        <a:ext cx="3978788" cy="1101179"/>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162008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strips(upRigh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3"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strips(upRight)">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3"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strips(upRight)">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autoUpdateAnimBg="0"/>
      <p:bldP spid="4"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1596009527"/>
              </p:ext>
            </p:extLst>
          </p:nvPr>
        </p:nvGraphicFramePr>
        <p:xfrm>
          <a:off x="576263" y="215900"/>
          <a:ext cx="7991475" cy="2462213"/>
        </p:xfrm>
        <a:graphic>
          <a:graphicData uri="http://schemas.openxmlformats.org/presentationml/2006/ole">
            <mc:AlternateContent xmlns:mc="http://schemas.openxmlformats.org/markup-compatibility/2006">
              <mc:Choice xmlns:v="urn:schemas-microsoft-com:vml" Requires="v">
                <p:oleObj spid="_x0000_s7229" name="公式" r:id="rId3" imgW="2946240" imgH="1054080" progId="Equation.3">
                  <p:embed/>
                </p:oleObj>
              </mc:Choice>
              <mc:Fallback>
                <p:oleObj name="公式" r:id="rId3" imgW="2946240" imgH="1054080" progId="Equation.3">
                  <p:embed/>
                  <p:pic>
                    <p:nvPicPr>
                      <p:cNvPr id="0" name="Object 14"/>
                      <p:cNvPicPr>
                        <a:picLocks noChangeAspect="1" noChangeArrowheads="1"/>
                      </p:cNvPicPr>
                      <p:nvPr/>
                    </p:nvPicPr>
                    <p:blipFill>
                      <a:blip r:embed="rId4"/>
                      <a:srcRect/>
                      <a:stretch>
                        <a:fillRect/>
                      </a:stretch>
                    </p:blipFill>
                    <p:spPr bwMode="auto">
                      <a:xfrm>
                        <a:off x="576263" y="215900"/>
                        <a:ext cx="7991475" cy="2462213"/>
                      </a:xfrm>
                      <a:prstGeom prst="rect">
                        <a:avLst/>
                      </a:prstGeom>
                      <a:noFill/>
                      <a:ln>
                        <a:noFill/>
                      </a:ln>
                      <a:effec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843208150"/>
              </p:ext>
            </p:extLst>
          </p:nvPr>
        </p:nvGraphicFramePr>
        <p:xfrm>
          <a:off x="1274763" y="2903538"/>
          <a:ext cx="5283200" cy="1009650"/>
        </p:xfrm>
        <a:graphic>
          <a:graphicData uri="http://schemas.openxmlformats.org/presentationml/2006/ole">
            <mc:AlternateContent xmlns:mc="http://schemas.openxmlformats.org/markup-compatibility/2006">
              <mc:Choice xmlns:v="urn:schemas-microsoft-com:vml" Requires="v">
                <p:oleObj spid="_x0000_s7230" name="公式" r:id="rId5" imgW="2273040" imgH="431640" progId="Equation.3">
                  <p:embed/>
                </p:oleObj>
              </mc:Choice>
              <mc:Fallback>
                <p:oleObj name="公式" r:id="rId5" imgW="2273040" imgH="431640" progId="Equation.3">
                  <p:embed/>
                  <p:pic>
                    <p:nvPicPr>
                      <p:cNvPr id="0" name="Object 16"/>
                      <p:cNvPicPr>
                        <a:picLocks noChangeAspect="1" noChangeArrowheads="1"/>
                      </p:cNvPicPr>
                      <p:nvPr/>
                    </p:nvPicPr>
                    <p:blipFill>
                      <a:blip r:embed="rId6"/>
                      <a:srcRect/>
                      <a:stretch>
                        <a:fillRect/>
                      </a:stretch>
                    </p:blipFill>
                    <p:spPr bwMode="auto">
                      <a:xfrm>
                        <a:off x="1274763" y="2903538"/>
                        <a:ext cx="5283200" cy="100965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4283623143"/>
              </p:ext>
            </p:extLst>
          </p:nvPr>
        </p:nvGraphicFramePr>
        <p:xfrm>
          <a:off x="-180528" y="4077072"/>
          <a:ext cx="9498013" cy="1020763"/>
        </p:xfrm>
        <a:graphic>
          <a:graphicData uri="http://schemas.openxmlformats.org/presentationml/2006/ole">
            <mc:AlternateContent xmlns:mc="http://schemas.openxmlformats.org/markup-compatibility/2006">
              <mc:Choice xmlns:v="urn:schemas-microsoft-com:vml" Requires="v">
                <p:oleObj spid="_x0000_s7231" name="公式" r:id="rId7" imgW="4089240" imgH="431640" progId="Equation.3">
                  <p:embed/>
                </p:oleObj>
              </mc:Choice>
              <mc:Fallback>
                <p:oleObj name="公式" r:id="rId7" imgW="4089240" imgH="431640" progId="Equation.3">
                  <p:embed/>
                  <p:pic>
                    <p:nvPicPr>
                      <p:cNvPr id="0" name="Object 18"/>
                      <p:cNvPicPr>
                        <a:picLocks noChangeAspect="1" noChangeArrowheads="1"/>
                      </p:cNvPicPr>
                      <p:nvPr/>
                    </p:nvPicPr>
                    <p:blipFill>
                      <a:blip r:embed="rId8"/>
                      <a:srcRect/>
                      <a:stretch>
                        <a:fillRect/>
                      </a:stretch>
                    </p:blipFill>
                    <p:spPr bwMode="auto">
                      <a:xfrm>
                        <a:off x="-180528" y="4077072"/>
                        <a:ext cx="9498013" cy="102076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graphicFrame>
        <p:nvGraphicFramePr>
          <p:cNvPr id="5" name="Object 19"/>
          <p:cNvGraphicFramePr>
            <a:graphicFrameLocks noChangeAspect="1"/>
          </p:cNvGraphicFramePr>
          <p:nvPr>
            <p:extLst>
              <p:ext uri="{D42A27DB-BD31-4B8C-83A1-F6EECF244321}">
                <p14:modId xmlns:p14="http://schemas.microsoft.com/office/powerpoint/2010/main" val="455937067"/>
              </p:ext>
            </p:extLst>
          </p:nvPr>
        </p:nvGraphicFramePr>
        <p:xfrm>
          <a:off x="1597025" y="5513388"/>
          <a:ext cx="5708650" cy="996950"/>
        </p:xfrm>
        <a:graphic>
          <a:graphicData uri="http://schemas.openxmlformats.org/presentationml/2006/ole">
            <mc:AlternateContent xmlns:mc="http://schemas.openxmlformats.org/markup-compatibility/2006">
              <mc:Choice xmlns:v="urn:schemas-microsoft-com:vml" Requires="v">
                <p:oleObj spid="_x0000_s7232" name="公式" r:id="rId9" imgW="2463480" imgH="431640" progId="Equation.3">
                  <p:embed/>
                </p:oleObj>
              </mc:Choice>
              <mc:Fallback>
                <p:oleObj name="公式" r:id="rId9" imgW="2463480" imgH="431640" progId="Equation.3">
                  <p:embed/>
                  <p:pic>
                    <p:nvPicPr>
                      <p:cNvPr id="0" name=""/>
                      <p:cNvPicPr>
                        <a:picLocks noChangeAspect="1" noChangeArrowheads="1"/>
                      </p:cNvPicPr>
                      <p:nvPr/>
                    </p:nvPicPr>
                    <p:blipFill>
                      <a:blip r:embed="rId10"/>
                      <a:srcRect/>
                      <a:stretch>
                        <a:fillRect/>
                      </a:stretch>
                    </p:blipFill>
                    <p:spPr bwMode="auto">
                      <a:xfrm>
                        <a:off x="1597025" y="5513388"/>
                        <a:ext cx="5708650" cy="99695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
        <p:nvSpPr>
          <p:cNvPr id="6" name="Text Box 15"/>
          <p:cNvSpPr txBox="1">
            <a:spLocks noChangeArrowheads="1"/>
          </p:cNvSpPr>
          <p:nvPr/>
        </p:nvSpPr>
        <p:spPr bwMode="auto">
          <a:xfrm>
            <a:off x="285750" y="5711527"/>
            <a:ext cx="13573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b="1">
                <a:solidFill>
                  <a:srgbClr val="99FF33"/>
                </a:solidFill>
                <a:latin typeface="宋体" charset="-122"/>
                <a:ea typeface="宋体" charset="-122"/>
              </a:defRPr>
            </a:lvl1pPr>
            <a:lvl2pPr marL="742950" indent="-285750" eaLnBrk="0" hangingPunct="0">
              <a:defRPr kumimoji="1" sz="3200" b="1">
                <a:solidFill>
                  <a:srgbClr val="99FF33"/>
                </a:solidFill>
                <a:latin typeface="宋体" charset="-122"/>
                <a:ea typeface="宋体" charset="-122"/>
              </a:defRPr>
            </a:lvl2pPr>
            <a:lvl3pPr marL="1143000" indent="-228600" eaLnBrk="0" hangingPunct="0">
              <a:defRPr kumimoji="1" sz="3200" b="1">
                <a:solidFill>
                  <a:srgbClr val="99FF33"/>
                </a:solidFill>
                <a:latin typeface="宋体" charset="-122"/>
                <a:ea typeface="宋体" charset="-122"/>
              </a:defRPr>
            </a:lvl3pPr>
            <a:lvl4pPr marL="1600200" indent="-228600" eaLnBrk="0" hangingPunct="0">
              <a:defRPr kumimoji="1" sz="3200" b="1">
                <a:solidFill>
                  <a:srgbClr val="99FF33"/>
                </a:solidFill>
                <a:latin typeface="宋体" charset="-122"/>
                <a:ea typeface="宋体" charset="-122"/>
              </a:defRPr>
            </a:lvl4pPr>
            <a:lvl5pPr marL="2057400" indent="-228600" eaLnBrk="0" hangingPunct="0">
              <a:defRPr kumimoji="1" sz="3200" b="1">
                <a:solidFill>
                  <a:srgbClr val="99FF33"/>
                </a:solidFill>
                <a:latin typeface="宋体" charset="-122"/>
                <a:ea typeface="宋体" charset="-122"/>
              </a:defRPr>
            </a:lvl5pPr>
            <a:lvl6pPr marL="2514600" indent="-228600" eaLnBrk="0" fontAlgn="base" hangingPunct="0">
              <a:spcBef>
                <a:spcPct val="0"/>
              </a:spcBef>
              <a:spcAft>
                <a:spcPct val="0"/>
              </a:spcAft>
              <a:defRPr kumimoji="1" sz="3200" b="1">
                <a:solidFill>
                  <a:srgbClr val="99FF33"/>
                </a:solidFill>
                <a:latin typeface="宋体" charset="-122"/>
                <a:ea typeface="宋体" charset="-122"/>
              </a:defRPr>
            </a:lvl6pPr>
            <a:lvl7pPr marL="2971800" indent="-228600" eaLnBrk="0" fontAlgn="base" hangingPunct="0">
              <a:spcBef>
                <a:spcPct val="0"/>
              </a:spcBef>
              <a:spcAft>
                <a:spcPct val="0"/>
              </a:spcAft>
              <a:defRPr kumimoji="1" sz="3200" b="1">
                <a:solidFill>
                  <a:srgbClr val="99FF33"/>
                </a:solidFill>
                <a:latin typeface="宋体" charset="-122"/>
                <a:ea typeface="宋体" charset="-122"/>
              </a:defRPr>
            </a:lvl7pPr>
            <a:lvl8pPr marL="3429000" indent="-228600" eaLnBrk="0" fontAlgn="base" hangingPunct="0">
              <a:spcBef>
                <a:spcPct val="0"/>
              </a:spcBef>
              <a:spcAft>
                <a:spcPct val="0"/>
              </a:spcAft>
              <a:defRPr kumimoji="1" sz="3200" b="1">
                <a:solidFill>
                  <a:srgbClr val="99FF33"/>
                </a:solidFill>
                <a:latin typeface="宋体" charset="-122"/>
                <a:ea typeface="宋体" charset="-122"/>
              </a:defRPr>
            </a:lvl8pPr>
            <a:lvl9pPr marL="3886200" indent="-228600" eaLnBrk="0" fontAlgn="base" hangingPunct="0">
              <a:spcBef>
                <a:spcPct val="0"/>
              </a:spcBef>
              <a:spcAft>
                <a:spcPct val="0"/>
              </a:spcAft>
              <a:defRPr kumimoji="1" sz="3200" b="1">
                <a:solidFill>
                  <a:srgbClr val="99FF33"/>
                </a:solidFill>
                <a:latin typeface="宋体" charset="-122"/>
                <a:ea typeface="宋体" charset="-122"/>
              </a:defRPr>
            </a:lvl9pPr>
          </a:lstStyle>
          <a:p>
            <a:pPr eaLnBrk="1" hangingPunct="1">
              <a:spcBef>
                <a:spcPct val="50000"/>
              </a:spcBef>
            </a:pPr>
            <a:r>
              <a:rPr lang="zh-CN" altLang="en-US" sz="2800" dirty="0">
                <a:solidFill>
                  <a:schemeClr val="tx1"/>
                </a:solidFill>
                <a:latin typeface="Times New Roman" pitchFamily="18" charset="0"/>
              </a:rPr>
              <a:t>所以</a:t>
            </a:r>
            <a:endParaRPr lang="en-US" altLang="zh-CN" sz="2800" dirty="0">
              <a:solidFill>
                <a:schemeClr val="tx1"/>
              </a:solidFill>
              <a:latin typeface="Times New Roman" pitchFamily="18" charset="0"/>
            </a:endParaRPr>
          </a:p>
        </p:txBody>
      </p:sp>
    </p:spTree>
    <p:extLst>
      <p:ext uri="{BB962C8B-B14F-4D97-AF65-F5344CB8AC3E}">
        <p14:creationId xmlns:p14="http://schemas.microsoft.com/office/powerpoint/2010/main" val="2343156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up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trips(upRigh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strips(upRigh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3"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strips(upRight)">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8" name="Text Box 6"/>
          <p:cNvSpPr txBox="1">
            <a:spLocks noChangeArrowheads="1"/>
          </p:cNvSpPr>
          <p:nvPr/>
        </p:nvSpPr>
        <p:spPr bwMode="auto">
          <a:xfrm>
            <a:off x="395288" y="116632"/>
            <a:ext cx="69135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b="1">
                <a:solidFill>
                  <a:srgbClr val="99FF33"/>
                </a:solidFill>
                <a:latin typeface="宋体" charset="-122"/>
                <a:ea typeface="宋体" charset="-122"/>
              </a:defRPr>
            </a:lvl1pPr>
            <a:lvl2pPr marL="742950" indent="-285750" eaLnBrk="0" hangingPunct="0">
              <a:defRPr kumimoji="1" sz="3200" b="1">
                <a:solidFill>
                  <a:srgbClr val="99FF33"/>
                </a:solidFill>
                <a:latin typeface="宋体" charset="-122"/>
                <a:ea typeface="宋体" charset="-122"/>
              </a:defRPr>
            </a:lvl2pPr>
            <a:lvl3pPr marL="1143000" indent="-228600" eaLnBrk="0" hangingPunct="0">
              <a:defRPr kumimoji="1" sz="3200" b="1">
                <a:solidFill>
                  <a:srgbClr val="99FF33"/>
                </a:solidFill>
                <a:latin typeface="宋体" charset="-122"/>
                <a:ea typeface="宋体" charset="-122"/>
              </a:defRPr>
            </a:lvl3pPr>
            <a:lvl4pPr marL="1600200" indent="-228600" eaLnBrk="0" hangingPunct="0">
              <a:defRPr kumimoji="1" sz="3200" b="1">
                <a:solidFill>
                  <a:srgbClr val="99FF33"/>
                </a:solidFill>
                <a:latin typeface="宋体" charset="-122"/>
                <a:ea typeface="宋体" charset="-122"/>
              </a:defRPr>
            </a:lvl4pPr>
            <a:lvl5pPr marL="2057400" indent="-228600" eaLnBrk="0" hangingPunct="0">
              <a:defRPr kumimoji="1" sz="3200" b="1">
                <a:solidFill>
                  <a:srgbClr val="99FF33"/>
                </a:solidFill>
                <a:latin typeface="宋体" charset="-122"/>
                <a:ea typeface="宋体" charset="-122"/>
              </a:defRPr>
            </a:lvl5pPr>
            <a:lvl6pPr marL="2514600" indent="-228600" eaLnBrk="0" fontAlgn="base" hangingPunct="0">
              <a:spcBef>
                <a:spcPct val="0"/>
              </a:spcBef>
              <a:spcAft>
                <a:spcPct val="0"/>
              </a:spcAft>
              <a:defRPr kumimoji="1" sz="3200" b="1">
                <a:solidFill>
                  <a:srgbClr val="99FF33"/>
                </a:solidFill>
                <a:latin typeface="宋体" charset="-122"/>
                <a:ea typeface="宋体" charset="-122"/>
              </a:defRPr>
            </a:lvl6pPr>
            <a:lvl7pPr marL="2971800" indent="-228600" eaLnBrk="0" fontAlgn="base" hangingPunct="0">
              <a:spcBef>
                <a:spcPct val="0"/>
              </a:spcBef>
              <a:spcAft>
                <a:spcPct val="0"/>
              </a:spcAft>
              <a:defRPr kumimoji="1" sz="3200" b="1">
                <a:solidFill>
                  <a:srgbClr val="99FF33"/>
                </a:solidFill>
                <a:latin typeface="宋体" charset="-122"/>
                <a:ea typeface="宋体" charset="-122"/>
              </a:defRPr>
            </a:lvl7pPr>
            <a:lvl8pPr marL="3429000" indent="-228600" eaLnBrk="0" fontAlgn="base" hangingPunct="0">
              <a:spcBef>
                <a:spcPct val="0"/>
              </a:spcBef>
              <a:spcAft>
                <a:spcPct val="0"/>
              </a:spcAft>
              <a:defRPr kumimoji="1" sz="3200" b="1">
                <a:solidFill>
                  <a:srgbClr val="99FF33"/>
                </a:solidFill>
                <a:latin typeface="宋体" charset="-122"/>
                <a:ea typeface="宋体" charset="-122"/>
              </a:defRPr>
            </a:lvl8pPr>
            <a:lvl9pPr marL="3886200" indent="-228600" eaLnBrk="0" fontAlgn="base" hangingPunct="0">
              <a:spcBef>
                <a:spcPct val="0"/>
              </a:spcBef>
              <a:spcAft>
                <a:spcPct val="0"/>
              </a:spcAft>
              <a:defRPr kumimoji="1" sz="3200" b="1">
                <a:solidFill>
                  <a:srgbClr val="99FF33"/>
                </a:solidFill>
                <a:latin typeface="宋体" charset="-122"/>
                <a:ea typeface="宋体" charset="-122"/>
              </a:defRPr>
            </a:lvl9pPr>
          </a:lstStyle>
          <a:p>
            <a:pPr eaLnBrk="1" hangingPunct="1">
              <a:spcBef>
                <a:spcPct val="50000"/>
              </a:spcBef>
            </a:pPr>
            <a:r>
              <a:rPr lang="zh-CN" altLang="en-US" sz="2800" dirty="0">
                <a:solidFill>
                  <a:schemeClr val="tx1"/>
                </a:solidFill>
                <a:latin typeface="Times New Roman" pitchFamily="18" charset="0"/>
              </a:rPr>
              <a:t>一般来说</a:t>
            </a:r>
            <a:r>
              <a:rPr lang="en-US" altLang="zh-CN" sz="2800" dirty="0">
                <a:solidFill>
                  <a:schemeClr val="tx1"/>
                </a:solidFill>
                <a:latin typeface="Times New Roman" pitchFamily="18" charset="0"/>
              </a:rPr>
              <a:t>, </a:t>
            </a:r>
            <a:r>
              <a:rPr lang="zh-CN" altLang="en-US" sz="2800" dirty="0">
                <a:solidFill>
                  <a:schemeClr val="tx1"/>
                </a:solidFill>
                <a:latin typeface="Times New Roman" pitchFamily="18" charset="0"/>
              </a:rPr>
              <a:t>两端点总是不变的</a:t>
            </a:r>
            <a:r>
              <a:rPr lang="en-US" altLang="zh-CN" sz="2800" dirty="0">
                <a:solidFill>
                  <a:schemeClr val="tx1"/>
                </a:solidFill>
                <a:latin typeface="Times New Roman" pitchFamily="18" charset="0"/>
              </a:rPr>
              <a:t>,</a:t>
            </a:r>
            <a:r>
              <a:rPr lang="zh-CN" altLang="en-US" sz="2800" dirty="0">
                <a:solidFill>
                  <a:schemeClr val="tx1"/>
                </a:solidFill>
                <a:latin typeface="Times New Roman" pitchFamily="18" charset="0"/>
              </a:rPr>
              <a:t>变分等于零</a:t>
            </a:r>
            <a:r>
              <a:rPr lang="en-US" altLang="zh-CN" sz="2800" dirty="0">
                <a:solidFill>
                  <a:schemeClr val="tx1"/>
                </a:solidFill>
                <a:latin typeface="Times New Roman" pitchFamily="18" charset="0"/>
              </a:rPr>
              <a:t>,</a:t>
            </a:r>
          </a:p>
        </p:txBody>
      </p:sp>
      <p:graphicFrame>
        <p:nvGraphicFramePr>
          <p:cNvPr id="69639" name="Object 7"/>
          <p:cNvGraphicFramePr>
            <a:graphicFrameLocks noChangeAspect="1"/>
          </p:cNvGraphicFramePr>
          <p:nvPr>
            <p:extLst>
              <p:ext uri="{D42A27DB-BD31-4B8C-83A1-F6EECF244321}">
                <p14:modId xmlns:p14="http://schemas.microsoft.com/office/powerpoint/2010/main" val="869340087"/>
              </p:ext>
            </p:extLst>
          </p:nvPr>
        </p:nvGraphicFramePr>
        <p:xfrm>
          <a:off x="1979613" y="908720"/>
          <a:ext cx="4089400" cy="995363"/>
        </p:xfrm>
        <a:graphic>
          <a:graphicData uri="http://schemas.openxmlformats.org/presentationml/2006/ole">
            <mc:AlternateContent xmlns:mc="http://schemas.openxmlformats.org/markup-compatibility/2006">
              <mc:Choice xmlns:v="urn:schemas-microsoft-com:vml" Requires="v">
                <p:oleObj spid="_x0000_s9256" name="公式" r:id="rId3" imgW="1765080" imgH="431640" progId="Equation.3">
                  <p:embed/>
                </p:oleObj>
              </mc:Choice>
              <mc:Fallback>
                <p:oleObj name="公式" r:id="rId3" imgW="1765080" imgH="431640" progId="Equation.3">
                  <p:embed/>
                  <p:pic>
                    <p:nvPicPr>
                      <p:cNvPr id="0" name=""/>
                      <p:cNvPicPr>
                        <a:picLocks noChangeAspect="1" noChangeArrowheads="1"/>
                      </p:cNvPicPr>
                      <p:nvPr/>
                    </p:nvPicPr>
                    <p:blipFill>
                      <a:blip r:embed="rId4"/>
                      <a:srcRect/>
                      <a:stretch>
                        <a:fillRect/>
                      </a:stretch>
                    </p:blipFill>
                    <p:spPr bwMode="auto">
                      <a:xfrm>
                        <a:off x="1979613" y="908720"/>
                        <a:ext cx="4089400" cy="99536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
        <p:nvSpPr>
          <p:cNvPr id="69640" name="Text Box 8"/>
          <p:cNvSpPr txBox="1">
            <a:spLocks noChangeArrowheads="1"/>
          </p:cNvSpPr>
          <p:nvPr/>
        </p:nvSpPr>
        <p:spPr bwMode="auto">
          <a:xfrm>
            <a:off x="395288" y="3769876"/>
            <a:ext cx="80835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b="1">
                <a:solidFill>
                  <a:srgbClr val="99FF33"/>
                </a:solidFill>
                <a:latin typeface="宋体" charset="-122"/>
                <a:ea typeface="宋体" charset="-122"/>
              </a:defRPr>
            </a:lvl1pPr>
            <a:lvl2pPr marL="742950" indent="-285750" eaLnBrk="0" hangingPunct="0">
              <a:defRPr kumimoji="1" sz="3200" b="1">
                <a:solidFill>
                  <a:srgbClr val="99FF33"/>
                </a:solidFill>
                <a:latin typeface="宋体" charset="-122"/>
                <a:ea typeface="宋体" charset="-122"/>
              </a:defRPr>
            </a:lvl2pPr>
            <a:lvl3pPr marL="1143000" indent="-228600" eaLnBrk="0" hangingPunct="0">
              <a:defRPr kumimoji="1" sz="3200" b="1">
                <a:solidFill>
                  <a:srgbClr val="99FF33"/>
                </a:solidFill>
                <a:latin typeface="宋体" charset="-122"/>
                <a:ea typeface="宋体" charset="-122"/>
              </a:defRPr>
            </a:lvl3pPr>
            <a:lvl4pPr marL="1600200" indent="-228600" eaLnBrk="0" hangingPunct="0">
              <a:defRPr kumimoji="1" sz="3200" b="1">
                <a:solidFill>
                  <a:srgbClr val="99FF33"/>
                </a:solidFill>
                <a:latin typeface="宋体" charset="-122"/>
                <a:ea typeface="宋体" charset="-122"/>
              </a:defRPr>
            </a:lvl4pPr>
            <a:lvl5pPr marL="2057400" indent="-228600" eaLnBrk="0" hangingPunct="0">
              <a:defRPr kumimoji="1" sz="3200" b="1">
                <a:solidFill>
                  <a:srgbClr val="99FF33"/>
                </a:solidFill>
                <a:latin typeface="宋体" charset="-122"/>
                <a:ea typeface="宋体" charset="-122"/>
              </a:defRPr>
            </a:lvl5pPr>
            <a:lvl6pPr marL="2514600" indent="-228600" eaLnBrk="0" fontAlgn="base" hangingPunct="0">
              <a:spcBef>
                <a:spcPct val="0"/>
              </a:spcBef>
              <a:spcAft>
                <a:spcPct val="0"/>
              </a:spcAft>
              <a:defRPr kumimoji="1" sz="3200" b="1">
                <a:solidFill>
                  <a:srgbClr val="99FF33"/>
                </a:solidFill>
                <a:latin typeface="宋体" charset="-122"/>
                <a:ea typeface="宋体" charset="-122"/>
              </a:defRPr>
            </a:lvl6pPr>
            <a:lvl7pPr marL="2971800" indent="-228600" eaLnBrk="0" fontAlgn="base" hangingPunct="0">
              <a:spcBef>
                <a:spcPct val="0"/>
              </a:spcBef>
              <a:spcAft>
                <a:spcPct val="0"/>
              </a:spcAft>
              <a:defRPr kumimoji="1" sz="3200" b="1">
                <a:solidFill>
                  <a:srgbClr val="99FF33"/>
                </a:solidFill>
                <a:latin typeface="宋体" charset="-122"/>
                <a:ea typeface="宋体" charset="-122"/>
              </a:defRPr>
            </a:lvl7pPr>
            <a:lvl8pPr marL="3429000" indent="-228600" eaLnBrk="0" fontAlgn="base" hangingPunct="0">
              <a:spcBef>
                <a:spcPct val="0"/>
              </a:spcBef>
              <a:spcAft>
                <a:spcPct val="0"/>
              </a:spcAft>
              <a:defRPr kumimoji="1" sz="3200" b="1">
                <a:solidFill>
                  <a:srgbClr val="99FF33"/>
                </a:solidFill>
                <a:latin typeface="宋体" charset="-122"/>
                <a:ea typeface="宋体" charset="-122"/>
              </a:defRPr>
            </a:lvl8pPr>
            <a:lvl9pPr marL="3886200" indent="-228600" eaLnBrk="0" fontAlgn="base" hangingPunct="0">
              <a:spcBef>
                <a:spcPct val="0"/>
              </a:spcBef>
              <a:spcAft>
                <a:spcPct val="0"/>
              </a:spcAft>
              <a:defRPr kumimoji="1" sz="3200" b="1">
                <a:solidFill>
                  <a:srgbClr val="99FF33"/>
                </a:solidFill>
                <a:latin typeface="宋体" charset="-122"/>
                <a:ea typeface="宋体" charset="-122"/>
              </a:defRPr>
            </a:lvl9pPr>
          </a:lstStyle>
          <a:p>
            <a:pPr eaLnBrk="1" hangingPunct="1">
              <a:spcBef>
                <a:spcPct val="50000"/>
              </a:spcBef>
            </a:pPr>
            <a:r>
              <a:rPr lang="zh-CN" altLang="en-US" sz="2800" dirty="0" smtClean="0">
                <a:solidFill>
                  <a:schemeClr val="tx1"/>
                </a:solidFill>
                <a:latin typeface="Times New Roman" pitchFamily="18" charset="0"/>
              </a:rPr>
              <a:t>这就是单一宗量的</a:t>
            </a:r>
            <a:r>
              <a:rPr lang="zh-CN" altLang="en-US" sz="2800" dirty="0" smtClean="0">
                <a:solidFill>
                  <a:schemeClr val="accent1"/>
                </a:solidFill>
                <a:latin typeface="Times New Roman" pitchFamily="18" charset="0"/>
              </a:rPr>
              <a:t>欧拉方程</a:t>
            </a:r>
            <a:r>
              <a:rPr lang="zh-CN" altLang="en-US" sz="2800" dirty="0" smtClean="0">
                <a:solidFill>
                  <a:schemeClr val="tx1"/>
                </a:solidFill>
                <a:latin typeface="Times New Roman" pitchFamily="18" charset="0"/>
              </a:rPr>
              <a:t>。</a:t>
            </a:r>
            <a:endParaRPr lang="en-US" altLang="zh-CN" sz="2800" dirty="0">
              <a:solidFill>
                <a:schemeClr val="tx1"/>
              </a:solidFill>
              <a:latin typeface="Times New Roman" pitchFamily="18" charset="0"/>
            </a:endParaRPr>
          </a:p>
        </p:txBody>
      </p:sp>
      <mc:AlternateContent xmlns:mc="http://schemas.openxmlformats.org/markup-compatibility/2006" xmlns:a14="http://schemas.microsoft.com/office/drawing/2010/main">
        <mc:Choice Requires="a14">
          <p:sp>
            <p:nvSpPr>
              <p:cNvPr id="5" name="Text Box 6"/>
              <p:cNvSpPr txBox="1">
                <a:spLocks noChangeArrowheads="1"/>
              </p:cNvSpPr>
              <p:nvPr/>
            </p:nvSpPr>
            <p:spPr bwMode="auto">
              <a:xfrm>
                <a:off x="610766" y="1969676"/>
                <a:ext cx="7489626" cy="52322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kumimoji="1" sz="3200" b="1">
                    <a:solidFill>
                      <a:srgbClr val="99FF33"/>
                    </a:solidFill>
                    <a:latin typeface="宋体" charset="-122"/>
                    <a:ea typeface="宋体" charset="-122"/>
                  </a:defRPr>
                </a:lvl1pPr>
                <a:lvl2pPr marL="742950" indent="-285750" eaLnBrk="0" hangingPunct="0">
                  <a:defRPr kumimoji="1" sz="3200" b="1">
                    <a:solidFill>
                      <a:srgbClr val="99FF33"/>
                    </a:solidFill>
                    <a:latin typeface="宋体" charset="-122"/>
                    <a:ea typeface="宋体" charset="-122"/>
                  </a:defRPr>
                </a:lvl2pPr>
                <a:lvl3pPr marL="1143000" indent="-228600" eaLnBrk="0" hangingPunct="0">
                  <a:defRPr kumimoji="1" sz="3200" b="1">
                    <a:solidFill>
                      <a:srgbClr val="99FF33"/>
                    </a:solidFill>
                    <a:latin typeface="宋体" charset="-122"/>
                    <a:ea typeface="宋体" charset="-122"/>
                  </a:defRPr>
                </a:lvl3pPr>
                <a:lvl4pPr marL="1600200" indent="-228600" eaLnBrk="0" hangingPunct="0">
                  <a:defRPr kumimoji="1" sz="3200" b="1">
                    <a:solidFill>
                      <a:srgbClr val="99FF33"/>
                    </a:solidFill>
                    <a:latin typeface="宋体" charset="-122"/>
                    <a:ea typeface="宋体" charset="-122"/>
                  </a:defRPr>
                </a:lvl4pPr>
                <a:lvl5pPr marL="2057400" indent="-228600" eaLnBrk="0" hangingPunct="0">
                  <a:defRPr kumimoji="1" sz="3200" b="1">
                    <a:solidFill>
                      <a:srgbClr val="99FF33"/>
                    </a:solidFill>
                    <a:latin typeface="宋体" charset="-122"/>
                    <a:ea typeface="宋体" charset="-122"/>
                  </a:defRPr>
                </a:lvl5pPr>
                <a:lvl6pPr marL="2514600" indent="-228600" eaLnBrk="0" fontAlgn="base" hangingPunct="0">
                  <a:spcBef>
                    <a:spcPct val="0"/>
                  </a:spcBef>
                  <a:spcAft>
                    <a:spcPct val="0"/>
                  </a:spcAft>
                  <a:defRPr kumimoji="1" sz="3200" b="1">
                    <a:solidFill>
                      <a:srgbClr val="99FF33"/>
                    </a:solidFill>
                    <a:latin typeface="宋体" charset="-122"/>
                    <a:ea typeface="宋体" charset="-122"/>
                  </a:defRPr>
                </a:lvl6pPr>
                <a:lvl7pPr marL="2971800" indent="-228600" eaLnBrk="0" fontAlgn="base" hangingPunct="0">
                  <a:spcBef>
                    <a:spcPct val="0"/>
                  </a:spcBef>
                  <a:spcAft>
                    <a:spcPct val="0"/>
                  </a:spcAft>
                  <a:defRPr kumimoji="1" sz="3200" b="1">
                    <a:solidFill>
                      <a:srgbClr val="99FF33"/>
                    </a:solidFill>
                    <a:latin typeface="宋体" charset="-122"/>
                    <a:ea typeface="宋体" charset="-122"/>
                  </a:defRPr>
                </a:lvl7pPr>
                <a:lvl8pPr marL="3429000" indent="-228600" eaLnBrk="0" fontAlgn="base" hangingPunct="0">
                  <a:spcBef>
                    <a:spcPct val="0"/>
                  </a:spcBef>
                  <a:spcAft>
                    <a:spcPct val="0"/>
                  </a:spcAft>
                  <a:defRPr kumimoji="1" sz="3200" b="1">
                    <a:solidFill>
                      <a:srgbClr val="99FF33"/>
                    </a:solidFill>
                    <a:latin typeface="宋体" charset="-122"/>
                    <a:ea typeface="宋体" charset="-122"/>
                  </a:defRPr>
                </a:lvl8pPr>
                <a:lvl9pPr marL="3886200" indent="-228600" eaLnBrk="0" fontAlgn="base" hangingPunct="0">
                  <a:spcBef>
                    <a:spcPct val="0"/>
                  </a:spcBef>
                  <a:spcAft>
                    <a:spcPct val="0"/>
                  </a:spcAft>
                  <a:defRPr kumimoji="1" sz="3200" b="1">
                    <a:solidFill>
                      <a:srgbClr val="99FF33"/>
                    </a:solidFill>
                    <a:latin typeface="宋体" charset="-122"/>
                    <a:ea typeface="宋体" charset="-122"/>
                  </a:defRPr>
                </a:lvl9pPr>
              </a:lstStyle>
              <a:p>
                <a:pPr eaLnBrk="1" hangingPunct="1">
                  <a:spcBef>
                    <a:spcPct val="50000"/>
                  </a:spcBef>
                </a:pPr>
                <a:r>
                  <a:rPr lang="zh-CN" altLang="en-US" sz="2800" dirty="0" smtClean="0">
                    <a:solidFill>
                      <a:schemeClr val="tx1"/>
                    </a:solidFill>
                    <a:latin typeface="Times New Roman" pitchFamily="18" charset="0"/>
                  </a:rPr>
                  <a:t>由</a:t>
                </a:r>
                <a14:m>
                  <m:oMath xmlns:m="http://schemas.openxmlformats.org/officeDocument/2006/math">
                    <m:r>
                      <a:rPr lang="zh-CN" altLang="en-US" sz="2800" i="1" smtClean="0">
                        <a:solidFill>
                          <a:schemeClr val="tx1"/>
                        </a:solidFill>
                        <a:latin typeface="Cambria Math"/>
                      </a:rPr>
                      <m:t>𝜹</m:t>
                    </m:r>
                    <m:r>
                      <a:rPr lang="en-US" altLang="zh-CN" sz="2800" b="1" i="1" smtClean="0">
                        <a:solidFill>
                          <a:schemeClr val="tx1"/>
                        </a:solidFill>
                        <a:latin typeface="Cambria Math"/>
                      </a:rPr>
                      <m:t>𝒚</m:t>
                    </m:r>
                  </m:oMath>
                </a14:m>
                <a:r>
                  <a:rPr lang="zh-CN" altLang="en-US" sz="2800" dirty="0" smtClean="0">
                    <a:solidFill>
                      <a:schemeClr val="tx1"/>
                    </a:solidFill>
                    <a:latin typeface="Times New Roman" pitchFamily="18" charset="0"/>
                  </a:rPr>
                  <a:t>的任意性，泛函取极值的必要条件简化为</a:t>
                </a:r>
                <a:endParaRPr lang="en-US" altLang="zh-CN" sz="2800" dirty="0">
                  <a:solidFill>
                    <a:schemeClr val="tx1"/>
                  </a:solidFill>
                  <a:latin typeface="Times New Roman" pitchFamily="18" charset="0"/>
                </a:endParaRPr>
              </a:p>
            </p:txBody>
          </p:sp>
        </mc:Choice>
        <mc:Fallback xmlns="">
          <p:sp>
            <p:nvSpPr>
              <p:cNvPr id="5" name="Text Box 6"/>
              <p:cNvSpPr txBox="1">
                <a:spLocks noRot="1" noChangeAspect="1" noMove="1" noResize="1" noEditPoints="1" noAdjustHandles="1" noChangeArrowheads="1" noChangeShapeType="1" noTextEdit="1"/>
              </p:cNvSpPr>
              <p:nvPr/>
            </p:nvSpPr>
            <p:spPr bwMode="auto">
              <a:xfrm>
                <a:off x="610766" y="1969676"/>
                <a:ext cx="7489626" cy="523220"/>
              </a:xfrm>
              <a:prstGeom prst="rect">
                <a:avLst/>
              </a:prstGeom>
              <a:blipFill rotWithShape="1">
                <a:blip r:embed="rId5"/>
                <a:stretch>
                  <a:fillRect l="-1627" t="-15116" r="-570" b="-2790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aphicFrame>
        <p:nvGraphicFramePr>
          <p:cNvPr id="2" name="对象 1"/>
          <p:cNvGraphicFramePr>
            <a:graphicFrameLocks noChangeAspect="1"/>
          </p:cNvGraphicFramePr>
          <p:nvPr>
            <p:extLst>
              <p:ext uri="{D42A27DB-BD31-4B8C-83A1-F6EECF244321}">
                <p14:modId xmlns:p14="http://schemas.microsoft.com/office/powerpoint/2010/main" val="2280425728"/>
              </p:ext>
            </p:extLst>
          </p:nvPr>
        </p:nvGraphicFramePr>
        <p:xfrm>
          <a:off x="2792413" y="2652266"/>
          <a:ext cx="2746375" cy="920750"/>
        </p:xfrm>
        <a:graphic>
          <a:graphicData uri="http://schemas.openxmlformats.org/presentationml/2006/ole">
            <mc:AlternateContent xmlns:mc="http://schemas.openxmlformats.org/markup-compatibility/2006">
              <mc:Choice xmlns:v="urn:schemas-microsoft-com:vml" Requires="v">
                <p:oleObj spid="_x0000_s9257" name="公式" r:id="rId6" imgW="1180800" imgH="393480" progId="Equation.3">
                  <p:embed/>
                </p:oleObj>
              </mc:Choice>
              <mc:Fallback>
                <p:oleObj name="公式" r:id="rId6" imgW="1180800" imgH="393480" progId="Equation.3">
                  <p:embed/>
                  <p:pic>
                    <p:nvPicPr>
                      <p:cNvPr id="0" name=""/>
                      <p:cNvPicPr>
                        <a:picLocks noChangeAspect="1" noChangeArrowheads="1"/>
                      </p:cNvPicPr>
                      <p:nvPr/>
                    </p:nvPicPr>
                    <p:blipFill>
                      <a:blip r:embed="rId7"/>
                      <a:srcRect/>
                      <a:stretch>
                        <a:fillRect/>
                      </a:stretch>
                    </p:blipFill>
                    <p:spPr bwMode="auto">
                      <a:xfrm>
                        <a:off x="2792413" y="2652266"/>
                        <a:ext cx="2746375" cy="92075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5195901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9638"/>
                                        </p:tgtEl>
                                        <p:attrNameLst>
                                          <p:attrName>style.visibility</p:attrName>
                                        </p:attrNameLst>
                                      </p:cBhvr>
                                      <p:to>
                                        <p:strVal val="visible"/>
                                      </p:to>
                                    </p:set>
                                    <p:animEffect transition="in" filter="blinds(horizontal)">
                                      <p:cBhvr>
                                        <p:cTn id="7" dur="500"/>
                                        <p:tgtEl>
                                          <p:spTgt spid="696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nodeType="clickEffect">
                                  <p:stCondLst>
                                    <p:cond delay="0"/>
                                  </p:stCondLst>
                                  <p:childTnLst>
                                    <p:set>
                                      <p:cBhvr>
                                        <p:cTn id="11" dur="1" fill="hold">
                                          <p:stCondLst>
                                            <p:cond delay="0"/>
                                          </p:stCondLst>
                                        </p:cTn>
                                        <p:tgtEl>
                                          <p:spTgt spid="69639"/>
                                        </p:tgtEl>
                                        <p:attrNameLst>
                                          <p:attrName>style.visibility</p:attrName>
                                        </p:attrNameLst>
                                      </p:cBhvr>
                                      <p:to>
                                        <p:strVal val="visible"/>
                                      </p:to>
                                    </p:set>
                                    <p:animEffect transition="in" filter="strips(upRight)">
                                      <p:cBhvr>
                                        <p:cTn id="12" dur="500"/>
                                        <p:tgtEl>
                                          <p:spTgt spid="696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strips(upRigh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9640"/>
                                        </p:tgtEl>
                                        <p:attrNameLst>
                                          <p:attrName>style.visibility</p:attrName>
                                        </p:attrNameLst>
                                      </p:cBhvr>
                                      <p:to>
                                        <p:strVal val="visible"/>
                                      </p:to>
                                    </p:set>
                                    <p:animEffect transition="in" filter="blinds(horizontal)">
                                      <p:cBhvr>
                                        <p:cTn id="27" dur="500"/>
                                        <p:tgtEl>
                                          <p:spTgt spid="696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8" grpId="0" autoUpdateAnimBg="0"/>
      <p:bldP spid="69640" grpId="0" autoUpdateAnimBg="0"/>
      <p:bldP spid="5"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Box 6"/>
              <p:cNvSpPr txBox="1">
                <a:spLocks noChangeArrowheads="1"/>
              </p:cNvSpPr>
              <p:nvPr/>
            </p:nvSpPr>
            <p:spPr bwMode="auto">
              <a:xfrm>
                <a:off x="467544" y="260648"/>
                <a:ext cx="7776864" cy="95410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kumimoji="1" sz="3200" b="1">
                    <a:solidFill>
                      <a:srgbClr val="99FF33"/>
                    </a:solidFill>
                    <a:latin typeface="宋体" charset="-122"/>
                    <a:ea typeface="宋体" charset="-122"/>
                  </a:defRPr>
                </a:lvl1pPr>
                <a:lvl2pPr marL="742950" indent="-285750" eaLnBrk="0" hangingPunct="0">
                  <a:defRPr kumimoji="1" sz="3200" b="1">
                    <a:solidFill>
                      <a:srgbClr val="99FF33"/>
                    </a:solidFill>
                    <a:latin typeface="宋体" charset="-122"/>
                    <a:ea typeface="宋体" charset="-122"/>
                  </a:defRPr>
                </a:lvl2pPr>
                <a:lvl3pPr marL="1143000" indent="-228600" eaLnBrk="0" hangingPunct="0">
                  <a:defRPr kumimoji="1" sz="3200" b="1">
                    <a:solidFill>
                      <a:srgbClr val="99FF33"/>
                    </a:solidFill>
                    <a:latin typeface="宋体" charset="-122"/>
                    <a:ea typeface="宋体" charset="-122"/>
                  </a:defRPr>
                </a:lvl3pPr>
                <a:lvl4pPr marL="1600200" indent="-228600" eaLnBrk="0" hangingPunct="0">
                  <a:defRPr kumimoji="1" sz="3200" b="1">
                    <a:solidFill>
                      <a:srgbClr val="99FF33"/>
                    </a:solidFill>
                    <a:latin typeface="宋体" charset="-122"/>
                    <a:ea typeface="宋体" charset="-122"/>
                  </a:defRPr>
                </a:lvl4pPr>
                <a:lvl5pPr marL="2057400" indent="-228600" eaLnBrk="0" hangingPunct="0">
                  <a:defRPr kumimoji="1" sz="3200" b="1">
                    <a:solidFill>
                      <a:srgbClr val="99FF33"/>
                    </a:solidFill>
                    <a:latin typeface="宋体" charset="-122"/>
                    <a:ea typeface="宋体" charset="-122"/>
                  </a:defRPr>
                </a:lvl5pPr>
                <a:lvl6pPr marL="2514600" indent="-228600" eaLnBrk="0" fontAlgn="base" hangingPunct="0">
                  <a:spcBef>
                    <a:spcPct val="0"/>
                  </a:spcBef>
                  <a:spcAft>
                    <a:spcPct val="0"/>
                  </a:spcAft>
                  <a:defRPr kumimoji="1" sz="3200" b="1">
                    <a:solidFill>
                      <a:srgbClr val="99FF33"/>
                    </a:solidFill>
                    <a:latin typeface="宋体" charset="-122"/>
                    <a:ea typeface="宋体" charset="-122"/>
                  </a:defRPr>
                </a:lvl6pPr>
                <a:lvl7pPr marL="2971800" indent="-228600" eaLnBrk="0" fontAlgn="base" hangingPunct="0">
                  <a:spcBef>
                    <a:spcPct val="0"/>
                  </a:spcBef>
                  <a:spcAft>
                    <a:spcPct val="0"/>
                  </a:spcAft>
                  <a:defRPr kumimoji="1" sz="3200" b="1">
                    <a:solidFill>
                      <a:srgbClr val="99FF33"/>
                    </a:solidFill>
                    <a:latin typeface="宋体" charset="-122"/>
                    <a:ea typeface="宋体" charset="-122"/>
                  </a:defRPr>
                </a:lvl7pPr>
                <a:lvl8pPr marL="3429000" indent="-228600" eaLnBrk="0" fontAlgn="base" hangingPunct="0">
                  <a:spcBef>
                    <a:spcPct val="0"/>
                  </a:spcBef>
                  <a:spcAft>
                    <a:spcPct val="0"/>
                  </a:spcAft>
                  <a:defRPr kumimoji="1" sz="3200" b="1">
                    <a:solidFill>
                      <a:srgbClr val="99FF33"/>
                    </a:solidFill>
                    <a:latin typeface="宋体" charset="-122"/>
                    <a:ea typeface="宋体" charset="-122"/>
                  </a:defRPr>
                </a:lvl8pPr>
                <a:lvl9pPr marL="3886200" indent="-228600" eaLnBrk="0" fontAlgn="base" hangingPunct="0">
                  <a:spcBef>
                    <a:spcPct val="0"/>
                  </a:spcBef>
                  <a:spcAft>
                    <a:spcPct val="0"/>
                  </a:spcAft>
                  <a:defRPr kumimoji="1" sz="3200" b="1">
                    <a:solidFill>
                      <a:srgbClr val="99FF33"/>
                    </a:solidFill>
                    <a:latin typeface="宋体" charset="-122"/>
                    <a:ea typeface="宋体" charset="-122"/>
                  </a:defRPr>
                </a:lvl9pPr>
              </a:lstStyle>
              <a:p>
                <a:pPr eaLnBrk="1" hangingPunct="1">
                  <a:spcBef>
                    <a:spcPct val="50000"/>
                  </a:spcBef>
                </a:pPr>
                <a:r>
                  <a:rPr lang="zh-CN" altLang="en-US" sz="2800" b="0" dirty="0" smtClean="0">
                    <a:solidFill>
                      <a:schemeClr val="tx1"/>
                    </a:solidFill>
                    <a:latin typeface="Times New Roman" pitchFamily="18" charset="0"/>
                  </a:rPr>
                  <a:t>上述结果可以推广到</a:t>
                </a:r>
                <a:r>
                  <a:rPr lang="en-US" altLang="zh-CN" sz="2800" b="0" dirty="0" smtClean="0">
                    <a:solidFill>
                      <a:schemeClr val="tx1"/>
                    </a:solidFill>
                    <a:latin typeface="Times New Roman" pitchFamily="18" charset="0"/>
                  </a:rPr>
                  <a:t>s</a:t>
                </a:r>
                <a:r>
                  <a:rPr lang="zh-CN" altLang="en-US" sz="2800" b="0" dirty="0" smtClean="0">
                    <a:solidFill>
                      <a:schemeClr val="tx1"/>
                    </a:solidFill>
                    <a:latin typeface="Times New Roman" pitchFamily="18" charset="0"/>
                  </a:rPr>
                  <a:t>个独立的宗量</a:t>
                </a:r>
                <a14:m>
                  <m:oMath xmlns:m="http://schemas.openxmlformats.org/officeDocument/2006/math">
                    <m:sSub>
                      <m:sSubPr>
                        <m:ctrlPr>
                          <a:rPr lang="en-US" altLang="zh-CN" sz="2800" b="0" i="1" smtClean="0">
                            <a:solidFill>
                              <a:schemeClr val="tx1"/>
                            </a:solidFill>
                            <a:latin typeface="Cambria Math"/>
                          </a:rPr>
                        </m:ctrlPr>
                      </m:sSubPr>
                      <m:e>
                        <m:r>
                          <a:rPr lang="en-US" altLang="zh-CN" sz="2800" b="0" i="1" smtClean="0">
                            <a:solidFill>
                              <a:schemeClr val="tx1"/>
                            </a:solidFill>
                            <a:latin typeface="Cambria Math"/>
                          </a:rPr>
                          <m:t>𝑦</m:t>
                        </m:r>
                      </m:e>
                      <m:sub>
                        <m:r>
                          <a:rPr lang="en-US" altLang="zh-CN" sz="2800" b="0" i="1">
                            <a:solidFill>
                              <a:schemeClr val="tx1"/>
                            </a:solidFill>
                            <a:latin typeface="Cambria Math"/>
                            <a:ea typeface="Cambria Math"/>
                          </a:rPr>
                          <m:t>𝛼</m:t>
                        </m:r>
                      </m:sub>
                    </m:sSub>
                  </m:oMath>
                </a14:m>
                <a:r>
                  <a:rPr lang="en-US" altLang="zh-CN" sz="2800" b="0" dirty="0" smtClean="0">
                    <a:solidFill>
                      <a:schemeClr val="tx1"/>
                    </a:solidFill>
                    <a:latin typeface="Times New Roman" pitchFamily="18" charset="0"/>
                  </a:rPr>
                  <a:t>(x)</a:t>
                </a:r>
                <a:r>
                  <a:rPr lang="zh-CN" altLang="en-US" sz="2800" b="0" dirty="0" smtClean="0">
                    <a:solidFill>
                      <a:schemeClr val="tx1"/>
                    </a:solidFill>
                    <a:latin typeface="Times New Roman" pitchFamily="18" charset="0"/>
                  </a:rPr>
                  <a:t>的情况，可得</a:t>
                </a:r>
                <a:endParaRPr lang="en-US" altLang="zh-CN" sz="2800" b="0" dirty="0">
                  <a:solidFill>
                    <a:schemeClr val="tx1"/>
                  </a:solidFill>
                  <a:latin typeface="Times New Roman" pitchFamily="18" charset="0"/>
                </a:endParaRPr>
              </a:p>
            </p:txBody>
          </p:sp>
        </mc:Choice>
        <mc:Fallback xmlns="">
          <p:sp>
            <p:nvSpPr>
              <p:cNvPr id="2" name="Text Box 6"/>
              <p:cNvSpPr txBox="1">
                <a:spLocks noRot="1" noChangeAspect="1" noMove="1" noResize="1" noEditPoints="1" noAdjustHandles="1" noChangeArrowheads="1" noChangeShapeType="1" noTextEdit="1"/>
              </p:cNvSpPr>
              <p:nvPr/>
            </p:nvSpPr>
            <p:spPr bwMode="auto">
              <a:xfrm>
                <a:off x="467544" y="260648"/>
                <a:ext cx="7776864" cy="954107"/>
              </a:xfrm>
              <a:prstGeom prst="rect">
                <a:avLst/>
              </a:prstGeom>
              <a:blipFill rotWithShape="1">
                <a:blip r:embed="rId3"/>
                <a:stretch>
                  <a:fillRect l="-1647" t="-8333" r="-6275" b="-1538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aphicFrame>
        <p:nvGraphicFramePr>
          <p:cNvPr id="3" name="对象 2"/>
          <p:cNvGraphicFramePr>
            <a:graphicFrameLocks noChangeAspect="1"/>
          </p:cNvGraphicFramePr>
          <p:nvPr>
            <p:extLst>
              <p:ext uri="{D42A27DB-BD31-4B8C-83A1-F6EECF244321}">
                <p14:modId xmlns:p14="http://schemas.microsoft.com/office/powerpoint/2010/main" val="1542497613"/>
              </p:ext>
            </p:extLst>
          </p:nvPr>
        </p:nvGraphicFramePr>
        <p:xfrm>
          <a:off x="1027113" y="1243379"/>
          <a:ext cx="6378575" cy="979488"/>
        </p:xfrm>
        <a:graphic>
          <a:graphicData uri="http://schemas.openxmlformats.org/presentationml/2006/ole">
            <mc:AlternateContent xmlns:mc="http://schemas.openxmlformats.org/markup-compatibility/2006">
              <mc:Choice xmlns:v="urn:schemas-microsoft-com:vml" Requires="v">
                <p:oleObj spid="_x0000_s10255" name="公式" r:id="rId4" imgW="2743200" imgH="419040" progId="Equation.3">
                  <p:embed/>
                </p:oleObj>
              </mc:Choice>
              <mc:Fallback>
                <p:oleObj name="公式" r:id="rId4" imgW="2743200" imgH="419040" progId="Equation.3">
                  <p:embed/>
                  <p:pic>
                    <p:nvPicPr>
                      <p:cNvPr id="0" name=""/>
                      <p:cNvPicPr>
                        <a:picLocks noChangeAspect="1" noChangeArrowheads="1"/>
                      </p:cNvPicPr>
                      <p:nvPr/>
                    </p:nvPicPr>
                    <p:blipFill>
                      <a:blip r:embed="rId5"/>
                      <a:srcRect/>
                      <a:stretch>
                        <a:fillRect/>
                      </a:stretch>
                    </p:blipFill>
                    <p:spPr bwMode="auto">
                      <a:xfrm>
                        <a:off x="1027113" y="1243379"/>
                        <a:ext cx="6378575" cy="97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Text Box 6"/>
          <p:cNvSpPr txBox="1">
            <a:spLocks noChangeArrowheads="1"/>
          </p:cNvSpPr>
          <p:nvPr/>
        </p:nvSpPr>
        <p:spPr bwMode="auto">
          <a:xfrm>
            <a:off x="465296" y="2734301"/>
            <a:ext cx="7776864"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3200" b="1">
                <a:solidFill>
                  <a:srgbClr val="99FF33"/>
                </a:solidFill>
                <a:latin typeface="宋体" charset="-122"/>
                <a:ea typeface="宋体" charset="-122"/>
              </a:defRPr>
            </a:lvl1pPr>
            <a:lvl2pPr marL="742950" indent="-285750" eaLnBrk="0" hangingPunct="0">
              <a:defRPr kumimoji="1" sz="3200" b="1">
                <a:solidFill>
                  <a:srgbClr val="99FF33"/>
                </a:solidFill>
                <a:latin typeface="宋体" charset="-122"/>
                <a:ea typeface="宋体" charset="-122"/>
              </a:defRPr>
            </a:lvl2pPr>
            <a:lvl3pPr marL="1143000" indent="-228600" eaLnBrk="0" hangingPunct="0">
              <a:defRPr kumimoji="1" sz="3200" b="1">
                <a:solidFill>
                  <a:srgbClr val="99FF33"/>
                </a:solidFill>
                <a:latin typeface="宋体" charset="-122"/>
                <a:ea typeface="宋体" charset="-122"/>
              </a:defRPr>
            </a:lvl3pPr>
            <a:lvl4pPr marL="1600200" indent="-228600" eaLnBrk="0" hangingPunct="0">
              <a:defRPr kumimoji="1" sz="3200" b="1">
                <a:solidFill>
                  <a:srgbClr val="99FF33"/>
                </a:solidFill>
                <a:latin typeface="宋体" charset="-122"/>
                <a:ea typeface="宋体" charset="-122"/>
              </a:defRPr>
            </a:lvl4pPr>
            <a:lvl5pPr marL="2057400" indent="-228600" eaLnBrk="0" hangingPunct="0">
              <a:defRPr kumimoji="1" sz="3200" b="1">
                <a:solidFill>
                  <a:srgbClr val="99FF33"/>
                </a:solidFill>
                <a:latin typeface="宋体" charset="-122"/>
                <a:ea typeface="宋体" charset="-122"/>
              </a:defRPr>
            </a:lvl5pPr>
            <a:lvl6pPr marL="2514600" indent="-228600" eaLnBrk="0" fontAlgn="base" hangingPunct="0">
              <a:spcBef>
                <a:spcPct val="0"/>
              </a:spcBef>
              <a:spcAft>
                <a:spcPct val="0"/>
              </a:spcAft>
              <a:defRPr kumimoji="1" sz="3200" b="1">
                <a:solidFill>
                  <a:srgbClr val="99FF33"/>
                </a:solidFill>
                <a:latin typeface="宋体" charset="-122"/>
                <a:ea typeface="宋体" charset="-122"/>
              </a:defRPr>
            </a:lvl6pPr>
            <a:lvl7pPr marL="2971800" indent="-228600" eaLnBrk="0" fontAlgn="base" hangingPunct="0">
              <a:spcBef>
                <a:spcPct val="0"/>
              </a:spcBef>
              <a:spcAft>
                <a:spcPct val="0"/>
              </a:spcAft>
              <a:defRPr kumimoji="1" sz="3200" b="1">
                <a:solidFill>
                  <a:srgbClr val="99FF33"/>
                </a:solidFill>
                <a:latin typeface="宋体" charset="-122"/>
                <a:ea typeface="宋体" charset="-122"/>
              </a:defRPr>
            </a:lvl7pPr>
            <a:lvl8pPr marL="3429000" indent="-228600" eaLnBrk="0" fontAlgn="base" hangingPunct="0">
              <a:spcBef>
                <a:spcPct val="0"/>
              </a:spcBef>
              <a:spcAft>
                <a:spcPct val="0"/>
              </a:spcAft>
              <a:defRPr kumimoji="1" sz="3200" b="1">
                <a:solidFill>
                  <a:srgbClr val="99FF33"/>
                </a:solidFill>
                <a:latin typeface="宋体" charset="-122"/>
                <a:ea typeface="宋体" charset="-122"/>
              </a:defRPr>
            </a:lvl8pPr>
            <a:lvl9pPr marL="3886200" indent="-228600" eaLnBrk="0" fontAlgn="base" hangingPunct="0">
              <a:spcBef>
                <a:spcPct val="0"/>
              </a:spcBef>
              <a:spcAft>
                <a:spcPct val="0"/>
              </a:spcAft>
              <a:defRPr kumimoji="1" sz="3200" b="1">
                <a:solidFill>
                  <a:srgbClr val="99FF33"/>
                </a:solidFill>
                <a:latin typeface="宋体" charset="-122"/>
                <a:ea typeface="宋体" charset="-122"/>
              </a:defRPr>
            </a:lvl9pPr>
          </a:lstStyle>
          <a:p>
            <a:pPr eaLnBrk="1" hangingPunct="1">
              <a:spcBef>
                <a:spcPct val="50000"/>
              </a:spcBef>
            </a:pPr>
            <a:r>
              <a:rPr lang="zh-CN" altLang="en-US" sz="2800" b="0" dirty="0" smtClean="0">
                <a:solidFill>
                  <a:schemeClr val="tx1"/>
                </a:solidFill>
                <a:latin typeface="Times New Roman" pitchFamily="18" charset="0"/>
              </a:rPr>
              <a:t>概括起来，变分法是求泛函极值的方法。对于一个变数多元函数的泛函在固定边界情况下具有极值的必要条件是</a:t>
            </a:r>
            <a:r>
              <a:rPr lang="zh-CN" altLang="en-US" sz="2800" b="0" dirty="0" smtClean="0">
                <a:solidFill>
                  <a:srgbClr val="FF0000"/>
                </a:solidFill>
                <a:latin typeface="Times New Roman" pitchFamily="18" charset="0"/>
              </a:rPr>
              <a:t>欧拉微分方程组（即上式）成立</a:t>
            </a:r>
            <a:r>
              <a:rPr lang="zh-CN" altLang="en-US" sz="2800" b="0" dirty="0" smtClean="0">
                <a:solidFill>
                  <a:schemeClr val="tx1"/>
                </a:solidFill>
                <a:latin typeface="Times New Roman" pitchFamily="18" charset="0"/>
              </a:rPr>
              <a:t>。</a:t>
            </a:r>
            <a:endParaRPr lang="en-US" altLang="zh-CN" sz="2800" b="0" dirty="0">
              <a:solidFill>
                <a:schemeClr val="tx1"/>
              </a:solidFill>
              <a:latin typeface="Times New Roman" pitchFamily="18" charset="0"/>
            </a:endParaRPr>
          </a:p>
        </p:txBody>
      </p:sp>
      <p:sp>
        <p:nvSpPr>
          <p:cNvPr id="6" name="Text Box 6"/>
          <p:cNvSpPr txBox="1">
            <a:spLocks noChangeArrowheads="1"/>
          </p:cNvSpPr>
          <p:nvPr/>
        </p:nvSpPr>
        <p:spPr bwMode="auto">
          <a:xfrm>
            <a:off x="467544" y="4581128"/>
            <a:ext cx="7776864"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3200" b="1">
                <a:solidFill>
                  <a:srgbClr val="99FF33"/>
                </a:solidFill>
                <a:latin typeface="宋体" charset="-122"/>
                <a:ea typeface="宋体" charset="-122"/>
              </a:defRPr>
            </a:lvl1pPr>
            <a:lvl2pPr marL="742950" indent="-285750" eaLnBrk="0" hangingPunct="0">
              <a:defRPr kumimoji="1" sz="3200" b="1">
                <a:solidFill>
                  <a:srgbClr val="99FF33"/>
                </a:solidFill>
                <a:latin typeface="宋体" charset="-122"/>
                <a:ea typeface="宋体" charset="-122"/>
              </a:defRPr>
            </a:lvl2pPr>
            <a:lvl3pPr marL="1143000" indent="-228600" eaLnBrk="0" hangingPunct="0">
              <a:defRPr kumimoji="1" sz="3200" b="1">
                <a:solidFill>
                  <a:srgbClr val="99FF33"/>
                </a:solidFill>
                <a:latin typeface="宋体" charset="-122"/>
                <a:ea typeface="宋体" charset="-122"/>
              </a:defRPr>
            </a:lvl3pPr>
            <a:lvl4pPr marL="1600200" indent="-228600" eaLnBrk="0" hangingPunct="0">
              <a:defRPr kumimoji="1" sz="3200" b="1">
                <a:solidFill>
                  <a:srgbClr val="99FF33"/>
                </a:solidFill>
                <a:latin typeface="宋体" charset="-122"/>
                <a:ea typeface="宋体" charset="-122"/>
              </a:defRPr>
            </a:lvl4pPr>
            <a:lvl5pPr marL="2057400" indent="-228600" eaLnBrk="0" hangingPunct="0">
              <a:defRPr kumimoji="1" sz="3200" b="1">
                <a:solidFill>
                  <a:srgbClr val="99FF33"/>
                </a:solidFill>
                <a:latin typeface="宋体" charset="-122"/>
                <a:ea typeface="宋体" charset="-122"/>
              </a:defRPr>
            </a:lvl5pPr>
            <a:lvl6pPr marL="2514600" indent="-228600" eaLnBrk="0" fontAlgn="base" hangingPunct="0">
              <a:spcBef>
                <a:spcPct val="0"/>
              </a:spcBef>
              <a:spcAft>
                <a:spcPct val="0"/>
              </a:spcAft>
              <a:defRPr kumimoji="1" sz="3200" b="1">
                <a:solidFill>
                  <a:srgbClr val="99FF33"/>
                </a:solidFill>
                <a:latin typeface="宋体" charset="-122"/>
                <a:ea typeface="宋体" charset="-122"/>
              </a:defRPr>
            </a:lvl6pPr>
            <a:lvl7pPr marL="2971800" indent="-228600" eaLnBrk="0" fontAlgn="base" hangingPunct="0">
              <a:spcBef>
                <a:spcPct val="0"/>
              </a:spcBef>
              <a:spcAft>
                <a:spcPct val="0"/>
              </a:spcAft>
              <a:defRPr kumimoji="1" sz="3200" b="1">
                <a:solidFill>
                  <a:srgbClr val="99FF33"/>
                </a:solidFill>
                <a:latin typeface="宋体" charset="-122"/>
                <a:ea typeface="宋体" charset="-122"/>
              </a:defRPr>
            </a:lvl7pPr>
            <a:lvl8pPr marL="3429000" indent="-228600" eaLnBrk="0" fontAlgn="base" hangingPunct="0">
              <a:spcBef>
                <a:spcPct val="0"/>
              </a:spcBef>
              <a:spcAft>
                <a:spcPct val="0"/>
              </a:spcAft>
              <a:defRPr kumimoji="1" sz="3200" b="1">
                <a:solidFill>
                  <a:srgbClr val="99FF33"/>
                </a:solidFill>
                <a:latin typeface="宋体" charset="-122"/>
                <a:ea typeface="宋体" charset="-122"/>
              </a:defRPr>
            </a:lvl8pPr>
            <a:lvl9pPr marL="3886200" indent="-228600" eaLnBrk="0" fontAlgn="base" hangingPunct="0">
              <a:spcBef>
                <a:spcPct val="0"/>
              </a:spcBef>
              <a:spcAft>
                <a:spcPct val="0"/>
              </a:spcAft>
              <a:defRPr kumimoji="1" sz="3200" b="1">
                <a:solidFill>
                  <a:srgbClr val="99FF33"/>
                </a:solidFill>
                <a:latin typeface="宋体" charset="-122"/>
                <a:ea typeface="宋体" charset="-122"/>
              </a:defRPr>
            </a:lvl9pPr>
          </a:lstStyle>
          <a:p>
            <a:pPr eaLnBrk="1" hangingPunct="1">
              <a:spcBef>
                <a:spcPct val="50000"/>
              </a:spcBef>
            </a:pPr>
            <a:r>
              <a:rPr lang="zh-CN" altLang="en-US" sz="2800" b="0" dirty="0" smtClean="0">
                <a:solidFill>
                  <a:schemeClr val="tx1"/>
                </a:solidFill>
                <a:latin typeface="Times New Roman" pitchFamily="18" charset="0"/>
              </a:rPr>
              <a:t>变分法在物理和化学领域有着广泛的应用。比如，量子力学中求解系统的基态和低激发态时可以采用变分法，而费恩曼路径积分形式的量子力学体系更是以变分法为数学基础。</a:t>
            </a:r>
            <a:endParaRPr lang="en-US" altLang="zh-CN" sz="2800" b="0" dirty="0">
              <a:solidFill>
                <a:schemeClr val="tx1"/>
              </a:solidFill>
              <a:latin typeface="Times New Roman" pitchFamily="18" charset="0"/>
            </a:endParaRPr>
          </a:p>
        </p:txBody>
      </p:sp>
    </p:spTree>
    <p:extLst>
      <p:ext uri="{BB962C8B-B14F-4D97-AF65-F5344CB8AC3E}">
        <p14:creationId xmlns:p14="http://schemas.microsoft.com/office/powerpoint/2010/main" val="506554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trips(upRigh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4" grpId="0" autoUpdateAnimBg="0"/>
      <p:bldP spid="6"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0"/>
          <p:cNvSpPr txBox="1">
            <a:spLocks noChangeArrowheads="1"/>
          </p:cNvSpPr>
          <p:nvPr/>
        </p:nvSpPr>
        <p:spPr bwMode="auto">
          <a:xfrm>
            <a:off x="323528" y="116632"/>
            <a:ext cx="7391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b="1">
                <a:solidFill>
                  <a:srgbClr val="99FF33"/>
                </a:solidFill>
                <a:latin typeface="宋体" charset="-122"/>
                <a:ea typeface="宋体" charset="-122"/>
              </a:defRPr>
            </a:lvl1pPr>
            <a:lvl2pPr marL="742950" indent="-285750" eaLnBrk="0" hangingPunct="0">
              <a:defRPr kumimoji="1" sz="3200" b="1">
                <a:solidFill>
                  <a:srgbClr val="99FF33"/>
                </a:solidFill>
                <a:latin typeface="宋体" charset="-122"/>
                <a:ea typeface="宋体" charset="-122"/>
              </a:defRPr>
            </a:lvl2pPr>
            <a:lvl3pPr marL="1143000" indent="-228600" eaLnBrk="0" hangingPunct="0">
              <a:defRPr kumimoji="1" sz="3200" b="1">
                <a:solidFill>
                  <a:srgbClr val="99FF33"/>
                </a:solidFill>
                <a:latin typeface="宋体" charset="-122"/>
                <a:ea typeface="宋体" charset="-122"/>
              </a:defRPr>
            </a:lvl3pPr>
            <a:lvl4pPr marL="1600200" indent="-228600" eaLnBrk="0" hangingPunct="0">
              <a:defRPr kumimoji="1" sz="3200" b="1">
                <a:solidFill>
                  <a:srgbClr val="99FF33"/>
                </a:solidFill>
                <a:latin typeface="宋体" charset="-122"/>
                <a:ea typeface="宋体" charset="-122"/>
              </a:defRPr>
            </a:lvl4pPr>
            <a:lvl5pPr marL="2057400" indent="-228600" eaLnBrk="0" hangingPunct="0">
              <a:defRPr kumimoji="1" sz="3200" b="1">
                <a:solidFill>
                  <a:srgbClr val="99FF33"/>
                </a:solidFill>
                <a:latin typeface="宋体" charset="-122"/>
                <a:ea typeface="宋体" charset="-122"/>
              </a:defRPr>
            </a:lvl5pPr>
            <a:lvl6pPr marL="2514600" indent="-228600" eaLnBrk="0" fontAlgn="base" hangingPunct="0">
              <a:spcBef>
                <a:spcPct val="0"/>
              </a:spcBef>
              <a:spcAft>
                <a:spcPct val="0"/>
              </a:spcAft>
              <a:defRPr kumimoji="1" sz="3200" b="1">
                <a:solidFill>
                  <a:srgbClr val="99FF33"/>
                </a:solidFill>
                <a:latin typeface="宋体" charset="-122"/>
                <a:ea typeface="宋体" charset="-122"/>
              </a:defRPr>
            </a:lvl6pPr>
            <a:lvl7pPr marL="2971800" indent="-228600" eaLnBrk="0" fontAlgn="base" hangingPunct="0">
              <a:spcBef>
                <a:spcPct val="0"/>
              </a:spcBef>
              <a:spcAft>
                <a:spcPct val="0"/>
              </a:spcAft>
              <a:defRPr kumimoji="1" sz="3200" b="1">
                <a:solidFill>
                  <a:srgbClr val="99FF33"/>
                </a:solidFill>
                <a:latin typeface="宋体" charset="-122"/>
                <a:ea typeface="宋体" charset="-122"/>
              </a:defRPr>
            </a:lvl7pPr>
            <a:lvl8pPr marL="3429000" indent="-228600" eaLnBrk="0" fontAlgn="base" hangingPunct="0">
              <a:spcBef>
                <a:spcPct val="0"/>
              </a:spcBef>
              <a:spcAft>
                <a:spcPct val="0"/>
              </a:spcAft>
              <a:defRPr kumimoji="1" sz="3200" b="1">
                <a:solidFill>
                  <a:srgbClr val="99FF33"/>
                </a:solidFill>
                <a:latin typeface="宋体" charset="-122"/>
                <a:ea typeface="宋体" charset="-122"/>
              </a:defRPr>
            </a:lvl8pPr>
            <a:lvl9pPr marL="3886200" indent="-228600" eaLnBrk="0" fontAlgn="base" hangingPunct="0">
              <a:spcBef>
                <a:spcPct val="0"/>
              </a:spcBef>
              <a:spcAft>
                <a:spcPct val="0"/>
              </a:spcAft>
              <a:defRPr kumimoji="1" sz="3200" b="1">
                <a:solidFill>
                  <a:srgbClr val="99FF33"/>
                </a:solidFill>
                <a:latin typeface="宋体" charset="-122"/>
                <a:ea typeface="宋体" charset="-122"/>
              </a:defRPr>
            </a:lvl9pPr>
          </a:lstStyle>
          <a:p>
            <a:pPr eaLnBrk="1" hangingPunct="1">
              <a:spcBef>
                <a:spcPct val="50000"/>
              </a:spcBef>
            </a:pPr>
            <a:r>
              <a:rPr lang="en-US" altLang="zh-CN" dirty="0">
                <a:solidFill>
                  <a:srgbClr val="FF0000"/>
                </a:solidFill>
                <a:latin typeface="华文楷体" pitchFamily="2" charset="-122"/>
                <a:ea typeface="华文楷体" pitchFamily="2" charset="-122"/>
              </a:rPr>
              <a:t>2 </a:t>
            </a:r>
            <a:r>
              <a:rPr lang="zh-CN" altLang="en-US" dirty="0">
                <a:solidFill>
                  <a:srgbClr val="FF0000"/>
                </a:solidFill>
                <a:latin typeface="华文楷体" pitchFamily="2" charset="-122"/>
                <a:ea typeface="华文楷体" pitchFamily="2" charset="-122"/>
              </a:rPr>
              <a:t>哈密顿原理</a:t>
            </a:r>
          </a:p>
        </p:txBody>
      </p:sp>
      <p:sp>
        <p:nvSpPr>
          <p:cNvPr id="3" name="Text Box 6"/>
          <p:cNvSpPr txBox="1">
            <a:spLocks noChangeArrowheads="1"/>
          </p:cNvSpPr>
          <p:nvPr/>
        </p:nvSpPr>
        <p:spPr bwMode="auto">
          <a:xfrm>
            <a:off x="467544" y="908720"/>
            <a:ext cx="77768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3200" b="1">
                <a:solidFill>
                  <a:srgbClr val="99FF33"/>
                </a:solidFill>
                <a:latin typeface="宋体" charset="-122"/>
                <a:ea typeface="宋体" charset="-122"/>
              </a:defRPr>
            </a:lvl1pPr>
            <a:lvl2pPr marL="742950" indent="-285750" eaLnBrk="0" hangingPunct="0">
              <a:defRPr kumimoji="1" sz="3200" b="1">
                <a:solidFill>
                  <a:srgbClr val="99FF33"/>
                </a:solidFill>
                <a:latin typeface="宋体" charset="-122"/>
                <a:ea typeface="宋体" charset="-122"/>
              </a:defRPr>
            </a:lvl2pPr>
            <a:lvl3pPr marL="1143000" indent="-228600" eaLnBrk="0" hangingPunct="0">
              <a:defRPr kumimoji="1" sz="3200" b="1">
                <a:solidFill>
                  <a:srgbClr val="99FF33"/>
                </a:solidFill>
                <a:latin typeface="宋体" charset="-122"/>
                <a:ea typeface="宋体" charset="-122"/>
              </a:defRPr>
            </a:lvl3pPr>
            <a:lvl4pPr marL="1600200" indent="-228600" eaLnBrk="0" hangingPunct="0">
              <a:defRPr kumimoji="1" sz="3200" b="1">
                <a:solidFill>
                  <a:srgbClr val="99FF33"/>
                </a:solidFill>
                <a:latin typeface="宋体" charset="-122"/>
                <a:ea typeface="宋体" charset="-122"/>
              </a:defRPr>
            </a:lvl4pPr>
            <a:lvl5pPr marL="2057400" indent="-228600" eaLnBrk="0" hangingPunct="0">
              <a:defRPr kumimoji="1" sz="3200" b="1">
                <a:solidFill>
                  <a:srgbClr val="99FF33"/>
                </a:solidFill>
                <a:latin typeface="宋体" charset="-122"/>
                <a:ea typeface="宋体" charset="-122"/>
              </a:defRPr>
            </a:lvl5pPr>
            <a:lvl6pPr marL="2514600" indent="-228600" eaLnBrk="0" fontAlgn="base" hangingPunct="0">
              <a:spcBef>
                <a:spcPct val="0"/>
              </a:spcBef>
              <a:spcAft>
                <a:spcPct val="0"/>
              </a:spcAft>
              <a:defRPr kumimoji="1" sz="3200" b="1">
                <a:solidFill>
                  <a:srgbClr val="99FF33"/>
                </a:solidFill>
                <a:latin typeface="宋体" charset="-122"/>
                <a:ea typeface="宋体" charset="-122"/>
              </a:defRPr>
            </a:lvl6pPr>
            <a:lvl7pPr marL="2971800" indent="-228600" eaLnBrk="0" fontAlgn="base" hangingPunct="0">
              <a:spcBef>
                <a:spcPct val="0"/>
              </a:spcBef>
              <a:spcAft>
                <a:spcPct val="0"/>
              </a:spcAft>
              <a:defRPr kumimoji="1" sz="3200" b="1">
                <a:solidFill>
                  <a:srgbClr val="99FF33"/>
                </a:solidFill>
                <a:latin typeface="宋体" charset="-122"/>
                <a:ea typeface="宋体" charset="-122"/>
              </a:defRPr>
            </a:lvl7pPr>
            <a:lvl8pPr marL="3429000" indent="-228600" eaLnBrk="0" fontAlgn="base" hangingPunct="0">
              <a:spcBef>
                <a:spcPct val="0"/>
              </a:spcBef>
              <a:spcAft>
                <a:spcPct val="0"/>
              </a:spcAft>
              <a:defRPr kumimoji="1" sz="3200" b="1">
                <a:solidFill>
                  <a:srgbClr val="99FF33"/>
                </a:solidFill>
                <a:latin typeface="宋体" charset="-122"/>
                <a:ea typeface="宋体" charset="-122"/>
              </a:defRPr>
            </a:lvl8pPr>
            <a:lvl9pPr marL="3886200" indent="-228600" eaLnBrk="0" fontAlgn="base" hangingPunct="0">
              <a:spcBef>
                <a:spcPct val="0"/>
              </a:spcBef>
              <a:spcAft>
                <a:spcPct val="0"/>
              </a:spcAft>
              <a:defRPr kumimoji="1" sz="3200" b="1">
                <a:solidFill>
                  <a:srgbClr val="99FF33"/>
                </a:solidFill>
                <a:latin typeface="宋体" charset="-122"/>
                <a:ea typeface="宋体" charset="-122"/>
              </a:defRPr>
            </a:lvl9pPr>
          </a:lstStyle>
          <a:p>
            <a:pPr eaLnBrk="1" hangingPunct="1">
              <a:spcBef>
                <a:spcPct val="50000"/>
              </a:spcBef>
            </a:pPr>
            <a:r>
              <a:rPr lang="zh-CN" altLang="en-US" sz="2800" b="0" dirty="0" smtClean="0">
                <a:solidFill>
                  <a:schemeClr val="tx1"/>
                </a:solidFill>
                <a:latin typeface="Times New Roman" pitchFamily="18" charset="0"/>
              </a:rPr>
              <a:t>哈密顿原理是力学中最重要的一条积分变分原理。</a:t>
            </a:r>
            <a:endParaRPr lang="en-US" altLang="zh-CN" sz="2800" b="0" dirty="0">
              <a:solidFill>
                <a:schemeClr val="tx1"/>
              </a:solidFill>
              <a:latin typeface="Times New Roman" pitchFamily="18" charset="0"/>
            </a:endParaRPr>
          </a:p>
        </p:txBody>
      </p:sp>
      <p:sp>
        <p:nvSpPr>
          <p:cNvPr id="4" name="Text Box 6"/>
          <p:cNvSpPr txBox="1">
            <a:spLocks noChangeArrowheads="1"/>
          </p:cNvSpPr>
          <p:nvPr/>
        </p:nvSpPr>
        <p:spPr bwMode="auto">
          <a:xfrm>
            <a:off x="495024" y="1628800"/>
            <a:ext cx="8397456"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3200" b="1">
                <a:solidFill>
                  <a:srgbClr val="99FF33"/>
                </a:solidFill>
                <a:latin typeface="宋体" charset="-122"/>
                <a:ea typeface="宋体" charset="-122"/>
              </a:defRPr>
            </a:lvl1pPr>
            <a:lvl2pPr marL="742950" indent="-285750" eaLnBrk="0" hangingPunct="0">
              <a:defRPr kumimoji="1" sz="3200" b="1">
                <a:solidFill>
                  <a:srgbClr val="99FF33"/>
                </a:solidFill>
                <a:latin typeface="宋体" charset="-122"/>
                <a:ea typeface="宋体" charset="-122"/>
              </a:defRPr>
            </a:lvl2pPr>
            <a:lvl3pPr marL="1143000" indent="-228600" eaLnBrk="0" hangingPunct="0">
              <a:defRPr kumimoji="1" sz="3200" b="1">
                <a:solidFill>
                  <a:srgbClr val="99FF33"/>
                </a:solidFill>
                <a:latin typeface="宋体" charset="-122"/>
                <a:ea typeface="宋体" charset="-122"/>
              </a:defRPr>
            </a:lvl3pPr>
            <a:lvl4pPr marL="1600200" indent="-228600" eaLnBrk="0" hangingPunct="0">
              <a:defRPr kumimoji="1" sz="3200" b="1">
                <a:solidFill>
                  <a:srgbClr val="99FF33"/>
                </a:solidFill>
                <a:latin typeface="宋体" charset="-122"/>
                <a:ea typeface="宋体" charset="-122"/>
              </a:defRPr>
            </a:lvl4pPr>
            <a:lvl5pPr marL="2057400" indent="-228600" eaLnBrk="0" hangingPunct="0">
              <a:defRPr kumimoji="1" sz="3200" b="1">
                <a:solidFill>
                  <a:srgbClr val="99FF33"/>
                </a:solidFill>
                <a:latin typeface="宋体" charset="-122"/>
                <a:ea typeface="宋体" charset="-122"/>
              </a:defRPr>
            </a:lvl5pPr>
            <a:lvl6pPr marL="2514600" indent="-228600" eaLnBrk="0" fontAlgn="base" hangingPunct="0">
              <a:spcBef>
                <a:spcPct val="0"/>
              </a:spcBef>
              <a:spcAft>
                <a:spcPct val="0"/>
              </a:spcAft>
              <a:defRPr kumimoji="1" sz="3200" b="1">
                <a:solidFill>
                  <a:srgbClr val="99FF33"/>
                </a:solidFill>
                <a:latin typeface="宋体" charset="-122"/>
                <a:ea typeface="宋体" charset="-122"/>
              </a:defRPr>
            </a:lvl6pPr>
            <a:lvl7pPr marL="2971800" indent="-228600" eaLnBrk="0" fontAlgn="base" hangingPunct="0">
              <a:spcBef>
                <a:spcPct val="0"/>
              </a:spcBef>
              <a:spcAft>
                <a:spcPct val="0"/>
              </a:spcAft>
              <a:defRPr kumimoji="1" sz="3200" b="1">
                <a:solidFill>
                  <a:srgbClr val="99FF33"/>
                </a:solidFill>
                <a:latin typeface="宋体" charset="-122"/>
                <a:ea typeface="宋体" charset="-122"/>
              </a:defRPr>
            </a:lvl7pPr>
            <a:lvl8pPr marL="3429000" indent="-228600" eaLnBrk="0" fontAlgn="base" hangingPunct="0">
              <a:spcBef>
                <a:spcPct val="0"/>
              </a:spcBef>
              <a:spcAft>
                <a:spcPct val="0"/>
              </a:spcAft>
              <a:defRPr kumimoji="1" sz="3200" b="1">
                <a:solidFill>
                  <a:srgbClr val="99FF33"/>
                </a:solidFill>
                <a:latin typeface="宋体" charset="-122"/>
                <a:ea typeface="宋体" charset="-122"/>
              </a:defRPr>
            </a:lvl8pPr>
            <a:lvl9pPr marL="3886200" indent="-228600" eaLnBrk="0" fontAlgn="base" hangingPunct="0">
              <a:spcBef>
                <a:spcPct val="0"/>
              </a:spcBef>
              <a:spcAft>
                <a:spcPct val="0"/>
              </a:spcAft>
              <a:defRPr kumimoji="1" sz="3200" b="1">
                <a:solidFill>
                  <a:srgbClr val="99FF33"/>
                </a:solidFill>
                <a:latin typeface="宋体" charset="-122"/>
                <a:ea typeface="宋体" charset="-122"/>
              </a:defRPr>
            </a:lvl9pPr>
          </a:lstStyle>
          <a:p>
            <a:pPr eaLnBrk="1" hangingPunct="1">
              <a:spcBef>
                <a:spcPct val="50000"/>
              </a:spcBef>
            </a:pPr>
            <a:r>
              <a:rPr lang="zh-CN" altLang="en-US" sz="2800" b="0" dirty="0" smtClean="0">
                <a:solidFill>
                  <a:schemeClr val="tx1"/>
                </a:solidFill>
                <a:latin typeface="Times New Roman" pitchFamily="18" charset="0"/>
              </a:rPr>
              <a:t>体系从</a:t>
            </a:r>
            <a:r>
              <a:rPr lang="zh-CN" altLang="en-US" sz="2800" b="0" dirty="0">
                <a:solidFill>
                  <a:schemeClr val="tx1"/>
                </a:solidFill>
                <a:latin typeface="Times New Roman" pitchFamily="18" charset="0"/>
              </a:rPr>
              <a:t>时刻</a:t>
            </a:r>
            <a:r>
              <a:rPr lang="en-US" altLang="zh-CN" sz="2800" b="0" i="1" dirty="0">
                <a:solidFill>
                  <a:schemeClr val="tx1"/>
                </a:solidFill>
                <a:latin typeface="Times New Roman" pitchFamily="18" charset="0"/>
              </a:rPr>
              <a:t>t</a:t>
            </a:r>
            <a:r>
              <a:rPr lang="en-US" altLang="zh-CN" sz="2800" b="0" baseline="-25000" dirty="0">
                <a:solidFill>
                  <a:schemeClr val="tx1"/>
                </a:solidFill>
                <a:latin typeface="Times New Roman" pitchFamily="18" charset="0"/>
              </a:rPr>
              <a:t>1</a:t>
            </a:r>
            <a:r>
              <a:rPr lang="zh-CN" altLang="en-US" sz="2800" b="0" dirty="0">
                <a:solidFill>
                  <a:schemeClr val="tx1"/>
                </a:solidFill>
                <a:latin typeface="Times New Roman" pitchFamily="18" charset="0"/>
              </a:rPr>
              <a:t>到时刻</a:t>
            </a:r>
            <a:r>
              <a:rPr lang="en-US" altLang="zh-CN" sz="2800" b="0" i="1" dirty="0">
                <a:solidFill>
                  <a:schemeClr val="tx1"/>
                </a:solidFill>
                <a:latin typeface="Times New Roman" pitchFamily="18" charset="0"/>
              </a:rPr>
              <a:t>t</a:t>
            </a:r>
            <a:r>
              <a:rPr lang="en-US" altLang="zh-CN" sz="2800" b="0" baseline="-25000" dirty="0">
                <a:solidFill>
                  <a:schemeClr val="tx1"/>
                </a:solidFill>
                <a:latin typeface="Times New Roman" pitchFamily="18" charset="0"/>
              </a:rPr>
              <a:t>2</a:t>
            </a:r>
            <a:r>
              <a:rPr lang="zh-CN" altLang="en-US" sz="2800" b="0" dirty="0" smtClean="0">
                <a:solidFill>
                  <a:schemeClr val="tx1"/>
                </a:solidFill>
                <a:latin typeface="Times New Roman" pitchFamily="18" charset="0"/>
              </a:rPr>
              <a:t>的运动将保证下列线积分是运动积分的一个极值。</a:t>
            </a:r>
            <a:endParaRPr lang="en-US" altLang="zh-CN" sz="2800" b="0" dirty="0">
              <a:solidFill>
                <a:schemeClr val="tx1"/>
              </a:solidFill>
              <a:latin typeface="Times New Roman" pitchFamily="18" charset="0"/>
            </a:endParaRPr>
          </a:p>
        </p:txBody>
      </p:sp>
      <p:grpSp>
        <p:nvGrpSpPr>
          <p:cNvPr id="5" name="Group 53"/>
          <p:cNvGrpSpPr>
            <a:grpSpLocks/>
          </p:cNvGrpSpPr>
          <p:nvPr/>
        </p:nvGrpSpPr>
        <p:grpSpPr bwMode="auto">
          <a:xfrm>
            <a:off x="1511176" y="2636912"/>
            <a:ext cx="5689600" cy="1143000"/>
            <a:chOff x="793" y="2688"/>
            <a:chExt cx="3584" cy="720"/>
          </a:xfrm>
        </p:grpSpPr>
        <p:grpSp>
          <p:nvGrpSpPr>
            <p:cNvPr id="6" name="Group 20"/>
            <p:cNvGrpSpPr>
              <a:grpSpLocks/>
            </p:cNvGrpSpPr>
            <p:nvPr/>
          </p:nvGrpSpPr>
          <p:grpSpPr bwMode="auto">
            <a:xfrm>
              <a:off x="793" y="2704"/>
              <a:ext cx="3584" cy="681"/>
              <a:chOff x="4513" y="2296"/>
              <a:chExt cx="924" cy="945"/>
            </a:xfrm>
          </p:grpSpPr>
          <p:pic>
            <p:nvPicPr>
              <p:cNvPr id="8" name="Picture 7" descr="box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4519" y="2296"/>
                <a:ext cx="918" cy="945"/>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9" name="AutoShape 8"/>
              <p:cNvSpPr>
                <a:spLocks noChangeArrowheads="1"/>
              </p:cNvSpPr>
              <p:nvPr/>
            </p:nvSpPr>
            <p:spPr bwMode="gray">
              <a:xfrm>
                <a:off x="4513" y="2296"/>
                <a:ext cx="914" cy="945"/>
              </a:xfrm>
              <a:prstGeom prst="roundRect">
                <a:avLst>
                  <a:gd name="adj" fmla="val 9991"/>
                </a:avLst>
              </a:prstGeom>
              <a:solidFill>
                <a:srgbClr val="003300">
                  <a:alpha val="50195"/>
                </a:srgbClr>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lvl1pPr eaLnBrk="0" hangingPunct="0">
                  <a:defRPr kumimoji="1" sz="3200" b="1">
                    <a:solidFill>
                      <a:srgbClr val="99FF33"/>
                    </a:solidFill>
                    <a:latin typeface="宋体" charset="-122"/>
                    <a:ea typeface="宋体" charset="-122"/>
                  </a:defRPr>
                </a:lvl1pPr>
                <a:lvl2pPr marL="742950" indent="-285750" eaLnBrk="0" hangingPunct="0">
                  <a:defRPr kumimoji="1" sz="3200" b="1">
                    <a:solidFill>
                      <a:srgbClr val="99FF33"/>
                    </a:solidFill>
                    <a:latin typeface="宋体" charset="-122"/>
                    <a:ea typeface="宋体" charset="-122"/>
                  </a:defRPr>
                </a:lvl2pPr>
                <a:lvl3pPr marL="1143000" indent="-228600" eaLnBrk="0" hangingPunct="0">
                  <a:defRPr kumimoji="1" sz="3200" b="1">
                    <a:solidFill>
                      <a:srgbClr val="99FF33"/>
                    </a:solidFill>
                    <a:latin typeface="宋体" charset="-122"/>
                    <a:ea typeface="宋体" charset="-122"/>
                  </a:defRPr>
                </a:lvl3pPr>
                <a:lvl4pPr marL="1600200" indent="-228600" eaLnBrk="0" hangingPunct="0">
                  <a:defRPr kumimoji="1" sz="3200" b="1">
                    <a:solidFill>
                      <a:srgbClr val="99FF33"/>
                    </a:solidFill>
                    <a:latin typeface="宋体" charset="-122"/>
                    <a:ea typeface="宋体" charset="-122"/>
                  </a:defRPr>
                </a:lvl4pPr>
                <a:lvl5pPr marL="2057400" indent="-228600" eaLnBrk="0" hangingPunct="0">
                  <a:defRPr kumimoji="1" sz="3200" b="1">
                    <a:solidFill>
                      <a:srgbClr val="99FF33"/>
                    </a:solidFill>
                    <a:latin typeface="宋体" charset="-122"/>
                    <a:ea typeface="宋体" charset="-122"/>
                  </a:defRPr>
                </a:lvl5pPr>
                <a:lvl6pPr marL="2514600" indent="-228600" eaLnBrk="0" fontAlgn="base" hangingPunct="0">
                  <a:spcBef>
                    <a:spcPct val="0"/>
                  </a:spcBef>
                  <a:spcAft>
                    <a:spcPct val="0"/>
                  </a:spcAft>
                  <a:defRPr kumimoji="1" sz="3200" b="1">
                    <a:solidFill>
                      <a:srgbClr val="99FF33"/>
                    </a:solidFill>
                    <a:latin typeface="宋体" charset="-122"/>
                    <a:ea typeface="宋体" charset="-122"/>
                  </a:defRPr>
                </a:lvl6pPr>
                <a:lvl7pPr marL="2971800" indent="-228600" eaLnBrk="0" fontAlgn="base" hangingPunct="0">
                  <a:spcBef>
                    <a:spcPct val="0"/>
                  </a:spcBef>
                  <a:spcAft>
                    <a:spcPct val="0"/>
                  </a:spcAft>
                  <a:defRPr kumimoji="1" sz="3200" b="1">
                    <a:solidFill>
                      <a:srgbClr val="99FF33"/>
                    </a:solidFill>
                    <a:latin typeface="宋体" charset="-122"/>
                    <a:ea typeface="宋体" charset="-122"/>
                  </a:defRPr>
                </a:lvl7pPr>
                <a:lvl8pPr marL="3429000" indent="-228600" eaLnBrk="0" fontAlgn="base" hangingPunct="0">
                  <a:spcBef>
                    <a:spcPct val="0"/>
                  </a:spcBef>
                  <a:spcAft>
                    <a:spcPct val="0"/>
                  </a:spcAft>
                  <a:defRPr kumimoji="1" sz="3200" b="1">
                    <a:solidFill>
                      <a:srgbClr val="99FF33"/>
                    </a:solidFill>
                    <a:latin typeface="宋体" charset="-122"/>
                    <a:ea typeface="宋体" charset="-122"/>
                  </a:defRPr>
                </a:lvl8pPr>
                <a:lvl9pPr marL="3886200" indent="-228600" eaLnBrk="0" fontAlgn="base" hangingPunct="0">
                  <a:spcBef>
                    <a:spcPct val="0"/>
                  </a:spcBef>
                  <a:spcAft>
                    <a:spcPct val="0"/>
                  </a:spcAft>
                  <a:defRPr kumimoji="1" sz="3200" b="1">
                    <a:solidFill>
                      <a:srgbClr val="99FF33"/>
                    </a:solidFill>
                    <a:latin typeface="宋体" charset="-122"/>
                    <a:ea typeface="宋体" charset="-122"/>
                  </a:defRPr>
                </a:lvl9pPr>
              </a:lstStyle>
              <a:p>
                <a:pPr eaLnBrk="1" hangingPunct="1"/>
                <a:endParaRPr kumimoji="0" lang="zh-CN" altLang="zh-CN" sz="1800" b="0">
                  <a:solidFill>
                    <a:schemeClr val="tx1"/>
                  </a:solidFill>
                  <a:latin typeface="Arial" charset="0"/>
                </a:endParaRPr>
              </a:p>
            </p:txBody>
          </p:sp>
        </p:grpSp>
        <p:graphicFrame>
          <p:nvGraphicFramePr>
            <p:cNvPr id="7" name="Object 44"/>
            <p:cNvGraphicFramePr>
              <a:graphicFrameLocks noChangeAspect="1"/>
            </p:cNvGraphicFramePr>
            <p:nvPr/>
          </p:nvGraphicFramePr>
          <p:xfrm>
            <a:off x="960" y="2688"/>
            <a:ext cx="3317" cy="720"/>
          </p:xfrm>
          <a:graphic>
            <a:graphicData uri="http://schemas.openxmlformats.org/presentationml/2006/ole">
              <mc:AlternateContent xmlns:mc="http://schemas.openxmlformats.org/markup-compatibility/2006">
                <mc:Choice xmlns:v="urn:schemas-microsoft-com:vml" Requires="v">
                  <p:oleObj spid="_x0000_s11282" name="Equation" r:id="rId4" imgW="2273040" imgH="495000" progId="Equation.3">
                    <p:embed/>
                  </p:oleObj>
                </mc:Choice>
                <mc:Fallback>
                  <p:oleObj name="Equation" r:id="rId4" imgW="2273040" imgH="4950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0" y="2688"/>
                          <a:ext cx="3317" cy="72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grpSp>
      <p:sp>
        <p:nvSpPr>
          <p:cNvPr id="10" name="Text Box 6"/>
          <p:cNvSpPr txBox="1">
            <a:spLocks noChangeArrowheads="1"/>
          </p:cNvSpPr>
          <p:nvPr/>
        </p:nvSpPr>
        <p:spPr bwMode="auto">
          <a:xfrm>
            <a:off x="539552" y="3861048"/>
            <a:ext cx="8397456"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3200" b="1">
                <a:solidFill>
                  <a:srgbClr val="99FF33"/>
                </a:solidFill>
                <a:latin typeface="宋体" charset="-122"/>
                <a:ea typeface="宋体" charset="-122"/>
              </a:defRPr>
            </a:lvl1pPr>
            <a:lvl2pPr marL="742950" indent="-285750" eaLnBrk="0" hangingPunct="0">
              <a:defRPr kumimoji="1" sz="3200" b="1">
                <a:solidFill>
                  <a:srgbClr val="99FF33"/>
                </a:solidFill>
                <a:latin typeface="宋体" charset="-122"/>
                <a:ea typeface="宋体" charset="-122"/>
              </a:defRPr>
            </a:lvl2pPr>
            <a:lvl3pPr marL="1143000" indent="-228600" eaLnBrk="0" hangingPunct="0">
              <a:defRPr kumimoji="1" sz="3200" b="1">
                <a:solidFill>
                  <a:srgbClr val="99FF33"/>
                </a:solidFill>
                <a:latin typeface="宋体" charset="-122"/>
                <a:ea typeface="宋体" charset="-122"/>
              </a:defRPr>
            </a:lvl3pPr>
            <a:lvl4pPr marL="1600200" indent="-228600" eaLnBrk="0" hangingPunct="0">
              <a:defRPr kumimoji="1" sz="3200" b="1">
                <a:solidFill>
                  <a:srgbClr val="99FF33"/>
                </a:solidFill>
                <a:latin typeface="宋体" charset="-122"/>
                <a:ea typeface="宋体" charset="-122"/>
              </a:defRPr>
            </a:lvl4pPr>
            <a:lvl5pPr marL="2057400" indent="-228600" eaLnBrk="0" hangingPunct="0">
              <a:defRPr kumimoji="1" sz="3200" b="1">
                <a:solidFill>
                  <a:srgbClr val="99FF33"/>
                </a:solidFill>
                <a:latin typeface="宋体" charset="-122"/>
                <a:ea typeface="宋体" charset="-122"/>
              </a:defRPr>
            </a:lvl5pPr>
            <a:lvl6pPr marL="2514600" indent="-228600" eaLnBrk="0" fontAlgn="base" hangingPunct="0">
              <a:spcBef>
                <a:spcPct val="0"/>
              </a:spcBef>
              <a:spcAft>
                <a:spcPct val="0"/>
              </a:spcAft>
              <a:defRPr kumimoji="1" sz="3200" b="1">
                <a:solidFill>
                  <a:srgbClr val="99FF33"/>
                </a:solidFill>
                <a:latin typeface="宋体" charset="-122"/>
                <a:ea typeface="宋体" charset="-122"/>
              </a:defRPr>
            </a:lvl6pPr>
            <a:lvl7pPr marL="2971800" indent="-228600" eaLnBrk="0" fontAlgn="base" hangingPunct="0">
              <a:spcBef>
                <a:spcPct val="0"/>
              </a:spcBef>
              <a:spcAft>
                <a:spcPct val="0"/>
              </a:spcAft>
              <a:defRPr kumimoji="1" sz="3200" b="1">
                <a:solidFill>
                  <a:srgbClr val="99FF33"/>
                </a:solidFill>
                <a:latin typeface="宋体" charset="-122"/>
                <a:ea typeface="宋体" charset="-122"/>
              </a:defRPr>
            </a:lvl7pPr>
            <a:lvl8pPr marL="3429000" indent="-228600" eaLnBrk="0" fontAlgn="base" hangingPunct="0">
              <a:spcBef>
                <a:spcPct val="0"/>
              </a:spcBef>
              <a:spcAft>
                <a:spcPct val="0"/>
              </a:spcAft>
              <a:defRPr kumimoji="1" sz="3200" b="1">
                <a:solidFill>
                  <a:srgbClr val="99FF33"/>
                </a:solidFill>
                <a:latin typeface="宋体" charset="-122"/>
                <a:ea typeface="宋体" charset="-122"/>
              </a:defRPr>
            </a:lvl8pPr>
            <a:lvl9pPr marL="3886200" indent="-228600" eaLnBrk="0" fontAlgn="base" hangingPunct="0">
              <a:spcBef>
                <a:spcPct val="0"/>
              </a:spcBef>
              <a:spcAft>
                <a:spcPct val="0"/>
              </a:spcAft>
              <a:defRPr kumimoji="1" sz="3200" b="1">
                <a:solidFill>
                  <a:srgbClr val="99FF33"/>
                </a:solidFill>
                <a:latin typeface="宋体" charset="-122"/>
                <a:ea typeface="宋体" charset="-122"/>
              </a:defRPr>
            </a:lvl9pPr>
          </a:lstStyle>
          <a:p>
            <a:pPr eaLnBrk="1" hangingPunct="1">
              <a:spcBef>
                <a:spcPct val="50000"/>
              </a:spcBef>
            </a:pPr>
            <a:r>
              <a:rPr lang="zh-CN" altLang="en-US" sz="2800" b="0" dirty="0" smtClean="0">
                <a:solidFill>
                  <a:schemeClr val="tx1"/>
                </a:solidFill>
                <a:latin typeface="Times New Roman" pitchFamily="18" charset="0"/>
              </a:rPr>
              <a:t>就是说，在系统点从</a:t>
            </a:r>
            <a:r>
              <a:rPr lang="en-US" altLang="zh-CN" sz="2800" b="0" i="1" dirty="0" smtClean="0">
                <a:solidFill>
                  <a:schemeClr val="tx1"/>
                </a:solidFill>
                <a:latin typeface="Times New Roman" pitchFamily="18" charset="0"/>
              </a:rPr>
              <a:t>t</a:t>
            </a:r>
            <a:r>
              <a:rPr lang="en-US" altLang="zh-CN" sz="2800" b="0" baseline="-25000" dirty="0" smtClean="0">
                <a:solidFill>
                  <a:schemeClr val="tx1"/>
                </a:solidFill>
                <a:latin typeface="Times New Roman" pitchFamily="18" charset="0"/>
              </a:rPr>
              <a:t>1</a:t>
            </a:r>
            <a:r>
              <a:rPr lang="en-US" altLang="zh-CN" sz="2800" b="0" dirty="0" smtClean="0">
                <a:solidFill>
                  <a:schemeClr val="tx1"/>
                </a:solidFill>
                <a:latin typeface="Times New Roman" pitchFamily="18" charset="0"/>
              </a:rPr>
              <a:t> </a:t>
            </a:r>
            <a:r>
              <a:rPr lang="zh-CN" altLang="en-US" sz="2800" b="0" dirty="0" smtClean="0">
                <a:solidFill>
                  <a:schemeClr val="tx1"/>
                </a:solidFill>
                <a:latin typeface="Times New Roman" pitchFamily="18" charset="0"/>
              </a:rPr>
              <a:t>演化到</a:t>
            </a:r>
            <a:r>
              <a:rPr lang="en-US" altLang="zh-CN" sz="2800" b="0" i="1" dirty="0" smtClean="0">
                <a:solidFill>
                  <a:schemeClr val="tx1"/>
                </a:solidFill>
                <a:latin typeface="Times New Roman" pitchFamily="18" charset="0"/>
              </a:rPr>
              <a:t>t</a:t>
            </a:r>
            <a:r>
              <a:rPr lang="en-US" altLang="zh-CN" sz="2800" b="0" baseline="-25000" dirty="0" smtClean="0">
                <a:solidFill>
                  <a:schemeClr val="tx1"/>
                </a:solidFill>
                <a:latin typeface="Times New Roman" pitchFamily="18" charset="0"/>
              </a:rPr>
              <a:t>2</a:t>
            </a:r>
            <a:r>
              <a:rPr lang="zh-CN" altLang="en-US" sz="2800" b="0" dirty="0" smtClean="0">
                <a:solidFill>
                  <a:schemeClr val="tx1"/>
                </a:solidFill>
                <a:latin typeface="Times New Roman" pitchFamily="18" charset="0"/>
              </a:rPr>
              <a:t>的所有可能路径中，系统将沿着保证上式为极值的那条路径移动，不论这个极值是极大还是极小，这就是</a:t>
            </a:r>
            <a:r>
              <a:rPr lang="zh-CN" altLang="en-US" sz="2800" dirty="0" smtClean="0">
                <a:solidFill>
                  <a:srgbClr val="FF0000"/>
                </a:solidFill>
                <a:latin typeface="Times New Roman" pitchFamily="18" charset="0"/>
              </a:rPr>
              <a:t>哈密顿原理</a:t>
            </a:r>
            <a:r>
              <a:rPr lang="zh-CN" altLang="en-US" sz="2800" b="0" dirty="0" smtClean="0">
                <a:solidFill>
                  <a:schemeClr val="tx1"/>
                </a:solidFill>
                <a:latin typeface="Times New Roman" pitchFamily="18" charset="0"/>
              </a:rPr>
              <a:t>，</a:t>
            </a:r>
            <a:r>
              <a:rPr lang="en-US" altLang="zh-CN" sz="2800" b="0" dirty="0" smtClean="0">
                <a:solidFill>
                  <a:schemeClr val="tx1"/>
                </a:solidFill>
                <a:latin typeface="Times New Roman" pitchFamily="18" charset="0"/>
              </a:rPr>
              <a:t>S</a:t>
            </a:r>
            <a:r>
              <a:rPr lang="zh-CN" altLang="en-US" sz="2800" b="0" dirty="0" smtClean="0">
                <a:solidFill>
                  <a:schemeClr val="tx1"/>
                </a:solidFill>
                <a:latin typeface="Times New Roman" pitchFamily="18" charset="0"/>
              </a:rPr>
              <a:t>称为</a:t>
            </a:r>
            <a:r>
              <a:rPr lang="zh-CN" altLang="en-US" sz="2800" dirty="0" smtClean="0">
                <a:solidFill>
                  <a:srgbClr val="FF0000"/>
                </a:solidFill>
                <a:latin typeface="Times New Roman" pitchFamily="18" charset="0"/>
              </a:rPr>
              <a:t>哈密顿作用量</a:t>
            </a:r>
            <a:r>
              <a:rPr lang="zh-CN" altLang="en-US" sz="2800" b="0" dirty="0" smtClean="0">
                <a:solidFill>
                  <a:schemeClr val="tx1"/>
                </a:solidFill>
                <a:latin typeface="Times New Roman" pitchFamily="18" charset="0"/>
              </a:rPr>
              <a:t>。</a:t>
            </a:r>
            <a:r>
              <a:rPr lang="en-US" altLang="zh-CN" sz="2800" b="0" baseline="-25000" dirty="0" smtClean="0">
                <a:solidFill>
                  <a:schemeClr val="tx1"/>
                </a:solidFill>
                <a:latin typeface="Times New Roman" pitchFamily="18" charset="0"/>
              </a:rPr>
              <a:t> </a:t>
            </a:r>
            <a:endParaRPr lang="en-US" altLang="zh-CN" sz="2800" b="0" dirty="0">
              <a:solidFill>
                <a:schemeClr val="tx1"/>
              </a:solidFill>
              <a:latin typeface="Times New Roman" pitchFamily="18" charset="0"/>
            </a:endParaRPr>
          </a:p>
        </p:txBody>
      </p:sp>
      <p:sp>
        <p:nvSpPr>
          <p:cNvPr id="11" name="Text Box 6"/>
          <p:cNvSpPr txBox="1">
            <a:spLocks noChangeArrowheads="1"/>
          </p:cNvSpPr>
          <p:nvPr/>
        </p:nvSpPr>
        <p:spPr bwMode="auto">
          <a:xfrm>
            <a:off x="433288" y="5733256"/>
            <a:ext cx="817116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3200" b="1">
                <a:solidFill>
                  <a:srgbClr val="99FF33"/>
                </a:solidFill>
                <a:latin typeface="宋体" charset="-122"/>
                <a:ea typeface="宋体" charset="-122"/>
              </a:defRPr>
            </a:lvl1pPr>
            <a:lvl2pPr marL="742950" indent="-285750" eaLnBrk="0" hangingPunct="0">
              <a:defRPr kumimoji="1" sz="3200" b="1">
                <a:solidFill>
                  <a:srgbClr val="99FF33"/>
                </a:solidFill>
                <a:latin typeface="宋体" charset="-122"/>
                <a:ea typeface="宋体" charset="-122"/>
              </a:defRPr>
            </a:lvl2pPr>
            <a:lvl3pPr marL="1143000" indent="-228600" eaLnBrk="0" hangingPunct="0">
              <a:defRPr kumimoji="1" sz="3200" b="1">
                <a:solidFill>
                  <a:srgbClr val="99FF33"/>
                </a:solidFill>
                <a:latin typeface="宋体" charset="-122"/>
                <a:ea typeface="宋体" charset="-122"/>
              </a:defRPr>
            </a:lvl3pPr>
            <a:lvl4pPr marL="1600200" indent="-228600" eaLnBrk="0" hangingPunct="0">
              <a:defRPr kumimoji="1" sz="3200" b="1">
                <a:solidFill>
                  <a:srgbClr val="99FF33"/>
                </a:solidFill>
                <a:latin typeface="宋体" charset="-122"/>
                <a:ea typeface="宋体" charset="-122"/>
              </a:defRPr>
            </a:lvl4pPr>
            <a:lvl5pPr marL="2057400" indent="-228600" eaLnBrk="0" hangingPunct="0">
              <a:defRPr kumimoji="1" sz="3200" b="1">
                <a:solidFill>
                  <a:srgbClr val="99FF33"/>
                </a:solidFill>
                <a:latin typeface="宋体" charset="-122"/>
                <a:ea typeface="宋体" charset="-122"/>
              </a:defRPr>
            </a:lvl5pPr>
            <a:lvl6pPr marL="2514600" indent="-228600" eaLnBrk="0" fontAlgn="base" hangingPunct="0">
              <a:spcBef>
                <a:spcPct val="0"/>
              </a:spcBef>
              <a:spcAft>
                <a:spcPct val="0"/>
              </a:spcAft>
              <a:defRPr kumimoji="1" sz="3200" b="1">
                <a:solidFill>
                  <a:srgbClr val="99FF33"/>
                </a:solidFill>
                <a:latin typeface="宋体" charset="-122"/>
                <a:ea typeface="宋体" charset="-122"/>
              </a:defRPr>
            </a:lvl6pPr>
            <a:lvl7pPr marL="2971800" indent="-228600" eaLnBrk="0" fontAlgn="base" hangingPunct="0">
              <a:spcBef>
                <a:spcPct val="0"/>
              </a:spcBef>
              <a:spcAft>
                <a:spcPct val="0"/>
              </a:spcAft>
              <a:defRPr kumimoji="1" sz="3200" b="1">
                <a:solidFill>
                  <a:srgbClr val="99FF33"/>
                </a:solidFill>
                <a:latin typeface="宋体" charset="-122"/>
                <a:ea typeface="宋体" charset="-122"/>
              </a:defRPr>
            </a:lvl7pPr>
            <a:lvl8pPr marL="3429000" indent="-228600" eaLnBrk="0" fontAlgn="base" hangingPunct="0">
              <a:spcBef>
                <a:spcPct val="0"/>
              </a:spcBef>
              <a:spcAft>
                <a:spcPct val="0"/>
              </a:spcAft>
              <a:defRPr kumimoji="1" sz="3200" b="1">
                <a:solidFill>
                  <a:srgbClr val="99FF33"/>
                </a:solidFill>
                <a:latin typeface="宋体" charset="-122"/>
                <a:ea typeface="宋体" charset="-122"/>
              </a:defRPr>
            </a:lvl8pPr>
            <a:lvl9pPr marL="3886200" indent="-228600" eaLnBrk="0" fontAlgn="base" hangingPunct="0">
              <a:spcBef>
                <a:spcPct val="0"/>
              </a:spcBef>
              <a:spcAft>
                <a:spcPct val="0"/>
              </a:spcAft>
              <a:defRPr kumimoji="1" sz="3200" b="1">
                <a:solidFill>
                  <a:srgbClr val="99FF33"/>
                </a:solidFill>
                <a:latin typeface="宋体" charset="-122"/>
                <a:ea typeface="宋体" charset="-122"/>
              </a:defRPr>
            </a:lvl9pPr>
          </a:lstStyle>
          <a:p>
            <a:pPr eaLnBrk="1" hangingPunct="1">
              <a:spcBef>
                <a:spcPct val="50000"/>
              </a:spcBef>
            </a:pPr>
            <a:r>
              <a:rPr lang="zh-CN" altLang="en-US" sz="2800" b="0" dirty="0" smtClean="0">
                <a:solidFill>
                  <a:schemeClr val="tx1"/>
                </a:solidFill>
                <a:latin typeface="Times New Roman" pitchFamily="18" charset="0"/>
              </a:rPr>
              <a:t>可以用变分的语言重新表述哈密顿原理：系统所做</a:t>
            </a:r>
            <a:endParaRPr lang="en-US" altLang="zh-CN" sz="2800" b="0" dirty="0" smtClean="0">
              <a:solidFill>
                <a:schemeClr val="tx1"/>
              </a:solidFill>
              <a:latin typeface="Times New Roman" pitchFamily="18" charset="0"/>
            </a:endParaRPr>
          </a:p>
          <a:p>
            <a:pPr eaLnBrk="1" hangingPunct="1">
              <a:spcBef>
                <a:spcPct val="50000"/>
              </a:spcBef>
            </a:pPr>
            <a:r>
              <a:rPr lang="zh-CN" altLang="en-US" sz="2800" b="0" dirty="0" smtClean="0">
                <a:solidFill>
                  <a:schemeClr val="tx1"/>
                </a:solidFill>
                <a:latin typeface="Times New Roman" pitchFamily="18" charset="0"/>
              </a:rPr>
              <a:t>运动保证线积分</a:t>
            </a:r>
            <a:r>
              <a:rPr lang="en-US" altLang="zh-CN" sz="2800" b="0" dirty="0" smtClean="0">
                <a:solidFill>
                  <a:schemeClr val="tx1"/>
                </a:solidFill>
                <a:latin typeface="Times New Roman" pitchFamily="18" charset="0"/>
              </a:rPr>
              <a:t>S</a:t>
            </a:r>
            <a:r>
              <a:rPr lang="zh-CN" altLang="en-US" sz="2800" b="0" dirty="0" smtClean="0">
                <a:solidFill>
                  <a:schemeClr val="tx1"/>
                </a:solidFill>
                <a:latin typeface="Times New Roman" pitchFamily="18" charset="0"/>
              </a:rPr>
              <a:t>对固定的</a:t>
            </a:r>
            <a:r>
              <a:rPr lang="en-US" altLang="zh-CN" sz="2800" b="0" i="1" dirty="0" smtClean="0">
                <a:solidFill>
                  <a:schemeClr val="tx1"/>
                </a:solidFill>
                <a:latin typeface="Times New Roman" pitchFamily="18" charset="0"/>
              </a:rPr>
              <a:t>t</a:t>
            </a:r>
            <a:r>
              <a:rPr lang="en-US" altLang="zh-CN" sz="2800" b="0" baseline="-25000" dirty="0" smtClean="0">
                <a:solidFill>
                  <a:schemeClr val="tx1"/>
                </a:solidFill>
                <a:latin typeface="Times New Roman" pitchFamily="18" charset="0"/>
              </a:rPr>
              <a:t>1</a:t>
            </a:r>
            <a:r>
              <a:rPr lang="en-US" altLang="zh-CN" sz="2800" b="0" dirty="0" smtClean="0">
                <a:solidFill>
                  <a:schemeClr val="tx1"/>
                </a:solidFill>
                <a:latin typeface="Times New Roman" pitchFamily="18" charset="0"/>
              </a:rPr>
              <a:t> </a:t>
            </a:r>
            <a:r>
              <a:rPr lang="zh-CN" altLang="en-US" sz="2800" b="0" dirty="0" smtClean="0">
                <a:solidFill>
                  <a:schemeClr val="tx1"/>
                </a:solidFill>
                <a:latin typeface="Times New Roman" pitchFamily="18" charset="0"/>
              </a:rPr>
              <a:t>和</a:t>
            </a:r>
            <a:r>
              <a:rPr lang="en-US" altLang="zh-CN" sz="2800" b="0" i="1" dirty="0" smtClean="0">
                <a:solidFill>
                  <a:schemeClr val="tx1"/>
                </a:solidFill>
                <a:latin typeface="Times New Roman" pitchFamily="18" charset="0"/>
              </a:rPr>
              <a:t>t</a:t>
            </a:r>
            <a:r>
              <a:rPr lang="en-US" altLang="zh-CN" sz="2800" b="0" baseline="-25000" dirty="0" smtClean="0">
                <a:solidFill>
                  <a:schemeClr val="tx1"/>
                </a:solidFill>
                <a:latin typeface="Times New Roman" pitchFamily="18" charset="0"/>
              </a:rPr>
              <a:t>2</a:t>
            </a:r>
            <a:r>
              <a:rPr lang="en-US" altLang="zh-CN" sz="2800" b="0" dirty="0" smtClean="0">
                <a:solidFill>
                  <a:schemeClr val="tx1"/>
                </a:solidFill>
                <a:latin typeface="Times New Roman" pitchFamily="18" charset="0"/>
              </a:rPr>
              <a:t> </a:t>
            </a:r>
            <a:r>
              <a:rPr lang="zh-CN" altLang="en-US" sz="2800" b="0" dirty="0" smtClean="0">
                <a:solidFill>
                  <a:schemeClr val="tx1"/>
                </a:solidFill>
                <a:latin typeface="Times New Roman" pitchFamily="18" charset="0"/>
              </a:rPr>
              <a:t>的变分为零，即</a:t>
            </a:r>
            <a:endParaRPr lang="en-US" altLang="zh-CN" sz="2800" b="0" dirty="0">
              <a:solidFill>
                <a:schemeClr val="tx1"/>
              </a:solidFill>
              <a:latin typeface="Times New Roman" pitchFamily="18" charset="0"/>
            </a:endParaRPr>
          </a:p>
        </p:txBody>
      </p:sp>
    </p:spTree>
    <p:extLst>
      <p:ext uri="{BB962C8B-B14F-4D97-AF65-F5344CB8AC3E}">
        <p14:creationId xmlns:p14="http://schemas.microsoft.com/office/powerpoint/2010/main" val="1017076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1+#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linds(horizontal)">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blinds(horizontal)">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utoUpdateAnimBg="0"/>
      <p:bldP spid="10" grpId="0" autoUpdateAnimBg="0"/>
      <p:bldP spid="11"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2"/>
          <p:cNvGraphicFramePr>
            <a:graphicFrameLocks noChangeAspect="1"/>
          </p:cNvGraphicFramePr>
          <p:nvPr>
            <p:extLst>
              <p:ext uri="{D42A27DB-BD31-4B8C-83A1-F6EECF244321}">
                <p14:modId xmlns:p14="http://schemas.microsoft.com/office/powerpoint/2010/main" val="34761418"/>
              </p:ext>
            </p:extLst>
          </p:nvPr>
        </p:nvGraphicFramePr>
        <p:xfrm>
          <a:off x="1203349" y="315243"/>
          <a:ext cx="6176963" cy="1025525"/>
        </p:xfrm>
        <a:graphic>
          <a:graphicData uri="http://schemas.openxmlformats.org/presentationml/2006/ole">
            <mc:AlternateContent xmlns:mc="http://schemas.openxmlformats.org/markup-compatibility/2006">
              <mc:Choice xmlns:v="urn:schemas-microsoft-com:vml" Requires="v">
                <p:oleObj spid="_x0000_s12304" name="公式" r:id="rId3" imgW="2666880" imgH="444240" progId="Equation.3">
                  <p:embed/>
                </p:oleObj>
              </mc:Choice>
              <mc:Fallback>
                <p:oleObj name="公式" r:id="rId3" imgW="2666880" imgH="444240" progId="Equation.3">
                  <p:embed/>
                  <p:pic>
                    <p:nvPicPr>
                      <p:cNvPr id="0" name=""/>
                      <p:cNvPicPr>
                        <a:picLocks noChangeAspect="1" noChangeArrowheads="1"/>
                      </p:cNvPicPr>
                      <p:nvPr/>
                    </p:nvPicPr>
                    <p:blipFill>
                      <a:blip r:embed="rId4"/>
                      <a:srcRect/>
                      <a:stretch>
                        <a:fillRect/>
                      </a:stretch>
                    </p:blipFill>
                    <p:spPr bwMode="auto">
                      <a:xfrm>
                        <a:off x="1203349" y="315243"/>
                        <a:ext cx="6176963" cy="1025525"/>
                      </a:xfrm>
                      <a:prstGeom prst="rect">
                        <a:avLst/>
                      </a:prstGeom>
                      <a:solidFill>
                        <a:srgbClr val="00B050"/>
                      </a:solidFill>
                      <a:ln>
                        <a:noFill/>
                      </a:ln>
                      <a:effectLst/>
                    </p:spPr>
                  </p:pic>
                </p:oleObj>
              </mc:Fallback>
            </mc:AlternateContent>
          </a:graphicData>
        </a:graphic>
      </p:graphicFrame>
      <p:sp>
        <p:nvSpPr>
          <p:cNvPr id="8" name="Text Box 6"/>
          <p:cNvSpPr txBox="1">
            <a:spLocks noChangeArrowheads="1"/>
          </p:cNvSpPr>
          <p:nvPr/>
        </p:nvSpPr>
        <p:spPr bwMode="auto">
          <a:xfrm>
            <a:off x="539552" y="1700808"/>
            <a:ext cx="817116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3200" b="1">
                <a:solidFill>
                  <a:srgbClr val="99FF33"/>
                </a:solidFill>
                <a:latin typeface="宋体" charset="-122"/>
                <a:ea typeface="宋体" charset="-122"/>
              </a:defRPr>
            </a:lvl1pPr>
            <a:lvl2pPr marL="742950" indent="-285750" eaLnBrk="0" hangingPunct="0">
              <a:defRPr kumimoji="1" sz="3200" b="1">
                <a:solidFill>
                  <a:srgbClr val="99FF33"/>
                </a:solidFill>
                <a:latin typeface="宋体" charset="-122"/>
                <a:ea typeface="宋体" charset="-122"/>
              </a:defRPr>
            </a:lvl2pPr>
            <a:lvl3pPr marL="1143000" indent="-228600" eaLnBrk="0" hangingPunct="0">
              <a:defRPr kumimoji="1" sz="3200" b="1">
                <a:solidFill>
                  <a:srgbClr val="99FF33"/>
                </a:solidFill>
                <a:latin typeface="宋体" charset="-122"/>
                <a:ea typeface="宋体" charset="-122"/>
              </a:defRPr>
            </a:lvl3pPr>
            <a:lvl4pPr marL="1600200" indent="-228600" eaLnBrk="0" hangingPunct="0">
              <a:defRPr kumimoji="1" sz="3200" b="1">
                <a:solidFill>
                  <a:srgbClr val="99FF33"/>
                </a:solidFill>
                <a:latin typeface="宋体" charset="-122"/>
                <a:ea typeface="宋体" charset="-122"/>
              </a:defRPr>
            </a:lvl4pPr>
            <a:lvl5pPr marL="2057400" indent="-228600" eaLnBrk="0" hangingPunct="0">
              <a:defRPr kumimoji="1" sz="3200" b="1">
                <a:solidFill>
                  <a:srgbClr val="99FF33"/>
                </a:solidFill>
                <a:latin typeface="宋体" charset="-122"/>
                <a:ea typeface="宋体" charset="-122"/>
              </a:defRPr>
            </a:lvl5pPr>
            <a:lvl6pPr marL="2514600" indent="-228600" eaLnBrk="0" fontAlgn="base" hangingPunct="0">
              <a:spcBef>
                <a:spcPct val="0"/>
              </a:spcBef>
              <a:spcAft>
                <a:spcPct val="0"/>
              </a:spcAft>
              <a:defRPr kumimoji="1" sz="3200" b="1">
                <a:solidFill>
                  <a:srgbClr val="99FF33"/>
                </a:solidFill>
                <a:latin typeface="宋体" charset="-122"/>
                <a:ea typeface="宋体" charset="-122"/>
              </a:defRPr>
            </a:lvl6pPr>
            <a:lvl7pPr marL="2971800" indent="-228600" eaLnBrk="0" fontAlgn="base" hangingPunct="0">
              <a:spcBef>
                <a:spcPct val="0"/>
              </a:spcBef>
              <a:spcAft>
                <a:spcPct val="0"/>
              </a:spcAft>
              <a:defRPr kumimoji="1" sz="3200" b="1">
                <a:solidFill>
                  <a:srgbClr val="99FF33"/>
                </a:solidFill>
                <a:latin typeface="宋体" charset="-122"/>
                <a:ea typeface="宋体" charset="-122"/>
              </a:defRPr>
            </a:lvl7pPr>
            <a:lvl8pPr marL="3429000" indent="-228600" eaLnBrk="0" fontAlgn="base" hangingPunct="0">
              <a:spcBef>
                <a:spcPct val="0"/>
              </a:spcBef>
              <a:spcAft>
                <a:spcPct val="0"/>
              </a:spcAft>
              <a:defRPr kumimoji="1" sz="3200" b="1">
                <a:solidFill>
                  <a:srgbClr val="99FF33"/>
                </a:solidFill>
                <a:latin typeface="宋体" charset="-122"/>
                <a:ea typeface="宋体" charset="-122"/>
              </a:defRPr>
            </a:lvl8pPr>
            <a:lvl9pPr marL="3886200" indent="-228600" eaLnBrk="0" fontAlgn="base" hangingPunct="0">
              <a:spcBef>
                <a:spcPct val="0"/>
              </a:spcBef>
              <a:spcAft>
                <a:spcPct val="0"/>
              </a:spcAft>
              <a:defRPr kumimoji="1" sz="3200" b="1">
                <a:solidFill>
                  <a:srgbClr val="99FF33"/>
                </a:solidFill>
                <a:latin typeface="宋体" charset="-122"/>
                <a:ea typeface="宋体" charset="-122"/>
              </a:defRPr>
            </a:lvl9pPr>
          </a:lstStyle>
          <a:p>
            <a:pPr eaLnBrk="1" hangingPunct="1">
              <a:spcBef>
                <a:spcPct val="50000"/>
              </a:spcBef>
            </a:pPr>
            <a:r>
              <a:rPr lang="zh-CN" altLang="en-US" sz="2800" b="0" dirty="0" smtClean="0">
                <a:solidFill>
                  <a:schemeClr val="tx1"/>
                </a:solidFill>
                <a:latin typeface="Times New Roman" pitchFamily="18" charset="0"/>
              </a:rPr>
              <a:t>力学体系的真实运动是由动力学方程决定的。哈密顿原理可以从各种运动学所允许的可能运动中把真实运动挑选出来，表明哈密顿原理本身就是动力学原理的一种表述形式。</a:t>
            </a:r>
            <a:endParaRPr lang="en-US" altLang="zh-CN" sz="2800" b="0" dirty="0">
              <a:solidFill>
                <a:schemeClr val="tx1"/>
              </a:solidFill>
              <a:latin typeface="Times New Roman" pitchFamily="18" charset="0"/>
            </a:endParaRPr>
          </a:p>
        </p:txBody>
      </p:sp>
      <p:sp>
        <p:nvSpPr>
          <p:cNvPr id="10" name="Text Box 20"/>
          <p:cNvSpPr txBox="1">
            <a:spLocks noChangeArrowheads="1"/>
          </p:cNvSpPr>
          <p:nvPr/>
        </p:nvSpPr>
        <p:spPr bwMode="auto">
          <a:xfrm>
            <a:off x="466725" y="3645024"/>
            <a:ext cx="8208963" cy="319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b="1">
                <a:solidFill>
                  <a:srgbClr val="99FF33"/>
                </a:solidFill>
                <a:latin typeface="宋体" charset="-122"/>
                <a:ea typeface="宋体" charset="-122"/>
              </a:defRPr>
            </a:lvl1pPr>
            <a:lvl2pPr marL="742950" indent="-285750" eaLnBrk="0" hangingPunct="0">
              <a:defRPr kumimoji="1" sz="3200" b="1">
                <a:solidFill>
                  <a:srgbClr val="99FF33"/>
                </a:solidFill>
                <a:latin typeface="宋体" charset="-122"/>
                <a:ea typeface="宋体" charset="-122"/>
              </a:defRPr>
            </a:lvl2pPr>
            <a:lvl3pPr marL="1143000" indent="-228600" eaLnBrk="0" hangingPunct="0">
              <a:defRPr kumimoji="1" sz="3200" b="1">
                <a:solidFill>
                  <a:srgbClr val="99FF33"/>
                </a:solidFill>
                <a:latin typeface="宋体" charset="-122"/>
                <a:ea typeface="宋体" charset="-122"/>
              </a:defRPr>
            </a:lvl3pPr>
            <a:lvl4pPr marL="1600200" indent="-228600" eaLnBrk="0" hangingPunct="0">
              <a:defRPr kumimoji="1" sz="3200" b="1">
                <a:solidFill>
                  <a:srgbClr val="99FF33"/>
                </a:solidFill>
                <a:latin typeface="宋体" charset="-122"/>
                <a:ea typeface="宋体" charset="-122"/>
              </a:defRPr>
            </a:lvl4pPr>
            <a:lvl5pPr marL="2057400" indent="-228600" eaLnBrk="0" hangingPunct="0">
              <a:defRPr kumimoji="1" sz="3200" b="1">
                <a:solidFill>
                  <a:srgbClr val="99FF33"/>
                </a:solidFill>
                <a:latin typeface="宋体" charset="-122"/>
                <a:ea typeface="宋体" charset="-122"/>
              </a:defRPr>
            </a:lvl5pPr>
            <a:lvl6pPr marL="2514600" indent="-228600" eaLnBrk="0" fontAlgn="base" hangingPunct="0">
              <a:spcBef>
                <a:spcPct val="0"/>
              </a:spcBef>
              <a:spcAft>
                <a:spcPct val="0"/>
              </a:spcAft>
              <a:defRPr kumimoji="1" sz="3200" b="1">
                <a:solidFill>
                  <a:srgbClr val="99FF33"/>
                </a:solidFill>
                <a:latin typeface="宋体" charset="-122"/>
                <a:ea typeface="宋体" charset="-122"/>
              </a:defRPr>
            </a:lvl6pPr>
            <a:lvl7pPr marL="2971800" indent="-228600" eaLnBrk="0" fontAlgn="base" hangingPunct="0">
              <a:spcBef>
                <a:spcPct val="0"/>
              </a:spcBef>
              <a:spcAft>
                <a:spcPct val="0"/>
              </a:spcAft>
              <a:defRPr kumimoji="1" sz="3200" b="1">
                <a:solidFill>
                  <a:srgbClr val="99FF33"/>
                </a:solidFill>
                <a:latin typeface="宋体" charset="-122"/>
                <a:ea typeface="宋体" charset="-122"/>
              </a:defRPr>
            </a:lvl7pPr>
            <a:lvl8pPr marL="3429000" indent="-228600" eaLnBrk="0" fontAlgn="base" hangingPunct="0">
              <a:spcBef>
                <a:spcPct val="0"/>
              </a:spcBef>
              <a:spcAft>
                <a:spcPct val="0"/>
              </a:spcAft>
              <a:defRPr kumimoji="1" sz="3200" b="1">
                <a:solidFill>
                  <a:srgbClr val="99FF33"/>
                </a:solidFill>
                <a:latin typeface="宋体" charset="-122"/>
                <a:ea typeface="宋体" charset="-122"/>
              </a:defRPr>
            </a:lvl8pPr>
            <a:lvl9pPr marL="3886200" indent="-228600" eaLnBrk="0" fontAlgn="base" hangingPunct="0">
              <a:spcBef>
                <a:spcPct val="0"/>
              </a:spcBef>
              <a:spcAft>
                <a:spcPct val="0"/>
              </a:spcAft>
              <a:defRPr kumimoji="1" sz="3200" b="1">
                <a:solidFill>
                  <a:srgbClr val="99FF33"/>
                </a:solidFill>
                <a:latin typeface="宋体" charset="-122"/>
                <a:ea typeface="宋体" charset="-122"/>
              </a:defRPr>
            </a:lvl9pPr>
          </a:lstStyle>
          <a:p>
            <a:pPr algn="just" eaLnBrk="1" hangingPunct="1">
              <a:lnSpc>
                <a:spcPct val="120000"/>
              </a:lnSpc>
              <a:spcBef>
                <a:spcPct val="50000"/>
              </a:spcBef>
            </a:pPr>
            <a:r>
              <a:rPr lang="en-US" altLang="zh-CN" sz="2800" b="0" dirty="0">
                <a:solidFill>
                  <a:schemeClr val="tx1"/>
                </a:solidFill>
                <a:latin typeface="Times New Roman" pitchFamily="18" charset="0"/>
              </a:rPr>
              <a:t>       </a:t>
            </a:r>
            <a:r>
              <a:rPr lang="zh-CN" altLang="en-US" sz="2800" b="0" dirty="0">
                <a:solidFill>
                  <a:schemeClr val="tx1"/>
                </a:solidFill>
                <a:latin typeface="Times New Roman" pitchFamily="18" charset="0"/>
              </a:rPr>
              <a:t>以</a:t>
            </a:r>
            <a:r>
              <a:rPr lang="en-US" altLang="zh-CN" sz="2800" b="0" i="1" dirty="0">
                <a:solidFill>
                  <a:schemeClr val="tx1"/>
                </a:solidFill>
                <a:latin typeface="Times New Roman" pitchFamily="18" charset="0"/>
              </a:rPr>
              <a:t>s</a:t>
            </a:r>
            <a:r>
              <a:rPr lang="zh-CN" altLang="en-US" sz="2800" b="0" dirty="0">
                <a:solidFill>
                  <a:schemeClr val="tx1"/>
                </a:solidFill>
                <a:latin typeface="Times New Roman" pitchFamily="18" charset="0"/>
              </a:rPr>
              <a:t>个</a:t>
            </a:r>
            <a:r>
              <a:rPr lang="zh-CN" altLang="en-US" sz="2800" b="0" dirty="0" smtClean="0">
                <a:solidFill>
                  <a:schemeClr val="tx1"/>
                </a:solidFill>
                <a:latin typeface="Times New Roman" pitchFamily="18" charset="0"/>
              </a:rPr>
              <a:t>广义坐标所张成的一个</a:t>
            </a:r>
            <a:r>
              <a:rPr lang="en-US" altLang="zh-CN" sz="2800" b="0" dirty="0" smtClean="0">
                <a:solidFill>
                  <a:schemeClr val="tx1"/>
                </a:solidFill>
                <a:latin typeface="Times New Roman" pitchFamily="18" charset="0"/>
              </a:rPr>
              <a:t>s</a:t>
            </a:r>
            <a:r>
              <a:rPr lang="zh-CN" altLang="en-US" sz="2800" b="0" dirty="0" smtClean="0">
                <a:solidFill>
                  <a:schemeClr val="tx1"/>
                </a:solidFill>
                <a:latin typeface="Times New Roman" pitchFamily="18" charset="0"/>
              </a:rPr>
              <a:t>维空间叫作</a:t>
            </a:r>
            <a:r>
              <a:rPr lang="zh-CN" altLang="en-US" sz="2800" b="0" dirty="0">
                <a:solidFill>
                  <a:schemeClr val="tx1"/>
                </a:solidFill>
                <a:latin typeface="Times New Roman" pitchFamily="18" charset="0"/>
              </a:rPr>
              <a:t>位形空间</a:t>
            </a:r>
            <a:r>
              <a:rPr lang="en-US" altLang="zh-CN" sz="2800" b="0" dirty="0">
                <a:solidFill>
                  <a:schemeClr val="tx1"/>
                </a:solidFill>
                <a:latin typeface="Times New Roman" pitchFamily="18" charset="0"/>
              </a:rPr>
              <a:t>.</a:t>
            </a:r>
            <a:r>
              <a:rPr lang="zh-CN" altLang="en-US" sz="2800" b="0" dirty="0">
                <a:solidFill>
                  <a:schemeClr val="tx1"/>
                </a:solidFill>
                <a:latin typeface="Times New Roman" pitchFamily="18" charset="0"/>
              </a:rPr>
              <a:t>力学系统在任一时刻的位形可用位形空间中的一点来表明</a:t>
            </a:r>
            <a:r>
              <a:rPr lang="en-US" altLang="zh-CN" sz="2800" b="0" dirty="0">
                <a:solidFill>
                  <a:schemeClr val="tx1"/>
                </a:solidFill>
                <a:latin typeface="Times New Roman" pitchFamily="18" charset="0"/>
              </a:rPr>
              <a:t>.</a:t>
            </a:r>
            <a:r>
              <a:rPr lang="zh-CN" altLang="en-US" sz="2800" b="0" dirty="0">
                <a:solidFill>
                  <a:schemeClr val="tx1"/>
                </a:solidFill>
                <a:latin typeface="Times New Roman" pitchFamily="18" charset="0"/>
              </a:rPr>
              <a:t>随着时间的运转</a:t>
            </a:r>
            <a:r>
              <a:rPr lang="en-US" altLang="zh-CN" sz="2800" b="0" dirty="0">
                <a:solidFill>
                  <a:schemeClr val="tx1"/>
                </a:solidFill>
                <a:latin typeface="Times New Roman" pitchFamily="18" charset="0"/>
              </a:rPr>
              <a:t>,</a:t>
            </a:r>
            <a:r>
              <a:rPr lang="zh-CN" altLang="en-US" sz="2800" b="0" dirty="0">
                <a:solidFill>
                  <a:schemeClr val="tx1"/>
                </a:solidFill>
                <a:latin typeface="Times New Roman" pitchFamily="18" charset="0"/>
              </a:rPr>
              <a:t>力学系统的位形发生改变</a:t>
            </a:r>
            <a:r>
              <a:rPr lang="en-US" altLang="zh-CN" sz="2800" b="0" dirty="0">
                <a:solidFill>
                  <a:schemeClr val="tx1"/>
                </a:solidFill>
                <a:latin typeface="Times New Roman" pitchFamily="18" charset="0"/>
              </a:rPr>
              <a:t>,</a:t>
            </a:r>
            <a:r>
              <a:rPr lang="zh-CN" altLang="en-US" sz="2800" b="0" dirty="0">
                <a:solidFill>
                  <a:schemeClr val="tx1"/>
                </a:solidFill>
                <a:latin typeface="Times New Roman" pitchFamily="18" charset="0"/>
              </a:rPr>
              <a:t>位形空间中的代表点就描出相应曲线</a:t>
            </a:r>
            <a:r>
              <a:rPr lang="en-US" altLang="zh-CN" sz="2800" b="0" dirty="0">
                <a:solidFill>
                  <a:schemeClr val="tx1"/>
                </a:solidFill>
                <a:latin typeface="Times New Roman" pitchFamily="18" charset="0"/>
              </a:rPr>
              <a:t>. </a:t>
            </a:r>
            <a:r>
              <a:rPr lang="zh-CN" altLang="en-US" sz="2800" b="0" dirty="0">
                <a:solidFill>
                  <a:schemeClr val="tx1"/>
                </a:solidFill>
                <a:latin typeface="Times New Roman" pitchFamily="18" charset="0"/>
              </a:rPr>
              <a:t>在一切可能的曲线中</a:t>
            </a:r>
            <a:r>
              <a:rPr lang="en-US" altLang="zh-CN" sz="2800" b="0" dirty="0">
                <a:solidFill>
                  <a:schemeClr val="tx1"/>
                </a:solidFill>
                <a:latin typeface="Times New Roman" pitchFamily="18" charset="0"/>
              </a:rPr>
              <a:t>,</a:t>
            </a:r>
            <a:r>
              <a:rPr lang="zh-CN" altLang="en-US" sz="2800" b="0" dirty="0">
                <a:solidFill>
                  <a:schemeClr val="tx1"/>
                </a:solidFill>
                <a:latin typeface="Times New Roman" pitchFamily="18" charset="0"/>
              </a:rPr>
              <a:t>使</a:t>
            </a:r>
            <a:r>
              <a:rPr lang="zh-CN" altLang="en-US" sz="2800" b="0" dirty="0" smtClean="0">
                <a:solidFill>
                  <a:schemeClr val="tx1"/>
                </a:solidFill>
                <a:latin typeface="Times New Roman" pitchFamily="18" charset="0"/>
              </a:rPr>
              <a:t>作用量</a:t>
            </a:r>
            <a:r>
              <a:rPr lang="en-US" altLang="zh-CN" sz="2800" b="0" dirty="0" smtClean="0">
                <a:solidFill>
                  <a:schemeClr val="tx1"/>
                </a:solidFill>
                <a:latin typeface="Times New Roman" pitchFamily="18" charset="0"/>
              </a:rPr>
              <a:t>S</a:t>
            </a:r>
            <a:r>
              <a:rPr lang="zh-CN" altLang="en-US" sz="2800" b="0" dirty="0" smtClean="0">
                <a:solidFill>
                  <a:schemeClr val="tx1"/>
                </a:solidFill>
                <a:latin typeface="Times New Roman" pitchFamily="18" charset="0"/>
              </a:rPr>
              <a:t>取</a:t>
            </a:r>
            <a:r>
              <a:rPr lang="zh-CN" altLang="en-US" sz="2800" b="0" dirty="0">
                <a:solidFill>
                  <a:schemeClr val="tx1"/>
                </a:solidFill>
                <a:latin typeface="Times New Roman" pitchFamily="18" charset="0"/>
              </a:rPr>
              <a:t>极值的那一条曲线就代表真实的运动</a:t>
            </a:r>
            <a:r>
              <a:rPr lang="en-US" altLang="zh-CN" sz="2800" b="0" dirty="0">
                <a:solidFill>
                  <a:schemeClr val="tx1"/>
                </a:solidFill>
                <a:latin typeface="Times New Roman" pitchFamily="18" charset="0"/>
              </a:rPr>
              <a:t>.</a:t>
            </a:r>
          </a:p>
        </p:txBody>
      </p:sp>
    </p:spTree>
    <p:extLst>
      <p:ext uri="{BB962C8B-B14F-4D97-AF65-F5344CB8AC3E}">
        <p14:creationId xmlns:p14="http://schemas.microsoft.com/office/powerpoint/2010/main" val="2283624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10"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6"/>
          <p:cNvSpPr txBox="1">
            <a:spLocks noChangeArrowheads="1"/>
          </p:cNvSpPr>
          <p:nvPr/>
        </p:nvSpPr>
        <p:spPr bwMode="auto">
          <a:xfrm>
            <a:off x="539552" y="260648"/>
            <a:ext cx="817116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3200" b="1">
                <a:solidFill>
                  <a:srgbClr val="99FF33"/>
                </a:solidFill>
                <a:latin typeface="宋体" charset="-122"/>
                <a:ea typeface="宋体" charset="-122"/>
              </a:defRPr>
            </a:lvl1pPr>
            <a:lvl2pPr marL="742950" indent="-285750" eaLnBrk="0" hangingPunct="0">
              <a:defRPr kumimoji="1" sz="3200" b="1">
                <a:solidFill>
                  <a:srgbClr val="99FF33"/>
                </a:solidFill>
                <a:latin typeface="宋体" charset="-122"/>
                <a:ea typeface="宋体" charset="-122"/>
              </a:defRPr>
            </a:lvl2pPr>
            <a:lvl3pPr marL="1143000" indent="-228600" eaLnBrk="0" hangingPunct="0">
              <a:defRPr kumimoji="1" sz="3200" b="1">
                <a:solidFill>
                  <a:srgbClr val="99FF33"/>
                </a:solidFill>
                <a:latin typeface="宋体" charset="-122"/>
                <a:ea typeface="宋体" charset="-122"/>
              </a:defRPr>
            </a:lvl3pPr>
            <a:lvl4pPr marL="1600200" indent="-228600" eaLnBrk="0" hangingPunct="0">
              <a:defRPr kumimoji="1" sz="3200" b="1">
                <a:solidFill>
                  <a:srgbClr val="99FF33"/>
                </a:solidFill>
                <a:latin typeface="宋体" charset="-122"/>
                <a:ea typeface="宋体" charset="-122"/>
              </a:defRPr>
            </a:lvl4pPr>
            <a:lvl5pPr marL="2057400" indent="-228600" eaLnBrk="0" hangingPunct="0">
              <a:defRPr kumimoji="1" sz="3200" b="1">
                <a:solidFill>
                  <a:srgbClr val="99FF33"/>
                </a:solidFill>
                <a:latin typeface="宋体" charset="-122"/>
                <a:ea typeface="宋体" charset="-122"/>
              </a:defRPr>
            </a:lvl5pPr>
            <a:lvl6pPr marL="2514600" indent="-228600" eaLnBrk="0" fontAlgn="base" hangingPunct="0">
              <a:spcBef>
                <a:spcPct val="0"/>
              </a:spcBef>
              <a:spcAft>
                <a:spcPct val="0"/>
              </a:spcAft>
              <a:defRPr kumimoji="1" sz="3200" b="1">
                <a:solidFill>
                  <a:srgbClr val="99FF33"/>
                </a:solidFill>
                <a:latin typeface="宋体" charset="-122"/>
                <a:ea typeface="宋体" charset="-122"/>
              </a:defRPr>
            </a:lvl6pPr>
            <a:lvl7pPr marL="2971800" indent="-228600" eaLnBrk="0" fontAlgn="base" hangingPunct="0">
              <a:spcBef>
                <a:spcPct val="0"/>
              </a:spcBef>
              <a:spcAft>
                <a:spcPct val="0"/>
              </a:spcAft>
              <a:defRPr kumimoji="1" sz="3200" b="1">
                <a:solidFill>
                  <a:srgbClr val="99FF33"/>
                </a:solidFill>
                <a:latin typeface="宋体" charset="-122"/>
                <a:ea typeface="宋体" charset="-122"/>
              </a:defRPr>
            </a:lvl7pPr>
            <a:lvl8pPr marL="3429000" indent="-228600" eaLnBrk="0" fontAlgn="base" hangingPunct="0">
              <a:spcBef>
                <a:spcPct val="0"/>
              </a:spcBef>
              <a:spcAft>
                <a:spcPct val="0"/>
              </a:spcAft>
              <a:defRPr kumimoji="1" sz="3200" b="1">
                <a:solidFill>
                  <a:srgbClr val="99FF33"/>
                </a:solidFill>
                <a:latin typeface="宋体" charset="-122"/>
                <a:ea typeface="宋体" charset="-122"/>
              </a:defRPr>
            </a:lvl8pPr>
            <a:lvl9pPr marL="3886200" indent="-228600" eaLnBrk="0" fontAlgn="base" hangingPunct="0">
              <a:spcBef>
                <a:spcPct val="0"/>
              </a:spcBef>
              <a:spcAft>
                <a:spcPct val="0"/>
              </a:spcAft>
              <a:defRPr kumimoji="1" sz="3200" b="1">
                <a:solidFill>
                  <a:srgbClr val="99FF33"/>
                </a:solidFill>
                <a:latin typeface="宋体" charset="-122"/>
                <a:ea typeface="宋体" charset="-122"/>
              </a:defRPr>
            </a:lvl9pPr>
          </a:lstStyle>
          <a:p>
            <a:pPr eaLnBrk="1" hangingPunct="1">
              <a:spcBef>
                <a:spcPct val="50000"/>
              </a:spcBef>
            </a:pPr>
            <a:r>
              <a:rPr lang="zh-CN" altLang="en-US" sz="2800" b="0" dirty="0" smtClean="0">
                <a:solidFill>
                  <a:srgbClr val="FF0000"/>
                </a:solidFill>
                <a:latin typeface="Times New Roman" pitchFamily="18" charset="0"/>
              </a:rPr>
              <a:t>由哈密顿原理推出拉格朗日方程</a:t>
            </a:r>
            <a:endParaRPr lang="en-US" altLang="zh-CN" sz="2800" b="0" dirty="0">
              <a:solidFill>
                <a:srgbClr val="FF0000"/>
              </a:solidFill>
              <a:latin typeface="Times New Roman" pitchFamily="18" charset="0"/>
            </a:endParaRPr>
          </a:p>
        </p:txBody>
      </p:sp>
      <p:sp>
        <p:nvSpPr>
          <p:cNvPr id="3" name="Text Box 6"/>
          <p:cNvSpPr txBox="1">
            <a:spLocks noChangeArrowheads="1"/>
          </p:cNvSpPr>
          <p:nvPr/>
        </p:nvSpPr>
        <p:spPr bwMode="auto">
          <a:xfrm>
            <a:off x="323528" y="1052736"/>
            <a:ext cx="8387184"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3200" b="1">
                <a:solidFill>
                  <a:srgbClr val="99FF33"/>
                </a:solidFill>
                <a:latin typeface="宋体" charset="-122"/>
                <a:ea typeface="宋体" charset="-122"/>
              </a:defRPr>
            </a:lvl1pPr>
            <a:lvl2pPr marL="742950" indent="-285750" eaLnBrk="0" hangingPunct="0">
              <a:defRPr kumimoji="1" sz="3200" b="1">
                <a:solidFill>
                  <a:srgbClr val="99FF33"/>
                </a:solidFill>
                <a:latin typeface="宋体" charset="-122"/>
                <a:ea typeface="宋体" charset="-122"/>
              </a:defRPr>
            </a:lvl2pPr>
            <a:lvl3pPr marL="1143000" indent="-228600" eaLnBrk="0" hangingPunct="0">
              <a:defRPr kumimoji="1" sz="3200" b="1">
                <a:solidFill>
                  <a:srgbClr val="99FF33"/>
                </a:solidFill>
                <a:latin typeface="宋体" charset="-122"/>
                <a:ea typeface="宋体" charset="-122"/>
              </a:defRPr>
            </a:lvl3pPr>
            <a:lvl4pPr marL="1600200" indent="-228600" eaLnBrk="0" hangingPunct="0">
              <a:defRPr kumimoji="1" sz="3200" b="1">
                <a:solidFill>
                  <a:srgbClr val="99FF33"/>
                </a:solidFill>
                <a:latin typeface="宋体" charset="-122"/>
                <a:ea typeface="宋体" charset="-122"/>
              </a:defRPr>
            </a:lvl4pPr>
            <a:lvl5pPr marL="2057400" indent="-228600" eaLnBrk="0" hangingPunct="0">
              <a:defRPr kumimoji="1" sz="3200" b="1">
                <a:solidFill>
                  <a:srgbClr val="99FF33"/>
                </a:solidFill>
                <a:latin typeface="宋体" charset="-122"/>
                <a:ea typeface="宋体" charset="-122"/>
              </a:defRPr>
            </a:lvl5pPr>
            <a:lvl6pPr marL="2514600" indent="-228600" eaLnBrk="0" fontAlgn="base" hangingPunct="0">
              <a:spcBef>
                <a:spcPct val="0"/>
              </a:spcBef>
              <a:spcAft>
                <a:spcPct val="0"/>
              </a:spcAft>
              <a:defRPr kumimoji="1" sz="3200" b="1">
                <a:solidFill>
                  <a:srgbClr val="99FF33"/>
                </a:solidFill>
                <a:latin typeface="宋体" charset="-122"/>
                <a:ea typeface="宋体" charset="-122"/>
              </a:defRPr>
            </a:lvl6pPr>
            <a:lvl7pPr marL="2971800" indent="-228600" eaLnBrk="0" fontAlgn="base" hangingPunct="0">
              <a:spcBef>
                <a:spcPct val="0"/>
              </a:spcBef>
              <a:spcAft>
                <a:spcPct val="0"/>
              </a:spcAft>
              <a:defRPr kumimoji="1" sz="3200" b="1">
                <a:solidFill>
                  <a:srgbClr val="99FF33"/>
                </a:solidFill>
                <a:latin typeface="宋体" charset="-122"/>
                <a:ea typeface="宋体" charset="-122"/>
              </a:defRPr>
            </a:lvl7pPr>
            <a:lvl8pPr marL="3429000" indent="-228600" eaLnBrk="0" fontAlgn="base" hangingPunct="0">
              <a:spcBef>
                <a:spcPct val="0"/>
              </a:spcBef>
              <a:spcAft>
                <a:spcPct val="0"/>
              </a:spcAft>
              <a:defRPr kumimoji="1" sz="3200" b="1">
                <a:solidFill>
                  <a:srgbClr val="99FF33"/>
                </a:solidFill>
                <a:latin typeface="宋体" charset="-122"/>
                <a:ea typeface="宋体" charset="-122"/>
              </a:defRPr>
            </a:lvl8pPr>
            <a:lvl9pPr marL="3886200" indent="-228600" eaLnBrk="0" fontAlgn="base" hangingPunct="0">
              <a:spcBef>
                <a:spcPct val="0"/>
              </a:spcBef>
              <a:spcAft>
                <a:spcPct val="0"/>
              </a:spcAft>
              <a:defRPr kumimoji="1" sz="3200" b="1">
                <a:solidFill>
                  <a:srgbClr val="99FF33"/>
                </a:solidFill>
                <a:latin typeface="宋体" charset="-122"/>
                <a:ea typeface="宋体" charset="-122"/>
              </a:defRPr>
            </a:lvl9pPr>
          </a:lstStyle>
          <a:p>
            <a:pPr eaLnBrk="1" hangingPunct="1">
              <a:spcBef>
                <a:spcPct val="50000"/>
              </a:spcBef>
            </a:pPr>
            <a:r>
              <a:rPr lang="zh-CN" altLang="en-US" sz="2800" b="0" dirty="0" smtClean="0">
                <a:solidFill>
                  <a:schemeClr val="tx1"/>
                </a:solidFill>
                <a:latin typeface="Times New Roman" pitchFamily="18" charset="0"/>
              </a:rPr>
              <a:t>可见对于保守体系，我们能够由哈密顿原理导出拉格朗日方程。这一事实的重要意义在于，以前由达朗贝尔原理导出拉格朗日方程，出发点是牛顿力学；而由哈密顿原理导出拉格朗日方程，完全在分析力学框架内。这就使我们能够以哈密顿原理而不是牛顿运动定律作为基本假设，来建立保守体系的力学，打破了牛顿体系的绝对统治地位。</a:t>
            </a:r>
            <a:endParaRPr lang="en-US" altLang="zh-CN" sz="2800" b="0" dirty="0">
              <a:solidFill>
                <a:schemeClr val="tx1"/>
              </a:solidFill>
              <a:latin typeface="Times New Roman" pitchFamily="18" charset="0"/>
            </a:endParaRPr>
          </a:p>
        </p:txBody>
      </p:sp>
      <p:sp>
        <p:nvSpPr>
          <p:cNvPr id="5" name="Text Box 4"/>
          <p:cNvSpPr txBox="1">
            <a:spLocks noChangeArrowheads="1"/>
          </p:cNvSpPr>
          <p:nvPr/>
        </p:nvSpPr>
        <p:spPr bwMode="auto">
          <a:xfrm>
            <a:off x="395288" y="4437112"/>
            <a:ext cx="8088312"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b="1">
                <a:solidFill>
                  <a:srgbClr val="99FF33"/>
                </a:solidFill>
                <a:latin typeface="宋体" charset="-122"/>
                <a:ea typeface="宋体" charset="-122"/>
              </a:defRPr>
            </a:lvl1pPr>
            <a:lvl2pPr marL="742950" indent="-285750" eaLnBrk="0" hangingPunct="0">
              <a:defRPr kumimoji="1" sz="3200" b="1">
                <a:solidFill>
                  <a:srgbClr val="99FF33"/>
                </a:solidFill>
                <a:latin typeface="宋体" charset="-122"/>
                <a:ea typeface="宋体" charset="-122"/>
              </a:defRPr>
            </a:lvl2pPr>
            <a:lvl3pPr marL="1143000" indent="-228600" eaLnBrk="0" hangingPunct="0">
              <a:defRPr kumimoji="1" sz="3200" b="1">
                <a:solidFill>
                  <a:srgbClr val="99FF33"/>
                </a:solidFill>
                <a:latin typeface="宋体" charset="-122"/>
                <a:ea typeface="宋体" charset="-122"/>
              </a:defRPr>
            </a:lvl3pPr>
            <a:lvl4pPr marL="1600200" indent="-228600" eaLnBrk="0" hangingPunct="0">
              <a:defRPr kumimoji="1" sz="3200" b="1">
                <a:solidFill>
                  <a:srgbClr val="99FF33"/>
                </a:solidFill>
                <a:latin typeface="宋体" charset="-122"/>
                <a:ea typeface="宋体" charset="-122"/>
              </a:defRPr>
            </a:lvl4pPr>
            <a:lvl5pPr marL="2057400" indent="-228600" eaLnBrk="0" hangingPunct="0">
              <a:defRPr kumimoji="1" sz="3200" b="1">
                <a:solidFill>
                  <a:srgbClr val="99FF33"/>
                </a:solidFill>
                <a:latin typeface="宋体" charset="-122"/>
                <a:ea typeface="宋体" charset="-122"/>
              </a:defRPr>
            </a:lvl5pPr>
            <a:lvl6pPr marL="2514600" indent="-228600" eaLnBrk="0" fontAlgn="base" hangingPunct="0">
              <a:spcBef>
                <a:spcPct val="0"/>
              </a:spcBef>
              <a:spcAft>
                <a:spcPct val="0"/>
              </a:spcAft>
              <a:defRPr kumimoji="1" sz="3200" b="1">
                <a:solidFill>
                  <a:srgbClr val="99FF33"/>
                </a:solidFill>
                <a:latin typeface="宋体" charset="-122"/>
                <a:ea typeface="宋体" charset="-122"/>
              </a:defRPr>
            </a:lvl6pPr>
            <a:lvl7pPr marL="2971800" indent="-228600" eaLnBrk="0" fontAlgn="base" hangingPunct="0">
              <a:spcBef>
                <a:spcPct val="0"/>
              </a:spcBef>
              <a:spcAft>
                <a:spcPct val="0"/>
              </a:spcAft>
              <a:defRPr kumimoji="1" sz="3200" b="1">
                <a:solidFill>
                  <a:srgbClr val="99FF33"/>
                </a:solidFill>
                <a:latin typeface="宋体" charset="-122"/>
                <a:ea typeface="宋体" charset="-122"/>
              </a:defRPr>
            </a:lvl7pPr>
            <a:lvl8pPr marL="3429000" indent="-228600" eaLnBrk="0" fontAlgn="base" hangingPunct="0">
              <a:spcBef>
                <a:spcPct val="0"/>
              </a:spcBef>
              <a:spcAft>
                <a:spcPct val="0"/>
              </a:spcAft>
              <a:defRPr kumimoji="1" sz="3200" b="1">
                <a:solidFill>
                  <a:srgbClr val="99FF33"/>
                </a:solidFill>
                <a:latin typeface="宋体" charset="-122"/>
                <a:ea typeface="宋体" charset="-122"/>
              </a:defRPr>
            </a:lvl8pPr>
            <a:lvl9pPr marL="3886200" indent="-228600" eaLnBrk="0" fontAlgn="base" hangingPunct="0">
              <a:spcBef>
                <a:spcPct val="0"/>
              </a:spcBef>
              <a:spcAft>
                <a:spcPct val="0"/>
              </a:spcAft>
              <a:defRPr kumimoji="1" sz="3200" b="1">
                <a:solidFill>
                  <a:srgbClr val="99FF33"/>
                </a:solidFill>
                <a:latin typeface="宋体" charset="-122"/>
                <a:ea typeface="宋体" charset="-122"/>
              </a:defRPr>
            </a:lvl9pPr>
          </a:lstStyle>
          <a:p>
            <a:pPr eaLnBrk="1" hangingPunct="1">
              <a:lnSpc>
                <a:spcPct val="125000"/>
              </a:lnSpc>
              <a:spcBef>
                <a:spcPct val="50000"/>
              </a:spcBef>
            </a:pPr>
            <a:r>
              <a:rPr lang="en-US" altLang="zh-CN" sz="2800" b="0" dirty="0">
                <a:solidFill>
                  <a:schemeClr val="bg1"/>
                </a:solidFill>
                <a:latin typeface="Times New Roman" pitchFamily="18" charset="0"/>
              </a:rPr>
              <a:t>      </a:t>
            </a:r>
            <a:r>
              <a:rPr lang="zh-CN" altLang="en-US" sz="2800" b="0" dirty="0">
                <a:solidFill>
                  <a:schemeClr val="tx1"/>
                </a:solidFill>
                <a:latin typeface="Times New Roman" pitchFamily="18" charset="0"/>
              </a:rPr>
              <a:t>哈密顿变分原理形式十分紧凑</a:t>
            </a:r>
            <a:r>
              <a:rPr lang="en-US" altLang="zh-CN" sz="2800" b="0" dirty="0">
                <a:solidFill>
                  <a:schemeClr val="tx1"/>
                </a:solidFill>
                <a:latin typeface="Times New Roman" pitchFamily="18" charset="0"/>
              </a:rPr>
              <a:t>, </a:t>
            </a:r>
            <a:r>
              <a:rPr lang="zh-CN" altLang="en-US" sz="2800" b="0" dirty="0">
                <a:solidFill>
                  <a:schemeClr val="tx1"/>
                </a:solidFill>
                <a:latin typeface="Times New Roman" pitchFamily="18" charset="0"/>
              </a:rPr>
              <a:t>在坐标变换下显然不变</a:t>
            </a:r>
            <a:r>
              <a:rPr lang="en-US" altLang="zh-CN" sz="2800" b="0" dirty="0">
                <a:solidFill>
                  <a:schemeClr val="tx1"/>
                </a:solidFill>
                <a:latin typeface="Times New Roman" pitchFamily="18" charset="0"/>
              </a:rPr>
              <a:t>. </a:t>
            </a:r>
            <a:r>
              <a:rPr lang="zh-CN" altLang="en-US" sz="2800" b="0" dirty="0">
                <a:solidFill>
                  <a:schemeClr val="tx1"/>
                </a:solidFill>
                <a:latin typeface="Times New Roman" pitchFamily="18" charset="0"/>
              </a:rPr>
              <a:t>它也容易移植于无限个自由度的力学系统甚至非力学系统</a:t>
            </a:r>
            <a:r>
              <a:rPr lang="en-US" altLang="zh-CN" sz="2800" b="0" dirty="0">
                <a:solidFill>
                  <a:schemeClr val="tx1"/>
                </a:solidFill>
                <a:latin typeface="Times New Roman" pitchFamily="18" charset="0"/>
              </a:rPr>
              <a:t>. </a:t>
            </a:r>
            <a:r>
              <a:rPr lang="zh-CN" altLang="en-US" sz="2800" b="0" dirty="0">
                <a:solidFill>
                  <a:schemeClr val="tx1"/>
                </a:solidFill>
                <a:latin typeface="Times New Roman" pitchFamily="18" charset="0"/>
              </a:rPr>
              <a:t>所以可以认为</a:t>
            </a:r>
            <a:r>
              <a:rPr lang="en-US" altLang="zh-CN" sz="2800" b="0" dirty="0">
                <a:solidFill>
                  <a:schemeClr val="tx1"/>
                </a:solidFill>
                <a:latin typeface="Times New Roman" pitchFamily="18" charset="0"/>
              </a:rPr>
              <a:t>: </a:t>
            </a:r>
            <a:r>
              <a:rPr lang="zh-CN" altLang="en-US" sz="2800" b="0" dirty="0">
                <a:solidFill>
                  <a:schemeClr val="tx1"/>
                </a:solidFill>
                <a:latin typeface="Times New Roman" pitchFamily="18" charset="0"/>
              </a:rPr>
              <a:t>哈密顿变分原理是比牛顿运动定律更为基本的普遍原理．</a:t>
            </a:r>
          </a:p>
        </p:txBody>
      </p:sp>
    </p:spTree>
    <p:extLst>
      <p:ext uri="{BB962C8B-B14F-4D97-AF65-F5344CB8AC3E}">
        <p14:creationId xmlns:p14="http://schemas.microsoft.com/office/powerpoint/2010/main" val="3704658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autoUpdateAnimBg="0"/>
      <p:bldP spid="5"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6"/>
          <p:cNvSpPr txBox="1">
            <a:spLocks noChangeArrowheads="1"/>
          </p:cNvSpPr>
          <p:nvPr/>
        </p:nvSpPr>
        <p:spPr bwMode="auto">
          <a:xfrm>
            <a:off x="431540" y="836712"/>
            <a:ext cx="8387184" cy="954107"/>
          </a:xfrm>
          <a:prstGeom prst="rect">
            <a:avLst/>
          </a:prstGeom>
          <a:solidFill>
            <a:srgbClr val="00B050"/>
          </a:solidFill>
          <a:ln>
            <a:noFill/>
          </a:ln>
          <a:extLst/>
        </p:spPr>
        <p:txBody>
          <a:bodyPr wrap="square">
            <a:spAutoFit/>
          </a:bodyPr>
          <a:lstStyle>
            <a:lvl1pPr eaLnBrk="0" hangingPunct="0">
              <a:defRPr kumimoji="1" sz="3200" b="1">
                <a:solidFill>
                  <a:srgbClr val="99FF33"/>
                </a:solidFill>
                <a:latin typeface="宋体" charset="-122"/>
                <a:ea typeface="宋体" charset="-122"/>
              </a:defRPr>
            </a:lvl1pPr>
            <a:lvl2pPr marL="742950" indent="-285750" eaLnBrk="0" hangingPunct="0">
              <a:defRPr kumimoji="1" sz="3200" b="1">
                <a:solidFill>
                  <a:srgbClr val="99FF33"/>
                </a:solidFill>
                <a:latin typeface="宋体" charset="-122"/>
                <a:ea typeface="宋体" charset="-122"/>
              </a:defRPr>
            </a:lvl2pPr>
            <a:lvl3pPr marL="1143000" indent="-228600" eaLnBrk="0" hangingPunct="0">
              <a:defRPr kumimoji="1" sz="3200" b="1">
                <a:solidFill>
                  <a:srgbClr val="99FF33"/>
                </a:solidFill>
                <a:latin typeface="宋体" charset="-122"/>
                <a:ea typeface="宋体" charset="-122"/>
              </a:defRPr>
            </a:lvl3pPr>
            <a:lvl4pPr marL="1600200" indent="-228600" eaLnBrk="0" hangingPunct="0">
              <a:defRPr kumimoji="1" sz="3200" b="1">
                <a:solidFill>
                  <a:srgbClr val="99FF33"/>
                </a:solidFill>
                <a:latin typeface="宋体" charset="-122"/>
                <a:ea typeface="宋体" charset="-122"/>
              </a:defRPr>
            </a:lvl4pPr>
            <a:lvl5pPr marL="2057400" indent="-228600" eaLnBrk="0" hangingPunct="0">
              <a:defRPr kumimoji="1" sz="3200" b="1">
                <a:solidFill>
                  <a:srgbClr val="99FF33"/>
                </a:solidFill>
                <a:latin typeface="宋体" charset="-122"/>
                <a:ea typeface="宋体" charset="-122"/>
              </a:defRPr>
            </a:lvl5pPr>
            <a:lvl6pPr marL="2514600" indent="-228600" eaLnBrk="0" fontAlgn="base" hangingPunct="0">
              <a:spcBef>
                <a:spcPct val="0"/>
              </a:spcBef>
              <a:spcAft>
                <a:spcPct val="0"/>
              </a:spcAft>
              <a:defRPr kumimoji="1" sz="3200" b="1">
                <a:solidFill>
                  <a:srgbClr val="99FF33"/>
                </a:solidFill>
                <a:latin typeface="宋体" charset="-122"/>
                <a:ea typeface="宋体" charset="-122"/>
              </a:defRPr>
            </a:lvl6pPr>
            <a:lvl7pPr marL="2971800" indent="-228600" eaLnBrk="0" fontAlgn="base" hangingPunct="0">
              <a:spcBef>
                <a:spcPct val="0"/>
              </a:spcBef>
              <a:spcAft>
                <a:spcPct val="0"/>
              </a:spcAft>
              <a:defRPr kumimoji="1" sz="3200" b="1">
                <a:solidFill>
                  <a:srgbClr val="99FF33"/>
                </a:solidFill>
                <a:latin typeface="宋体" charset="-122"/>
                <a:ea typeface="宋体" charset="-122"/>
              </a:defRPr>
            </a:lvl7pPr>
            <a:lvl8pPr marL="3429000" indent="-228600" eaLnBrk="0" fontAlgn="base" hangingPunct="0">
              <a:spcBef>
                <a:spcPct val="0"/>
              </a:spcBef>
              <a:spcAft>
                <a:spcPct val="0"/>
              </a:spcAft>
              <a:defRPr kumimoji="1" sz="3200" b="1">
                <a:solidFill>
                  <a:srgbClr val="99FF33"/>
                </a:solidFill>
                <a:latin typeface="宋体" charset="-122"/>
                <a:ea typeface="宋体" charset="-122"/>
              </a:defRPr>
            </a:lvl8pPr>
            <a:lvl9pPr marL="3886200" indent="-228600" eaLnBrk="0" fontAlgn="base" hangingPunct="0">
              <a:spcBef>
                <a:spcPct val="0"/>
              </a:spcBef>
              <a:spcAft>
                <a:spcPct val="0"/>
              </a:spcAft>
              <a:defRPr kumimoji="1" sz="3200" b="1">
                <a:solidFill>
                  <a:srgbClr val="99FF33"/>
                </a:solidFill>
                <a:latin typeface="宋体" charset="-122"/>
                <a:ea typeface="宋体" charset="-122"/>
              </a:defRPr>
            </a:lvl9pPr>
          </a:lstStyle>
          <a:p>
            <a:pPr eaLnBrk="1" hangingPunct="1">
              <a:spcBef>
                <a:spcPct val="50000"/>
              </a:spcBef>
            </a:pPr>
            <a:r>
              <a:rPr lang="zh-CN" altLang="en-US" sz="2800" b="0" dirty="0" smtClean="0">
                <a:solidFill>
                  <a:schemeClr val="tx1"/>
                </a:solidFill>
                <a:latin typeface="Times New Roman" pitchFamily="18" charset="0"/>
              </a:rPr>
              <a:t>由于在变分为零的条件导出欧拉方程的过程中步步可逆，所以也可以从拉格朗日方程反推哈密顿原理。</a:t>
            </a:r>
            <a:endParaRPr lang="en-US" altLang="zh-CN" sz="2800" b="0" dirty="0">
              <a:solidFill>
                <a:schemeClr val="tx1"/>
              </a:solidFill>
              <a:latin typeface="Times New Roman" pitchFamily="18" charset="0"/>
            </a:endParaRPr>
          </a:p>
        </p:txBody>
      </p:sp>
    </p:spTree>
    <p:extLst>
      <p:ext uri="{BB962C8B-B14F-4D97-AF65-F5344CB8AC3E}">
        <p14:creationId xmlns:p14="http://schemas.microsoft.com/office/powerpoint/2010/main" val="2722379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49" name="Text Box 41"/>
          <p:cNvSpPr txBox="1">
            <a:spLocks noChangeArrowheads="1"/>
          </p:cNvSpPr>
          <p:nvPr/>
        </p:nvSpPr>
        <p:spPr bwMode="auto">
          <a:xfrm>
            <a:off x="152400" y="304800"/>
            <a:ext cx="8763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b="1">
                <a:solidFill>
                  <a:srgbClr val="99FF33"/>
                </a:solidFill>
                <a:latin typeface="宋体" charset="-122"/>
                <a:ea typeface="宋体" charset="-122"/>
              </a:defRPr>
            </a:lvl1pPr>
            <a:lvl2pPr marL="742950" indent="-285750" eaLnBrk="0" hangingPunct="0">
              <a:defRPr kumimoji="1" sz="3200" b="1">
                <a:solidFill>
                  <a:srgbClr val="99FF33"/>
                </a:solidFill>
                <a:latin typeface="宋体" charset="-122"/>
                <a:ea typeface="宋体" charset="-122"/>
              </a:defRPr>
            </a:lvl2pPr>
            <a:lvl3pPr marL="1143000" indent="-228600" eaLnBrk="0" hangingPunct="0">
              <a:defRPr kumimoji="1" sz="3200" b="1">
                <a:solidFill>
                  <a:srgbClr val="99FF33"/>
                </a:solidFill>
                <a:latin typeface="宋体" charset="-122"/>
                <a:ea typeface="宋体" charset="-122"/>
              </a:defRPr>
            </a:lvl3pPr>
            <a:lvl4pPr marL="1600200" indent="-228600" eaLnBrk="0" hangingPunct="0">
              <a:defRPr kumimoji="1" sz="3200" b="1">
                <a:solidFill>
                  <a:srgbClr val="99FF33"/>
                </a:solidFill>
                <a:latin typeface="宋体" charset="-122"/>
                <a:ea typeface="宋体" charset="-122"/>
              </a:defRPr>
            </a:lvl4pPr>
            <a:lvl5pPr marL="2057400" indent="-228600" eaLnBrk="0" hangingPunct="0">
              <a:defRPr kumimoji="1" sz="3200" b="1">
                <a:solidFill>
                  <a:srgbClr val="99FF33"/>
                </a:solidFill>
                <a:latin typeface="宋体" charset="-122"/>
                <a:ea typeface="宋体" charset="-122"/>
              </a:defRPr>
            </a:lvl5pPr>
            <a:lvl6pPr marL="2514600" indent="-228600" eaLnBrk="0" fontAlgn="base" hangingPunct="0">
              <a:spcBef>
                <a:spcPct val="0"/>
              </a:spcBef>
              <a:spcAft>
                <a:spcPct val="0"/>
              </a:spcAft>
              <a:defRPr kumimoji="1" sz="3200" b="1">
                <a:solidFill>
                  <a:srgbClr val="99FF33"/>
                </a:solidFill>
                <a:latin typeface="宋体" charset="-122"/>
                <a:ea typeface="宋体" charset="-122"/>
              </a:defRPr>
            </a:lvl6pPr>
            <a:lvl7pPr marL="2971800" indent="-228600" eaLnBrk="0" fontAlgn="base" hangingPunct="0">
              <a:spcBef>
                <a:spcPct val="0"/>
              </a:spcBef>
              <a:spcAft>
                <a:spcPct val="0"/>
              </a:spcAft>
              <a:defRPr kumimoji="1" sz="3200" b="1">
                <a:solidFill>
                  <a:srgbClr val="99FF33"/>
                </a:solidFill>
                <a:latin typeface="宋体" charset="-122"/>
                <a:ea typeface="宋体" charset="-122"/>
              </a:defRPr>
            </a:lvl7pPr>
            <a:lvl8pPr marL="3429000" indent="-228600" eaLnBrk="0" fontAlgn="base" hangingPunct="0">
              <a:spcBef>
                <a:spcPct val="0"/>
              </a:spcBef>
              <a:spcAft>
                <a:spcPct val="0"/>
              </a:spcAft>
              <a:defRPr kumimoji="1" sz="3200" b="1">
                <a:solidFill>
                  <a:srgbClr val="99FF33"/>
                </a:solidFill>
                <a:latin typeface="宋体" charset="-122"/>
                <a:ea typeface="宋体" charset="-122"/>
              </a:defRPr>
            </a:lvl8pPr>
            <a:lvl9pPr marL="3886200" indent="-228600" eaLnBrk="0" fontAlgn="base" hangingPunct="0">
              <a:spcBef>
                <a:spcPct val="0"/>
              </a:spcBef>
              <a:spcAft>
                <a:spcPct val="0"/>
              </a:spcAft>
              <a:defRPr kumimoji="1" sz="3200" b="1">
                <a:solidFill>
                  <a:srgbClr val="99FF33"/>
                </a:solidFill>
                <a:latin typeface="宋体" charset="-122"/>
                <a:ea typeface="宋体" charset="-122"/>
              </a:defRPr>
            </a:lvl9pPr>
          </a:lstStyle>
          <a:p>
            <a:pPr algn="just" eaLnBrk="1" hangingPunct="1">
              <a:spcBef>
                <a:spcPct val="50000"/>
              </a:spcBef>
            </a:pPr>
            <a:r>
              <a:rPr lang="zh-CN" altLang="en-US" sz="2800" dirty="0">
                <a:solidFill>
                  <a:schemeClr val="tx1"/>
                </a:solidFill>
                <a:latin typeface="Times New Roman" pitchFamily="18" charset="0"/>
              </a:rPr>
              <a:t>例</a:t>
            </a:r>
            <a:r>
              <a:rPr lang="en-US" altLang="zh-CN" sz="2800" dirty="0">
                <a:solidFill>
                  <a:schemeClr val="tx1"/>
                </a:solidFill>
                <a:latin typeface="Times New Roman" pitchFamily="18" charset="0"/>
              </a:rPr>
              <a:t>1  </a:t>
            </a:r>
            <a:r>
              <a:rPr lang="zh-CN" altLang="en-US" sz="2800" dirty="0">
                <a:solidFill>
                  <a:schemeClr val="tx1"/>
                </a:solidFill>
                <a:latin typeface="Times New Roman" pitchFamily="18" charset="0"/>
              </a:rPr>
              <a:t>试由哈密顿原理导出正则方程</a:t>
            </a:r>
            <a:r>
              <a:rPr lang="en-US" altLang="zh-CN" sz="2800" dirty="0">
                <a:solidFill>
                  <a:schemeClr val="tx1"/>
                </a:solidFill>
                <a:latin typeface="Times New Roman" pitchFamily="18" charset="0"/>
              </a:rPr>
              <a:t>.</a:t>
            </a:r>
          </a:p>
        </p:txBody>
      </p:sp>
      <p:sp>
        <p:nvSpPr>
          <p:cNvPr id="43050" name="Text Box 42"/>
          <p:cNvSpPr txBox="1">
            <a:spLocks noChangeArrowheads="1"/>
          </p:cNvSpPr>
          <p:nvPr/>
        </p:nvSpPr>
        <p:spPr bwMode="auto">
          <a:xfrm>
            <a:off x="381000" y="990600"/>
            <a:ext cx="1066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b="1">
                <a:solidFill>
                  <a:srgbClr val="99FF33"/>
                </a:solidFill>
                <a:latin typeface="宋体" charset="-122"/>
                <a:ea typeface="宋体" charset="-122"/>
              </a:defRPr>
            </a:lvl1pPr>
            <a:lvl2pPr marL="742950" indent="-285750" eaLnBrk="0" hangingPunct="0">
              <a:defRPr kumimoji="1" sz="3200" b="1">
                <a:solidFill>
                  <a:srgbClr val="99FF33"/>
                </a:solidFill>
                <a:latin typeface="宋体" charset="-122"/>
                <a:ea typeface="宋体" charset="-122"/>
              </a:defRPr>
            </a:lvl2pPr>
            <a:lvl3pPr marL="1143000" indent="-228600" eaLnBrk="0" hangingPunct="0">
              <a:defRPr kumimoji="1" sz="3200" b="1">
                <a:solidFill>
                  <a:srgbClr val="99FF33"/>
                </a:solidFill>
                <a:latin typeface="宋体" charset="-122"/>
                <a:ea typeface="宋体" charset="-122"/>
              </a:defRPr>
            </a:lvl3pPr>
            <a:lvl4pPr marL="1600200" indent="-228600" eaLnBrk="0" hangingPunct="0">
              <a:defRPr kumimoji="1" sz="3200" b="1">
                <a:solidFill>
                  <a:srgbClr val="99FF33"/>
                </a:solidFill>
                <a:latin typeface="宋体" charset="-122"/>
                <a:ea typeface="宋体" charset="-122"/>
              </a:defRPr>
            </a:lvl4pPr>
            <a:lvl5pPr marL="2057400" indent="-228600" eaLnBrk="0" hangingPunct="0">
              <a:defRPr kumimoji="1" sz="3200" b="1">
                <a:solidFill>
                  <a:srgbClr val="99FF33"/>
                </a:solidFill>
                <a:latin typeface="宋体" charset="-122"/>
                <a:ea typeface="宋体" charset="-122"/>
              </a:defRPr>
            </a:lvl5pPr>
            <a:lvl6pPr marL="2514600" indent="-228600" eaLnBrk="0" fontAlgn="base" hangingPunct="0">
              <a:spcBef>
                <a:spcPct val="0"/>
              </a:spcBef>
              <a:spcAft>
                <a:spcPct val="0"/>
              </a:spcAft>
              <a:defRPr kumimoji="1" sz="3200" b="1">
                <a:solidFill>
                  <a:srgbClr val="99FF33"/>
                </a:solidFill>
                <a:latin typeface="宋体" charset="-122"/>
                <a:ea typeface="宋体" charset="-122"/>
              </a:defRPr>
            </a:lvl6pPr>
            <a:lvl7pPr marL="2971800" indent="-228600" eaLnBrk="0" fontAlgn="base" hangingPunct="0">
              <a:spcBef>
                <a:spcPct val="0"/>
              </a:spcBef>
              <a:spcAft>
                <a:spcPct val="0"/>
              </a:spcAft>
              <a:defRPr kumimoji="1" sz="3200" b="1">
                <a:solidFill>
                  <a:srgbClr val="99FF33"/>
                </a:solidFill>
                <a:latin typeface="宋体" charset="-122"/>
                <a:ea typeface="宋体" charset="-122"/>
              </a:defRPr>
            </a:lvl7pPr>
            <a:lvl8pPr marL="3429000" indent="-228600" eaLnBrk="0" fontAlgn="base" hangingPunct="0">
              <a:spcBef>
                <a:spcPct val="0"/>
              </a:spcBef>
              <a:spcAft>
                <a:spcPct val="0"/>
              </a:spcAft>
              <a:defRPr kumimoji="1" sz="3200" b="1">
                <a:solidFill>
                  <a:srgbClr val="99FF33"/>
                </a:solidFill>
                <a:latin typeface="宋体" charset="-122"/>
                <a:ea typeface="宋体" charset="-122"/>
              </a:defRPr>
            </a:lvl8pPr>
            <a:lvl9pPr marL="3886200" indent="-228600" eaLnBrk="0" fontAlgn="base" hangingPunct="0">
              <a:spcBef>
                <a:spcPct val="0"/>
              </a:spcBef>
              <a:spcAft>
                <a:spcPct val="0"/>
              </a:spcAft>
              <a:defRPr kumimoji="1" sz="3200" b="1">
                <a:solidFill>
                  <a:srgbClr val="99FF33"/>
                </a:solidFill>
                <a:latin typeface="宋体" charset="-122"/>
                <a:ea typeface="宋体" charset="-122"/>
              </a:defRPr>
            </a:lvl9pPr>
          </a:lstStyle>
          <a:p>
            <a:pPr algn="just" eaLnBrk="1" hangingPunct="1">
              <a:spcBef>
                <a:spcPct val="50000"/>
              </a:spcBef>
            </a:pPr>
            <a:r>
              <a:rPr lang="zh-CN" altLang="en-US" sz="2800" dirty="0">
                <a:solidFill>
                  <a:schemeClr val="tx1"/>
                </a:solidFill>
                <a:latin typeface="Times New Roman" pitchFamily="18" charset="0"/>
              </a:rPr>
              <a:t>解</a:t>
            </a:r>
            <a:r>
              <a:rPr lang="en-US" altLang="zh-CN" sz="2800" dirty="0">
                <a:solidFill>
                  <a:schemeClr val="tx1"/>
                </a:solidFill>
                <a:latin typeface="Times New Roman" pitchFamily="18" charset="0"/>
              </a:rPr>
              <a:t>:</a:t>
            </a:r>
          </a:p>
        </p:txBody>
      </p:sp>
      <p:graphicFrame>
        <p:nvGraphicFramePr>
          <p:cNvPr id="43051" name="Object 43"/>
          <p:cNvGraphicFramePr>
            <a:graphicFrameLocks noChangeAspect="1"/>
          </p:cNvGraphicFramePr>
          <p:nvPr>
            <p:extLst>
              <p:ext uri="{D42A27DB-BD31-4B8C-83A1-F6EECF244321}">
                <p14:modId xmlns:p14="http://schemas.microsoft.com/office/powerpoint/2010/main" val="873687400"/>
              </p:ext>
            </p:extLst>
          </p:nvPr>
        </p:nvGraphicFramePr>
        <p:xfrm>
          <a:off x="1014413" y="1258888"/>
          <a:ext cx="3184525" cy="917575"/>
        </p:xfrm>
        <a:graphic>
          <a:graphicData uri="http://schemas.openxmlformats.org/presentationml/2006/ole">
            <mc:AlternateContent xmlns:mc="http://schemas.openxmlformats.org/markup-compatibility/2006">
              <mc:Choice xmlns:v="urn:schemas-microsoft-com:vml" Requires="v">
                <p:oleObj spid="_x0000_s13369" name="公式" r:id="rId3" imgW="1358640" imgH="393480" progId="Equation.3">
                  <p:embed/>
                </p:oleObj>
              </mc:Choice>
              <mc:Fallback>
                <p:oleObj name="公式" r:id="rId3" imgW="1358640" imgH="393480" progId="Equation.3">
                  <p:embed/>
                  <p:pic>
                    <p:nvPicPr>
                      <p:cNvPr id="0" name=""/>
                      <p:cNvPicPr>
                        <a:picLocks noChangeAspect="1" noChangeArrowheads="1"/>
                      </p:cNvPicPr>
                      <p:nvPr/>
                    </p:nvPicPr>
                    <p:blipFill>
                      <a:blip r:embed="rId4"/>
                      <a:srcRect/>
                      <a:stretch>
                        <a:fillRect/>
                      </a:stretch>
                    </p:blipFill>
                    <p:spPr bwMode="auto">
                      <a:xfrm>
                        <a:off x="1014413" y="1258888"/>
                        <a:ext cx="3184525" cy="9175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graphicFrame>
        <p:nvGraphicFramePr>
          <p:cNvPr id="43052" name="Object 44"/>
          <p:cNvGraphicFramePr>
            <a:graphicFrameLocks noChangeAspect="1"/>
          </p:cNvGraphicFramePr>
          <p:nvPr>
            <p:extLst>
              <p:ext uri="{D42A27DB-BD31-4B8C-83A1-F6EECF244321}">
                <p14:modId xmlns:p14="http://schemas.microsoft.com/office/powerpoint/2010/main" val="980299029"/>
              </p:ext>
            </p:extLst>
          </p:nvPr>
        </p:nvGraphicFramePr>
        <p:xfrm>
          <a:off x="4625975" y="1241425"/>
          <a:ext cx="3217863" cy="919163"/>
        </p:xfrm>
        <a:graphic>
          <a:graphicData uri="http://schemas.openxmlformats.org/presentationml/2006/ole">
            <mc:AlternateContent xmlns:mc="http://schemas.openxmlformats.org/markup-compatibility/2006">
              <mc:Choice xmlns:v="urn:schemas-microsoft-com:vml" Requires="v">
                <p:oleObj spid="_x0000_s13370" name="公式" r:id="rId5" imgW="1371600" imgH="393480" progId="Equation.3">
                  <p:embed/>
                </p:oleObj>
              </mc:Choice>
              <mc:Fallback>
                <p:oleObj name="公式" r:id="rId5" imgW="1371600" imgH="393480" progId="Equation.3">
                  <p:embed/>
                  <p:pic>
                    <p:nvPicPr>
                      <p:cNvPr id="0" name=""/>
                      <p:cNvPicPr>
                        <a:picLocks noChangeAspect="1" noChangeArrowheads="1"/>
                      </p:cNvPicPr>
                      <p:nvPr/>
                    </p:nvPicPr>
                    <p:blipFill>
                      <a:blip r:embed="rId6"/>
                      <a:srcRect/>
                      <a:stretch>
                        <a:fillRect/>
                      </a:stretch>
                    </p:blipFill>
                    <p:spPr bwMode="auto">
                      <a:xfrm>
                        <a:off x="4625975" y="1241425"/>
                        <a:ext cx="3217863" cy="91916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
        <p:nvSpPr>
          <p:cNvPr id="43053" name="Text Box 45"/>
          <p:cNvSpPr txBox="1">
            <a:spLocks noChangeArrowheads="1"/>
          </p:cNvSpPr>
          <p:nvPr/>
        </p:nvSpPr>
        <p:spPr bwMode="auto">
          <a:xfrm>
            <a:off x="304800" y="2514600"/>
            <a:ext cx="32591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b="1">
                <a:solidFill>
                  <a:srgbClr val="99FF33"/>
                </a:solidFill>
                <a:latin typeface="宋体" charset="-122"/>
                <a:ea typeface="宋体" charset="-122"/>
              </a:defRPr>
            </a:lvl1pPr>
            <a:lvl2pPr marL="742950" indent="-285750" eaLnBrk="0" hangingPunct="0">
              <a:defRPr kumimoji="1" sz="3200" b="1">
                <a:solidFill>
                  <a:srgbClr val="99FF33"/>
                </a:solidFill>
                <a:latin typeface="宋体" charset="-122"/>
                <a:ea typeface="宋体" charset="-122"/>
              </a:defRPr>
            </a:lvl2pPr>
            <a:lvl3pPr marL="1143000" indent="-228600" eaLnBrk="0" hangingPunct="0">
              <a:defRPr kumimoji="1" sz="3200" b="1">
                <a:solidFill>
                  <a:srgbClr val="99FF33"/>
                </a:solidFill>
                <a:latin typeface="宋体" charset="-122"/>
                <a:ea typeface="宋体" charset="-122"/>
              </a:defRPr>
            </a:lvl3pPr>
            <a:lvl4pPr marL="1600200" indent="-228600" eaLnBrk="0" hangingPunct="0">
              <a:defRPr kumimoji="1" sz="3200" b="1">
                <a:solidFill>
                  <a:srgbClr val="99FF33"/>
                </a:solidFill>
                <a:latin typeface="宋体" charset="-122"/>
                <a:ea typeface="宋体" charset="-122"/>
              </a:defRPr>
            </a:lvl4pPr>
            <a:lvl5pPr marL="2057400" indent="-228600" eaLnBrk="0" hangingPunct="0">
              <a:defRPr kumimoji="1" sz="3200" b="1">
                <a:solidFill>
                  <a:srgbClr val="99FF33"/>
                </a:solidFill>
                <a:latin typeface="宋体" charset="-122"/>
                <a:ea typeface="宋体" charset="-122"/>
              </a:defRPr>
            </a:lvl5pPr>
            <a:lvl6pPr marL="2514600" indent="-228600" eaLnBrk="0" fontAlgn="base" hangingPunct="0">
              <a:spcBef>
                <a:spcPct val="0"/>
              </a:spcBef>
              <a:spcAft>
                <a:spcPct val="0"/>
              </a:spcAft>
              <a:defRPr kumimoji="1" sz="3200" b="1">
                <a:solidFill>
                  <a:srgbClr val="99FF33"/>
                </a:solidFill>
                <a:latin typeface="宋体" charset="-122"/>
                <a:ea typeface="宋体" charset="-122"/>
              </a:defRPr>
            </a:lvl6pPr>
            <a:lvl7pPr marL="2971800" indent="-228600" eaLnBrk="0" fontAlgn="base" hangingPunct="0">
              <a:spcBef>
                <a:spcPct val="0"/>
              </a:spcBef>
              <a:spcAft>
                <a:spcPct val="0"/>
              </a:spcAft>
              <a:defRPr kumimoji="1" sz="3200" b="1">
                <a:solidFill>
                  <a:srgbClr val="99FF33"/>
                </a:solidFill>
                <a:latin typeface="宋体" charset="-122"/>
                <a:ea typeface="宋体" charset="-122"/>
              </a:defRPr>
            </a:lvl7pPr>
            <a:lvl8pPr marL="3429000" indent="-228600" eaLnBrk="0" fontAlgn="base" hangingPunct="0">
              <a:spcBef>
                <a:spcPct val="0"/>
              </a:spcBef>
              <a:spcAft>
                <a:spcPct val="0"/>
              </a:spcAft>
              <a:defRPr kumimoji="1" sz="3200" b="1">
                <a:solidFill>
                  <a:srgbClr val="99FF33"/>
                </a:solidFill>
                <a:latin typeface="宋体" charset="-122"/>
                <a:ea typeface="宋体" charset="-122"/>
              </a:defRPr>
            </a:lvl8pPr>
            <a:lvl9pPr marL="3886200" indent="-228600" eaLnBrk="0" fontAlgn="base" hangingPunct="0">
              <a:spcBef>
                <a:spcPct val="0"/>
              </a:spcBef>
              <a:spcAft>
                <a:spcPct val="0"/>
              </a:spcAft>
              <a:defRPr kumimoji="1" sz="3200" b="1">
                <a:solidFill>
                  <a:srgbClr val="99FF33"/>
                </a:solidFill>
                <a:latin typeface="宋体" charset="-122"/>
                <a:ea typeface="宋体" charset="-122"/>
              </a:defRPr>
            </a:lvl9pPr>
          </a:lstStyle>
          <a:p>
            <a:pPr algn="just" eaLnBrk="1" hangingPunct="1">
              <a:spcBef>
                <a:spcPct val="50000"/>
              </a:spcBef>
            </a:pPr>
            <a:r>
              <a:rPr lang="zh-CN" altLang="en-US" sz="2800" b="0" dirty="0">
                <a:solidFill>
                  <a:schemeClr val="tx1"/>
                </a:solidFill>
                <a:latin typeface="Times New Roman" pitchFamily="18" charset="0"/>
              </a:rPr>
              <a:t>由哈密顿原理</a:t>
            </a:r>
            <a:r>
              <a:rPr lang="en-US" altLang="zh-CN" sz="2800" b="0" dirty="0">
                <a:solidFill>
                  <a:schemeClr val="tx1"/>
                </a:solidFill>
                <a:latin typeface="Times New Roman" pitchFamily="18" charset="0"/>
              </a:rPr>
              <a:t>, </a:t>
            </a:r>
            <a:r>
              <a:rPr lang="zh-CN" altLang="en-US" sz="2800" b="0" dirty="0">
                <a:solidFill>
                  <a:schemeClr val="tx1"/>
                </a:solidFill>
                <a:latin typeface="Times New Roman" pitchFamily="18" charset="0"/>
              </a:rPr>
              <a:t>得</a:t>
            </a:r>
          </a:p>
        </p:txBody>
      </p:sp>
      <p:graphicFrame>
        <p:nvGraphicFramePr>
          <p:cNvPr id="43054" name="Object 46"/>
          <p:cNvGraphicFramePr>
            <a:graphicFrameLocks noChangeAspect="1"/>
          </p:cNvGraphicFramePr>
          <p:nvPr>
            <p:extLst>
              <p:ext uri="{D42A27DB-BD31-4B8C-83A1-F6EECF244321}">
                <p14:modId xmlns:p14="http://schemas.microsoft.com/office/powerpoint/2010/main" val="2252485034"/>
              </p:ext>
            </p:extLst>
          </p:nvPr>
        </p:nvGraphicFramePr>
        <p:xfrm>
          <a:off x="4313238" y="2333625"/>
          <a:ext cx="3386137" cy="1019175"/>
        </p:xfrm>
        <a:graphic>
          <a:graphicData uri="http://schemas.openxmlformats.org/presentationml/2006/ole">
            <mc:AlternateContent xmlns:mc="http://schemas.openxmlformats.org/markup-compatibility/2006">
              <mc:Choice xmlns:v="urn:schemas-microsoft-com:vml" Requires="v">
                <p:oleObj spid="_x0000_s13371" name="公式" r:id="rId7" imgW="1473120" imgH="444240" progId="Equation.3">
                  <p:embed/>
                </p:oleObj>
              </mc:Choice>
              <mc:Fallback>
                <p:oleObj name="公式" r:id="rId7" imgW="1473120" imgH="444240" progId="Equation.3">
                  <p:embed/>
                  <p:pic>
                    <p:nvPicPr>
                      <p:cNvPr id="0" name=""/>
                      <p:cNvPicPr>
                        <a:picLocks noChangeAspect="1" noChangeArrowheads="1"/>
                      </p:cNvPicPr>
                      <p:nvPr/>
                    </p:nvPicPr>
                    <p:blipFill>
                      <a:blip r:embed="rId8"/>
                      <a:srcRect/>
                      <a:stretch>
                        <a:fillRect/>
                      </a:stretch>
                    </p:blipFill>
                    <p:spPr bwMode="auto">
                      <a:xfrm>
                        <a:off x="4313238" y="2333625"/>
                        <a:ext cx="3386137" cy="10191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
        <p:nvSpPr>
          <p:cNvPr id="43055" name="Text Box 47"/>
          <p:cNvSpPr txBox="1">
            <a:spLocks noChangeArrowheads="1"/>
          </p:cNvSpPr>
          <p:nvPr/>
        </p:nvSpPr>
        <p:spPr bwMode="auto">
          <a:xfrm>
            <a:off x="381000" y="3505200"/>
            <a:ext cx="7334250" cy="523875"/>
          </a:xfrm>
          <a:prstGeom prst="rect">
            <a:avLst/>
          </a:prstGeom>
          <a:noFill/>
          <a:ln w="9525">
            <a:noFill/>
            <a:miter lim="800000"/>
            <a:headEnd/>
            <a:tailEnd/>
          </a:ln>
          <a:effectLst/>
        </p:spPr>
        <p:txBody>
          <a:bodyPr>
            <a:spAutoFit/>
          </a:bodyPr>
          <a:lstStyle/>
          <a:p>
            <a:pPr algn="just">
              <a:spcBef>
                <a:spcPct val="50000"/>
              </a:spcBef>
              <a:defRPr/>
            </a:pPr>
            <a:r>
              <a:rPr lang="zh-CN" altLang="en-US" sz="2800" dirty="0">
                <a:latin typeface="+mj-lt"/>
                <a:ea typeface="宋体" pitchFamily="2" charset="-122"/>
              </a:rPr>
              <a:t>因为</a:t>
            </a:r>
            <a:r>
              <a:rPr lang="en-US" altLang="zh-CN" sz="2800" i="1" dirty="0">
                <a:latin typeface="+mj-lt"/>
                <a:ea typeface="宋体" pitchFamily="2" charset="-122"/>
              </a:rPr>
              <a:t>H</a:t>
            </a:r>
            <a:r>
              <a:rPr lang="zh-CN" altLang="en-US" sz="2800" dirty="0">
                <a:latin typeface="+mj-lt"/>
                <a:ea typeface="宋体" pitchFamily="2" charset="-122"/>
              </a:rPr>
              <a:t>是</a:t>
            </a:r>
            <a:r>
              <a:rPr lang="en-US" altLang="zh-CN" sz="2800" i="1" dirty="0">
                <a:latin typeface="+mj-lt"/>
                <a:ea typeface="宋体" pitchFamily="2" charset="-122"/>
              </a:rPr>
              <a:t>p</a:t>
            </a:r>
            <a:r>
              <a:rPr lang="en-US" altLang="zh-CN" sz="2800" dirty="0">
                <a:latin typeface="+mj-lt"/>
                <a:ea typeface="宋体" pitchFamily="2" charset="-122"/>
              </a:rPr>
              <a:t>, </a:t>
            </a:r>
            <a:r>
              <a:rPr lang="en-US" altLang="zh-CN" sz="2800" i="1" dirty="0">
                <a:latin typeface="+mj-lt"/>
                <a:ea typeface="宋体" pitchFamily="2" charset="-122"/>
              </a:rPr>
              <a:t>q</a:t>
            </a:r>
            <a:r>
              <a:rPr lang="en-US" altLang="zh-CN" sz="2800" dirty="0">
                <a:latin typeface="+mj-lt"/>
                <a:ea typeface="宋体" pitchFamily="2" charset="-122"/>
              </a:rPr>
              <a:t>, </a:t>
            </a:r>
            <a:r>
              <a:rPr lang="en-US" altLang="zh-CN" sz="2800" i="1" dirty="0">
                <a:latin typeface="+mj-lt"/>
                <a:ea typeface="宋体" pitchFamily="2" charset="-122"/>
              </a:rPr>
              <a:t>t </a:t>
            </a:r>
            <a:r>
              <a:rPr lang="zh-CN" altLang="en-US" sz="2800" dirty="0">
                <a:latin typeface="+mj-lt"/>
                <a:ea typeface="宋体" pitchFamily="2" charset="-122"/>
              </a:rPr>
              <a:t>的函数</a:t>
            </a:r>
            <a:r>
              <a:rPr lang="en-US" altLang="zh-CN" sz="2800" dirty="0">
                <a:latin typeface="+mj-lt"/>
                <a:ea typeface="宋体" pitchFamily="2" charset="-122"/>
              </a:rPr>
              <a:t>, </a:t>
            </a:r>
            <a:r>
              <a:rPr lang="zh-CN" altLang="en-US" sz="2800" dirty="0">
                <a:latin typeface="+mj-lt"/>
                <a:ea typeface="宋体" pitchFamily="2" charset="-122"/>
              </a:rPr>
              <a:t>并且</a:t>
            </a:r>
            <a:r>
              <a:rPr lang="zh-CN" altLang="en-US" sz="2800" dirty="0">
                <a:latin typeface="+mj-lt"/>
                <a:ea typeface="宋体" pitchFamily="2" charset="-122"/>
                <a:sym typeface="Symbol" pitchFamily="18" charset="2"/>
              </a:rPr>
              <a:t></a:t>
            </a:r>
            <a:r>
              <a:rPr lang="en-US" altLang="zh-CN" sz="2800" i="1" dirty="0">
                <a:latin typeface="+mj-lt"/>
                <a:ea typeface="宋体" pitchFamily="2" charset="-122"/>
              </a:rPr>
              <a:t>t </a:t>
            </a:r>
            <a:r>
              <a:rPr lang="en-US" altLang="zh-CN" sz="2800" dirty="0">
                <a:latin typeface="+mj-lt"/>
                <a:ea typeface="宋体" pitchFamily="2" charset="-122"/>
              </a:rPr>
              <a:t>= 0 , </a:t>
            </a:r>
            <a:r>
              <a:rPr lang="zh-CN" altLang="en-US" sz="2800" dirty="0">
                <a:latin typeface="+mj-lt"/>
                <a:ea typeface="宋体" pitchFamily="2" charset="-122"/>
              </a:rPr>
              <a:t>所以</a:t>
            </a:r>
          </a:p>
        </p:txBody>
      </p:sp>
      <p:graphicFrame>
        <p:nvGraphicFramePr>
          <p:cNvPr id="43056" name="Object 48"/>
          <p:cNvGraphicFramePr>
            <a:graphicFrameLocks noChangeAspect="1"/>
          </p:cNvGraphicFramePr>
          <p:nvPr>
            <p:extLst>
              <p:ext uri="{D42A27DB-BD31-4B8C-83A1-F6EECF244321}">
                <p14:modId xmlns:p14="http://schemas.microsoft.com/office/powerpoint/2010/main" val="23413193"/>
              </p:ext>
            </p:extLst>
          </p:nvPr>
        </p:nvGraphicFramePr>
        <p:xfrm>
          <a:off x="968375" y="4130675"/>
          <a:ext cx="7169150" cy="1019175"/>
        </p:xfrm>
        <a:graphic>
          <a:graphicData uri="http://schemas.openxmlformats.org/presentationml/2006/ole">
            <mc:AlternateContent xmlns:mc="http://schemas.openxmlformats.org/markup-compatibility/2006">
              <mc:Choice xmlns:v="urn:schemas-microsoft-com:vml" Requires="v">
                <p:oleObj spid="_x0000_s13372" name="公式" r:id="rId9" imgW="3111480" imgH="444240" progId="Equation.3">
                  <p:embed/>
                </p:oleObj>
              </mc:Choice>
              <mc:Fallback>
                <p:oleObj name="公式" r:id="rId9" imgW="3111480" imgH="444240" progId="Equation.3">
                  <p:embed/>
                  <p:pic>
                    <p:nvPicPr>
                      <p:cNvPr id="0" name=""/>
                      <p:cNvPicPr>
                        <a:picLocks noChangeAspect="1" noChangeArrowheads="1"/>
                      </p:cNvPicPr>
                      <p:nvPr/>
                    </p:nvPicPr>
                    <p:blipFill>
                      <a:blip r:embed="rId10"/>
                      <a:srcRect/>
                      <a:stretch>
                        <a:fillRect/>
                      </a:stretch>
                    </p:blipFill>
                    <p:spPr bwMode="auto">
                      <a:xfrm>
                        <a:off x="968375" y="4130675"/>
                        <a:ext cx="7169150" cy="10191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
        <p:nvSpPr>
          <p:cNvPr id="43057" name="Text Box 49"/>
          <p:cNvSpPr txBox="1">
            <a:spLocks noChangeArrowheads="1"/>
          </p:cNvSpPr>
          <p:nvPr/>
        </p:nvSpPr>
        <p:spPr bwMode="auto">
          <a:xfrm>
            <a:off x="304800" y="51054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b="1">
                <a:solidFill>
                  <a:srgbClr val="99FF33"/>
                </a:solidFill>
                <a:latin typeface="宋体" charset="-122"/>
                <a:ea typeface="宋体" charset="-122"/>
              </a:defRPr>
            </a:lvl1pPr>
            <a:lvl2pPr marL="742950" indent="-285750" eaLnBrk="0" hangingPunct="0">
              <a:defRPr kumimoji="1" sz="3200" b="1">
                <a:solidFill>
                  <a:srgbClr val="99FF33"/>
                </a:solidFill>
                <a:latin typeface="宋体" charset="-122"/>
                <a:ea typeface="宋体" charset="-122"/>
              </a:defRPr>
            </a:lvl2pPr>
            <a:lvl3pPr marL="1143000" indent="-228600" eaLnBrk="0" hangingPunct="0">
              <a:defRPr kumimoji="1" sz="3200" b="1">
                <a:solidFill>
                  <a:srgbClr val="99FF33"/>
                </a:solidFill>
                <a:latin typeface="宋体" charset="-122"/>
                <a:ea typeface="宋体" charset="-122"/>
              </a:defRPr>
            </a:lvl3pPr>
            <a:lvl4pPr marL="1600200" indent="-228600" eaLnBrk="0" hangingPunct="0">
              <a:defRPr kumimoji="1" sz="3200" b="1">
                <a:solidFill>
                  <a:srgbClr val="99FF33"/>
                </a:solidFill>
                <a:latin typeface="宋体" charset="-122"/>
                <a:ea typeface="宋体" charset="-122"/>
              </a:defRPr>
            </a:lvl4pPr>
            <a:lvl5pPr marL="2057400" indent="-228600" eaLnBrk="0" hangingPunct="0">
              <a:defRPr kumimoji="1" sz="3200" b="1">
                <a:solidFill>
                  <a:srgbClr val="99FF33"/>
                </a:solidFill>
                <a:latin typeface="宋体" charset="-122"/>
                <a:ea typeface="宋体" charset="-122"/>
              </a:defRPr>
            </a:lvl5pPr>
            <a:lvl6pPr marL="2514600" indent="-228600" eaLnBrk="0" fontAlgn="base" hangingPunct="0">
              <a:spcBef>
                <a:spcPct val="0"/>
              </a:spcBef>
              <a:spcAft>
                <a:spcPct val="0"/>
              </a:spcAft>
              <a:defRPr kumimoji="1" sz="3200" b="1">
                <a:solidFill>
                  <a:srgbClr val="99FF33"/>
                </a:solidFill>
                <a:latin typeface="宋体" charset="-122"/>
                <a:ea typeface="宋体" charset="-122"/>
              </a:defRPr>
            </a:lvl6pPr>
            <a:lvl7pPr marL="2971800" indent="-228600" eaLnBrk="0" fontAlgn="base" hangingPunct="0">
              <a:spcBef>
                <a:spcPct val="0"/>
              </a:spcBef>
              <a:spcAft>
                <a:spcPct val="0"/>
              </a:spcAft>
              <a:defRPr kumimoji="1" sz="3200" b="1">
                <a:solidFill>
                  <a:srgbClr val="99FF33"/>
                </a:solidFill>
                <a:latin typeface="宋体" charset="-122"/>
                <a:ea typeface="宋体" charset="-122"/>
              </a:defRPr>
            </a:lvl7pPr>
            <a:lvl8pPr marL="3429000" indent="-228600" eaLnBrk="0" fontAlgn="base" hangingPunct="0">
              <a:spcBef>
                <a:spcPct val="0"/>
              </a:spcBef>
              <a:spcAft>
                <a:spcPct val="0"/>
              </a:spcAft>
              <a:defRPr kumimoji="1" sz="3200" b="1">
                <a:solidFill>
                  <a:srgbClr val="99FF33"/>
                </a:solidFill>
                <a:latin typeface="宋体" charset="-122"/>
                <a:ea typeface="宋体" charset="-122"/>
              </a:defRPr>
            </a:lvl8pPr>
            <a:lvl9pPr marL="3886200" indent="-228600" eaLnBrk="0" fontAlgn="base" hangingPunct="0">
              <a:spcBef>
                <a:spcPct val="0"/>
              </a:spcBef>
              <a:spcAft>
                <a:spcPct val="0"/>
              </a:spcAft>
              <a:defRPr kumimoji="1" sz="3200" b="1">
                <a:solidFill>
                  <a:srgbClr val="99FF33"/>
                </a:solidFill>
                <a:latin typeface="宋体" charset="-122"/>
                <a:ea typeface="宋体" charset="-122"/>
              </a:defRPr>
            </a:lvl9pPr>
          </a:lstStyle>
          <a:p>
            <a:pPr algn="just" eaLnBrk="1" hangingPunct="1">
              <a:spcBef>
                <a:spcPct val="50000"/>
              </a:spcBef>
            </a:pPr>
            <a:r>
              <a:rPr lang="zh-CN" altLang="en-US" sz="2400" dirty="0">
                <a:solidFill>
                  <a:schemeClr val="tx1"/>
                </a:solidFill>
                <a:latin typeface="Times New Roman" pitchFamily="18" charset="0"/>
              </a:rPr>
              <a:t>又</a:t>
            </a:r>
          </a:p>
        </p:txBody>
      </p:sp>
      <p:graphicFrame>
        <p:nvGraphicFramePr>
          <p:cNvPr id="43058" name="Object 50"/>
          <p:cNvGraphicFramePr>
            <a:graphicFrameLocks noChangeAspect="1"/>
          </p:cNvGraphicFramePr>
          <p:nvPr>
            <p:extLst>
              <p:ext uri="{D42A27DB-BD31-4B8C-83A1-F6EECF244321}">
                <p14:modId xmlns:p14="http://schemas.microsoft.com/office/powerpoint/2010/main" val="804262356"/>
              </p:ext>
            </p:extLst>
          </p:nvPr>
        </p:nvGraphicFramePr>
        <p:xfrm>
          <a:off x="631825" y="5527675"/>
          <a:ext cx="7731125" cy="911225"/>
        </p:xfrm>
        <a:graphic>
          <a:graphicData uri="http://schemas.openxmlformats.org/presentationml/2006/ole">
            <mc:AlternateContent xmlns:mc="http://schemas.openxmlformats.org/markup-compatibility/2006">
              <mc:Choice xmlns:v="urn:schemas-microsoft-com:vml" Requires="v">
                <p:oleObj spid="_x0000_s13373" name="公式" r:id="rId11" imgW="3543120" imgH="419040" progId="Equation.3">
                  <p:embed/>
                </p:oleObj>
              </mc:Choice>
              <mc:Fallback>
                <p:oleObj name="公式" r:id="rId11" imgW="3543120" imgH="419040" progId="Equation.3">
                  <p:embed/>
                  <p:pic>
                    <p:nvPicPr>
                      <p:cNvPr id="0" name=""/>
                      <p:cNvPicPr>
                        <a:picLocks noChangeAspect="1" noChangeArrowheads="1"/>
                      </p:cNvPicPr>
                      <p:nvPr/>
                    </p:nvPicPr>
                    <p:blipFill>
                      <a:blip r:embed="rId12"/>
                      <a:srcRect/>
                      <a:stretch>
                        <a:fillRect/>
                      </a:stretch>
                    </p:blipFill>
                    <p:spPr bwMode="auto">
                      <a:xfrm>
                        <a:off x="631825" y="5527675"/>
                        <a:ext cx="7731125" cy="91122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9263805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049"/>
                                        </p:tgtEl>
                                        <p:attrNameLst>
                                          <p:attrName>style.visibility</p:attrName>
                                        </p:attrNameLst>
                                      </p:cBhvr>
                                      <p:to>
                                        <p:strVal val="visible"/>
                                      </p:to>
                                    </p:set>
                                    <p:animEffect transition="in" filter="blinds(horizontal)">
                                      <p:cBhvr>
                                        <p:cTn id="7" dur="500"/>
                                        <p:tgtEl>
                                          <p:spTgt spid="430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050"/>
                                        </p:tgtEl>
                                        <p:attrNameLst>
                                          <p:attrName>style.visibility</p:attrName>
                                        </p:attrNameLst>
                                      </p:cBhvr>
                                      <p:to>
                                        <p:strVal val="visible"/>
                                      </p:to>
                                    </p:set>
                                    <p:animEffect transition="in" filter="blinds(horizontal)">
                                      <p:cBhvr>
                                        <p:cTn id="12" dur="500"/>
                                        <p:tgtEl>
                                          <p:spTgt spid="4305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nodeType="clickEffect">
                                  <p:stCondLst>
                                    <p:cond delay="0"/>
                                  </p:stCondLst>
                                  <p:childTnLst>
                                    <p:set>
                                      <p:cBhvr>
                                        <p:cTn id="16" dur="1" fill="hold">
                                          <p:stCondLst>
                                            <p:cond delay="0"/>
                                          </p:stCondLst>
                                        </p:cTn>
                                        <p:tgtEl>
                                          <p:spTgt spid="43051"/>
                                        </p:tgtEl>
                                        <p:attrNameLst>
                                          <p:attrName>style.visibility</p:attrName>
                                        </p:attrNameLst>
                                      </p:cBhvr>
                                      <p:to>
                                        <p:strVal val="visible"/>
                                      </p:to>
                                    </p:set>
                                    <p:animEffect transition="in" filter="strips(upRight)">
                                      <p:cBhvr>
                                        <p:cTn id="17" dur="500"/>
                                        <p:tgtEl>
                                          <p:spTgt spid="4305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3" fill="hold" nodeType="clickEffect">
                                  <p:stCondLst>
                                    <p:cond delay="0"/>
                                  </p:stCondLst>
                                  <p:childTnLst>
                                    <p:set>
                                      <p:cBhvr>
                                        <p:cTn id="21" dur="1" fill="hold">
                                          <p:stCondLst>
                                            <p:cond delay="0"/>
                                          </p:stCondLst>
                                        </p:cTn>
                                        <p:tgtEl>
                                          <p:spTgt spid="43052"/>
                                        </p:tgtEl>
                                        <p:attrNameLst>
                                          <p:attrName>style.visibility</p:attrName>
                                        </p:attrNameLst>
                                      </p:cBhvr>
                                      <p:to>
                                        <p:strVal val="visible"/>
                                      </p:to>
                                    </p:set>
                                    <p:animEffect transition="in" filter="strips(upRight)">
                                      <p:cBhvr>
                                        <p:cTn id="22" dur="500"/>
                                        <p:tgtEl>
                                          <p:spTgt spid="4305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3053"/>
                                        </p:tgtEl>
                                        <p:attrNameLst>
                                          <p:attrName>style.visibility</p:attrName>
                                        </p:attrNameLst>
                                      </p:cBhvr>
                                      <p:to>
                                        <p:strVal val="visible"/>
                                      </p:to>
                                    </p:set>
                                    <p:animEffect transition="in" filter="blinds(horizontal)">
                                      <p:cBhvr>
                                        <p:cTn id="27" dur="500"/>
                                        <p:tgtEl>
                                          <p:spTgt spid="4305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3" fill="hold" nodeType="clickEffect">
                                  <p:stCondLst>
                                    <p:cond delay="0"/>
                                  </p:stCondLst>
                                  <p:childTnLst>
                                    <p:set>
                                      <p:cBhvr>
                                        <p:cTn id="31" dur="1" fill="hold">
                                          <p:stCondLst>
                                            <p:cond delay="0"/>
                                          </p:stCondLst>
                                        </p:cTn>
                                        <p:tgtEl>
                                          <p:spTgt spid="43054"/>
                                        </p:tgtEl>
                                        <p:attrNameLst>
                                          <p:attrName>style.visibility</p:attrName>
                                        </p:attrNameLst>
                                      </p:cBhvr>
                                      <p:to>
                                        <p:strVal val="visible"/>
                                      </p:to>
                                    </p:set>
                                    <p:animEffect transition="in" filter="strips(upRight)">
                                      <p:cBhvr>
                                        <p:cTn id="32" dur="500"/>
                                        <p:tgtEl>
                                          <p:spTgt spid="4305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3055"/>
                                        </p:tgtEl>
                                        <p:attrNameLst>
                                          <p:attrName>style.visibility</p:attrName>
                                        </p:attrNameLst>
                                      </p:cBhvr>
                                      <p:to>
                                        <p:strVal val="visible"/>
                                      </p:to>
                                    </p:set>
                                    <p:animEffect transition="in" filter="blinds(horizontal)">
                                      <p:cBhvr>
                                        <p:cTn id="37" dur="500"/>
                                        <p:tgtEl>
                                          <p:spTgt spid="4305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3" fill="hold" nodeType="clickEffect">
                                  <p:stCondLst>
                                    <p:cond delay="0"/>
                                  </p:stCondLst>
                                  <p:childTnLst>
                                    <p:set>
                                      <p:cBhvr>
                                        <p:cTn id="41" dur="1" fill="hold">
                                          <p:stCondLst>
                                            <p:cond delay="0"/>
                                          </p:stCondLst>
                                        </p:cTn>
                                        <p:tgtEl>
                                          <p:spTgt spid="43056"/>
                                        </p:tgtEl>
                                        <p:attrNameLst>
                                          <p:attrName>style.visibility</p:attrName>
                                        </p:attrNameLst>
                                      </p:cBhvr>
                                      <p:to>
                                        <p:strVal val="visible"/>
                                      </p:to>
                                    </p:set>
                                    <p:animEffect transition="in" filter="strips(upRight)">
                                      <p:cBhvr>
                                        <p:cTn id="42" dur="500"/>
                                        <p:tgtEl>
                                          <p:spTgt spid="4305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3057"/>
                                        </p:tgtEl>
                                        <p:attrNameLst>
                                          <p:attrName>style.visibility</p:attrName>
                                        </p:attrNameLst>
                                      </p:cBhvr>
                                      <p:to>
                                        <p:strVal val="visible"/>
                                      </p:to>
                                    </p:set>
                                    <p:animEffect transition="in" filter="blinds(horizontal)">
                                      <p:cBhvr>
                                        <p:cTn id="47" dur="500"/>
                                        <p:tgtEl>
                                          <p:spTgt spid="4305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8" presetClass="entr" presetSubtype="3" fill="hold" nodeType="clickEffect">
                                  <p:stCondLst>
                                    <p:cond delay="0"/>
                                  </p:stCondLst>
                                  <p:childTnLst>
                                    <p:set>
                                      <p:cBhvr>
                                        <p:cTn id="51" dur="1" fill="hold">
                                          <p:stCondLst>
                                            <p:cond delay="0"/>
                                          </p:stCondLst>
                                        </p:cTn>
                                        <p:tgtEl>
                                          <p:spTgt spid="43058"/>
                                        </p:tgtEl>
                                        <p:attrNameLst>
                                          <p:attrName>style.visibility</p:attrName>
                                        </p:attrNameLst>
                                      </p:cBhvr>
                                      <p:to>
                                        <p:strVal val="visible"/>
                                      </p:to>
                                    </p:set>
                                    <p:animEffect transition="in" filter="strips(upRight)">
                                      <p:cBhvr>
                                        <p:cTn id="52" dur="500"/>
                                        <p:tgtEl>
                                          <p:spTgt spid="430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49" grpId="0" autoUpdateAnimBg="0"/>
      <p:bldP spid="43050" grpId="0" autoUpdateAnimBg="0"/>
      <p:bldP spid="43053" grpId="0" autoUpdateAnimBg="0"/>
      <p:bldP spid="43055" grpId="0" autoUpdateAnimBg="0"/>
      <p:bldP spid="43057"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039" name="Object 7"/>
          <p:cNvGraphicFramePr>
            <a:graphicFrameLocks noChangeAspect="1"/>
          </p:cNvGraphicFramePr>
          <p:nvPr>
            <p:extLst>
              <p:ext uri="{D42A27DB-BD31-4B8C-83A1-F6EECF244321}">
                <p14:modId xmlns:p14="http://schemas.microsoft.com/office/powerpoint/2010/main" val="2904579684"/>
              </p:ext>
            </p:extLst>
          </p:nvPr>
        </p:nvGraphicFramePr>
        <p:xfrm>
          <a:off x="265113" y="606425"/>
          <a:ext cx="8428037" cy="1042988"/>
        </p:xfrm>
        <a:graphic>
          <a:graphicData uri="http://schemas.openxmlformats.org/presentationml/2006/ole">
            <mc:AlternateContent xmlns:mc="http://schemas.openxmlformats.org/markup-compatibility/2006">
              <mc:Choice xmlns:v="urn:schemas-microsoft-com:vml" Requires="v">
                <p:oleObj spid="_x0000_s14382" name="公式" r:id="rId3" imgW="3682800" imgH="457200" progId="Equation.3">
                  <p:embed/>
                </p:oleObj>
              </mc:Choice>
              <mc:Fallback>
                <p:oleObj name="公式" r:id="rId3" imgW="3682800" imgH="457200" progId="Equation.3">
                  <p:embed/>
                  <p:pic>
                    <p:nvPicPr>
                      <p:cNvPr id="0" name=""/>
                      <p:cNvPicPr>
                        <a:picLocks noChangeAspect="1" noChangeArrowheads="1"/>
                      </p:cNvPicPr>
                      <p:nvPr/>
                    </p:nvPicPr>
                    <p:blipFill>
                      <a:blip r:embed="rId4"/>
                      <a:srcRect/>
                      <a:stretch>
                        <a:fillRect/>
                      </a:stretch>
                    </p:blipFill>
                    <p:spPr bwMode="auto">
                      <a:xfrm>
                        <a:off x="265113" y="606425"/>
                        <a:ext cx="8428037" cy="10429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
        <p:nvSpPr>
          <p:cNvPr id="44040" name="Text Box 8"/>
          <p:cNvSpPr txBox="1">
            <a:spLocks noChangeArrowheads="1"/>
          </p:cNvSpPr>
          <p:nvPr/>
        </p:nvSpPr>
        <p:spPr bwMode="auto">
          <a:xfrm>
            <a:off x="304800" y="1981200"/>
            <a:ext cx="5257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b="1">
                <a:solidFill>
                  <a:srgbClr val="99FF33"/>
                </a:solidFill>
                <a:latin typeface="宋体" charset="-122"/>
                <a:ea typeface="宋体" charset="-122"/>
              </a:defRPr>
            </a:lvl1pPr>
            <a:lvl2pPr marL="742950" indent="-285750" eaLnBrk="0" hangingPunct="0">
              <a:defRPr kumimoji="1" sz="3200" b="1">
                <a:solidFill>
                  <a:srgbClr val="99FF33"/>
                </a:solidFill>
                <a:latin typeface="宋体" charset="-122"/>
                <a:ea typeface="宋体" charset="-122"/>
              </a:defRPr>
            </a:lvl2pPr>
            <a:lvl3pPr marL="1143000" indent="-228600" eaLnBrk="0" hangingPunct="0">
              <a:defRPr kumimoji="1" sz="3200" b="1">
                <a:solidFill>
                  <a:srgbClr val="99FF33"/>
                </a:solidFill>
                <a:latin typeface="宋体" charset="-122"/>
                <a:ea typeface="宋体" charset="-122"/>
              </a:defRPr>
            </a:lvl3pPr>
            <a:lvl4pPr marL="1600200" indent="-228600" eaLnBrk="0" hangingPunct="0">
              <a:defRPr kumimoji="1" sz="3200" b="1">
                <a:solidFill>
                  <a:srgbClr val="99FF33"/>
                </a:solidFill>
                <a:latin typeface="宋体" charset="-122"/>
                <a:ea typeface="宋体" charset="-122"/>
              </a:defRPr>
            </a:lvl4pPr>
            <a:lvl5pPr marL="2057400" indent="-228600" eaLnBrk="0" hangingPunct="0">
              <a:defRPr kumimoji="1" sz="3200" b="1">
                <a:solidFill>
                  <a:srgbClr val="99FF33"/>
                </a:solidFill>
                <a:latin typeface="宋体" charset="-122"/>
                <a:ea typeface="宋体" charset="-122"/>
              </a:defRPr>
            </a:lvl5pPr>
            <a:lvl6pPr marL="2514600" indent="-228600" eaLnBrk="0" fontAlgn="base" hangingPunct="0">
              <a:spcBef>
                <a:spcPct val="0"/>
              </a:spcBef>
              <a:spcAft>
                <a:spcPct val="0"/>
              </a:spcAft>
              <a:defRPr kumimoji="1" sz="3200" b="1">
                <a:solidFill>
                  <a:srgbClr val="99FF33"/>
                </a:solidFill>
                <a:latin typeface="宋体" charset="-122"/>
                <a:ea typeface="宋体" charset="-122"/>
              </a:defRPr>
            </a:lvl6pPr>
            <a:lvl7pPr marL="2971800" indent="-228600" eaLnBrk="0" fontAlgn="base" hangingPunct="0">
              <a:spcBef>
                <a:spcPct val="0"/>
              </a:spcBef>
              <a:spcAft>
                <a:spcPct val="0"/>
              </a:spcAft>
              <a:defRPr kumimoji="1" sz="3200" b="1">
                <a:solidFill>
                  <a:srgbClr val="99FF33"/>
                </a:solidFill>
                <a:latin typeface="宋体" charset="-122"/>
                <a:ea typeface="宋体" charset="-122"/>
              </a:defRPr>
            </a:lvl7pPr>
            <a:lvl8pPr marL="3429000" indent="-228600" eaLnBrk="0" fontAlgn="base" hangingPunct="0">
              <a:spcBef>
                <a:spcPct val="0"/>
              </a:spcBef>
              <a:spcAft>
                <a:spcPct val="0"/>
              </a:spcAft>
              <a:defRPr kumimoji="1" sz="3200" b="1">
                <a:solidFill>
                  <a:srgbClr val="99FF33"/>
                </a:solidFill>
                <a:latin typeface="宋体" charset="-122"/>
                <a:ea typeface="宋体" charset="-122"/>
              </a:defRPr>
            </a:lvl8pPr>
            <a:lvl9pPr marL="3886200" indent="-228600" eaLnBrk="0" fontAlgn="base" hangingPunct="0">
              <a:spcBef>
                <a:spcPct val="0"/>
              </a:spcBef>
              <a:spcAft>
                <a:spcPct val="0"/>
              </a:spcAft>
              <a:defRPr kumimoji="1" sz="3200" b="1">
                <a:solidFill>
                  <a:srgbClr val="99FF33"/>
                </a:solidFill>
                <a:latin typeface="宋体" charset="-122"/>
                <a:ea typeface="宋体" charset="-122"/>
              </a:defRPr>
            </a:lvl9pPr>
          </a:lstStyle>
          <a:p>
            <a:pPr algn="just" eaLnBrk="1" hangingPunct="1">
              <a:spcBef>
                <a:spcPct val="50000"/>
              </a:spcBef>
            </a:pPr>
            <a:r>
              <a:rPr lang="zh-CN" altLang="en-US" sz="2800" b="0" dirty="0">
                <a:solidFill>
                  <a:schemeClr val="tx1"/>
                </a:solidFill>
                <a:latin typeface="Times New Roman" pitchFamily="18" charset="0"/>
              </a:rPr>
              <a:t>因端点是固定的</a:t>
            </a:r>
            <a:r>
              <a:rPr lang="en-US" altLang="zh-CN" sz="2800" b="0" dirty="0">
                <a:solidFill>
                  <a:schemeClr val="tx1"/>
                </a:solidFill>
                <a:latin typeface="Times New Roman" pitchFamily="18" charset="0"/>
              </a:rPr>
              <a:t>, </a:t>
            </a:r>
            <a:r>
              <a:rPr lang="zh-CN" altLang="en-US" sz="2800" b="0" dirty="0">
                <a:solidFill>
                  <a:schemeClr val="tx1"/>
                </a:solidFill>
                <a:latin typeface="Times New Roman" pitchFamily="18" charset="0"/>
              </a:rPr>
              <a:t>所以</a:t>
            </a:r>
          </a:p>
        </p:txBody>
      </p:sp>
      <p:graphicFrame>
        <p:nvGraphicFramePr>
          <p:cNvPr id="44041" name="Object 9"/>
          <p:cNvGraphicFramePr>
            <a:graphicFrameLocks noChangeAspect="1"/>
          </p:cNvGraphicFramePr>
          <p:nvPr>
            <p:extLst>
              <p:ext uri="{D42A27DB-BD31-4B8C-83A1-F6EECF244321}">
                <p14:modId xmlns:p14="http://schemas.microsoft.com/office/powerpoint/2010/main" val="2717669220"/>
              </p:ext>
            </p:extLst>
          </p:nvPr>
        </p:nvGraphicFramePr>
        <p:xfrm>
          <a:off x="1328738" y="2722563"/>
          <a:ext cx="6423025" cy="608012"/>
        </p:xfrm>
        <a:graphic>
          <a:graphicData uri="http://schemas.openxmlformats.org/presentationml/2006/ole">
            <mc:AlternateContent xmlns:mc="http://schemas.openxmlformats.org/markup-compatibility/2006">
              <mc:Choice xmlns:v="urn:schemas-microsoft-com:vml" Requires="v">
                <p:oleObj spid="_x0000_s14383" name="公式" r:id="rId5" imgW="2806560" imgH="266400" progId="Equation.3">
                  <p:embed/>
                </p:oleObj>
              </mc:Choice>
              <mc:Fallback>
                <p:oleObj name="公式" r:id="rId5" imgW="2806560" imgH="266400" progId="Equation.3">
                  <p:embed/>
                  <p:pic>
                    <p:nvPicPr>
                      <p:cNvPr id="0" name=""/>
                      <p:cNvPicPr>
                        <a:picLocks noChangeAspect="1" noChangeArrowheads="1"/>
                      </p:cNvPicPr>
                      <p:nvPr/>
                    </p:nvPicPr>
                    <p:blipFill>
                      <a:blip r:embed="rId6"/>
                      <a:srcRect/>
                      <a:stretch>
                        <a:fillRect/>
                      </a:stretch>
                    </p:blipFill>
                    <p:spPr bwMode="auto">
                      <a:xfrm>
                        <a:off x="1328738" y="2722563"/>
                        <a:ext cx="6423025" cy="6080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graphicFrame>
        <p:nvGraphicFramePr>
          <p:cNvPr id="44042" name="Object 10"/>
          <p:cNvGraphicFramePr>
            <a:graphicFrameLocks noChangeAspect="1"/>
          </p:cNvGraphicFramePr>
          <p:nvPr>
            <p:extLst>
              <p:ext uri="{D42A27DB-BD31-4B8C-83A1-F6EECF244321}">
                <p14:modId xmlns:p14="http://schemas.microsoft.com/office/powerpoint/2010/main" val="2800251897"/>
              </p:ext>
            </p:extLst>
          </p:nvPr>
        </p:nvGraphicFramePr>
        <p:xfrm>
          <a:off x="1376363" y="3576638"/>
          <a:ext cx="6453187" cy="1012825"/>
        </p:xfrm>
        <a:graphic>
          <a:graphicData uri="http://schemas.openxmlformats.org/presentationml/2006/ole">
            <mc:AlternateContent xmlns:mc="http://schemas.openxmlformats.org/markup-compatibility/2006">
              <mc:Choice xmlns:v="urn:schemas-microsoft-com:vml" Requires="v">
                <p:oleObj spid="_x0000_s14384" name="公式" r:id="rId7" imgW="2819160" imgH="444240" progId="Equation.3">
                  <p:embed/>
                </p:oleObj>
              </mc:Choice>
              <mc:Fallback>
                <p:oleObj name="公式" r:id="rId7" imgW="2819160" imgH="444240" progId="Equation.3">
                  <p:embed/>
                  <p:pic>
                    <p:nvPicPr>
                      <p:cNvPr id="0" name=""/>
                      <p:cNvPicPr>
                        <a:picLocks noChangeAspect="1" noChangeArrowheads="1"/>
                      </p:cNvPicPr>
                      <p:nvPr/>
                    </p:nvPicPr>
                    <p:blipFill>
                      <a:blip r:embed="rId8"/>
                      <a:srcRect/>
                      <a:stretch>
                        <a:fillRect/>
                      </a:stretch>
                    </p:blipFill>
                    <p:spPr bwMode="auto">
                      <a:xfrm>
                        <a:off x="1376363" y="3576638"/>
                        <a:ext cx="6453187" cy="101282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
        <p:nvSpPr>
          <p:cNvPr id="44043" name="Text Box 11"/>
          <p:cNvSpPr txBox="1">
            <a:spLocks noChangeArrowheads="1"/>
          </p:cNvSpPr>
          <p:nvPr/>
        </p:nvSpPr>
        <p:spPr bwMode="auto">
          <a:xfrm>
            <a:off x="539552" y="5181600"/>
            <a:ext cx="3394075" cy="1373188"/>
          </a:xfrm>
          <a:prstGeom prst="rect">
            <a:avLst/>
          </a:prstGeom>
          <a:noFill/>
          <a:ln w="9525">
            <a:noFill/>
            <a:miter lim="800000"/>
            <a:headEnd/>
            <a:tailEnd/>
          </a:ln>
          <a:effectLst/>
        </p:spPr>
        <p:txBody>
          <a:bodyPr>
            <a:spAutoFit/>
          </a:bodyPr>
          <a:lstStyle/>
          <a:p>
            <a:pPr algn="just">
              <a:spcBef>
                <a:spcPct val="50000"/>
              </a:spcBef>
              <a:defRPr/>
            </a:pPr>
            <a:r>
              <a:rPr lang="zh-CN" altLang="en-US" sz="2800" dirty="0">
                <a:latin typeface="Times New Roman" pitchFamily="18" charset="0"/>
                <a:ea typeface="宋体" pitchFamily="2" charset="-122"/>
              </a:rPr>
              <a:t>因</a:t>
            </a:r>
            <a:r>
              <a:rPr lang="zh-CN" altLang="en-US" sz="2800" dirty="0">
                <a:latin typeface="+mj-lt"/>
                <a:ea typeface="宋体" pitchFamily="2" charset="-122"/>
                <a:sym typeface="Symbol" pitchFamily="18" charset="2"/>
              </a:rPr>
              <a:t></a:t>
            </a:r>
            <a:r>
              <a:rPr lang="en-US" altLang="zh-CN" sz="2800" i="1" dirty="0">
                <a:latin typeface="+mj-lt"/>
                <a:ea typeface="宋体" pitchFamily="2" charset="-122"/>
                <a:sym typeface="Symbol" pitchFamily="18" charset="2"/>
              </a:rPr>
              <a:t>p</a:t>
            </a:r>
            <a:r>
              <a:rPr lang="en-US" altLang="zh-CN" sz="2800" i="1" baseline="-25000" dirty="0">
                <a:latin typeface="+mj-lt"/>
                <a:ea typeface="宋体" pitchFamily="2" charset="-122"/>
                <a:sym typeface="Symbol" pitchFamily="18" charset="2"/>
              </a:rPr>
              <a:t></a:t>
            </a:r>
            <a:r>
              <a:rPr lang="en-US" altLang="zh-CN" sz="2800" dirty="0">
                <a:latin typeface="+mj-lt"/>
                <a:ea typeface="宋体" pitchFamily="2" charset="-122"/>
                <a:sym typeface="Symbol" pitchFamily="18" charset="2"/>
              </a:rPr>
              <a:t>, </a:t>
            </a:r>
            <a:r>
              <a:rPr lang="en-US" altLang="zh-CN" sz="2800" i="1" dirty="0">
                <a:latin typeface="+mj-lt"/>
                <a:ea typeface="宋体" pitchFamily="2" charset="-122"/>
                <a:sym typeface="Symbol" pitchFamily="18" charset="2"/>
              </a:rPr>
              <a:t>q</a:t>
            </a:r>
            <a:r>
              <a:rPr lang="en-US" altLang="zh-CN" sz="2800" i="1" baseline="-25000" dirty="0">
                <a:latin typeface="+mj-lt"/>
                <a:ea typeface="宋体" pitchFamily="2" charset="-122"/>
                <a:sym typeface="Symbol" pitchFamily="18" charset="2"/>
              </a:rPr>
              <a:t></a:t>
            </a:r>
            <a:r>
              <a:rPr lang="zh-CN" altLang="en-US" sz="2800" dirty="0">
                <a:latin typeface="Times New Roman" pitchFamily="18" charset="0"/>
                <a:ea typeface="宋体" pitchFamily="2" charset="-122"/>
                <a:sym typeface="Symbol" pitchFamily="18" charset="2"/>
              </a:rPr>
              <a:t>在积分范围内是任意的</a:t>
            </a:r>
            <a:r>
              <a:rPr lang="en-US" altLang="zh-CN" sz="2800" dirty="0">
                <a:latin typeface="Times New Roman" pitchFamily="18" charset="0"/>
                <a:ea typeface="宋体" pitchFamily="2" charset="-122"/>
                <a:sym typeface="Symbol" pitchFamily="18" charset="2"/>
              </a:rPr>
              <a:t>, </a:t>
            </a:r>
            <a:r>
              <a:rPr lang="zh-CN" altLang="en-US" sz="2800" dirty="0">
                <a:latin typeface="Times New Roman" pitchFamily="18" charset="0"/>
                <a:ea typeface="宋体" pitchFamily="2" charset="-122"/>
                <a:sym typeface="Symbol" pitchFamily="18" charset="2"/>
              </a:rPr>
              <a:t>而且相互独立</a:t>
            </a:r>
            <a:r>
              <a:rPr lang="en-US" altLang="zh-CN" sz="2800" dirty="0">
                <a:latin typeface="Times New Roman" pitchFamily="18" charset="0"/>
                <a:ea typeface="宋体" pitchFamily="2" charset="-122"/>
                <a:sym typeface="Symbol" pitchFamily="18" charset="2"/>
              </a:rPr>
              <a:t>, </a:t>
            </a:r>
            <a:r>
              <a:rPr lang="zh-CN" altLang="en-US" sz="2800" dirty="0">
                <a:latin typeface="Times New Roman" pitchFamily="18" charset="0"/>
                <a:ea typeface="宋体" pitchFamily="2" charset="-122"/>
                <a:sym typeface="Symbol" pitchFamily="18" charset="2"/>
              </a:rPr>
              <a:t>故得</a:t>
            </a:r>
            <a:endParaRPr lang="zh-CN" altLang="en-US" sz="2800" i="1" baseline="-25000" dirty="0">
              <a:latin typeface="Times New Roman" pitchFamily="18" charset="0"/>
              <a:ea typeface="宋体" pitchFamily="2" charset="-122"/>
              <a:sym typeface="Symbol" pitchFamily="18" charset="2"/>
            </a:endParaRPr>
          </a:p>
        </p:txBody>
      </p:sp>
      <p:graphicFrame>
        <p:nvGraphicFramePr>
          <p:cNvPr id="44044" name="Object 12"/>
          <p:cNvGraphicFramePr>
            <a:graphicFrameLocks noChangeAspect="1"/>
          </p:cNvGraphicFramePr>
          <p:nvPr>
            <p:extLst>
              <p:ext uri="{D42A27DB-BD31-4B8C-83A1-F6EECF244321}">
                <p14:modId xmlns:p14="http://schemas.microsoft.com/office/powerpoint/2010/main" val="964583044"/>
              </p:ext>
            </p:extLst>
          </p:nvPr>
        </p:nvGraphicFramePr>
        <p:xfrm>
          <a:off x="4629150" y="4927600"/>
          <a:ext cx="1687513" cy="1765300"/>
        </p:xfrm>
        <a:graphic>
          <a:graphicData uri="http://schemas.openxmlformats.org/presentationml/2006/ole">
            <mc:AlternateContent xmlns:mc="http://schemas.openxmlformats.org/markup-compatibility/2006">
              <mc:Choice xmlns:v="urn:schemas-microsoft-com:vml" Requires="v">
                <p:oleObj spid="_x0000_s14385" name="公式" r:id="rId9" imgW="736560" imgH="774360" progId="Equation.3">
                  <p:embed/>
                </p:oleObj>
              </mc:Choice>
              <mc:Fallback>
                <p:oleObj name="公式" r:id="rId9" imgW="736560" imgH="774360" progId="Equation.3">
                  <p:embed/>
                  <p:pic>
                    <p:nvPicPr>
                      <p:cNvPr id="0" name=""/>
                      <p:cNvPicPr>
                        <a:picLocks noChangeAspect="1" noChangeArrowheads="1"/>
                      </p:cNvPicPr>
                      <p:nvPr/>
                    </p:nvPicPr>
                    <p:blipFill>
                      <a:blip r:embed="rId10"/>
                      <a:srcRect/>
                      <a:stretch>
                        <a:fillRect/>
                      </a:stretch>
                    </p:blipFill>
                    <p:spPr bwMode="auto">
                      <a:xfrm>
                        <a:off x="4629150" y="4927600"/>
                        <a:ext cx="1687513" cy="17653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7793713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nodeType="clickEffect">
                                  <p:stCondLst>
                                    <p:cond delay="0"/>
                                  </p:stCondLst>
                                  <p:childTnLst>
                                    <p:set>
                                      <p:cBhvr>
                                        <p:cTn id="6" dur="1" fill="hold">
                                          <p:stCondLst>
                                            <p:cond delay="0"/>
                                          </p:stCondLst>
                                        </p:cTn>
                                        <p:tgtEl>
                                          <p:spTgt spid="44039"/>
                                        </p:tgtEl>
                                        <p:attrNameLst>
                                          <p:attrName>style.visibility</p:attrName>
                                        </p:attrNameLst>
                                      </p:cBhvr>
                                      <p:to>
                                        <p:strVal val="visible"/>
                                      </p:to>
                                    </p:set>
                                    <p:animEffect transition="in" filter="strips(upRight)">
                                      <p:cBhvr>
                                        <p:cTn id="7" dur="500"/>
                                        <p:tgtEl>
                                          <p:spTgt spid="440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4040"/>
                                        </p:tgtEl>
                                        <p:attrNameLst>
                                          <p:attrName>style.visibility</p:attrName>
                                        </p:attrNameLst>
                                      </p:cBhvr>
                                      <p:to>
                                        <p:strVal val="visible"/>
                                      </p:to>
                                    </p:set>
                                    <p:animEffect transition="in" filter="blinds(horizontal)">
                                      <p:cBhvr>
                                        <p:cTn id="12" dur="500"/>
                                        <p:tgtEl>
                                          <p:spTgt spid="440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nodeType="clickEffect">
                                  <p:stCondLst>
                                    <p:cond delay="0"/>
                                  </p:stCondLst>
                                  <p:childTnLst>
                                    <p:set>
                                      <p:cBhvr>
                                        <p:cTn id="16" dur="1" fill="hold">
                                          <p:stCondLst>
                                            <p:cond delay="0"/>
                                          </p:stCondLst>
                                        </p:cTn>
                                        <p:tgtEl>
                                          <p:spTgt spid="44041"/>
                                        </p:tgtEl>
                                        <p:attrNameLst>
                                          <p:attrName>style.visibility</p:attrName>
                                        </p:attrNameLst>
                                      </p:cBhvr>
                                      <p:to>
                                        <p:strVal val="visible"/>
                                      </p:to>
                                    </p:set>
                                    <p:animEffect transition="in" filter="strips(upRight)">
                                      <p:cBhvr>
                                        <p:cTn id="17" dur="500"/>
                                        <p:tgtEl>
                                          <p:spTgt spid="4404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3" fill="hold" nodeType="clickEffect">
                                  <p:stCondLst>
                                    <p:cond delay="0"/>
                                  </p:stCondLst>
                                  <p:childTnLst>
                                    <p:set>
                                      <p:cBhvr>
                                        <p:cTn id="21" dur="1" fill="hold">
                                          <p:stCondLst>
                                            <p:cond delay="0"/>
                                          </p:stCondLst>
                                        </p:cTn>
                                        <p:tgtEl>
                                          <p:spTgt spid="44042"/>
                                        </p:tgtEl>
                                        <p:attrNameLst>
                                          <p:attrName>style.visibility</p:attrName>
                                        </p:attrNameLst>
                                      </p:cBhvr>
                                      <p:to>
                                        <p:strVal val="visible"/>
                                      </p:to>
                                    </p:set>
                                    <p:animEffect transition="in" filter="strips(upRight)">
                                      <p:cBhvr>
                                        <p:cTn id="22" dur="500"/>
                                        <p:tgtEl>
                                          <p:spTgt spid="4404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4043"/>
                                        </p:tgtEl>
                                        <p:attrNameLst>
                                          <p:attrName>style.visibility</p:attrName>
                                        </p:attrNameLst>
                                      </p:cBhvr>
                                      <p:to>
                                        <p:strVal val="visible"/>
                                      </p:to>
                                    </p:set>
                                    <p:animEffect transition="in" filter="blinds(horizontal)">
                                      <p:cBhvr>
                                        <p:cTn id="27" dur="500"/>
                                        <p:tgtEl>
                                          <p:spTgt spid="4404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3" fill="hold" nodeType="clickEffect">
                                  <p:stCondLst>
                                    <p:cond delay="0"/>
                                  </p:stCondLst>
                                  <p:childTnLst>
                                    <p:set>
                                      <p:cBhvr>
                                        <p:cTn id="31" dur="1" fill="hold">
                                          <p:stCondLst>
                                            <p:cond delay="0"/>
                                          </p:stCondLst>
                                        </p:cTn>
                                        <p:tgtEl>
                                          <p:spTgt spid="44044"/>
                                        </p:tgtEl>
                                        <p:attrNameLst>
                                          <p:attrName>style.visibility</p:attrName>
                                        </p:attrNameLst>
                                      </p:cBhvr>
                                      <p:to>
                                        <p:strVal val="visible"/>
                                      </p:to>
                                    </p:set>
                                    <p:animEffect transition="in" filter="strips(upRight)">
                                      <p:cBhvr>
                                        <p:cTn id="32" dur="500"/>
                                        <p:tgtEl>
                                          <p:spTgt spid="440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40" grpId="0" autoUpdateAnimBg="0"/>
      <p:bldP spid="44043"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1026"/>
          <p:cNvSpPr txBox="1">
            <a:spLocks noChangeArrowheads="1"/>
          </p:cNvSpPr>
          <p:nvPr/>
        </p:nvSpPr>
        <p:spPr bwMode="auto">
          <a:xfrm>
            <a:off x="971550" y="1700213"/>
            <a:ext cx="6248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zh-CN" altLang="en-US" sz="4400" dirty="0">
                <a:solidFill>
                  <a:srgbClr val="FFFFCC"/>
                </a:solidFill>
                <a:ea typeface="华文楷体" pitchFamily="2" charset="-122"/>
              </a:rPr>
              <a:t>本节导读</a:t>
            </a:r>
          </a:p>
        </p:txBody>
      </p:sp>
      <p:sp>
        <p:nvSpPr>
          <p:cNvPr id="62470" name="Text Box 1030"/>
          <p:cNvSpPr txBox="1">
            <a:spLocks noChangeArrowheads="1"/>
          </p:cNvSpPr>
          <p:nvPr/>
        </p:nvSpPr>
        <p:spPr bwMode="auto">
          <a:xfrm>
            <a:off x="1042988" y="2924175"/>
            <a:ext cx="6248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pPr>
            <a:r>
              <a:rPr lang="en-US" altLang="zh-CN" sz="2800" dirty="0">
                <a:solidFill>
                  <a:schemeClr val="bg1"/>
                </a:solidFill>
              </a:rPr>
              <a:t> </a:t>
            </a:r>
            <a:r>
              <a:rPr lang="zh-CN" altLang="en-US" sz="2800" dirty="0"/>
              <a:t>泛函</a:t>
            </a:r>
            <a:r>
              <a:rPr lang="en-US" altLang="zh-CN" sz="2800" dirty="0"/>
              <a:t>   </a:t>
            </a:r>
            <a:r>
              <a:rPr lang="zh-CN" altLang="en-US" sz="2800" dirty="0"/>
              <a:t>变分的概念</a:t>
            </a:r>
          </a:p>
        </p:txBody>
      </p:sp>
      <p:sp>
        <p:nvSpPr>
          <p:cNvPr id="62471" name="Text Box 1031"/>
          <p:cNvSpPr txBox="1">
            <a:spLocks noChangeArrowheads="1"/>
          </p:cNvSpPr>
          <p:nvPr/>
        </p:nvSpPr>
        <p:spPr bwMode="auto">
          <a:xfrm>
            <a:off x="1049338" y="3724275"/>
            <a:ext cx="6248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pPr>
            <a:r>
              <a:rPr lang="en-US" altLang="zh-CN" sz="2800" dirty="0">
                <a:solidFill>
                  <a:schemeClr val="bg1"/>
                </a:solidFill>
              </a:rPr>
              <a:t> </a:t>
            </a:r>
            <a:r>
              <a:rPr lang="zh-CN" altLang="en-US" sz="2800" dirty="0" smtClean="0"/>
              <a:t>欧拉方程</a:t>
            </a:r>
            <a:endParaRPr lang="zh-CN" altLang="en-US" sz="2800" dirty="0"/>
          </a:p>
        </p:txBody>
      </p:sp>
      <p:sp>
        <p:nvSpPr>
          <p:cNvPr id="62472" name="Text Box 1032"/>
          <p:cNvSpPr txBox="1">
            <a:spLocks noChangeArrowheads="1"/>
          </p:cNvSpPr>
          <p:nvPr/>
        </p:nvSpPr>
        <p:spPr bwMode="auto">
          <a:xfrm>
            <a:off x="1052513" y="4486275"/>
            <a:ext cx="6248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pPr>
            <a:r>
              <a:rPr lang="en-US" altLang="zh-CN" sz="2800" dirty="0">
                <a:solidFill>
                  <a:schemeClr val="bg1"/>
                </a:solidFill>
              </a:rPr>
              <a:t> </a:t>
            </a:r>
            <a:r>
              <a:rPr lang="zh-CN" altLang="en-US" sz="2800" dirty="0"/>
              <a:t>哈密顿原理</a:t>
            </a:r>
          </a:p>
        </p:txBody>
      </p:sp>
      <p:sp>
        <p:nvSpPr>
          <p:cNvPr id="3078" name="Rectangle 1034"/>
          <p:cNvSpPr>
            <a:spLocks noChangeArrowheads="1"/>
          </p:cNvSpPr>
          <p:nvPr/>
        </p:nvSpPr>
        <p:spPr bwMode="auto">
          <a:xfrm>
            <a:off x="2124075" y="260350"/>
            <a:ext cx="376256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3600" dirty="0" smtClean="0">
                <a:solidFill>
                  <a:srgbClr val="FF0000"/>
                </a:solidFill>
              </a:rPr>
              <a:t>§6.7  </a:t>
            </a:r>
            <a:r>
              <a:rPr lang="zh-CN" altLang="en-US" sz="3600" dirty="0">
                <a:solidFill>
                  <a:srgbClr val="FF0000"/>
                </a:solidFill>
              </a:rPr>
              <a:t>哈密顿原理</a:t>
            </a:r>
          </a:p>
        </p:txBody>
      </p:sp>
    </p:spTree>
    <p:extLst>
      <p:ext uri="{BB962C8B-B14F-4D97-AF65-F5344CB8AC3E}">
        <p14:creationId xmlns:p14="http://schemas.microsoft.com/office/powerpoint/2010/main" val="3610832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2470"/>
                                        </p:tgtEl>
                                        <p:attrNameLst>
                                          <p:attrName>style.visibility</p:attrName>
                                        </p:attrNameLst>
                                      </p:cBhvr>
                                      <p:to>
                                        <p:strVal val="visible"/>
                                      </p:to>
                                    </p:set>
                                    <p:anim calcmode="lin" valueType="num">
                                      <p:cBhvr additive="base">
                                        <p:cTn id="7" dur="500" fill="hold"/>
                                        <p:tgtEl>
                                          <p:spTgt spid="62470"/>
                                        </p:tgtEl>
                                        <p:attrNameLst>
                                          <p:attrName>ppt_x</p:attrName>
                                        </p:attrNameLst>
                                      </p:cBhvr>
                                      <p:tavLst>
                                        <p:tav tm="0">
                                          <p:val>
                                            <p:strVal val="#ppt_x"/>
                                          </p:val>
                                        </p:tav>
                                        <p:tav tm="100000">
                                          <p:val>
                                            <p:strVal val="#ppt_x"/>
                                          </p:val>
                                        </p:tav>
                                      </p:tavLst>
                                    </p:anim>
                                    <p:anim calcmode="lin" valueType="num">
                                      <p:cBhvr additive="base">
                                        <p:cTn id="8" dur="500" fill="hold"/>
                                        <p:tgtEl>
                                          <p:spTgt spid="6247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2471"/>
                                        </p:tgtEl>
                                        <p:attrNameLst>
                                          <p:attrName>style.visibility</p:attrName>
                                        </p:attrNameLst>
                                      </p:cBhvr>
                                      <p:to>
                                        <p:strVal val="visible"/>
                                      </p:to>
                                    </p:set>
                                    <p:anim calcmode="lin" valueType="num">
                                      <p:cBhvr additive="base">
                                        <p:cTn id="13" dur="500" fill="hold"/>
                                        <p:tgtEl>
                                          <p:spTgt spid="62471"/>
                                        </p:tgtEl>
                                        <p:attrNameLst>
                                          <p:attrName>ppt_x</p:attrName>
                                        </p:attrNameLst>
                                      </p:cBhvr>
                                      <p:tavLst>
                                        <p:tav tm="0">
                                          <p:val>
                                            <p:strVal val="#ppt_x"/>
                                          </p:val>
                                        </p:tav>
                                        <p:tav tm="100000">
                                          <p:val>
                                            <p:strVal val="#ppt_x"/>
                                          </p:val>
                                        </p:tav>
                                      </p:tavLst>
                                    </p:anim>
                                    <p:anim calcmode="lin" valueType="num">
                                      <p:cBhvr additive="base">
                                        <p:cTn id="14" dur="500" fill="hold"/>
                                        <p:tgtEl>
                                          <p:spTgt spid="62471"/>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2472"/>
                                        </p:tgtEl>
                                        <p:attrNameLst>
                                          <p:attrName>style.visibility</p:attrName>
                                        </p:attrNameLst>
                                      </p:cBhvr>
                                      <p:to>
                                        <p:strVal val="visible"/>
                                      </p:to>
                                    </p:set>
                                    <p:anim calcmode="lin" valueType="num">
                                      <p:cBhvr additive="base">
                                        <p:cTn id="19" dur="500" fill="hold"/>
                                        <p:tgtEl>
                                          <p:spTgt spid="62472"/>
                                        </p:tgtEl>
                                        <p:attrNameLst>
                                          <p:attrName>ppt_x</p:attrName>
                                        </p:attrNameLst>
                                      </p:cBhvr>
                                      <p:tavLst>
                                        <p:tav tm="0">
                                          <p:val>
                                            <p:strVal val="#ppt_x"/>
                                          </p:val>
                                        </p:tav>
                                        <p:tav tm="100000">
                                          <p:val>
                                            <p:strVal val="#ppt_x"/>
                                          </p:val>
                                        </p:tav>
                                      </p:tavLst>
                                    </p:anim>
                                    <p:anim calcmode="lin" valueType="num">
                                      <p:cBhvr additive="base">
                                        <p:cTn id="20" dur="500" fill="hold"/>
                                        <p:tgtEl>
                                          <p:spTgt spid="624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0" grpId="0"/>
      <p:bldP spid="62471" grpId="0"/>
      <p:bldP spid="6247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4"/>
          <p:cNvSpPr>
            <a:spLocks noGrp="1" noChangeArrowheads="1"/>
          </p:cNvSpPr>
          <p:nvPr>
            <p:ph type="title"/>
          </p:nvPr>
        </p:nvSpPr>
        <p:spPr>
          <a:xfrm>
            <a:off x="684213" y="260350"/>
            <a:ext cx="7772400" cy="1143000"/>
          </a:xfrm>
        </p:spPr>
        <p:txBody>
          <a:bodyPr/>
          <a:lstStyle/>
          <a:p>
            <a:pPr eaLnBrk="1" hangingPunct="1"/>
            <a:r>
              <a:rPr lang="zh-CN" altLang="en-US" sz="3200" b="1" dirty="0" smtClean="0">
                <a:solidFill>
                  <a:srgbClr val="00B050"/>
                </a:solidFill>
                <a:latin typeface="楷体_GB2312" pitchFamily="49" charset="-122"/>
                <a:ea typeface="楷体_GB2312" pitchFamily="49" charset="-122"/>
              </a:rPr>
              <a:t>小 结</a:t>
            </a:r>
          </a:p>
        </p:txBody>
      </p:sp>
      <p:sp>
        <p:nvSpPr>
          <p:cNvPr id="12293" name="Text Box 5"/>
          <p:cNvSpPr txBox="1">
            <a:spLocks noChangeArrowheads="1"/>
          </p:cNvSpPr>
          <p:nvPr/>
        </p:nvSpPr>
        <p:spPr bwMode="auto">
          <a:xfrm>
            <a:off x="179388" y="1052513"/>
            <a:ext cx="5943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b="1">
                <a:solidFill>
                  <a:srgbClr val="99FF33"/>
                </a:solidFill>
                <a:latin typeface="宋体" charset="-122"/>
                <a:ea typeface="宋体" charset="-122"/>
              </a:defRPr>
            </a:lvl1pPr>
            <a:lvl2pPr marL="742950" indent="-285750" eaLnBrk="0" hangingPunct="0">
              <a:defRPr kumimoji="1" sz="3200" b="1">
                <a:solidFill>
                  <a:srgbClr val="99FF33"/>
                </a:solidFill>
                <a:latin typeface="宋体" charset="-122"/>
                <a:ea typeface="宋体" charset="-122"/>
              </a:defRPr>
            </a:lvl2pPr>
            <a:lvl3pPr marL="1143000" indent="-228600" eaLnBrk="0" hangingPunct="0">
              <a:defRPr kumimoji="1" sz="3200" b="1">
                <a:solidFill>
                  <a:srgbClr val="99FF33"/>
                </a:solidFill>
                <a:latin typeface="宋体" charset="-122"/>
                <a:ea typeface="宋体" charset="-122"/>
              </a:defRPr>
            </a:lvl3pPr>
            <a:lvl4pPr marL="1600200" indent="-228600" eaLnBrk="0" hangingPunct="0">
              <a:defRPr kumimoji="1" sz="3200" b="1">
                <a:solidFill>
                  <a:srgbClr val="99FF33"/>
                </a:solidFill>
                <a:latin typeface="宋体" charset="-122"/>
                <a:ea typeface="宋体" charset="-122"/>
              </a:defRPr>
            </a:lvl4pPr>
            <a:lvl5pPr marL="2057400" indent="-228600" eaLnBrk="0" hangingPunct="0">
              <a:defRPr kumimoji="1" sz="3200" b="1">
                <a:solidFill>
                  <a:srgbClr val="99FF33"/>
                </a:solidFill>
                <a:latin typeface="宋体" charset="-122"/>
                <a:ea typeface="宋体" charset="-122"/>
              </a:defRPr>
            </a:lvl5pPr>
            <a:lvl6pPr marL="2514600" indent="-228600" eaLnBrk="0" fontAlgn="base" hangingPunct="0">
              <a:spcBef>
                <a:spcPct val="0"/>
              </a:spcBef>
              <a:spcAft>
                <a:spcPct val="0"/>
              </a:spcAft>
              <a:defRPr kumimoji="1" sz="3200" b="1">
                <a:solidFill>
                  <a:srgbClr val="99FF33"/>
                </a:solidFill>
                <a:latin typeface="宋体" charset="-122"/>
                <a:ea typeface="宋体" charset="-122"/>
              </a:defRPr>
            </a:lvl6pPr>
            <a:lvl7pPr marL="2971800" indent="-228600" eaLnBrk="0" fontAlgn="base" hangingPunct="0">
              <a:spcBef>
                <a:spcPct val="0"/>
              </a:spcBef>
              <a:spcAft>
                <a:spcPct val="0"/>
              </a:spcAft>
              <a:defRPr kumimoji="1" sz="3200" b="1">
                <a:solidFill>
                  <a:srgbClr val="99FF33"/>
                </a:solidFill>
                <a:latin typeface="宋体" charset="-122"/>
                <a:ea typeface="宋体" charset="-122"/>
              </a:defRPr>
            </a:lvl7pPr>
            <a:lvl8pPr marL="3429000" indent="-228600" eaLnBrk="0" fontAlgn="base" hangingPunct="0">
              <a:spcBef>
                <a:spcPct val="0"/>
              </a:spcBef>
              <a:spcAft>
                <a:spcPct val="0"/>
              </a:spcAft>
              <a:defRPr kumimoji="1" sz="3200" b="1">
                <a:solidFill>
                  <a:srgbClr val="99FF33"/>
                </a:solidFill>
                <a:latin typeface="宋体" charset="-122"/>
                <a:ea typeface="宋体" charset="-122"/>
              </a:defRPr>
            </a:lvl8pPr>
            <a:lvl9pPr marL="3886200" indent="-228600" eaLnBrk="0" fontAlgn="base" hangingPunct="0">
              <a:spcBef>
                <a:spcPct val="0"/>
              </a:spcBef>
              <a:spcAft>
                <a:spcPct val="0"/>
              </a:spcAft>
              <a:defRPr kumimoji="1" sz="3200" b="1">
                <a:solidFill>
                  <a:srgbClr val="99FF33"/>
                </a:solidFill>
                <a:latin typeface="宋体" charset="-122"/>
                <a:ea typeface="宋体" charset="-122"/>
              </a:defRPr>
            </a:lvl9pPr>
          </a:lstStyle>
          <a:p>
            <a:pPr eaLnBrk="1" hangingPunct="1">
              <a:spcBef>
                <a:spcPct val="50000"/>
              </a:spcBef>
            </a:pPr>
            <a:r>
              <a:rPr lang="zh-CN" altLang="en-US" sz="2800" dirty="0">
                <a:solidFill>
                  <a:schemeClr val="hlink"/>
                </a:solidFill>
                <a:latin typeface="Times New Roman" pitchFamily="18" charset="0"/>
              </a:rPr>
              <a:t>变分运算法则</a:t>
            </a:r>
          </a:p>
        </p:txBody>
      </p:sp>
      <p:sp>
        <p:nvSpPr>
          <p:cNvPr id="12294" name="Text Box 10"/>
          <p:cNvSpPr txBox="1">
            <a:spLocks noChangeArrowheads="1"/>
          </p:cNvSpPr>
          <p:nvPr/>
        </p:nvSpPr>
        <p:spPr bwMode="auto">
          <a:xfrm>
            <a:off x="684213" y="1989138"/>
            <a:ext cx="1371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b="1">
                <a:solidFill>
                  <a:srgbClr val="99FF33"/>
                </a:solidFill>
                <a:latin typeface="宋体" charset="-122"/>
                <a:ea typeface="宋体" charset="-122"/>
              </a:defRPr>
            </a:lvl1pPr>
            <a:lvl2pPr marL="742950" indent="-285750" eaLnBrk="0" hangingPunct="0">
              <a:defRPr kumimoji="1" sz="3200" b="1">
                <a:solidFill>
                  <a:srgbClr val="99FF33"/>
                </a:solidFill>
                <a:latin typeface="宋体" charset="-122"/>
                <a:ea typeface="宋体" charset="-122"/>
              </a:defRPr>
            </a:lvl2pPr>
            <a:lvl3pPr marL="1143000" indent="-228600" eaLnBrk="0" hangingPunct="0">
              <a:defRPr kumimoji="1" sz="3200" b="1">
                <a:solidFill>
                  <a:srgbClr val="99FF33"/>
                </a:solidFill>
                <a:latin typeface="宋体" charset="-122"/>
                <a:ea typeface="宋体" charset="-122"/>
              </a:defRPr>
            </a:lvl3pPr>
            <a:lvl4pPr marL="1600200" indent="-228600" eaLnBrk="0" hangingPunct="0">
              <a:defRPr kumimoji="1" sz="3200" b="1">
                <a:solidFill>
                  <a:srgbClr val="99FF33"/>
                </a:solidFill>
                <a:latin typeface="宋体" charset="-122"/>
                <a:ea typeface="宋体" charset="-122"/>
              </a:defRPr>
            </a:lvl4pPr>
            <a:lvl5pPr marL="2057400" indent="-228600" eaLnBrk="0" hangingPunct="0">
              <a:defRPr kumimoji="1" sz="3200" b="1">
                <a:solidFill>
                  <a:srgbClr val="99FF33"/>
                </a:solidFill>
                <a:latin typeface="宋体" charset="-122"/>
                <a:ea typeface="宋体" charset="-122"/>
              </a:defRPr>
            </a:lvl5pPr>
            <a:lvl6pPr marL="2514600" indent="-228600" eaLnBrk="0" fontAlgn="base" hangingPunct="0">
              <a:spcBef>
                <a:spcPct val="0"/>
              </a:spcBef>
              <a:spcAft>
                <a:spcPct val="0"/>
              </a:spcAft>
              <a:defRPr kumimoji="1" sz="3200" b="1">
                <a:solidFill>
                  <a:srgbClr val="99FF33"/>
                </a:solidFill>
                <a:latin typeface="宋体" charset="-122"/>
                <a:ea typeface="宋体" charset="-122"/>
              </a:defRPr>
            </a:lvl6pPr>
            <a:lvl7pPr marL="2971800" indent="-228600" eaLnBrk="0" fontAlgn="base" hangingPunct="0">
              <a:spcBef>
                <a:spcPct val="0"/>
              </a:spcBef>
              <a:spcAft>
                <a:spcPct val="0"/>
              </a:spcAft>
              <a:defRPr kumimoji="1" sz="3200" b="1">
                <a:solidFill>
                  <a:srgbClr val="99FF33"/>
                </a:solidFill>
                <a:latin typeface="宋体" charset="-122"/>
                <a:ea typeface="宋体" charset="-122"/>
              </a:defRPr>
            </a:lvl7pPr>
            <a:lvl8pPr marL="3429000" indent="-228600" eaLnBrk="0" fontAlgn="base" hangingPunct="0">
              <a:spcBef>
                <a:spcPct val="0"/>
              </a:spcBef>
              <a:spcAft>
                <a:spcPct val="0"/>
              </a:spcAft>
              <a:defRPr kumimoji="1" sz="3200" b="1">
                <a:solidFill>
                  <a:srgbClr val="99FF33"/>
                </a:solidFill>
                <a:latin typeface="宋体" charset="-122"/>
                <a:ea typeface="宋体" charset="-122"/>
              </a:defRPr>
            </a:lvl8pPr>
            <a:lvl9pPr marL="3886200" indent="-228600" eaLnBrk="0" fontAlgn="base" hangingPunct="0">
              <a:spcBef>
                <a:spcPct val="0"/>
              </a:spcBef>
              <a:spcAft>
                <a:spcPct val="0"/>
              </a:spcAft>
              <a:defRPr kumimoji="1" sz="3200" b="1">
                <a:solidFill>
                  <a:srgbClr val="99FF33"/>
                </a:solidFill>
                <a:latin typeface="宋体" charset="-122"/>
                <a:ea typeface="宋体" charset="-122"/>
              </a:defRPr>
            </a:lvl9pPr>
          </a:lstStyle>
          <a:p>
            <a:pPr eaLnBrk="1" hangingPunct="1">
              <a:spcBef>
                <a:spcPct val="50000"/>
              </a:spcBef>
            </a:pPr>
            <a:r>
              <a:rPr lang="en-US" altLang="zh-CN" sz="2800" dirty="0">
                <a:solidFill>
                  <a:schemeClr val="bg1"/>
                </a:solidFill>
                <a:latin typeface="Times New Roman" pitchFamily="18" charset="0"/>
              </a:rPr>
              <a:t> </a:t>
            </a:r>
            <a:r>
              <a:rPr lang="zh-CN" altLang="en-US" sz="2800" b="0" dirty="0">
                <a:solidFill>
                  <a:srgbClr val="00B050"/>
                </a:solidFill>
                <a:latin typeface="Times New Roman" pitchFamily="18" charset="0"/>
              </a:rPr>
              <a:t>注意</a:t>
            </a:r>
            <a:r>
              <a:rPr lang="en-US" altLang="zh-CN" sz="2800" b="0" dirty="0">
                <a:solidFill>
                  <a:srgbClr val="00B050"/>
                </a:solidFill>
                <a:latin typeface="Times New Roman" pitchFamily="18" charset="0"/>
              </a:rPr>
              <a:t>:</a:t>
            </a:r>
          </a:p>
        </p:txBody>
      </p:sp>
      <p:graphicFrame>
        <p:nvGraphicFramePr>
          <p:cNvPr id="12290" name="Object 11"/>
          <p:cNvGraphicFramePr>
            <a:graphicFrameLocks noChangeAspect="1"/>
          </p:cNvGraphicFramePr>
          <p:nvPr>
            <p:extLst>
              <p:ext uri="{D42A27DB-BD31-4B8C-83A1-F6EECF244321}">
                <p14:modId xmlns:p14="http://schemas.microsoft.com/office/powerpoint/2010/main" val="3913396012"/>
              </p:ext>
            </p:extLst>
          </p:nvPr>
        </p:nvGraphicFramePr>
        <p:xfrm>
          <a:off x="1855788" y="1857375"/>
          <a:ext cx="6161087" cy="857250"/>
        </p:xfrm>
        <a:graphic>
          <a:graphicData uri="http://schemas.openxmlformats.org/presentationml/2006/ole">
            <mc:AlternateContent xmlns:mc="http://schemas.openxmlformats.org/markup-compatibility/2006">
              <mc:Choice xmlns:v="urn:schemas-microsoft-com:vml" Requires="v">
                <p:oleObj spid="_x0000_s15384" name="公式" r:id="rId3" imgW="2997000" imgH="419040" progId="Equation.3">
                  <p:embed/>
                </p:oleObj>
              </mc:Choice>
              <mc:Fallback>
                <p:oleObj name="公式" r:id="rId3" imgW="2997000" imgH="419040" progId="Equation.3">
                  <p:embed/>
                  <p:pic>
                    <p:nvPicPr>
                      <p:cNvPr id="0" name=""/>
                      <p:cNvPicPr>
                        <a:picLocks noChangeAspect="1" noChangeArrowheads="1"/>
                      </p:cNvPicPr>
                      <p:nvPr/>
                    </p:nvPicPr>
                    <p:blipFill>
                      <a:blip r:embed="rId4"/>
                      <a:srcRect/>
                      <a:stretch>
                        <a:fillRect/>
                      </a:stretch>
                    </p:blipFill>
                    <p:spPr bwMode="auto">
                      <a:xfrm>
                        <a:off x="1855788" y="1857375"/>
                        <a:ext cx="6161087" cy="85725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
        <p:nvSpPr>
          <p:cNvPr id="12295" name="Text Box 12"/>
          <p:cNvSpPr txBox="1">
            <a:spLocks noChangeArrowheads="1"/>
          </p:cNvSpPr>
          <p:nvPr/>
        </p:nvSpPr>
        <p:spPr bwMode="auto">
          <a:xfrm>
            <a:off x="430213" y="2924175"/>
            <a:ext cx="87137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b="1">
                <a:solidFill>
                  <a:srgbClr val="99FF33"/>
                </a:solidFill>
                <a:latin typeface="宋体" charset="-122"/>
                <a:ea typeface="宋体" charset="-122"/>
              </a:defRPr>
            </a:lvl1pPr>
            <a:lvl2pPr marL="742950" indent="-285750" eaLnBrk="0" hangingPunct="0">
              <a:defRPr kumimoji="1" sz="3200" b="1">
                <a:solidFill>
                  <a:srgbClr val="99FF33"/>
                </a:solidFill>
                <a:latin typeface="宋体" charset="-122"/>
                <a:ea typeface="宋体" charset="-122"/>
              </a:defRPr>
            </a:lvl2pPr>
            <a:lvl3pPr marL="1143000" indent="-228600" eaLnBrk="0" hangingPunct="0">
              <a:defRPr kumimoji="1" sz="3200" b="1">
                <a:solidFill>
                  <a:srgbClr val="99FF33"/>
                </a:solidFill>
                <a:latin typeface="宋体" charset="-122"/>
                <a:ea typeface="宋体" charset="-122"/>
              </a:defRPr>
            </a:lvl3pPr>
            <a:lvl4pPr marL="1600200" indent="-228600" eaLnBrk="0" hangingPunct="0">
              <a:defRPr kumimoji="1" sz="3200" b="1">
                <a:solidFill>
                  <a:srgbClr val="99FF33"/>
                </a:solidFill>
                <a:latin typeface="宋体" charset="-122"/>
                <a:ea typeface="宋体" charset="-122"/>
              </a:defRPr>
            </a:lvl4pPr>
            <a:lvl5pPr marL="2057400" indent="-228600" eaLnBrk="0" hangingPunct="0">
              <a:defRPr kumimoji="1" sz="3200" b="1">
                <a:solidFill>
                  <a:srgbClr val="99FF33"/>
                </a:solidFill>
                <a:latin typeface="宋体" charset="-122"/>
                <a:ea typeface="宋体" charset="-122"/>
              </a:defRPr>
            </a:lvl5pPr>
            <a:lvl6pPr marL="2514600" indent="-228600" eaLnBrk="0" fontAlgn="base" hangingPunct="0">
              <a:spcBef>
                <a:spcPct val="0"/>
              </a:spcBef>
              <a:spcAft>
                <a:spcPct val="0"/>
              </a:spcAft>
              <a:defRPr kumimoji="1" sz="3200" b="1">
                <a:solidFill>
                  <a:srgbClr val="99FF33"/>
                </a:solidFill>
                <a:latin typeface="宋体" charset="-122"/>
                <a:ea typeface="宋体" charset="-122"/>
              </a:defRPr>
            </a:lvl6pPr>
            <a:lvl7pPr marL="2971800" indent="-228600" eaLnBrk="0" fontAlgn="base" hangingPunct="0">
              <a:spcBef>
                <a:spcPct val="0"/>
              </a:spcBef>
              <a:spcAft>
                <a:spcPct val="0"/>
              </a:spcAft>
              <a:defRPr kumimoji="1" sz="3200" b="1">
                <a:solidFill>
                  <a:srgbClr val="99FF33"/>
                </a:solidFill>
                <a:latin typeface="宋体" charset="-122"/>
                <a:ea typeface="宋体" charset="-122"/>
              </a:defRPr>
            </a:lvl7pPr>
            <a:lvl8pPr marL="3429000" indent="-228600" eaLnBrk="0" fontAlgn="base" hangingPunct="0">
              <a:spcBef>
                <a:spcPct val="0"/>
              </a:spcBef>
              <a:spcAft>
                <a:spcPct val="0"/>
              </a:spcAft>
              <a:defRPr kumimoji="1" sz="3200" b="1">
                <a:solidFill>
                  <a:srgbClr val="99FF33"/>
                </a:solidFill>
                <a:latin typeface="宋体" charset="-122"/>
                <a:ea typeface="宋体" charset="-122"/>
              </a:defRPr>
            </a:lvl8pPr>
            <a:lvl9pPr marL="3886200" indent="-228600" eaLnBrk="0" fontAlgn="base" hangingPunct="0">
              <a:spcBef>
                <a:spcPct val="0"/>
              </a:spcBef>
              <a:spcAft>
                <a:spcPct val="0"/>
              </a:spcAft>
              <a:defRPr kumimoji="1" sz="3200" b="1">
                <a:solidFill>
                  <a:srgbClr val="99FF33"/>
                </a:solidFill>
                <a:latin typeface="宋体" charset="-122"/>
                <a:ea typeface="宋体" charset="-122"/>
              </a:defRPr>
            </a:lvl9pPr>
          </a:lstStyle>
          <a:p>
            <a:pPr eaLnBrk="1" hangingPunct="1">
              <a:spcBef>
                <a:spcPct val="50000"/>
              </a:spcBef>
            </a:pPr>
            <a:r>
              <a:rPr lang="en-US" altLang="zh-CN" sz="2800" dirty="0">
                <a:solidFill>
                  <a:srgbClr val="FFFF00"/>
                </a:solidFill>
                <a:latin typeface="Times New Roman" pitchFamily="18" charset="0"/>
              </a:rPr>
              <a:t> </a:t>
            </a:r>
            <a:r>
              <a:rPr lang="en-US" altLang="zh-CN" sz="2800" b="0" dirty="0">
                <a:solidFill>
                  <a:schemeClr val="tx1"/>
                </a:solidFill>
                <a:latin typeface="Times New Roman" pitchFamily="18" charset="0"/>
                <a:sym typeface="Symbol" pitchFamily="18" charset="2"/>
              </a:rPr>
              <a:t></a:t>
            </a:r>
            <a:r>
              <a:rPr lang="en-US" altLang="zh-CN" sz="2800" b="0" i="1" dirty="0">
                <a:solidFill>
                  <a:schemeClr val="tx1"/>
                </a:solidFill>
                <a:latin typeface="Times New Roman" pitchFamily="18" charset="0"/>
                <a:sym typeface="Symbol" pitchFamily="18" charset="2"/>
              </a:rPr>
              <a:t>t</a:t>
            </a:r>
            <a:r>
              <a:rPr lang="en-US" altLang="zh-CN" sz="2800" b="0" dirty="0">
                <a:solidFill>
                  <a:schemeClr val="tx1"/>
                </a:solidFill>
                <a:latin typeface="Times New Roman" pitchFamily="18" charset="0"/>
                <a:sym typeface="Symbol" pitchFamily="18" charset="2"/>
              </a:rPr>
              <a:t>=0, </a:t>
            </a:r>
            <a:r>
              <a:rPr lang="zh-CN" altLang="en-US" sz="2800" b="0" dirty="0">
                <a:solidFill>
                  <a:schemeClr val="tx1"/>
                </a:solidFill>
                <a:latin typeface="Times New Roman" pitchFamily="18" charset="0"/>
                <a:sym typeface="Symbol" pitchFamily="18" charset="2"/>
              </a:rPr>
              <a:t>变分和求导可互换</a:t>
            </a:r>
            <a:r>
              <a:rPr lang="en-US" altLang="zh-CN" sz="2800" b="0" dirty="0">
                <a:solidFill>
                  <a:schemeClr val="tx1"/>
                </a:solidFill>
                <a:latin typeface="Times New Roman" pitchFamily="18" charset="0"/>
                <a:sym typeface="Symbol" pitchFamily="18" charset="2"/>
              </a:rPr>
              <a:t>(</a:t>
            </a:r>
            <a:r>
              <a:rPr lang="zh-CN" altLang="en-US" sz="2800" b="0" dirty="0">
                <a:solidFill>
                  <a:schemeClr val="tx1"/>
                </a:solidFill>
                <a:latin typeface="Times New Roman" pitchFamily="18" charset="0"/>
                <a:sym typeface="Symbol" pitchFamily="18" charset="2"/>
              </a:rPr>
              <a:t>等时变分</a:t>
            </a:r>
            <a:r>
              <a:rPr lang="en-US" altLang="zh-CN" sz="2800" b="0" dirty="0">
                <a:solidFill>
                  <a:schemeClr val="tx1"/>
                </a:solidFill>
                <a:latin typeface="Times New Roman" pitchFamily="18" charset="0"/>
                <a:sym typeface="Symbol" pitchFamily="18" charset="2"/>
              </a:rPr>
              <a:t>), </a:t>
            </a:r>
            <a:r>
              <a:rPr lang="zh-CN" altLang="en-US" sz="2800" b="0" dirty="0">
                <a:solidFill>
                  <a:schemeClr val="tx1"/>
                </a:solidFill>
                <a:latin typeface="Times New Roman" pitchFamily="18" charset="0"/>
                <a:sym typeface="Symbol" pitchFamily="18" charset="2"/>
              </a:rPr>
              <a:t>不然不行</a:t>
            </a:r>
            <a:r>
              <a:rPr lang="en-US" altLang="zh-CN" sz="2800" b="0" dirty="0">
                <a:solidFill>
                  <a:schemeClr val="tx1"/>
                </a:solidFill>
                <a:latin typeface="Times New Roman" pitchFamily="18" charset="0"/>
                <a:sym typeface="Symbol" pitchFamily="18" charset="2"/>
              </a:rPr>
              <a:t>(</a:t>
            </a:r>
            <a:r>
              <a:rPr lang="zh-CN" altLang="en-US" sz="2800" b="0" dirty="0">
                <a:solidFill>
                  <a:schemeClr val="tx1"/>
                </a:solidFill>
                <a:latin typeface="Times New Roman" pitchFamily="18" charset="0"/>
                <a:sym typeface="Symbol" pitchFamily="18" charset="2"/>
              </a:rPr>
              <a:t>全变分</a:t>
            </a:r>
            <a:r>
              <a:rPr lang="en-US" altLang="zh-CN" sz="2800" b="0" dirty="0">
                <a:solidFill>
                  <a:schemeClr val="tx1"/>
                </a:solidFill>
                <a:latin typeface="Times New Roman" pitchFamily="18" charset="0"/>
                <a:sym typeface="Symbol" pitchFamily="18" charset="2"/>
              </a:rPr>
              <a:t>).</a:t>
            </a:r>
            <a:endParaRPr lang="en-US" altLang="zh-CN" sz="2800" b="0" dirty="0">
              <a:solidFill>
                <a:schemeClr val="tx1"/>
              </a:solidFill>
              <a:latin typeface="Times New Roman" pitchFamily="18" charset="0"/>
            </a:endParaRPr>
          </a:p>
        </p:txBody>
      </p:sp>
      <p:sp>
        <p:nvSpPr>
          <p:cNvPr id="12296" name="Text Box 13"/>
          <p:cNvSpPr txBox="1">
            <a:spLocks noChangeArrowheads="1"/>
          </p:cNvSpPr>
          <p:nvPr/>
        </p:nvSpPr>
        <p:spPr bwMode="auto">
          <a:xfrm>
            <a:off x="177800" y="3644900"/>
            <a:ext cx="8534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b="1">
                <a:solidFill>
                  <a:srgbClr val="99FF33"/>
                </a:solidFill>
                <a:latin typeface="宋体" charset="-122"/>
                <a:ea typeface="宋体" charset="-122"/>
              </a:defRPr>
            </a:lvl1pPr>
            <a:lvl2pPr marL="742950" indent="-285750" eaLnBrk="0" hangingPunct="0">
              <a:defRPr kumimoji="1" sz="3200" b="1">
                <a:solidFill>
                  <a:srgbClr val="99FF33"/>
                </a:solidFill>
                <a:latin typeface="宋体" charset="-122"/>
                <a:ea typeface="宋体" charset="-122"/>
              </a:defRPr>
            </a:lvl2pPr>
            <a:lvl3pPr marL="1143000" indent="-228600" eaLnBrk="0" hangingPunct="0">
              <a:defRPr kumimoji="1" sz="3200" b="1">
                <a:solidFill>
                  <a:srgbClr val="99FF33"/>
                </a:solidFill>
                <a:latin typeface="宋体" charset="-122"/>
                <a:ea typeface="宋体" charset="-122"/>
              </a:defRPr>
            </a:lvl3pPr>
            <a:lvl4pPr marL="1600200" indent="-228600" eaLnBrk="0" hangingPunct="0">
              <a:defRPr kumimoji="1" sz="3200" b="1">
                <a:solidFill>
                  <a:srgbClr val="99FF33"/>
                </a:solidFill>
                <a:latin typeface="宋体" charset="-122"/>
                <a:ea typeface="宋体" charset="-122"/>
              </a:defRPr>
            </a:lvl4pPr>
            <a:lvl5pPr marL="2057400" indent="-228600" eaLnBrk="0" hangingPunct="0">
              <a:defRPr kumimoji="1" sz="3200" b="1">
                <a:solidFill>
                  <a:srgbClr val="99FF33"/>
                </a:solidFill>
                <a:latin typeface="宋体" charset="-122"/>
                <a:ea typeface="宋体" charset="-122"/>
              </a:defRPr>
            </a:lvl5pPr>
            <a:lvl6pPr marL="2514600" indent="-228600" eaLnBrk="0" fontAlgn="base" hangingPunct="0">
              <a:spcBef>
                <a:spcPct val="0"/>
              </a:spcBef>
              <a:spcAft>
                <a:spcPct val="0"/>
              </a:spcAft>
              <a:defRPr kumimoji="1" sz="3200" b="1">
                <a:solidFill>
                  <a:srgbClr val="99FF33"/>
                </a:solidFill>
                <a:latin typeface="宋体" charset="-122"/>
                <a:ea typeface="宋体" charset="-122"/>
              </a:defRPr>
            </a:lvl6pPr>
            <a:lvl7pPr marL="2971800" indent="-228600" eaLnBrk="0" fontAlgn="base" hangingPunct="0">
              <a:spcBef>
                <a:spcPct val="0"/>
              </a:spcBef>
              <a:spcAft>
                <a:spcPct val="0"/>
              </a:spcAft>
              <a:defRPr kumimoji="1" sz="3200" b="1">
                <a:solidFill>
                  <a:srgbClr val="99FF33"/>
                </a:solidFill>
                <a:latin typeface="宋体" charset="-122"/>
                <a:ea typeface="宋体" charset="-122"/>
              </a:defRPr>
            </a:lvl7pPr>
            <a:lvl8pPr marL="3429000" indent="-228600" eaLnBrk="0" fontAlgn="base" hangingPunct="0">
              <a:spcBef>
                <a:spcPct val="0"/>
              </a:spcBef>
              <a:spcAft>
                <a:spcPct val="0"/>
              </a:spcAft>
              <a:defRPr kumimoji="1" sz="3200" b="1">
                <a:solidFill>
                  <a:srgbClr val="99FF33"/>
                </a:solidFill>
                <a:latin typeface="宋体" charset="-122"/>
                <a:ea typeface="宋体" charset="-122"/>
              </a:defRPr>
            </a:lvl8pPr>
            <a:lvl9pPr marL="3886200" indent="-228600" eaLnBrk="0" fontAlgn="base" hangingPunct="0">
              <a:spcBef>
                <a:spcPct val="0"/>
              </a:spcBef>
              <a:spcAft>
                <a:spcPct val="0"/>
              </a:spcAft>
              <a:defRPr kumimoji="1" sz="3200" b="1">
                <a:solidFill>
                  <a:srgbClr val="99FF33"/>
                </a:solidFill>
                <a:latin typeface="宋体" charset="-122"/>
                <a:ea typeface="宋体" charset="-122"/>
              </a:defRPr>
            </a:lvl9pPr>
          </a:lstStyle>
          <a:p>
            <a:pPr eaLnBrk="1" hangingPunct="1">
              <a:spcBef>
                <a:spcPct val="50000"/>
              </a:spcBef>
            </a:pPr>
            <a:r>
              <a:rPr lang="zh-CN" altLang="en-US" dirty="0">
                <a:solidFill>
                  <a:schemeClr val="hlink"/>
                </a:solidFill>
              </a:rPr>
              <a:t>哈密顿原理</a:t>
            </a:r>
            <a:r>
              <a:rPr lang="en-US" altLang="zh-CN" dirty="0">
                <a:solidFill>
                  <a:schemeClr val="hlink"/>
                </a:solidFill>
              </a:rPr>
              <a:t>:</a:t>
            </a:r>
            <a:r>
              <a:rPr lang="zh-CN" altLang="en-US" sz="2800" b="0" dirty="0">
                <a:solidFill>
                  <a:schemeClr val="tx1"/>
                </a:solidFill>
                <a:latin typeface="Times New Roman" pitchFamily="18" charset="0"/>
              </a:rPr>
              <a:t>力学系统从时刻</a:t>
            </a:r>
            <a:r>
              <a:rPr lang="en-US" altLang="zh-CN" sz="2800" b="0" i="1" dirty="0">
                <a:solidFill>
                  <a:schemeClr val="tx1"/>
                </a:solidFill>
                <a:latin typeface="Times New Roman" pitchFamily="18" charset="0"/>
              </a:rPr>
              <a:t>t</a:t>
            </a:r>
            <a:r>
              <a:rPr lang="en-US" altLang="zh-CN" sz="2800" b="0" baseline="-25000" dirty="0">
                <a:solidFill>
                  <a:schemeClr val="tx1"/>
                </a:solidFill>
                <a:latin typeface="Times New Roman" pitchFamily="18" charset="0"/>
              </a:rPr>
              <a:t>1</a:t>
            </a:r>
            <a:r>
              <a:rPr lang="zh-CN" altLang="en-US" sz="2800" b="0" dirty="0">
                <a:solidFill>
                  <a:schemeClr val="tx1"/>
                </a:solidFill>
                <a:latin typeface="Times New Roman" pitchFamily="18" charset="0"/>
              </a:rPr>
              <a:t>到时刻</a:t>
            </a:r>
            <a:r>
              <a:rPr lang="en-US" altLang="zh-CN" sz="2800" b="0" i="1" dirty="0">
                <a:solidFill>
                  <a:schemeClr val="tx1"/>
                </a:solidFill>
                <a:latin typeface="Times New Roman" pitchFamily="18" charset="0"/>
              </a:rPr>
              <a:t>t</a:t>
            </a:r>
            <a:r>
              <a:rPr lang="en-US" altLang="zh-CN" sz="2800" b="0" baseline="-25000" dirty="0">
                <a:solidFill>
                  <a:schemeClr val="tx1"/>
                </a:solidFill>
                <a:latin typeface="Times New Roman" pitchFamily="18" charset="0"/>
              </a:rPr>
              <a:t>2</a:t>
            </a:r>
            <a:r>
              <a:rPr lang="zh-CN" altLang="en-US" sz="2800" b="0" dirty="0">
                <a:solidFill>
                  <a:schemeClr val="tx1"/>
                </a:solidFill>
                <a:latin typeface="Times New Roman" pitchFamily="18" charset="0"/>
              </a:rPr>
              <a:t>的一切可能的运动之中</a:t>
            </a:r>
            <a:r>
              <a:rPr lang="en-US" altLang="zh-CN" sz="2800" b="0" dirty="0">
                <a:solidFill>
                  <a:schemeClr val="tx1"/>
                </a:solidFill>
                <a:latin typeface="Times New Roman" pitchFamily="18" charset="0"/>
              </a:rPr>
              <a:t>, </a:t>
            </a:r>
            <a:r>
              <a:rPr lang="zh-CN" altLang="en-US" sz="2800" b="0" dirty="0">
                <a:solidFill>
                  <a:schemeClr val="tx1"/>
                </a:solidFill>
                <a:latin typeface="Times New Roman" pitchFamily="18" charset="0"/>
              </a:rPr>
              <a:t>使</a:t>
            </a:r>
            <a:r>
              <a:rPr lang="zh-CN" altLang="en-US" sz="2800" dirty="0">
                <a:solidFill>
                  <a:schemeClr val="hlink"/>
                </a:solidFill>
                <a:latin typeface="Times New Roman" pitchFamily="18" charset="0"/>
              </a:rPr>
              <a:t>哈密顿作用量</a:t>
            </a:r>
          </a:p>
        </p:txBody>
      </p:sp>
      <p:graphicFrame>
        <p:nvGraphicFramePr>
          <p:cNvPr id="12291" name="Object 14"/>
          <p:cNvGraphicFramePr>
            <a:graphicFrameLocks noChangeAspect="1"/>
          </p:cNvGraphicFramePr>
          <p:nvPr>
            <p:extLst>
              <p:ext uri="{D42A27DB-BD31-4B8C-83A1-F6EECF244321}">
                <p14:modId xmlns:p14="http://schemas.microsoft.com/office/powerpoint/2010/main" val="2201627956"/>
              </p:ext>
            </p:extLst>
          </p:nvPr>
        </p:nvGraphicFramePr>
        <p:xfrm>
          <a:off x="1374775" y="4745038"/>
          <a:ext cx="5324475" cy="1025525"/>
        </p:xfrm>
        <a:graphic>
          <a:graphicData uri="http://schemas.openxmlformats.org/presentationml/2006/ole">
            <mc:AlternateContent xmlns:mc="http://schemas.openxmlformats.org/markup-compatibility/2006">
              <mc:Choice xmlns:v="urn:schemas-microsoft-com:vml" Requires="v">
                <p:oleObj spid="_x0000_s15385" name="公式" r:id="rId5" imgW="2298600" imgH="444240" progId="Equation.3">
                  <p:embed/>
                </p:oleObj>
              </mc:Choice>
              <mc:Fallback>
                <p:oleObj name="公式" r:id="rId5" imgW="2298600" imgH="444240" progId="Equation.3">
                  <p:embed/>
                  <p:pic>
                    <p:nvPicPr>
                      <p:cNvPr id="0" name=""/>
                      <p:cNvPicPr>
                        <a:picLocks noChangeAspect="1" noChangeArrowheads="1"/>
                      </p:cNvPicPr>
                      <p:nvPr/>
                    </p:nvPicPr>
                    <p:blipFill>
                      <a:blip r:embed="rId6"/>
                      <a:srcRect/>
                      <a:stretch>
                        <a:fillRect/>
                      </a:stretch>
                    </p:blipFill>
                    <p:spPr bwMode="auto">
                      <a:xfrm>
                        <a:off x="1374775" y="4745038"/>
                        <a:ext cx="5324475" cy="102552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
        <p:nvSpPr>
          <p:cNvPr id="12297" name="Text Box 15"/>
          <p:cNvSpPr txBox="1">
            <a:spLocks noChangeArrowheads="1"/>
          </p:cNvSpPr>
          <p:nvPr/>
        </p:nvSpPr>
        <p:spPr bwMode="auto">
          <a:xfrm>
            <a:off x="0" y="5837238"/>
            <a:ext cx="8839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b="1">
                <a:solidFill>
                  <a:srgbClr val="99FF33"/>
                </a:solidFill>
                <a:latin typeface="宋体" charset="-122"/>
                <a:ea typeface="宋体" charset="-122"/>
              </a:defRPr>
            </a:lvl1pPr>
            <a:lvl2pPr marL="742950" indent="-285750" eaLnBrk="0" hangingPunct="0">
              <a:defRPr kumimoji="1" sz="3200" b="1">
                <a:solidFill>
                  <a:srgbClr val="99FF33"/>
                </a:solidFill>
                <a:latin typeface="宋体" charset="-122"/>
                <a:ea typeface="宋体" charset="-122"/>
              </a:defRPr>
            </a:lvl2pPr>
            <a:lvl3pPr marL="1143000" indent="-228600" eaLnBrk="0" hangingPunct="0">
              <a:defRPr kumimoji="1" sz="3200" b="1">
                <a:solidFill>
                  <a:srgbClr val="99FF33"/>
                </a:solidFill>
                <a:latin typeface="宋体" charset="-122"/>
                <a:ea typeface="宋体" charset="-122"/>
              </a:defRPr>
            </a:lvl3pPr>
            <a:lvl4pPr marL="1600200" indent="-228600" eaLnBrk="0" hangingPunct="0">
              <a:defRPr kumimoji="1" sz="3200" b="1">
                <a:solidFill>
                  <a:srgbClr val="99FF33"/>
                </a:solidFill>
                <a:latin typeface="宋体" charset="-122"/>
                <a:ea typeface="宋体" charset="-122"/>
              </a:defRPr>
            </a:lvl4pPr>
            <a:lvl5pPr marL="2057400" indent="-228600" eaLnBrk="0" hangingPunct="0">
              <a:defRPr kumimoji="1" sz="3200" b="1">
                <a:solidFill>
                  <a:srgbClr val="99FF33"/>
                </a:solidFill>
                <a:latin typeface="宋体" charset="-122"/>
                <a:ea typeface="宋体" charset="-122"/>
              </a:defRPr>
            </a:lvl5pPr>
            <a:lvl6pPr marL="2514600" indent="-228600" eaLnBrk="0" fontAlgn="base" hangingPunct="0">
              <a:spcBef>
                <a:spcPct val="0"/>
              </a:spcBef>
              <a:spcAft>
                <a:spcPct val="0"/>
              </a:spcAft>
              <a:defRPr kumimoji="1" sz="3200" b="1">
                <a:solidFill>
                  <a:srgbClr val="99FF33"/>
                </a:solidFill>
                <a:latin typeface="宋体" charset="-122"/>
                <a:ea typeface="宋体" charset="-122"/>
              </a:defRPr>
            </a:lvl6pPr>
            <a:lvl7pPr marL="2971800" indent="-228600" eaLnBrk="0" fontAlgn="base" hangingPunct="0">
              <a:spcBef>
                <a:spcPct val="0"/>
              </a:spcBef>
              <a:spcAft>
                <a:spcPct val="0"/>
              </a:spcAft>
              <a:defRPr kumimoji="1" sz="3200" b="1">
                <a:solidFill>
                  <a:srgbClr val="99FF33"/>
                </a:solidFill>
                <a:latin typeface="宋体" charset="-122"/>
                <a:ea typeface="宋体" charset="-122"/>
              </a:defRPr>
            </a:lvl7pPr>
            <a:lvl8pPr marL="3429000" indent="-228600" eaLnBrk="0" fontAlgn="base" hangingPunct="0">
              <a:spcBef>
                <a:spcPct val="0"/>
              </a:spcBef>
              <a:spcAft>
                <a:spcPct val="0"/>
              </a:spcAft>
              <a:defRPr kumimoji="1" sz="3200" b="1">
                <a:solidFill>
                  <a:srgbClr val="99FF33"/>
                </a:solidFill>
                <a:latin typeface="宋体" charset="-122"/>
                <a:ea typeface="宋体" charset="-122"/>
              </a:defRPr>
            </a:lvl8pPr>
            <a:lvl9pPr marL="3886200" indent="-228600" eaLnBrk="0" fontAlgn="base" hangingPunct="0">
              <a:spcBef>
                <a:spcPct val="0"/>
              </a:spcBef>
              <a:spcAft>
                <a:spcPct val="0"/>
              </a:spcAft>
              <a:defRPr kumimoji="1" sz="3200" b="1">
                <a:solidFill>
                  <a:srgbClr val="99FF33"/>
                </a:solidFill>
                <a:latin typeface="宋体" charset="-122"/>
                <a:ea typeface="宋体" charset="-122"/>
              </a:defRPr>
            </a:lvl9pPr>
          </a:lstStyle>
          <a:p>
            <a:pPr eaLnBrk="1" hangingPunct="1">
              <a:spcBef>
                <a:spcPct val="50000"/>
              </a:spcBef>
            </a:pPr>
            <a:r>
              <a:rPr lang="zh-CN" altLang="en-US" sz="2800" b="0" dirty="0">
                <a:solidFill>
                  <a:schemeClr val="tx1"/>
                </a:solidFill>
                <a:latin typeface="Times New Roman" pitchFamily="18" charset="0"/>
              </a:rPr>
              <a:t>取极值的运动才是实际发生的运动</a:t>
            </a:r>
            <a:r>
              <a:rPr lang="en-US" altLang="zh-CN" sz="2800" b="0" dirty="0">
                <a:solidFill>
                  <a:schemeClr val="tx1"/>
                </a:solidFill>
                <a:latin typeface="Times New Roman" pitchFamily="18" charset="0"/>
              </a:rPr>
              <a:t>. </a:t>
            </a:r>
          </a:p>
        </p:txBody>
      </p:sp>
    </p:spTree>
    <p:extLst>
      <p:ext uri="{BB962C8B-B14F-4D97-AF65-F5344CB8AC3E}">
        <p14:creationId xmlns:p14="http://schemas.microsoft.com/office/powerpoint/2010/main" val="18216257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9"/>
          <p:cNvSpPr txBox="1">
            <a:spLocks noRot="1" noChangeAspect="1" noMove="1" noResize="1" noEditPoints="1" noAdjustHandles="1" noChangeArrowheads="1" noChangeShapeType="1" noTextEdit="1"/>
          </p:cNvSpPr>
          <p:nvPr/>
        </p:nvSpPr>
        <p:spPr bwMode="auto">
          <a:xfrm>
            <a:off x="323850" y="260648"/>
            <a:ext cx="8352606" cy="2785378"/>
          </a:xfrm>
          <a:prstGeom prst="rect">
            <a:avLst/>
          </a:prstGeom>
          <a:blipFill rotWithShape="1">
            <a:blip r:embed="rId2"/>
            <a:stretch>
              <a:fillRect l="-1460" t="-875" b="-2626"/>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p:sp>
        <p:nvSpPr>
          <p:cNvPr id="3" name="Text Box 9"/>
          <p:cNvSpPr txBox="1">
            <a:spLocks noChangeArrowheads="1"/>
          </p:cNvSpPr>
          <p:nvPr/>
        </p:nvSpPr>
        <p:spPr bwMode="auto">
          <a:xfrm>
            <a:off x="323850" y="3163888"/>
            <a:ext cx="8351838" cy="1114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lnSpc>
                <a:spcPct val="125000"/>
              </a:lnSpc>
              <a:spcBef>
                <a:spcPct val="50000"/>
              </a:spcBef>
              <a:buFontTx/>
              <a:buNone/>
            </a:pPr>
            <a:r>
              <a:rPr lang="zh-CN" altLang="en-US" sz="2800" dirty="0"/>
              <a:t>在论述本原理之前，我们首先来了解变分法的基本知识。</a:t>
            </a:r>
          </a:p>
        </p:txBody>
      </p:sp>
      <p:sp>
        <p:nvSpPr>
          <p:cNvPr id="4" name="Text Box 9"/>
          <p:cNvSpPr txBox="1">
            <a:spLocks noChangeArrowheads="1"/>
          </p:cNvSpPr>
          <p:nvPr/>
        </p:nvSpPr>
        <p:spPr bwMode="auto">
          <a:xfrm>
            <a:off x="457200" y="4652963"/>
            <a:ext cx="83518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lnSpc>
                <a:spcPct val="125000"/>
              </a:lnSpc>
              <a:spcBef>
                <a:spcPct val="50000"/>
              </a:spcBef>
              <a:buFontTx/>
              <a:buNone/>
            </a:pPr>
            <a:r>
              <a:rPr lang="zh-CN" altLang="en-US" sz="2800" dirty="0">
                <a:solidFill>
                  <a:srgbClr val="FF0000"/>
                </a:solidFill>
              </a:rPr>
              <a:t>变分法</a:t>
            </a:r>
            <a:r>
              <a:rPr lang="zh-CN" altLang="en-US" sz="2800" dirty="0"/>
              <a:t>是研究如何确定</a:t>
            </a:r>
            <a:r>
              <a:rPr lang="zh-CN" altLang="en-US" sz="2800" dirty="0">
                <a:solidFill>
                  <a:srgbClr val="FF0000"/>
                </a:solidFill>
              </a:rPr>
              <a:t>泛函</a:t>
            </a:r>
            <a:r>
              <a:rPr lang="zh-CN" altLang="en-US" sz="2800" dirty="0"/>
              <a:t>极值的方法。</a:t>
            </a:r>
          </a:p>
        </p:txBody>
      </p:sp>
    </p:spTree>
    <p:extLst>
      <p:ext uri="{BB962C8B-B14F-4D97-AF65-F5344CB8AC3E}">
        <p14:creationId xmlns:p14="http://schemas.microsoft.com/office/powerpoint/2010/main" val="931761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6"/>
          <p:cNvSpPr txBox="1">
            <a:spLocks noChangeArrowheads="1"/>
          </p:cNvSpPr>
          <p:nvPr/>
        </p:nvSpPr>
        <p:spPr bwMode="auto">
          <a:xfrm>
            <a:off x="685800" y="228600"/>
            <a:ext cx="7391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dirty="0">
                <a:solidFill>
                  <a:srgbClr val="C00000"/>
                </a:solidFill>
                <a:latin typeface="华文楷体" pitchFamily="2" charset="-122"/>
                <a:ea typeface="华文楷体" pitchFamily="2" charset="-122"/>
              </a:rPr>
              <a:t>1 </a:t>
            </a:r>
            <a:r>
              <a:rPr lang="zh-CN" altLang="en-US" dirty="0">
                <a:solidFill>
                  <a:srgbClr val="C00000"/>
                </a:solidFill>
                <a:latin typeface="华文楷体" pitchFamily="2" charset="-122"/>
                <a:ea typeface="华文楷体" pitchFamily="2" charset="-122"/>
              </a:rPr>
              <a:t>变分法初步</a:t>
            </a:r>
          </a:p>
        </p:txBody>
      </p:sp>
      <p:sp>
        <p:nvSpPr>
          <p:cNvPr id="60425" name="Text Box 9"/>
          <p:cNvSpPr txBox="1">
            <a:spLocks noChangeArrowheads="1"/>
          </p:cNvSpPr>
          <p:nvPr/>
        </p:nvSpPr>
        <p:spPr bwMode="auto">
          <a:xfrm>
            <a:off x="323850" y="1700213"/>
            <a:ext cx="6443663"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lnSpc>
                <a:spcPct val="125000"/>
              </a:lnSpc>
              <a:spcBef>
                <a:spcPct val="50000"/>
              </a:spcBef>
              <a:buFontTx/>
              <a:buNone/>
            </a:pPr>
            <a:r>
              <a:rPr lang="zh-CN" altLang="en-US" sz="2800" dirty="0"/>
              <a:t>质点沿着光滑轨道</a:t>
            </a:r>
            <a:r>
              <a:rPr lang="en-US" altLang="zh-CN" sz="2800" i="1" dirty="0"/>
              <a:t>y</a:t>
            </a:r>
            <a:r>
              <a:rPr lang="zh-CN" altLang="en-US" sz="2800" dirty="0"/>
              <a:t>＝</a:t>
            </a:r>
            <a:r>
              <a:rPr lang="en-US" altLang="zh-CN" sz="2800" i="1" dirty="0"/>
              <a:t>y</a:t>
            </a:r>
            <a:r>
              <a:rPr lang="en-US" altLang="zh-CN" sz="2800" dirty="0"/>
              <a:t>(</a:t>
            </a:r>
            <a:r>
              <a:rPr lang="en-US" altLang="zh-CN" sz="2800" i="1" dirty="0"/>
              <a:t>x</a:t>
            </a:r>
            <a:r>
              <a:rPr lang="en-US" altLang="zh-CN" sz="2800" dirty="0"/>
              <a:t>)</a:t>
            </a:r>
            <a:r>
              <a:rPr lang="zh-CN" altLang="en-US" sz="2800" dirty="0"/>
              <a:t>从</a:t>
            </a:r>
            <a:r>
              <a:rPr lang="en-US" altLang="zh-CN" sz="2800" i="1" dirty="0"/>
              <a:t>A</a:t>
            </a:r>
            <a:r>
              <a:rPr lang="zh-CN" altLang="en-US" sz="2800" i="1" dirty="0"/>
              <a:t>（静止开始）</a:t>
            </a:r>
            <a:r>
              <a:rPr lang="zh-CN" altLang="en-US" sz="2800" dirty="0"/>
              <a:t>自由下滑到</a:t>
            </a:r>
            <a:r>
              <a:rPr lang="en-US" altLang="zh-CN" sz="2800" i="1" dirty="0"/>
              <a:t>B</a:t>
            </a:r>
            <a:r>
              <a:rPr lang="zh-CN" altLang="en-US" sz="2800" dirty="0"/>
              <a:t>所需时间</a:t>
            </a:r>
          </a:p>
        </p:txBody>
      </p:sp>
      <p:graphicFrame>
        <p:nvGraphicFramePr>
          <p:cNvPr id="60426" name="Object 10"/>
          <p:cNvGraphicFramePr>
            <a:graphicFrameLocks noChangeAspect="1"/>
          </p:cNvGraphicFramePr>
          <p:nvPr>
            <p:extLst>
              <p:ext uri="{D42A27DB-BD31-4B8C-83A1-F6EECF244321}">
                <p14:modId xmlns:p14="http://schemas.microsoft.com/office/powerpoint/2010/main" val="791331524"/>
              </p:ext>
            </p:extLst>
          </p:nvPr>
        </p:nvGraphicFramePr>
        <p:xfrm>
          <a:off x="804863" y="3055938"/>
          <a:ext cx="4889500" cy="1052512"/>
        </p:xfrm>
        <a:graphic>
          <a:graphicData uri="http://schemas.openxmlformats.org/presentationml/2006/ole">
            <mc:AlternateContent xmlns:mc="http://schemas.openxmlformats.org/markup-compatibility/2006">
              <mc:Choice xmlns:v="urn:schemas-microsoft-com:vml" Requires="v">
                <p:oleObj spid="_x0000_s3092" name="公式" r:id="rId3" imgW="2095200" imgH="444240" progId="Equation.3">
                  <p:embed/>
                </p:oleObj>
              </mc:Choice>
              <mc:Fallback>
                <p:oleObj name="公式" r:id="rId3" imgW="2095200" imgH="444240" progId="Equation.3">
                  <p:embed/>
                  <p:pic>
                    <p:nvPicPr>
                      <p:cNvPr id="0" name=""/>
                      <p:cNvPicPr>
                        <a:picLocks noChangeAspect="1" noChangeArrowheads="1"/>
                      </p:cNvPicPr>
                      <p:nvPr/>
                    </p:nvPicPr>
                    <p:blipFill>
                      <a:blip r:embed="rId4"/>
                      <a:srcRect/>
                      <a:stretch>
                        <a:fillRect/>
                      </a:stretch>
                    </p:blipFill>
                    <p:spPr bwMode="auto">
                      <a:xfrm>
                        <a:off x="804863" y="3055938"/>
                        <a:ext cx="4889500" cy="10525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grpSp>
        <p:nvGrpSpPr>
          <p:cNvPr id="2" name="Group 19"/>
          <p:cNvGrpSpPr>
            <a:grpSpLocks/>
          </p:cNvGrpSpPr>
          <p:nvPr/>
        </p:nvGrpSpPr>
        <p:grpSpPr bwMode="auto">
          <a:xfrm>
            <a:off x="7010400" y="260350"/>
            <a:ext cx="1981200" cy="3276600"/>
            <a:chOff x="4416" y="1152"/>
            <a:chExt cx="1248" cy="2064"/>
          </a:xfrm>
        </p:grpSpPr>
        <p:sp>
          <p:nvSpPr>
            <p:cNvPr id="5128" name="Line 11"/>
            <p:cNvSpPr>
              <a:spLocks noChangeShapeType="1"/>
            </p:cNvSpPr>
            <p:nvPr/>
          </p:nvSpPr>
          <p:spPr bwMode="auto">
            <a:xfrm>
              <a:off x="4416" y="1440"/>
              <a:ext cx="1152" cy="0"/>
            </a:xfrm>
            <a:prstGeom prst="line">
              <a:avLst/>
            </a:prstGeom>
            <a:noFill/>
            <a:ln w="9525">
              <a:solidFill>
                <a:schemeClr val="bg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129" name="Line 12"/>
            <p:cNvSpPr>
              <a:spLocks noChangeShapeType="1"/>
            </p:cNvSpPr>
            <p:nvPr/>
          </p:nvSpPr>
          <p:spPr bwMode="auto">
            <a:xfrm>
              <a:off x="4416" y="1440"/>
              <a:ext cx="0" cy="1776"/>
            </a:xfrm>
            <a:prstGeom prst="line">
              <a:avLst/>
            </a:prstGeom>
            <a:noFill/>
            <a:ln w="9525">
              <a:solidFill>
                <a:schemeClr val="bg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130" name="Freeform 13"/>
            <p:cNvSpPr>
              <a:spLocks/>
            </p:cNvSpPr>
            <p:nvPr/>
          </p:nvSpPr>
          <p:spPr bwMode="auto">
            <a:xfrm>
              <a:off x="4464" y="1440"/>
              <a:ext cx="912" cy="1584"/>
            </a:xfrm>
            <a:custGeom>
              <a:avLst/>
              <a:gdLst>
                <a:gd name="T0" fmla="*/ 0 w 912"/>
                <a:gd name="T1" fmla="*/ 0 h 1584"/>
                <a:gd name="T2" fmla="*/ 195 w 912"/>
                <a:gd name="T3" fmla="*/ 754 h 1584"/>
                <a:gd name="T4" fmla="*/ 912 w 912"/>
                <a:gd name="T5" fmla="*/ 1584 h 1584"/>
                <a:gd name="T6" fmla="*/ 0 60000 65536"/>
                <a:gd name="T7" fmla="*/ 0 60000 65536"/>
                <a:gd name="T8" fmla="*/ 0 60000 65536"/>
                <a:gd name="T9" fmla="*/ 0 w 912"/>
                <a:gd name="T10" fmla="*/ 0 h 1584"/>
                <a:gd name="T11" fmla="*/ 912 w 912"/>
                <a:gd name="T12" fmla="*/ 1584 h 1584"/>
              </a:gdLst>
              <a:ahLst/>
              <a:cxnLst>
                <a:cxn ang="T6">
                  <a:pos x="T0" y="T1"/>
                </a:cxn>
                <a:cxn ang="T7">
                  <a:pos x="T2" y="T3"/>
                </a:cxn>
                <a:cxn ang="T8">
                  <a:pos x="T4" y="T5"/>
                </a:cxn>
              </a:cxnLst>
              <a:rect l="T9" t="T10" r="T11" b="T12"/>
              <a:pathLst>
                <a:path w="912" h="1584">
                  <a:moveTo>
                    <a:pt x="0" y="0"/>
                  </a:moveTo>
                  <a:cubicBezTo>
                    <a:pt x="32" y="126"/>
                    <a:pt x="43" y="490"/>
                    <a:pt x="195" y="754"/>
                  </a:cubicBezTo>
                  <a:cubicBezTo>
                    <a:pt x="347" y="1018"/>
                    <a:pt x="763" y="1411"/>
                    <a:pt x="912" y="1584"/>
                  </a:cubicBezTo>
                </a:path>
              </a:pathLst>
            </a:custGeom>
            <a:noFill/>
            <a:ln w="9525" cap="flat" cmpd="sng">
              <a:solidFill>
                <a:schemeClr val="bg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5131" name="Text Box 14"/>
            <p:cNvSpPr txBox="1">
              <a:spLocks noChangeArrowheads="1"/>
            </p:cNvSpPr>
            <p:nvPr/>
          </p:nvSpPr>
          <p:spPr bwMode="auto">
            <a:xfrm>
              <a:off x="5328" y="115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solidFill>
                    <a:srgbClr val="99FF33"/>
                  </a:solidFill>
                </a:rPr>
                <a:t>x</a:t>
              </a:r>
            </a:p>
          </p:txBody>
        </p:sp>
        <p:sp>
          <p:nvSpPr>
            <p:cNvPr id="5132" name="Text Box 15"/>
            <p:cNvSpPr txBox="1">
              <a:spLocks noChangeArrowheads="1"/>
            </p:cNvSpPr>
            <p:nvPr/>
          </p:nvSpPr>
          <p:spPr bwMode="auto">
            <a:xfrm>
              <a:off x="4416" y="2928"/>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solidFill>
                    <a:srgbClr val="99FF33"/>
                  </a:solidFill>
                </a:rPr>
                <a:t>y</a:t>
              </a:r>
            </a:p>
          </p:txBody>
        </p:sp>
        <p:sp>
          <p:nvSpPr>
            <p:cNvPr id="5133" name="Text Box 16"/>
            <p:cNvSpPr txBox="1">
              <a:spLocks noChangeArrowheads="1"/>
            </p:cNvSpPr>
            <p:nvPr/>
          </p:nvSpPr>
          <p:spPr bwMode="auto">
            <a:xfrm>
              <a:off x="4464" y="139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solidFill>
                    <a:srgbClr val="99FF33"/>
                  </a:solidFill>
                </a:rPr>
                <a:t>A</a:t>
              </a:r>
            </a:p>
          </p:txBody>
        </p:sp>
        <p:sp>
          <p:nvSpPr>
            <p:cNvPr id="5134" name="Text Box 17"/>
            <p:cNvSpPr txBox="1">
              <a:spLocks noChangeArrowheads="1"/>
            </p:cNvSpPr>
            <p:nvPr/>
          </p:nvSpPr>
          <p:spPr bwMode="auto">
            <a:xfrm>
              <a:off x="5232" y="2784"/>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solidFill>
                    <a:srgbClr val="99FF33"/>
                  </a:solidFill>
                </a:rPr>
                <a:t>B</a:t>
              </a:r>
            </a:p>
          </p:txBody>
        </p:sp>
        <p:sp>
          <p:nvSpPr>
            <p:cNvPr id="5135" name="Text Box 18"/>
            <p:cNvSpPr txBox="1">
              <a:spLocks noChangeArrowheads="1"/>
            </p:cNvSpPr>
            <p:nvPr/>
          </p:nvSpPr>
          <p:spPr bwMode="auto">
            <a:xfrm>
              <a:off x="4704" y="1920"/>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solidFill>
                    <a:srgbClr val="99FF33"/>
                  </a:solidFill>
                </a:rPr>
                <a:t>y=y(x)</a:t>
              </a:r>
            </a:p>
          </p:txBody>
        </p:sp>
      </p:grpSp>
      <p:sp>
        <p:nvSpPr>
          <p:cNvPr id="60436" name="Text Box 20"/>
          <p:cNvSpPr txBox="1">
            <a:spLocks noChangeArrowheads="1"/>
          </p:cNvSpPr>
          <p:nvPr/>
        </p:nvSpPr>
        <p:spPr bwMode="auto">
          <a:xfrm>
            <a:off x="323850" y="4673600"/>
            <a:ext cx="8569325" cy="170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lnSpc>
                <a:spcPct val="125000"/>
              </a:lnSpc>
              <a:spcBef>
                <a:spcPct val="50000"/>
              </a:spcBef>
              <a:buFontTx/>
              <a:buNone/>
            </a:pPr>
            <a:r>
              <a:rPr lang="zh-CN" altLang="en-US" sz="2800" dirty="0"/>
              <a:t>显然轨道不同</a:t>
            </a:r>
            <a:r>
              <a:rPr lang="en-US" altLang="zh-CN" sz="2800" i="1" dirty="0"/>
              <a:t>J</a:t>
            </a:r>
            <a:r>
              <a:rPr lang="zh-CN" altLang="en-US" sz="2800" dirty="0"/>
              <a:t>也不同</a:t>
            </a:r>
            <a:r>
              <a:rPr lang="en-US" altLang="zh-CN" sz="2800" i="1" dirty="0"/>
              <a:t>. </a:t>
            </a:r>
            <a:r>
              <a:rPr lang="zh-CN" altLang="en-US" sz="2800" i="1" dirty="0">
                <a:solidFill>
                  <a:srgbClr val="0070C0"/>
                </a:solidFill>
              </a:rPr>
              <a:t>一般地说</a:t>
            </a:r>
            <a:r>
              <a:rPr lang="en-US" altLang="zh-CN" sz="2800" i="1" dirty="0">
                <a:solidFill>
                  <a:srgbClr val="0070C0"/>
                </a:solidFill>
              </a:rPr>
              <a:t>,</a:t>
            </a:r>
            <a:r>
              <a:rPr lang="zh-CN" altLang="en-US" sz="2800" i="1" dirty="0">
                <a:solidFill>
                  <a:srgbClr val="0070C0"/>
                </a:solidFill>
              </a:rPr>
              <a:t>一个变量</a:t>
            </a:r>
            <a:r>
              <a:rPr lang="en-US" altLang="zh-CN" sz="2800" i="1" dirty="0">
                <a:solidFill>
                  <a:srgbClr val="0070C0"/>
                </a:solidFill>
              </a:rPr>
              <a:t>J, </a:t>
            </a:r>
            <a:r>
              <a:rPr lang="zh-CN" altLang="en-US" sz="2800" i="1" dirty="0">
                <a:solidFill>
                  <a:srgbClr val="0070C0"/>
                </a:solidFill>
              </a:rPr>
              <a:t>不取决于某一个变量的特殊取值</a:t>
            </a:r>
            <a:r>
              <a:rPr lang="en-US" altLang="zh-CN" sz="2800" i="1" dirty="0">
                <a:solidFill>
                  <a:srgbClr val="0070C0"/>
                </a:solidFill>
              </a:rPr>
              <a:t>x</a:t>
            </a:r>
            <a:r>
              <a:rPr lang="zh-CN" altLang="en-US" sz="2800" i="1" dirty="0">
                <a:solidFill>
                  <a:srgbClr val="0070C0"/>
                </a:solidFill>
              </a:rPr>
              <a:t>，而是取决于整个曲线的函数形式</a:t>
            </a:r>
            <a:r>
              <a:rPr lang="en-US" altLang="zh-CN" sz="2800" i="1" dirty="0">
                <a:solidFill>
                  <a:srgbClr val="0070C0"/>
                </a:solidFill>
              </a:rPr>
              <a:t>y</a:t>
            </a:r>
            <a:r>
              <a:rPr lang="zh-CN" altLang="en-US" sz="2800" dirty="0">
                <a:solidFill>
                  <a:srgbClr val="0070C0"/>
                </a:solidFill>
              </a:rPr>
              <a:t>＝</a:t>
            </a:r>
            <a:r>
              <a:rPr lang="en-US" altLang="zh-CN" sz="2800" i="1" dirty="0">
                <a:solidFill>
                  <a:srgbClr val="0070C0"/>
                </a:solidFill>
              </a:rPr>
              <a:t>y</a:t>
            </a:r>
            <a:r>
              <a:rPr lang="en-US" altLang="zh-CN" sz="2800" dirty="0">
                <a:solidFill>
                  <a:srgbClr val="0070C0"/>
                </a:solidFill>
              </a:rPr>
              <a:t>(</a:t>
            </a:r>
            <a:r>
              <a:rPr lang="en-US" altLang="zh-CN" sz="2800" i="1" dirty="0">
                <a:solidFill>
                  <a:srgbClr val="0070C0"/>
                </a:solidFill>
              </a:rPr>
              <a:t>x</a:t>
            </a:r>
            <a:r>
              <a:rPr lang="en-US" altLang="zh-CN" sz="2800" dirty="0">
                <a:solidFill>
                  <a:srgbClr val="0070C0"/>
                </a:solidFill>
              </a:rPr>
              <a:t>), </a:t>
            </a:r>
            <a:r>
              <a:rPr lang="zh-CN" altLang="en-US" sz="2800" dirty="0">
                <a:solidFill>
                  <a:srgbClr val="0070C0"/>
                </a:solidFill>
              </a:rPr>
              <a:t>我们称</a:t>
            </a:r>
            <a:r>
              <a:rPr lang="en-US" altLang="zh-CN" sz="2800" dirty="0">
                <a:solidFill>
                  <a:srgbClr val="0070C0"/>
                </a:solidFill>
              </a:rPr>
              <a:t>J</a:t>
            </a:r>
            <a:r>
              <a:rPr lang="zh-CN" altLang="en-US" sz="2800" dirty="0">
                <a:solidFill>
                  <a:srgbClr val="0070C0"/>
                </a:solidFill>
              </a:rPr>
              <a:t>为</a:t>
            </a:r>
            <a:r>
              <a:rPr lang="en-US" altLang="zh-CN" sz="2800" i="1" dirty="0">
                <a:solidFill>
                  <a:srgbClr val="0070C0"/>
                </a:solidFill>
              </a:rPr>
              <a:t>y</a:t>
            </a:r>
            <a:r>
              <a:rPr lang="en-US" altLang="zh-CN" sz="2800" dirty="0">
                <a:solidFill>
                  <a:srgbClr val="0070C0"/>
                </a:solidFill>
              </a:rPr>
              <a:t>(</a:t>
            </a:r>
            <a:r>
              <a:rPr lang="en-US" altLang="zh-CN" sz="2800" i="1" dirty="0">
                <a:solidFill>
                  <a:srgbClr val="0070C0"/>
                </a:solidFill>
              </a:rPr>
              <a:t>x</a:t>
            </a:r>
            <a:r>
              <a:rPr lang="en-US" altLang="zh-CN" sz="2800" dirty="0">
                <a:solidFill>
                  <a:srgbClr val="0070C0"/>
                </a:solidFill>
              </a:rPr>
              <a:t>)</a:t>
            </a:r>
            <a:r>
              <a:rPr lang="zh-CN" altLang="en-US" sz="2800" dirty="0">
                <a:solidFill>
                  <a:srgbClr val="0070C0"/>
                </a:solidFill>
              </a:rPr>
              <a:t>的</a:t>
            </a:r>
            <a:r>
              <a:rPr lang="zh-CN" altLang="en-US" sz="2800" i="1" dirty="0">
                <a:solidFill>
                  <a:srgbClr val="0070C0"/>
                </a:solidFill>
              </a:rPr>
              <a:t>泛函</a:t>
            </a:r>
            <a:r>
              <a:rPr lang="en-US" altLang="zh-CN" sz="2800" i="1" dirty="0">
                <a:solidFill>
                  <a:srgbClr val="0070C0"/>
                </a:solidFill>
              </a:rPr>
              <a:t>,</a:t>
            </a:r>
            <a:r>
              <a:rPr lang="zh-CN" altLang="en-US" sz="2800" i="1" dirty="0">
                <a:solidFill>
                  <a:srgbClr val="0070C0"/>
                </a:solidFill>
              </a:rPr>
              <a:t>记做 </a:t>
            </a:r>
            <a:r>
              <a:rPr lang="en-US" altLang="zh-CN" sz="2800" i="1" dirty="0">
                <a:solidFill>
                  <a:srgbClr val="0070C0"/>
                </a:solidFill>
              </a:rPr>
              <a:t>J</a:t>
            </a:r>
            <a:r>
              <a:rPr lang="en-US" altLang="zh-CN" sz="2800" dirty="0">
                <a:solidFill>
                  <a:srgbClr val="0070C0"/>
                </a:solidFill>
              </a:rPr>
              <a:t>[</a:t>
            </a:r>
            <a:r>
              <a:rPr lang="en-US" altLang="zh-CN" sz="2800" i="1" dirty="0">
                <a:solidFill>
                  <a:srgbClr val="0070C0"/>
                </a:solidFill>
              </a:rPr>
              <a:t>y</a:t>
            </a:r>
            <a:r>
              <a:rPr lang="en-US" altLang="zh-CN" sz="2800" dirty="0">
                <a:solidFill>
                  <a:srgbClr val="0070C0"/>
                </a:solidFill>
              </a:rPr>
              <a:t>(</a:t>
            </a:r>
            <a:r>
              <a:rPr lang="en-US" altLang="zh-CN" sz="2800" i="1" dirty="0">
                <a:solidFill>
                  <a:srgbClr val="0070C0"/>
                </a:solidFill>
              </a:rPr>
              <a:t>x</a:t>
            </a:r>
            <a:r>
              <a:rPr lang="en-US" altLang="zh-CN" sz="2800" dirty="0">
                <a:solidFill>
                  <a:srgbClr val="0070C0"/>
                </a:solidFill>
              </a:rPr>
              <a:t>) ] .</a:t>
            </a:r>
          </a:p>
        </p:txBody>
      </p:sp>
      <p:sp>
        <p:nvSpPr>
          <p:cNvPr id="60437" name="Text Box 21"/>
          <p:cNvSpPr txBox="1">
            <a:spLocks noChangeArrowheads="1"/>
          </p:cNvSpPr>
          <p:nvPr/>
        </p:nvSpPr>
        <p:spPr bwMode="auto">
          <a:xfrm>
            <a:off x="304800" y="1143000"/>
            <a:ext cx="1524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en-US" altLang="zh-CN" sz="2800" dirty="0">
                <a:solidFill>
                  <a:srgbClr val="C00000"/>
                </a:solidFill>
              </a:rPr>
              <a:t>(1) </a:t>
            </a:r>
            <a:r>
              <a:rPr lang="zh-CN" altLang="en-US" sz="2800" dirty="0">
                <a:solidFill>
                  <a:srgbClr val="C00000"/>
                </a:solidFill>
              </a:rPr>
              <a:t>泛函</a:t>
            </a:r>
          </a:p>
        </p:txBody>
      </p:sp>
    </p:spTree>
    <p:extLst>
      <p:ext uri="{BB962C8B-B14F-4D97-AF65-F5344CB8AC3E}">
        <p14:creationId xmlns:p14="http://schemas.microsoft.com/office/powerpoint/2010/main" val="30637188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437"/>
                                        </p:tgtEl>
                                        <p:attrNameLst>
                                          <p:attrName>style.visibility</p:attrName>
                                        </p:attrNameLst>
                                      </p:cBhvr>
                                      <p:to>
                                        <p:strVal val="visible"/>
                                      </p:to>
                                    </p:set>
                                    <p:animEffect transition="in" filter="blinds(horizontal)">
                                      <p:cBhvr>
                                        <p:cTn id="7" dur="500"/>
                                        <p:tgtEl>
                                          <p:spTgt spid="604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0425"/>
                                        </p:tgtEl>
                                        <p:attrNameLst>
                                          <p:attrName>style.visibility</p:attrName>
                                        </p:attrNameLst>
                                      </p:cBhvr>
                                      <p:to>
                                        <p:strVal val="visible"/>
                                      </p:to>
                                    </p:set>
                                    <p:animEffect transition="in" filter="blinds(horizontal)">
                                      <p:cBhvr>
                                        <p:cTn id="12" dur="500"/>
                                        <p:tgtEl>
                                          <p:spTgt spid="60425"/>
                                        </p:tgtEl>
                                      </p:cBhvr>
                                    </p:animEffect>
                                  </p:childTnLst>
                                </p:cTn>
                              </p:par>
                              <p:par>
                                <p:cTn id="13" presetID="3" presetClass="entr" presetSubtype="1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8" presetClass="entr" presetSubtype="3" fill="hold" nodeType="clickEffect">
                                  <p:stCondLst>
                                    <p:cond delay="0"/>
                                  </p:stCondLst>
                                  <p:childTnLst>
                                    <p:set>
                                      <p:cBhvr>
                                        <p:cTn id="19" dur="1" fill="hold">
                                          <p:stCondLst>
                                            <p:cond delay="0"/>
                                          </p:stCondLst>
                                        </p:cTn>
                                        <p:tgtEl>
                                          <p:spTgt spid="60426"/>
                                        </p:tgtEl>
                                        <p:attrNameLst>
                                          <p:attrName>style.visibility</p:attrName>
                                        </p:attrNameLst>
                                      </p:cBhvr>
                                      <p:to>
                                        <p:strVal val="visible"/>
                                      </p:to>
                                    </p:set>
                                    <p:animEffect transition="in" filter="strips(upRight)">
                                      <p:cBhvr>
                                        <p:cTn id="20" dur="500"/>
                                        <p:tgtEl>
                                          <p:spTgt spid="6042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60436"/>
                                        </p:tgtEl>
                                        <p:attrNameLst>
                                          <p:attrName>style.visibility</p:attrName>
                                        </p:attrNameLst>
                                      </p:cBhvr>
                                      <p:to>
                                        <p:strVal val="visible"/>
                                      </p:to>
                                    </p:set>
                                    <p:animEffect transition="in" filter="blinds(horizontal)">
                                      <p:cBhvr>
                                        <p:cTn id="25" dur="500"/>
                                        <p:tgtEl>
                                          <p:spTgt spid="60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5" grpId="0"/>
      <p:bldP spid="60436" grpId="0" autoUpdateAnimBg="0"/>
      <p:bldP spid="60437"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0"/>
          <p:cNvSpPr txBox="1">
            <a:spLocks noChangeArrowheads="1"/>
          </p:cNvSpPr>
          <p:nvPr/>
        </p:nvSpPr>
        <p:spPr bwMode="auto">
          <a:xfrm>
            <a:off x="395288" y="1865313"/>
            <a:ext cx="8569325" cy="170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lnSpc>
                <a:spcPct val="125000"/>
              </a:lnSpc>
              <a:spcBef>
                <a:spcPct val="50000"/>
              </a:spcBef>
              <a:buFontTx/>
              <a:buNone/>
            </a:pPr>
            <a:r>
              <a:rPr lang="zh-CN" altLang="en-US" sz="2800" dirty="0"/>
              <a:t>实际问题中人们所关注的往往不是泛函的全部信息，而只是泛函的极值。比如在上一个例子中最关注的是下滑所需的最少时间以及相应的曲线形式。</a:t>
            </a:r>
            <a:endParaRPr lang="en-US" altLang="zh-CN" sz="2800" dirty="0"/>
          </a:p>
        </p:txBody>
      </p:sp>
      <p:sp>
        <p:nvSpPr>
          <p:cNvPr id="3" name="Text Box 20"/>
          <p:cNvSpPr txBox="1">
            <a:spLocks noChangeArrowheads="1"/>
          </p:cNvSpPr>
          <p:nvPr/>
        </p:nvSpPr>
        <p:spPr bwMode="auto">
          <a:xfrm>
            <a:off x="404813" y="3698875"/>
            <a:ext cx="8569325"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lnSpc>
                <a:spcPct val="125000"/>
              </a:lnSpc>
              <a:spcBef>
                <a:spcPct val="50000"/>
              </a:spcBef>
              <a:buFontTx/>
              <a:buNone/>
            </a:pPr>
            <a:r>
              <a:rPr lang="zh-CN" altLang="en-US" sz="2800" dirty="0"/>
              <a:t>我们知道，函数的极值问题与函数的一阶微分有关，那么泛函的极值</a:t>
            </a:r>
            <a:r>
              <a:rPr lang="zh-CN" altLang="en-US" sz="2800" dirty="0" smtClean="0"/>
              <a:t>问题由泛函 </a:t>
            </a:r>
            <a:r>
              <a:rPr lang="zh-CN" altLang="en-US" sz="2800" dirty="0"/>
              <a:t>的什么特性来决定呢？</a:t>
            </a:r>
            <a:endParaRPr lang="en-US" altLang="zh-CN" sz="2800" dirty="0"/>
          </a:p>
        </p:txBody>
      </p:sp>
      <p:sp>
        <p:nvSpPr>
          <p:cNvPr id="4" name="Text Box 9"/>
          <p:cNvSpPr txBox="1">
            <a:spLocks noChangeArrowheads="1"/>
          </p:cNvSpPr>
          <p:nvPr/>
        </p:nvSpPr>
        <p:spPr bwMode="auto">
          <a:xfrm>
            <a:off x="395288" y="908050"/>
            <a:ext cx="7981950"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lnSpc>
                <a:spcPct val="125000"/>
              </a:lnSpc>
              <a:spcBef>
                <a:spcPct val="50000"/>
              </a:spcBef>
              <a:buFontTx/>
              <a:buNone/>
            </a:pPr>
            <a:r>
              <a:rPr lang="zh-CN" altLang="en-US" sz="2800" dirty="0"/>
              <a:t>通俗而形象地说，泛函是函数的函数。</a:t>
            </a:r>
          </a:p>
        </p:txBody>
      </p:sp>
    </p:spTree>
    <p:extLst>
      <p:ext uri="{BB962C8B-B14F-4D97-AF65-F5344CB8AC3E}">
        <p14:creationId xmlns:p14="http://schemas.microsoft.com/office/powerpoint/2010/main" val="13010809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autoUpdateAnimBg="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Text Box 3"/>
          <p:cNvSpPr txBox="1">
            <a:spLocks noChangeArrowheads="1"/>
          </p:cNvSpPr>
          <p:nvPr/>
        </p:nvSpPr>
        <p:spPr bwMode="auto">
          <a:xfrm>
            <a:off x="539750" y="476250"/>
            <a:ext cx="25193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50000"/>
              </a:spcBef>
              <a:buFontTx/>
              <a:buNone/>
            </a:pPr>
            <a:r>
              <a:rPr lang="en-US" altLang="zh-CN" sz="2800" dirty="0">
                <a:solidFill>
                  <a:srgbClr val="FF0000"/>
                </a:solidFill>
              </a:rPr>
              <a:t>(2) </a:t>
            </a:r>
            <a:r>
              <a:rPr lang="zh-CN" altLang="en-US" sz="2800" dirty="0">
                <a:solidFill>
                  <a:srgbClr val="FF0000"/>
                </a:solidFill>
              </a:rPr>
              <a:t>泛函变分</a:t>
            </a:r>
          </a:p>
        </p:txBody>
      </p:sp>
      <p:grpSp>
        <p:nvGrpSpPr>
          <p:cNvPr id="2" name="Group 6"/>
          <p:cNvGrpSpPr>
            <a:grpSpLocks/>
          </p:cNvGrpSpPr>
          <p:nvPr/>
        </p:nvGrpSpPr>
        <p:grpSpPr bwMode="auto">
          <a:xfrm>
            <a:off x="6948488" y="188913"/>
            <a:ext cx="1981200" cy="3276600"/>
            <a:chOff x="4416" y="1152"/>
            <a:chExt cx="1248" cy="2064"/>
          </a:xfrm>
        </p:grpSpPr>
        <p:sp>
          <p:nvSpPr>
            <p:cNvPr id="7177" name="Line 7"/>
            <p:cNvSpPr>
              <a:spLocks noChangeShapeType="1"/>
            </p:cNvSpPr>
            <p:nvPr/>
          </p:nvSpPr>
          <p:spPr bwMode="auto">
            <a:xfrm>
              <a:off x="4416" y="1440"/>
              <a:ext cx="1152" cy="0"/>
            </a:xfrm>
            <a:prstGeom prst="line">
              <a:avLst/>
            </a:prstGeom>
            <a:noFill/>
            <a:ln w="9525">
              <a:solidFill>
                <a:schemeClr val="bg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78" name="Line 8"/>
            <p:cNvSpPr>
              <a:spLocks noChangeShapeType="1"/>
            </p:cNvSpPr>
            <p:nvPr/>
          </p:nvSpPr>
          <p:spPr bwMode="auto">
            <a:xfrm>
              <a:off x="4416" y="1440"/>
              <a:ext cx="0" cy="1776"/>
            </a:xfrm>
            <a:prstGeom prst="line">
              <a:avLst/>
            </a:prstGeom>
            <a:noFill/>
            <a:ln w="9525">
              <a:solidFill>
                <a:schemeClr val="bg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79" name="Freeform 9"/>
            <p:cNvSpPr>
              <a:spLocks/>
            </p:cNvSpPr>
            <p:nvPr/>
          </p:nvSpPr>
          <p:spPr bwMode="auto">
            <a:xfrm>
              <a:off x="4464" y="1440"/>
              <a:ext cx="912" cy="1584"/>
            </a:xfrm>
            <a:custGeom>
              <a:avLst/>
              <a:gdLst>
                <a:gd name="T0" fmla="*/ 0 w 912"/>
                <a:gd name="T1" fmla="*/ 0 h 1584"/>
                <a:gd name="T2" fmla="*/ 195 w 912"/>
                <a:gd name="T3" fmla="*/ 754 h 1584"/>
                <a:gd name="T4" fmla="*/ 912 w 912"/>
                <a:gd name="T5" fmla="*/ 1584 h 1584"/>
                <a:gd name="T6" fmla="*/ 0 60000 65536"/>
                <a:gd name="T7" fmla="*/ 0 60000 65536"/>
                <a:gd name="T8" fmla="*/ 0 60000 65536"/>
                <a:gd name="T9" fmla="*/ 0 w 912"/>
                <a:gd name="T10" fmla="*/ 0 h 1584"/>
                <a:gd name="T11" fmla="*/ 912 w 912"/>
                <a:gd name="T12" fmla="*/ 1584 h 1584"/>
              </a:gdLst>
              <a:ahLst/>
              <a:cxnLst>
                <a:cxn ang="T6">
                  <a:pos x="T0" y="T1"/>
                </a:cxn>
                <a:cxn ang="T7">
                  <a:pos x="T2" y="T3"/>
                </a:cxn>
                <a:cxn ang="T8">
                  <a:pos x="T4" y="T5"/>
                </a:cxn>
              </a:cxnLst>
              <a:rect l="T9" t="T10" r="T11" b="T12"/>
              <a:pathLst>
                <a:path w="912" h="1584">
                  <a:moveTo>
                    <a:pt x="0" y="0"/>
                  </a:moveTo>
                  <a:cubicBezTo>
                    <a:pt x="32" y="126"/>
                    <a:pt x="43" y="490"/>
                    <a:pt x="195" y="754"/>
                  </a:cubicBezTo>
                  <a:cubicBezTo>
                    <a:pt x="347" y="1018"/>
                    <a:pt x="763" y="1411"/>
                    <a:pt x="912" y="1584"/>
                  </a:cubicBezTo>
                </a:path>
              </a:pathLst>
            </a:custGeom>
            <a:noFill/>
            <a:ln w="9525" cap="flat" cmpd="sng">
              <a:solidFill>
                <a:schemeClr val="bg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7180" name="Text Box 10"/>
            <p:cNvSpPr txBox="1">
              <a:spLocks noChangeArrowheads="1"/>
            </p:cNvSpPr>
            <p:nvPr/>
          </p:nvSpPr>
          <p:spPr bwMode="auto">
            <a:xfrm>
              <a:off x="5328" y="115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solidFill>
                    <a:srgbClr val="99FF33"/>
                  </a:solidFill>
                </a:rPr>
                <a:t>x</a:t>
              </a:r>
            </a:p>
          </p:txBody>
        </p:sp>
        <p:sp>
          <p:nvSpPr>
            <p:cNvPr id="7181" name="Text Box 11"/>
            <p:cNvSpPr txBox="1">
              <a:spLocks noChangeArrowheads="1"/>
            </p:cNvSpPr>
            <p:nvPr/>
          </p:nvSpPr>
          <p:spPr bwMode="auto">
            <a:xfrm>
              <a:off x="4416" y="2928"/>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solidFill>
                    <a:srgbClr val="99FF33"/>
                  </a:solidFill>
                </a:rPr>
                <a:t>y</a:t>
              </a:r>
            </a:p>
          </p:txBody>
        </p:sp>
        <p:sp>
          <p:nvSpPr>
            <p:cNvPr id="7182" name="Text Box 12"/>
            <p:cNvSpPr txBox="1">
              <a:spLocks noChangeArrowheads="1"/>
            </p:cNvSpPr>
            <p:nvPr/>
          </p:nvSpPr>
          <p:spPr bwMode="auto">
            <a:xfrm>
              <a:off x="4464" y="139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solidFill>
                    <a:srgbClr val="99FF33"/>
                  </a:solidFill>
                </a:rPr>
                <a:t>A</a:t>
              </a:r>
            </a:p>
          </p:txBody>
        </p:sp>
        <p:sp>
          <p:nvSpPr>
            <p:cNvPr id="7183" name="Text Box 13"/>
            <p:cNvSpPr txBox="1">
              <a:spLocks noChangeArrowheads="1"/>
            </p:cNvSpPr>
            <p:nvPr/>
          </p:nvSpPr>
          <p:spPr bwMode="auto">
            <a:xfrm>
              <a:off x="5232" y="2784"/>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solidFill>
                    <a:srgbClr val="99FF33"/>
                  </a:solidFill>
                </a:rPr>
                <a:t>B</a:t>
              </a:r>
            </a:p>
          </p:txBody>
        </p:sp>
        <p:sp>
          <p:nvSpPr>
            <p:cNvPr id="7184" name="Text Box 14"/>
            <p:cNvSpPr txBox="1">
              <a:spLocks noChangeArrowheads="1"/>
            </p:cNvSpPr>
            <p:nvPr/>
          </p:nvSpPr>
          <p:spPr bwMode="auto">
            <a:xfrm>
              <a:off x="4704" y="1920"/>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solidFill>
                    <a:srgbClr val="99FF33"/>
                  </a:solidFill>
                </a:rPr>
                <a:t>y=y(x)</a:t>
              </a:r>
            </a:p>
          </p:txBody>
        </p:sp>
      </p:grpSp>
      <p:sp>
        <p:nvSpPr>
          <p:cNvPr id="68625" name="Text Box 17"/>
          <p:cNvSpPr txBox="1">
            <a:spLocks noChangeArrowheads="1"/>
          </p:cNvSpPr>
          <p:nvPr/>
        </p:nvSpPr>
        <p:spPr bwMode="auto">
          <a:xfrm>
            <a:off x="323850" y="1196975"/>
            <a:ext cx="6278563"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lnSpc>
                <a:spcPct val="125000"/>
              </a:lnSpc>
              <a:spcBef>
                <a:spcPct val="50000"/>
              </a:spcBef>
              <a:buFontTx/>
              <a:buNone/>
            </a:pPr>
            <a:r>
              <a:rPr lang="zh-CN" altLang="en-US" sz="2800" dirty="0"/>
              <a:t>选取光滑轨道</a:t>
            </a:r>
            <a:r>
              <a:rPr lang="en-US" altLang="zh-CN" sz="2800" i="1" dirty="0"/>
              <a:t>y</a:t>
            </a:r>
            <a:r>
              <a:rPr lang="zh-CN" altLang="en-US" sz="2800" dirty="0"/>
              <a:t>＝</a:t>
            </a:r>
            <a:r>
              <a:rPr lang="en-US" altLang="zh-CN" sz="2800" i="1" dirty="0"/>
              <a:t>y</a:t>
            </a:r>
            <a:r>
              <a:rPr lang="en-US" altLang="zh-CN" sz="2800" dirty="0"/>
              <a:t>(</a:t>
            </a:r>
            <a:r>
              <a:rPr lang="en-US" altLang="zh-CN" sz="2800" i="1" dirty="0"/>
              <a:t>x</a:t>
            </a:r>
            <a:r>
              <a:rPr lang="en-US" altLang="zh-CN" sz="2800" dirty="0"/>
              <a:t>),</a:t>
            </a:r>
            <a:r>
              <a:rPr lang="zh-CN" altLang="en-US" sz="2800" dirty="0"/>
              <a:t>使质点从</a:t>
            </a:r>
            <a:r>
              <a:rPr lang="en-US" altLang="zh-CN" sz="2800" i="1" dirty="0"/>
              <a:t>A</a:t>
            </a:r>
            <a:r>
              <a:rPr lang="zh-CN" altLang="en-US" sz="2800" i="1" dirty="0"/>
              <a:t>（静止开始）</a:t>
            </a:r>
            <a:r>
              <a:rPr lang="zh-CN" altLang="en-US" sz="2800" dirty="0"/>
              <a:t>自由下滑到</a:t>
            </a:r>
            <a:r>
              <a:rPr lang="en-US" altLang="zh-CN" sz="2800" i="1" dirty="0"/>
              <a:t>B</a:t>
            </a:r>
            <a:r>
              <a:rPr lang="zh-CN" altLang="en-US" sz="2800" dirty="0"/>
              <a:t>所需时间最短</a:t>
            </a:r>
            <a:r>
              <a:rPr lang="en-US" altLang="zh-CN" sz="2800" dirty="0"/>
              <a:t>, </a:t>
            </a:r>
            <a:r>
              <a:rPr lang="zh-CN" altLang="en-US" sz="2800" dirty="0"/>
              <a:t>即求泛函的极值</a:t>
            </a:r>
            <a:r>
              <a:rPr lang="en-US" altLang="zh-CN" sz="2800" dirty="0"/>
              <a:t>,</a:t>
            </a:r>
            <a:r>
              <a:rPr lang="zh-CN" altLang="en-US" sz="2800" dirty="0"/>
              <a:t>就称为</a:t>
            </a:r>
            <a:r>
              <a:rPr lang="zh-CN" altLang="en-US" sz="2800" dirty="0">
                <a:solidFill>
                  <a:srgbClr val="FFFF00"/>
                </a:solidFill>
              </a:rPr>
              <a:t>变分</a:t>
            </a:r>
            <a:r>
              <a:rPr lang="en-US" altLang="zh-CN" sz="2800" dirty="0">
                <a:solidFill>
                  <a:srgbClr val="FFFF00"/>
                </a:solidFill>
              </a:rPr>
              <a:t>.</a:t>
            </a:r>
          </a:p>
        </p:txBody>
      </p:sp>
      <p:graphicFrame>
        <p:nvGraphicFramePr>
          <p:cNvPr id="68627" name="Object 19"/>
          <p:cNvGraphicFramePr>
            <a:graphicFrameLocks noChangeAspect="1"/>
          </p:cNvGraphicFramePr>
          <p:nvPr>
            <p:extLst>
              <p:ext uri="{D42A27DB-BD31-4B8C-83A1-F6EECF244321}">
                <p14:modId xmlns:p14="http://schemas.microsoft.com/office/powerpoint/2010/main" val="1002274012"/>
              </p:ext>
            </p:extLst>
          </p:nvPr>
        </p:nvGraphicFramePr>
        <p:xfrm>
          <a:off x="1790700" y="5135563"/>
          <a:ext cx="3648075" cy="1009650"/>
        </p:xfrm>
        <a:graphic>
          <a:graphicData uri="http://schemas.openxmlformats.org/presentationml/2006/ole">
            <mc:AlternateContent xmlns:mc="http://schemas.openxmlformats.org/markup-compatibility/2006">
              <mc:Choice xmlns:v="urn:schemas-microsoft-com:vml" Requires="v">
                <p:oleObj spid="_x0000_s1065" name="公式" r:id="rId3" imgW="1562040" imgH="431640" progId="Equation.3">
                  <p:embed/>
                </p:oleObj>
              </mc:Choice>
              <mc:Fallback>
                <p:oleObj name="公式" r:id="rId3" imgW="1562040" imgH="431640" progId="Equation.3">
                  <p:embed/>
                  <p:pic>
                    <p:nvPicPr>
                      <p:cNvPr id="0" name=""/>
                      <p:cNvPicPr>
                        <a:picLocks noChangeAspect="1" noChangeArrowheads="1"/>
                      </p:cNvPicPr>
                      <p:nvPr/>
                    </p:nvPicPr>
                    <p:blipFill>
                      <a:blip r:embed="rId4"/>
                      <a:srcRect/>
                      <a:stretch>
                        <a:fillRect/>
                      </a:stretch>
                    </p:blipFill>
                    <p:spPr bwMode="auto">
                      <a:xfrm>
                        <a:off x="1790700" y="5135563"/>
                        <a:ext cx="3648075" cy="100965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grpSp>
        <p:nvGrpSpPr>
          <p:cNvPr id="3" name="组合 17"/>
          <p:cNvGrpSpPr>
            <a:grpSpLocks/>
          </p:cNvGrpSpPr>
          <p:nvPr/>
        </p:nvGrpSpPr>
        <p:grpSpPr bwMode="auto">
          <a:xfrm>
            <a:off x="323850" y="3644900"/>
            <a:ext cx="8305800" cy="1117600"/>
            <a:chOff x="323850" y="3644900"/>
            <a:chExt cx="8305800" cy="1117600"/>
          </a:xfrm>
        </p:grpSpPr>
        <p:sp>
          <p:nvSpPr>
            <p:cNvPr id="7175" name="Text Box 18"/>
            <p:cNvSpPr txBox="1">
              <a:spLocks noChangeArrowheads="1"/>
            </p:cNvSpPr>
            <p:nvPr/>
          </p:nvSpPr>
          <p:spPr bwMode="auto">
            <a:xfrm>
              <a:off x="323850" y="3644900"/>
              <a:ext cx="83058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lnSpc>
                  <a:spcPct val="120000"/>
                </a:lnSpc>
                <a:spcBef>
                  <a:spcPct val="50000"/>
                </a:spcBef>
                <a:buFontTx/>
                <a:buNone/>
              </a:pPr>
              <a:r>
                <a:rPr lang="en-US" altLang="zh-CN" sz="2400" dirty="0">
                  <a:solidFill>
                    <a:schemeClr val="bg1"/>
                  </a:solidFill>
                </a:rPr>
                <a:t>        </a:t>
              </a:r>
              <a:r>
                <a:rPr lang="zh-CN" altLang="en-US" sz="2800" dirty="0"/>
                <a:t>先研究较简单的情况</a:t>
              </a:r>
              <a:r>
                <a:rPr lang="en-US" altLang="zh-CN" sz="2800" dirty="0"/>
                <a:t>. </a:t>
              </a:r>
              <a:r>
                <a:rPr lang="zh-CN" altLang="en-US" sz="2800" dirty="0"/>
                <a:t>泛函</a:t>
              </a:r>
              <a:r>
                <a:rPr lang="en-US" altLang="zh-CN" sz="2800" i="1" dirty="0"/>
                <a:t>J</a:t>
              </a:r>
              <a:r>
                <a:rPr lang="zh-CN" altLang="en-US" sz="2800" dirty="0"/>
                <a:t>只依赖于单个自变量</a:t>
              </a:r>
              <a:r>
                <a:rPr lang="en-US" altLang="zh-CN" sz="2800" i="1" dirty="0"/>
                <a:t>x</a:t>
              </a:r>
              <a:r>
                <a:rPr lang="en-US" altLang="zh-CN" sz="2800" dirty="0"/>
                <a:t>, </a:t>
              </a:r>
              <a:r>
                <a:rPr lang="zh-CN" altLang="en-US" sz="2800" dirty="0"/>
                <a:t>单个函数</a:t>
              </a:r>
              <a:r>
                <a:rPr lang="en-US" altLang="zh-CN" sz="2800" i="1" dirty="0"/>
                <a:t>y</a:t>
              </a:r>
              <a:r>
                <a:rPr lang="en-US" altLang="zh-CN" sz="2800" dirty="0"/>
                <a:t>(</a:t>
              </a:r>
              <a:r>
                <a:rPr lang="en-US" altLang="zh-CN" sz="2800" i="1" dirty="0"/>
                <a:t>x</a:t>
              </a:r>
              <a:r>
                <a:rPr lang="en-US" altLang="zh-CN" sz="2800" dirty="0"/>
                <a:t>)</a:t>
              </a:r>
              <a:r>
                <a:rPr lang="zh-CN" altLang="en-US" sz="2800" dirty="0"/>
                <a:t>及其导数   </a:t>
              </a:r>
              <a:r>
                <a:rPr lang="en-US" altLang="zh-CN" sz="2800" dirty="0"/>
                <a:t>, </a:t>
              </a:r>
              <a:r>
                <a:rPr lang="zh-CN" altLang="en-US" sz="2800" dirty="0"/>
                <a:t>即</a:t>
              </a:r>
            </a:p>
          </p:txBody>
        </p:sp>
        <p:graphicFrame>
          <p:nvGraphicFramePr>
            <p:cNvPr id="7176" name="Object 20"/>
            <p:cNvGraphicFramePr>
              <a:graphicFrameLocks noChangeAspect="1"/>
            </p:cNvGraphicFramePr>
            <p:nvPr>
              <p:extLst>
                <p:ext uri="{D42A27DB-BD31-4B8C-83A1-F6EECF244321}">
                  <p14:modId xmlns:p14="http://schemas.microsoft.com/office/powerpoint/2010/main" val="3141415221"/>
                </p:ext>
              </p:extLst>
            </p:nvPr>
          </p:nvGraphicFramePr>
          <p:xfrm>
            <a:off x="4139952" y="4172757"/>
            <a:ext cx="424650" cy="519800"/>
          </p:xfrm>
          <a:graphic>
            <a:graphicData uri="http://schemas.openxmlformats.org/presentationml/2006/ole">
              <mc:AlternateContent xmlns:mc="http://schemas.openxmlformats.org/markup-compatibility/2006">
                <mc:Choice xmlns:v="urn:schemas-microsoft-com:vml" Requires="v">
                  <p:oleObj spid="_x0000_s1066" name="公式" r:id="rId5" imgW="152400" imgH="190327" progId="Equation.3">
                    <p:embed/>
                  </p:oleObj>
                </mc:Choice>
                <mc:Fallback>
                  <p:oleObj name="公式" r:id="rId5" imgW="152400" imgH="19032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39952" y="4172757"/>
                          <a:ext cx="424650" cy="5198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7171764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68611"/>
                                        </p:tgtEl>
                                        <p:attrNameLst>
                                          <p:attrName>style.visibility</p:attrName>
                                        </p:attrNameLst>
                                      </p:cBhvr>
                                      <p:to>
                                        <p:strVal val="visible"/>
                                      </p:to>
                                    </p:set>
                                    <p:animEffect transition="in" filter="blinds(horizontal)">
                                      <p:cBhvr>
                                        <p:cTn id="13" dur="500"/>
                                        <p:tgtEl>
                                          <p:spTgt spid="6861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8625"/>
                                        </p:tgtEl>
                                        <p:attrNameLst>
                                          <p:attrName>style.visibility</p:attrName>
                                        </p:attrNameLst>
                                      </p:cBhvr>
                                      <p:to>
                                        <p:strVal val="visible"/>
                                      </p:to>
                                    </p:set>
                                    <p:animEffect transition="in" filter="blinds(horizontal)">
                                      <p:cBhvr>
                                        <p:cTn id="18" dur="500"/>
                                        <p:tgtEl>
                                          <p:spTgt spid="6862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8" presetClass="entr" presetSubtype="3" fill="hold" nodeType="clickEffect">
                                  <p:stCondLst>
                                    <p:cond delay="0"/>
                                  </p:stCondLst>
                                  <p:childTnLst>
                                    <p:set>
                                      <p:cBhvr>
                                        <p:cTn id="28" dur="1" fill="hold">
                                          <p:stCondLst>
                                            <p:cond delay="0"/>
                                          </p:stCondLst>
                                        </p:cTn>
                                        <p:tgtEl>
                                          <p:spTgt spid="68627"/>
                                        </p:tgtEl>
                                        <p:attrNameLst>
                                          <p:attrName>style.visibility</p:attrName>
                                        </p:attrNameLst>
                                      </p:cBhvr>
                                      <p:to>
                                        <p:strVal val="visible"/>
                                      </p:to>
                                    </p:set>
                                    <p:animEffect transition="in" filter="strips(upRight)">
                                      <p:cBhvr>
                                        <p:cTn id="29" dur="500"/>
                                        <p:tgtEl>
                                          <p:spTgt spid="686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autoUpdateAnimBg="0"/>
      <p:bldP spid="68625"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Box 17"/>
              <p:cNvSpPr txBox="1">
                <a:spLocks noChangeArrowheads="1"/>
              </p:cNvSpPr>
              <p:nvPr/>
            </p:nvSpPr>
            <p:spPr bwMode="auto">
              <a:xfrm>
                <a:off x="323850" y="116632"/>
                <a:ext cx="8280598" cy="224676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lnSpc>
                    <a:spcPct val="125000"/>
                  </a:lnSpc>
                  <a:spcBef>
                    <a:spcPct val="50000"/>
                  </a:spcBef>
                  <a:buNone/>
                </a:pPr>
                <a:r>
                  <a:rPr lang="zh-CN" altLang="en-US" sz="2800" dirty="0" smtClean="0"/>
                  <a:t>函数</a:t>
                </a:r>
                <a:r>
                  <a:rPr lang="en-US" altLang="zh-CN" sz="2800" i="1" dirty="0" smtClean="0"/>
                  <a:t>y(x)</a:t>
                </a:r>
                <a:r>
                  <a:rPr lang="zh-CN" altLang="en-US" sz="2800" dirty="0" smtClean="0"/>
                  <a:t>称为泛函</a:t>
                </a:r>
                <a:r>
                  <a:rPr lang="en-US" altLang="zh-CN" sz="2800" i="1" dirty="0" smtClean="0">
                    <a:solidFill>
                      <a:srgbClr val="0070C0"/>
                    </a:solidFill>
                  </a:rPr>
                  <a:t>J</a:t>
                </a:r>
                <a:r>
                  <a:rPr lang="en-US" altLang="zh-CN" sz="2800" dirty="0" smtClean="0">
                    <a:solidFill>
                      <a:srgbClr val="0070C0"/>
                    </a:solidFill>
                  </a:rPr>
                  <a:t>[</a:t>
                </a:r>
                <a:r>
                  <a:rPr lang="en-US" altLang="zh-CN" sz="2800" i="1" dirty="0" smtClean="0">
                    <a:solidFill>
                      <a:srgbClr val="0070C0"/>
                    </a:solidFill>
                  </a:rPr>
                  <a:t>y</a:t>
                </a:r>
                <a:r>
                  <a:rPr lang="en-US" altLang="zh-CN" sz="2800" dirty="0" smtClean="0">
                    <a:solidFill>
                      <a:srgbClr val="0070C0"/>
                    </a:solidFill>
                  </a:rPr>
                  <a:t>(</a:t>
                </a:r>
                <a:r>
                  <a:rPr lang="en-US" altLang="zh-CN" sz="2800" i="1" dirty="0" smtClean="0">
                    <a:solidFill>
                      <a:srgbClr val="0070C0"/>
                    </a:solidFill>
                  </a:rPr>
                  <a:t>x</a:t>
                </a:r>
                <a:r>
                  <a:rPr lang="en-US" altLang="zh-CN" sz="2800" dirty="0" smtClean="0">
                    <a:solidFill>
                      <a:srgbClr val="0070C0"/>
                    </a:solidFill>
                  </a:rPr>
                  <a:t>) ] </a:t>
                </a:r>
                <a:r>
                  <a:rPr lang="zh-CN" altLang="en-US" sz="2800" dirty="0" smtClean="0"/>
                  <a:t>的宗量。</a:t>
                </a:r>
                <a:r>
                  <a:rPr lang="en-US" altLang="zh-CN" sz="2800" i="1" dirty="0" smtClean="0"/>
                  <a:t>y(x)</a:t>
                </a:r>
                <a:r>
                  <a:rPr lang="zh-CN" altLang="en-US" sz="2800" dirty="0" smtClean="0"/>
                  <a:t>显然有无限种形式，不妨设某条曲线</a:t>
                </a:r>
                <a:r>
                  <a:rPr lang="en-US" altLang="zh-CN" sz="2800" i="1" dirty="0" smtClean="0"/>
                  <a:t>y(x)</a:t>
                </a:r>
                <a:r>
                  <a:rPr lang="zh-CN" altLang="en-US" sz="2800" dirty="0" smtClean="0"/>
                  <a:t>附近有另一条曲线</a:t>
                </a:r>
                <a14:m>
                  <m:oMath xmlns:m="http://schemas.openxmlformats.org/officeDocument/2006/math">
                    <m:sSub>
                      <m:sSubPr>
                        <m:ctrlPr>
                          <a:rPr lang="en-US" altLang="zh-CN" sz="2800" i="1" smtClean="0">
                            <a:latin typeface="Cambria Math"/>
                          </a:rPr>
                        </m:ctrlPr>
                      </m:sSubPr>
                      <m:e>
                        <m:r>
                          <a:rPr lang="en-US" altLang="zh-CN" sz="2800" b="0" i="1" smtClean="0">
                            <a:latin typeface="Cambria Math"/>
                          </a:rPr>
                          <m:t>𝑦</m:t>
                        </m:r>
                      </m:e>
                      <m:sub>
                        <m:r>
                          <a:rPr lang="en-US" altLang="zh-CN" sz="2800" b="0" i="1" smtClean="0">
                            <a:latin typeface="Cambria Math"/>
                          </a:rPr>
                          <m:t>1</m:t>
                        </m:r>
                      </m:sub>
                    </m:sSub>
                  </m:oMath>
                </a14:m>
                <a:r>
                  <a:rPr lang="en-US" altLang="zh-CN" sz="2800" dirty="0" smtClean="0"/>
                  <a:t>(x),</a:t>
                </a:r>
                <a:r>
                  <a:rPr lang="zh-CN" altLang="en-US" sz="2800" dirty="0" smtClean="0"/>
                  <a:t>则宗量</a:t>
                </a:r>
                <a:r>
                  <a:rPr lang="en-US" altLang="zh-CN" sz="2800" i="1" dirty="0" smtClean="0"/>
                  <a:t>y(x)</a:t>
                </a:r>
                <a:r>
                  <a:rPr lang="zh-CN" altLang="en-US" sz="2800" dirty="0" smtClean="0"/>
                  <a:t>的变分是指自变量</a:t>
                </a:r>
                <a:r>
                  <a:rPr lang="en-US" altLang="zh-CN" sz="2800" dirty="0" smtClean="0"/>
                  <a:t>x</a:t>
                </a:r>
                <a:r>
                  <a:rPr lang="zh-CN" altLang="en-US" sz="2800" dirty="0" smtClean="0"/>
                  <a:t>固定时这两个函数的差，即</a:t>
                </a:r>
                <a:endParaRPr lang="en-US" altLang="zh-CN" sz="2800" dirty="0"/>
              </a:p>
            </p:txBody>
          </p:sp>
        </mc:Choice>
        <mc:Fallback xmlns="">
          <p:sp>
            <p:nvSpPr>
              <p:cNvPr id="2" name="Text Box 17"/>
              <p:cNvSpPr txBox="1">
                <a:spLocks noRot="1" noChangeAspect="1" noMove="1" noResize="1" noEditPoints="1" noAdjustHandles="1" noChangeArrowheads="1" noChangeShapeType="1" noTextEdit="1"/>
              </p:cNvSpPr>
              <p:nvPr/>
            </p:nvSpPr>
            <p:spPr bwMode="auto">
              <a:xfrm>
                <a:off x="323850" y="116632"/>
                <a:ext cx="8280598" cy="2246769"/>
              </a:xfrm>
              <a:prstGeom prst="rect">
                <a:avLst/>
              </a:prstGeom>
              <a:blipFill rotWithShape="1">
                <a:blip r:embed="rId3"/>
                <a:stretch>
                  <a:fillRect l="-1473" t="-1084" b="-325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aphicFrame>
        <p:nvGraphicFramePr>
          <p:cNvPr id="3" name="对象 2"/>
          <p:cNvGraphicFramePr>
            <a:graphicFrameLocks noChangeAspect="1"/>
          </p:cNvGraphicFramePr>
          <p:nvPr>
            <p:extLst>
              <p:ext uri="{D42A27DB-BD31-4B8C-83A1-F6EECF244321}">
                <p14:modId xmlns:p14="http://schemas.microsoft.com/office/powerpoint/2010/main" val="1865196607"/>
              </p:ext>
            </p:extLst>
          </p:nvPr>
        </p:nvGraphicFramePr>
        <p:xfrm>
          <a:off x="2915816" y="1772816"/>
          <a:ext cx="3596170" cy="669106"/>
        </p:xfrm>
        <a:graphic>
          <a:graphicData uri="http://schemas.openxmlformats.org/presentationml/2006/ole">
            <mc:AlternateContent xmlns:mc="http://schemas.openxmlformats.org/markup-compatibility/2006">
              <mc:Choice xmlns:v="urn:schemas-microsoft-com:vml" Requires="v">
                <p:oleObj spid="_x0000_s2115" name="公式" r:id="rId4" imgW="1091880" imgH="203040" progId="Equation.3">
                  <p:embed/>
                </p:oleObj>
              </mc:Choice>
              <mc:Fallback>
                <p:oleObj name="公式" r:id="rId4" imgW="1091880" imgH="203040" progId="Equation.3">
                  <p:embed/>
                  <p:pic>
                    <p:nvPicPr>
                      <p:cNvPr id="0" name="Object 19"/>
                      <p:cNvPicPr>
                        <a:picLocks noChangeAspect="1" noChangeArrowheads="1"/>
                      </p:cNvPicPr>
                      <p:nvPr/>
                    </p:nvPicPr>
                    <p:blipFill>
                      <a:blip r:embed="rId5"/>
                      <a:srcRect/>
                      <a:stretch>
                        <a:fillRect/>
                      </a:stretch>
                    </p:blipFill>
                    <p:spPr bwMode="auto">
                      <a:xfrm>
                        <a:off x="2915816" y="1772816"/>
                        <a:ext cx="3596170" cy="669106"/>
                      </a:xfrm>
                      <a:prstGeom prst="rect">
                        <a:avLst/>
                      </a:prstGeom>
                      <a:noFill/>
                      <a:ln>
                        <a:noFill/>
                      </a:ln>
                      <a:effectLst/>
                    </p:spPr>
                  </p:pic>
                </p:oleObj>
              </mc:Fallback>
            </mc:AlternateContent>
          </a:graphicData>
        </a:graphic>
      </p:graphicFrame>
      <p:sp>
        <p:nvSpPr>
          <p:cNvPr id="4" name="Text Box 17"/>
          <p:cNvSpPr txBox="1">
            <a:spLocks noChangeArrowheads="1"/>
          </p:cNvSpPr>
          <p:nvPr/>
        </p:nvSpPr>
        <p:spPr bwMode="auto">
          <a:xfrm>
            <a:off x="323850" y="2420888"/>
            <a:ext cx="8424614" cy="1923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lnSpc>
                <a:spcPct val="125000"/>
              </a:lnSpc>
              <a:spcBef>
                <a:spcPct val="50000"/>
              </a:spcBef>
              <a:buNone/>
            </a:pPr>
            <a:r>
              <a:rPr lang="zh-CN" altLang="en-US" sz="2800" dirty="0" smtClean="0"/>
              <a:t>这种自变量不变的变分称为等时变分，本课程不讨论</a:t>
            </a:r>
            <a:endParaRPr lang="en-US" altLang="zh-CN" sz="2800" dirty="0" smtClean="0"/>
          </a:p>
          <a:p>
            <a:pPr eaLnBrk="1" hangingPunct="1">
              <a:lnSpc>
                <a:spcPct val="125000"/>
              </a:lnSpc>
              <a:spcBef>
                <a:spcPct val="50000"/>
              </a:spcBef>
              <a:buNone/>
            </a:pPr>
            <a:r>
              <a:rPr lang="zh-CN" altLang="en-US" sz="2800" dirty="0" smtClean="0"/>
              <a:t>不等时变分的情况，而且我们只讨论不动边界问题，即在起点、终点所有宗量函数取相同值，即</a:t>
            </a:r>
            <a:endParaRPr lang="en-US" altLang="zh-CN" sz="2800" dirty="0"/>
          </a:p>
        </p:txBody>
      </p:sp>
      <p:graphicFrame>
        <p:nvGraphicFramePr>
          <p:cNvPr id="5" name="对象 4"/>
          <p:cNvGraphicFramePr>
            <a:graphicFrameLocks noChangeAspect="1"/>
          </p:cNvGraphicFramePr>
          <p:nvPr>
            <p:extLst>
              <p:ext uri="{D42A27DB-BD31-4B8C-83A1-F6EECF244321}">
                <p14:modId xmlns:p14="http://schemas.microsoft.com/office/powerpoint/2010/main" val="2720162494"/>
              </p:ext>
            </p:extLst>
          </p:nvPr>
        </p:nvGraphicFramePr>
        <p:xfrm>
          <a:off x="3008313" y="4365104"/>
          <a:ext cx="3554412" cy="795338"/>
        </p:xfrm>
        <a:graphic>
          <a:graphicData uri="http://schemas.openxmlformats.org/presentationml/2006/ole">
            <mc:AlternateContent xmlns:mc="http://schemas.openxmlformats.org/markup-compatibility/2006">
              <mc:Choice xmlns:v="urn:schemas-microsoft-com:vml" Requires="v">
                <p:oleObj spid="_x0000_s2116" name="公式" r:id="rId6" imgW="1079280" imgH="241200" progId="Equation.3">
                  <p:embed/>
                </p:oleObj>
              </mc:Choice>
              <mc:Fallback>
                <p:oleObj name="公式" r:id="rId6" imgW="1079280" imgH="241200" progId="Equation.3">
                  <p:embed/>
                  <p:pic>
                    <p:nvPicPr>
                      <p:cNvPr id="0" name="对象 2"/>
                      <p:cNvPicPr>
                        <a:picLocks noChangeAspect="1" noChangeArrowheads="1"/>
                      </p:cNvPicPr>
                      <p:nvPr/>
                    </p:nvPicPr>
                    <p:blipFill>
                      <a:blip r:embed="rId7"/>
                      <a:srcRect/>
                      <a:stretch>
                        <a:fillRect/>
                      </a:stretch>
                    </p:blipFill>
                    <p:spPr bwMode="auto">
                      <a:xfrm>
                        <a:off x="3008313" y="4365104"/>
                        <a:ext cx="3554412" cy="79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xmlns:a14="http://schemas.microsoft.com/office/drawing/2010/main">
        <mc:Choice Requires="a14">
          <p:sp>
            <p:nvSpPr>
              <p:cNvPr id="6" name="Text Box 18"/>
              <p:cNvSpPr txBox="1">
                <a:spLocks noChangeArrowheads="1"/>
              </p:cNvSpPr>
              <p:nvPr/>
            </p:nvSpPr>
            <p:spPr bwMode="auto">
              <a:xfrm>
                <a:off x="179512" y="5229200"/>
                <a:ext cx="8305800" cy="112646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lnSpc>
                    <a:spcPct val="120000"/>
                  </a:lnSpc>
                  <a:spcBef>
                    <a:spcPct val="50000"/>
                  </a:spcBef>
                  <a:buFontTx/>
                  <a:buNone/>
                </a:pPr>
                <a:r>
                  <a:rPr lang="en-US" altLang="zh-CN" sz="2400" dirty="0" smtClean="0"/>
                  <a:t>        </a:t>
                </a:r>
                <a:r>
                  <a:rPr lang="zh-CN" altLang="en-US" sz="2400" dirty="0" smtClean="0"/>
                  <a:t>泛函</a:t>
                </a:r>
                <a:r>
                  <a:rPr lang="en-US" altLang="zh-CN" sz="2800" i="1" dirty="0" smtClean="0">
                    <a:solidFill>
                      <a:srgbClr val="0070C0"/>
                    </a:solidFill>
                  </a:rPr>
                  <a:t>J</a:t>
                </a:r>
                <a:r>
                  <a:rPr lang="en-US" altLang="zh-CN" sz="2800" dirty="0" smtClean="0">
                    <a:solidFill>
                      <a:srgbClr val="0070C0"/>
                    </a:solidFill>
                  </a:rPr>
                  <a:t>[</a:t>
                </a:r>
                <a:r>
                  <a:rPr lang="en-US" altLang="zh-CN" sz="2800" i="1" dirty="0" smtClean="0">
                    <a:solidFill>
                      <a:srgbClr val="0070C0"/>
                    </a:solidFill>
                  </a:rPr>
                  <a:t>y</a:t>
                </a:r>
                <a:r>
                  <a:rPr lang="en-US" altLang="zh-CN" sz="2800" dirty="0" smtClean="0">
                    <a:solidFill>
                      <a:srgbClr val="0070C0"/>
                    </a:solidFill>
                  </a:rPr>
                  <a:t>(</a:t>
                </a:r>
                <a:r>
                  <a:rPr lang="en-US" altLang="zh-CN" sz="2800" i="1" dirty="0" smtClean="0">
                    <a:solidFill>
                      <a:srgbClr val="0070C0"/>
                    </a:solidFill>
                  </a:rPr>
                  <a:t>x</a:t>
                </a:r>
                <a:r>
                  <a:rPr lang="en-US" altLang="zh-CN" sz="2800" dirty="0" smtClean="0">
                    <a:solidFill>
                      <a:srgbClr val="0070C0"/>
                    </a:solidFill>
                  </a:rPr>
                  <a:t>) ] </a:t>
                </a:r>
                <a:r>
                  <a:rPr lang="zh-CN" altLang="en-US" sz="2800" dirty="0" smtClean="0">
                    <a:solidFill>
                      <a:srgbClr val="0070C0"/>
                    </a:solidFill>
                  </a:rPr>
                  <a:t>的变分</a:t>
                </a:r>
                <a:r>
                  <a:rPr lang="zh-CN" altLang="en-US" sz="2800" dirty="0" smtClean="0"/>
                  <a:t>是指由上述变分</a:t>
                </a:r>
                <a14:m>
                  <m:oMath xmlns:m="http://schemas.openxmlformats.org/officeDocument/2006/math">
                    <m:r>
                      <a:rPr lang="zh-CN" altLang="en-US" sz="2800" i="1" smtClean="0">
                        <a:latin typeface="Cambria Math"/>
                      </a:rPr>
                      <m:t>𝛿</m:t>
                    </m:r>
                    <m:r>
                      <a:rPr lang="en-US" altLang="zh-CN" sz="2800" b="0" i="1" smtClean="0">
                        <a:latin typeface="Cambria Math"/>
                      </a:rPr>
                      <m:t>𝑦</m:t>
                    </m:r>
                  </m:oMath>
                </a14:m>
                <a:r>
                  <a:rPr lang="zh-CN" altLang="en-US" sz="2800" dirty="0" smtClean="0"/>
                  <a:t>所引起的</a:t>
                </a:r>
                <a:r>
                  <a:rPr lang="en-US" altLang="zh-CN" sz="2800" dirty="0" smtClean="0"/>
                  <a:t>J</a:t>
                </a:r>
                <a:r>
                  <a:rPr lang="zh-CN" altLang="en-US" sz="2800" dirty="0" smtClean="0"/>
                  <a:t>的变化，即</a:t>
                </a:r>
                <a:endParaRPr lang="zh-CN" altLang="en-US" sz="2800" dirty="0"/>
              </a:p>
            </p:txBody>
          </p:sp>
        </mc:Choice>
        <mc:Fallback xmlns="">
          <p:sp>
            <p:nvSpPr>
              <p:cNvPr id="6" name="Text Box 18"/>
              <p:cNvSpPr txBox="1">
                <a:spLocks noRot="1" noChangeAspect="1" noMove="1" noResize="1" noEditPoints="1" noAdjustHandles="1" noChangeArrowheads="1" noChangeShapeType="1" noTextEdit="1"/>
              </p:cNvSpPr>
              <p:nvPr/>
            </p:nvSpPr>
            <p:spPr bwMode="auto">
              <a:xfrm>
                <a:off x="179512" y="5229200"/>
                <a:ext cx="8305800" cy="1126462"/>
              </a:xfrm>
              <a:prstGeom prst="rect">
                <a:avLst/>
              </a:prstGeom>
              <a:blipFill rotWithShape="1">
                <a:blip r:embed="rId8"/>
                <a:stretch>
                  <a:fillRect l="-1467" t="-3784" b="-810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aphicFrame>
        <p:nvGraphicFramePr>
          <p:cNvPr id="7" name="对象 6"/>
          <p:cNvGraphicFramePr>
            <a:graphicFrameLocks noChangeAspect="1"/>
          </p:cNvGraphicFramePr>
          <p:nvPr>
            <p:extLst>
              <p:ext uri="{D42A27DB-BD31-4B8C-83A1-F6EECF244321}">
                <p14:modId xmlns:p14="http://schemas.microsoft.com/office/powerpoint/2010/main" val="1669965353"/>
              </p:ext>
            </p:extLst>
          </p:nvPr>
        </p:nvGraphicFramePr>
        <p:xfrm>
          <a:off x="2267744" y="6021288"/>
          <a:ext cx="6192688" cy="615182"/>
        </p:xfrm>
        <a:graphic>
          <a:graphicData uri="http://schemas.openxmlformats.org/presentationml/2006/ole">
            <mc:AlternateContent xmlns:mc="http://schemas.openxmlformats.org/markup-compatibility/2006">
              <mc:Choice xmlns:v="urn:schemas-microsoft-com:vml" Requires="v">
                <p:oleObj spid="_x0000_s2117" name="公式" r:id="rId9" imgW="1955520" imgH="190440" progId="Equation.3">
                  <p:embed/>
                </p:oleObj>
              </mc:Choice>
              <mc:Fallback>
                <p:oleObj name="公式" r:id="rId9" imgW="1955520" imgH="190440" progId="Equation.3">
                  <p:embed/>
                  <p:pic>
                    <p:nvPicPr>
                      <p:cNvPr id="0" name=""/>
                      <p:cNvPicPr>
                        <a:picLocks noChangeAspect="1" noChangeArrowheads="1"/>
                      </p:cNvPicPr>
                      <p:nvPr/>
                    </p:nvPicPr>
                    <p:blipFill>
                      <a:blip r:embed="rId10"/>
                      <a:srcRect/>
                      <a:stretch>
                        <a:fillRect/>
                      </a:stretch>
                    </p:blipFill>
                    <p:spPr bwMode="auto">
                      <a:xfrm>
                        <a:off x="2267744" y="6021288"/>
                        <a:ext cx="6192688" cy="61518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717072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trips(upRigh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strips(upRigh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8" presetClass="entr" presetSubtype="3"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strips(upRight)">
                                      <p:cBhvr>
                                        <p:cTn id="3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4" grpId="0" autoUpdateAnimBg="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descr="C:\Users\Suncf\AppData\Roaming\Tencent\Users\42656919\QQ\WinTemp\RichOle\[D}TT3YB82}_S6P(WXJ5Q2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752395"/>
            <a:ext cx="4104456" cy="4548813"/>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17"/>
          <p:cNvSpPr txBox="1">
            <a:spLocks noChangeArrowheads="1"/>
          </p:cNvSpPr>
          <p:nvPr/>
        </p:nvSpPr>
        <p:spPr bwMode="auto">
          <a:xfrm>
            <a:off x="4716016" y="1177352"/>
            <a:ext cx="4536504"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lnSpc>
                <a:spcPct val="125000"/>
              </a:lnSpc>
              <a:spcBef>
                <a:spcPct val="50000"/>
              </a:spcBef>
              <a:buNone/>
            </a:pPr>
            <a:r>
              <a:rPr lang="zh-CN" altLang="en-US" sz="2800" dirty="0" smtClean="0"/>
              <a:t>微分是由于自变量</a:t>
            </a:r>
            <a:r>
              <a:rPr lang="en-US" altLang="zh-CN" sz="2800" dirty="0" smtClean="0"/>
              <a:t>x</a:t>
            </a:r>
            <a:r>
              <a:rPr lang="zh-CN" altLang="en-US" sz="2800" dirty="0" smtClean="0"/>
              <a:t>的改变所引起的函数</a:t>
            </a:r>
            <a:r>
              <a:rPr lang="en-US" altLang="zh-CN" sz="2800" dirty="0" smtClean="0"/>
              <a:t>y=y(x)</a:t>
            </a:r>
            <a:r>
              <a:rPr lang="zh-CN" altLang="en-US" sz="2800" dirty="0" smtClean="0"/>
              <a:t>的改变</a:t>
            </a:r>
            <a:endParaRPr lang="en-US" altLang="zh-CN" sz="2800" dirty="0"/>
          </a:p>
        </p:txBody>
      </p:sp>
      <p:sp>
        <p:nvSpPr>
          <p:cNvPr id="6" name="Text Box 17"/>
          <p:cNvSpPr txBox="1">
            <a:spLocks noChangeArrowheads="1"/>
          </p:cNvSpPr>
          <p:nvPr/>
        </p:nvSpPr>
        <p:spPr bwMode="auto">
          <a:xfrm>
            <a:off x="4728576" y="3068960"/>
            <a:ext cx="4536504"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lnSpc>
                <a:spcPct val="125000"/>
              </a:lnSpc>
              <a:spcBef>
                <a:spcPct val="50000"/>
              </a:spcBef>
              <a:buNone/>
            </a:pPr>
            <a:r>
              <a:rPr lang="zh-CN" altLang="en-US" sz="2800" dirty="0" smtClean="0"/>
              <a:t>变分是在自变量</a:t>
            </a:r>
            <a:r>
              <a:rPr lang="en-US" altLang="zh-CN" sz="2800" dirty="0" smtClean="0"/>
              <a:t>x</a:t>
            </a:r>
            <a:r>
              <a:rPr lang="zh-CN" altLang="en-US" sz="2800" dirty="0" smtClean="0"/>
              <a:t>不变的条件下，单纯由于函数</a:t>
            </a:r>
            <a:r>
              <a:rPr lang="en-US" altLang="zh-CN" sz="2800" dirty="0" smtClean="0"/>
              <a:t>y=y(x)</a:t>
            </a:r>
            <a:r>
              <a:rPr lang="zh-CN" altLang="en-US" sz="2800" dirty="0" smtClean="0"/>
              <a:t>本身的改变而引起的，即两个函数的差。</a:t>
            </a:r>
            <a:endParaRPr lang="en-US" altLang="zh-CN" sz="2800" dirty="0"/>
          </a:p>
        </p:txBody>
      </p:sp>
    </p:spTree>
    <p:extLst>
      <p:ext uri="{BB962C8B-B14F-4D97-AF65-F5344CB8AC3E}">
        <p14:creationId xmlns:p14="http://schemas.microsoft.com/office/powerpoint/2010/main" val="1588498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83" name="Text Box 47"/>
          <p:cNvSpPr txBox="1">
            <a:spLocks noChangeArrowheads="1"/>
          </p:cNvSpPr>
          <p:nvPr/>
        </p:nvSpPr>
        <p:spPr bwMode="auto">
          <a:xfrm>
            <a:off x="250825" y="333375"/>
            <a:ext cx="5943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800" dirty="0" smtClean="0">
                <a:solidFill>
                  <a:srgbClr val="FF0000"/>
                </a:solidFill>
              </a:rPr>
              <a:t>(3) </a:t>
            </a:r>
            <a:r>
              <a:rPr lang="zh-CN" altLang="en-US" sz="2800" dirty="0" smtClean="0">
                <a:solidFill>
                  <a:srgbClr val="FF0000"/>
                </a:solidFill>
              </a:rPr>
              <a:t>变分的运算</a:t>
            </a:r>
            <a:r>
              <a:rPr lang="zh-CN" altLang="en-US" sz="2800" dirty="0">
                <a:solidFill>
                  <a:srgbClr val="FF0000"/>
                </a:solidFill>
              </a:rPr>
              <a:t>法则</a:t>
            </a:r>
          </a:p>
        </p:txBody>
      </p:sp>
      <p:graphicFrame>
        <p:nvGraphicFramePr>
          <p:cNvPr id="39984" name="Object 48"/>
          <p:cNvGraphicFramePr>
            <a:graphicFrameLocks noChangeAspect="1"/>
          </p:cNvGraphicFramePr>
          <p:nvPr>
            <p:extLst>
              <p:ext uri="{D42A27DB-BD31-4B8C-83A1-F6EECF244321}">
                <p14:modId xmlns:p14="http://schemas.microsoft.com/office/powerpoint/2010/main" val="1636084527"/>
              </p:ext>
            </p:extLst>
          </p:nvPr>
        </p:nvGraphicFramePr>
        <p:xfrm>
          <a:off x="938213" y="1139825"/>
          <a:ext cx="3341687" cy="387350"/>
        </p:xfrm>
        <a:graphic>
          <a:graphicData uri="http://schemas.openxmlformats.org/presentationml/2006/ole">
            <mc:AlternateContent xmlns:mc="http://schemas.openxmlformats.org/markup-compatibility/2006">
              <mc:Choice xmlns:v="urn:schemas-microsoft-com:vml" Requires="v">
                <p:oleObj spid="_x0000_s5229" name="公式" r:id="rId3" imgW="1612800" imgH="177480" progId="Equation.3">
                  <p:embed/>
                </p:oleObj>
              </mc:Choice>
              <mc:Fallback>
                <p:oleObj name="公式" r:id="rId3" imgW="1612800" imgH="177480" progId="Equation.3">
                  <p:embed/>
                  <p:pic>
                    <p:nvPicPr>
                      <p:cNvPr id="0" name=""/>
                      <p:cNvPicPr>
                        <a:picLocks noChangeAspect="1" noChangeArrowheads="1"/>
                      </p:cNvPicPr>
                      <p:nvPr/>
                    </p:nvPicPr>
                    <p:blipFill>
                      <a:blip r:embed="rId4"/>
                      <a:srcRect/>
                      <a:stretch>
                        <a:fillRect/>
                      </a:stretch>
                    </p:blipFill>
                    <p:spPr bwMode="auto">
                      <a:xfrm>
                        <a:off x="938213" y="1139825"/>
                        <a:ext cx="3341687" cy="38735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graphicFrame>
        <p:nvGraphicFramePr>
          <p:cNvPr id="39985" name="Object 49"/>
          <p:cNvGraphicFramePr>
            <a:graphicFrameLocks noChangeAspect="1"/>
          </p:cNvGraphicFramePr>
          <p:nvPr>
            <p:extLst>
              <p:ext uri="{D42A27DB-BD31-4B8C-83A1-F6EECF244321}">
                <p14:modId xmlns:p14="http://schemas.microsoft.com/office/powerpoint/2010/main" val="2010170116"/>
              </p:ext>
            </p:extLst>
          </p:nvPr>
        </p:nvGraphicFramePr>
        <p:xfrm>
          <a:off x="1022350" y="1758950"/>
          <a:ext cx="3394075" cy="387350"/>
        </p:xfrm>
        <a:graphic>
          <a:graphicData uri="http://schemas.openxmlformats.org/presentationml/2006/ole">
            <mc:AlternateContent xmlns:mc="http://schemas.openxmlformats.org/markup-compatibility/2006">
              <mc:Choice xmlns:v="urn:schemas-microsoft-com:vml" Requires="v">
                <p:oleObj spid="_x0000_s5230" name="公式" r:id="rId5" imgW="1638000" imgH="177480" progId="Equation.3">
                  <p:embed/>
                </p:oleObj>
              </mc:Choice>
              <mc:Fallback>
                <p:oleObj name="公式" r:id="rId5" imgW="1638000" imgH="177480" progId="Equation.3">
                  <p:embed/>
                  <p:pic>
                    <p:nvPicPr>
                      <p:cNvPr id="0" name=""/>
                      <p:cNvPicPr>
                        <a:picLocks noChangeAspect="1" noChangeArrowheads="1"/>
                      </p:cNvPicPr>
                      <p:nvPr/>
                    </p:nvPicPr>
                    <p:blipFill>
                      <a:blip r:embed="rId6"/>
                      <a:srcRect/>
                      <a:stretch>
                        <a:fillRect/>
                      </a:stretch>
                    </p:blipFill>
                    <p:spPr bwMode="auto">
                      <a:xfrm>
                        <a:off x="1022350" y="1758950"/>
                        <a:ext cx="3394075" cy="38735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graphicFrame>
        <p:nvGraphicFramePr>
          <p:cNvPr id="39986" name="Object 50"/>
          <p:cNvGraphicFramePr>
            <a:graphicFrameLocks noChangeAspect="1"/>
          </p:cNvGraphicFramePr>
          <p:nvPr>
            <p:extLst>
              <p:ext uri="{D42A27DB-BD31-4B8C-83A1-F6EECF244321}">
                <p14:modId xmlns:p14="http://schemas.microsoft.com/office/powerpoint/2010/main" val="1762226756"/>
              </p:ext>
            </p:extLst>
          </p:nvPr>
        </p:nvGraphicFramePr>
        <p:xfrm>
          <a:off x="963613" y="2185988"/>
          <a:ext cx="3328987" cy="752475"/>
        </p:xfrm>
        <a:graphic>
          <a:graphicData uri="http://schemas.openxmlformats.org/presentationml/2006/ole">
            <mc:AlternateContent xmlns:mc="http://schemas.openxmlformats.org/markup-compatibility/2006">
              <mc:Choice xmlns:v="urn:schemas-microsoft-com:vml" Requires="v">
                <p:oleObj spid="_x0000_s5231" name="公式" r:id="rId7" imgW="1612800" imgH="355320" progId="Equation.3">
                  <p:embed/>
                </p:oleObj>
              </mc:Choice>
              <mc:Fallback>
                <p:oleObj name="公式" r:id="rId7" imgW="1612800" imgH="355320" progId="Equation.3">
                  <p:embed/>
                  <p:pic>
                    <p:nvPicPr>
                      <p:cNvPr id="0" name=""/>
                      <p:cNvPicPr>
                        <a:picLocks noChangeAspect="1" noChangeArrowheads="1"/>
                      </p:cNvPicPr>
                      <p:nvPr/>
                    </p:nvPicPr>
                    <p:blipFill>
                      <a:blip r:embed="rId8"/>
                      <a:srcRect/>
                      <a:stretch>
                        <a:fillRect/>
                      </a:stretch>
                    </p:blipFill>
                    <p:spPr bwMode="auto">
                      <a:xfrm>
                        <a:off x="963613" y="2185988"/>
                        <a:ext cx="3328987" cy="7524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graphicFrame>
        <p:nvGraphicFramePr>
          <p:cNvPr id="39987" name="Object 51"/>
          <p:cNvGraphicFramePr>
            <a:graphicFrameLocks noChangeAspect="1"/>
          </p:cNvGraphicFramePr>
          <p:nvPr>
            <p:extLst>
              <p:ext uri="{D42A27DB-BD31-4B8C-83A1-F6EECF244321}">
                <p14:modId xmlns:p14="http://schemas.microsoft.com/office/powerpoint/2010/main" val="976867900"/>
              </p:ext>
            </p:extLst>
          </p:nvPr>
        </p:nvGraphicFramePr>
        <p:xfrm>
          <a:off x="1049338" y="3055938"/>
          <a:ext cx="2819400" cy="434975"/>
        </p:xfrm>
        <a:graphic>
          <a:graphicData uri="http://schemas.openxmlformats.org/presentationml/2006/ole">
            <mc:AlternateContent xmlns:mc="http://schemas.openxmlformats.org/markup-compatibility/2006">
              <mc:Choice xmlns:v="urn:schemas-microsoft-com:vml" Requires="v">
                <p:oleObj spid="_x0000_s5232" name="公式" r:id="rId9" imgW="1358640" imgH="203040" progId="Equation.3">
                  <p:embed/>
                </p:oleObj>
              </mc:Choice>
              <mc:Fallback>
                <p:oleObj name="公式" r:id="rId9" imgW="1358640" imgH="203040" progId="Equation.3">
                  <p:embed/>
                  <p:pic>
                    <p:nvPicPr>
                      <p:cNvPr id="0" name=""/>
                      <p:cNvPicPr>
                        <a:picLocks noChangeAspect="1" noChangeArrowheads="1"/>
                      </p:cNvPicPr>
                      <p:nvPr/>
                    </p:nvPicPr>
                    <p:blipFill>
                      <a:blip r:embed="rId10"/>
                      <a:srcRect/>
                      <a:stretch>
                        <a:fillRect/>
                      </a:stretch>
                    </p:blipFill>
                    <p:spPr bwMode="auto">
                      <a:xfrm>
                        <a:off x="1049338" y="3055938"/>
                        <a:ext cx="2819400" cy="4349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
        <p:nvSpPr>
          <p:cNvPr id="39988" name="Text Box 52"/>
          <p:cNvSpPr txBox="1">
            <a:spLocks noChangeArrowheads="1"/>
          </p:cNvSpPr>
          <p:nvPr/>
        </p:nvSpPr>
        <p:spPr bwMode="auto">
          <a:xfrm>
            <a:off x="395288" y="3860800"/>
            <a:ext cx="1371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800" dirty="0"/>
              <a:t> </a:t>
            </a:r>
            <a:r>
              <a:rPr lang="zh-CN" altLang="en-US" sz="2800" dirty="0"/>
              <a:t>但是</a:t>
            </a:r>
          </a:p>
        </p:txBody>
      </p:sp>
      <p:graphicFrame>
        <p:nvGraphicFramePr>
          <p:cNvPr id="39989" name="Object 53"/>
          <p:cNvGraphicFramePr>
            <a:graphicFrameLocks noChangeAspect="1"/>
          </p:cNvGraphicFramePr>
          <p:nvPr>
            <p:extLst>
              <p:ext uri="{D42A27DB-BD31-4B8C-83A1-F6EECF244321}">
                <p14:modId xmlns:p14="http://schemas.microsoft.com/office/powerpoint/2010/main" val="3251001019"/>
              </p:ext>
            </p:extLst>
          </p:nvPr>
        </p:nvGraphicFramePr>
        <p:xfrm>
          <a:off x="1492969" y="3789040"/>
          <a:ext cx="6175375" cy="884238"/>
        </p:xfrm>
        <a:graphic>
          <a:graphicData uri="http://schemas.openxmlformats.org/presentationml/2006/ole">
            <mc:AlternateContent xmlns:mc="http://schemas.openxmlformats.org/markup-compatibility/2006">
              <mc:Choice xmlns:v="urn:schemas-microsoft-com:vml" Requires="v">
                <p:oleObj spid="_x0000_s5233" name="公式" r:id="rId11" imgW="2997000" imgH="419040" progId="Equation.3">
                  <p:embed/>
                </p:oleObj>
              </mc:Choice>
              <mc:Fallback>
                <p:oleObj name="公式" r:id="rId11" imgW="2997000" imgH="419040" progId="Equation.3">
                  <p:embed/>
                  <p:pic>
                    <p:nvPicPr>
                      <p:cNvPr id="0" name=""/>
                      <p:cNvPicPr>
                        <a:picLocks noChangeAspect="1" noChangeArrowheads="1"/>
                      </p:cNvPicPr>
                      <p:nvPr/>
                    </p:nvPicPr>
                    <p:blipFill>
                      <a:blip r:embed="rId12"/>
                      <a:srcRect/>
                      <a:stretch>
                        <a:fillRect/>
                      </a:stretch>
                    </p:blipFill>
                    <p:spPr bwMode="auto">
                      <a:xfrm>
                        <a:off x="1492969" y="3789040"/>
                        <a:ext cx="6175375" cy="88423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
        <p:nvSpPr>
          <p:cNvPr id="39990" name="Text Box 54"/>
          <p:cNvSpPr txBox="1">
            <a:spLocks noChangeArrowheads="1"/>
          </p:cNvSpPr>
          <p:nvPr/>
        </p:nvSpPr>
        <p:spPr bwMode="auto">
          <a:xfrm>
            <a:off x="323850" y="4643090"/>
            <a:ext cx="80010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None/>
            </a:pPr>
            <a:r>
              <a:rPr lang="en-US" altLang="zh-CN" sz="2800" dirty="0">
                <a:solidFill>
                  <a:srgbClr val="FFFF00"/>
                </a:solidFill>
              </a:rPr>
              <a:t> </a:t>
            </a:r>
            <a:r>
              <a:rPr lang="en-US" altLang="zh-CN" sz="2800" dirty="0">
                <a:solidFill>
                  <a:srgbClr val="FFFF00"/>
                </a:solidFill>
                <a:sym typeface="Symbol" pitchFamily="18" charset="2"/>
              </a:rPr>
              <a:t></a:t>
            </a:r>
            <a:r>
              <a:rPr lang="en-US" altLang="zh-CN" sz="2800" i="1" dirty="0">
                <a:solidFill>
                  <a:srgbClr val="FFFF00"/>
                </a:solidFill>
                <a:sym typeface="Symbol" pitchFamily="18" charset="2"/>
              </a:rPr>
              <a:t>t</a:t>
            </a:r>
            <a:r>
              <a:rPr lang="en-US" altLang="zh-CN" sz="2800" dirty="0">
                <a:solidFill>
                  <a:srgbClr val="FFFF00"/>
                </a:solidFill>
                <a:sym typeface="Symbol" pitchFamily="18" charset="2"/>
              </a:rPr>
              <a:t>=0, </a:t>
            </a:r>
            <a:r>
              <a:rPr lang="zh-CN" altLang="en-US" sz="2800" dirty="0">
                <a:solidFill>
                  <a:srgbClr val="FFFF00"/>
                </a:solidFill>
                <a:sym typeface="Symbol" pitchFamily="18" charset="2"/>
              </a:rPr>
              <a:t>变分和求导可以互换</a:t>
            </a:r>
            <a:r>
              <a:rPr lang="en-US" altLang="zh-CN" sz="2800" dirty="0">
                <a:solidFill>
                  <a:srgbClr val="FFFF00"/>
                </a:solidFill>
                <a:sym typeface="Symbol" pitchFamily="18" charset="2"/>
              </a:rPr>
              <a:t>(</a:t>
            </a:r>
            <a:r>
              <a:rPr lang="zh-CN" altLang="en-US" sz="2800" dirty="0">
                <a:solidFill>
                  <a:srgbClr val="FFFF00"/>
                </a:solidFill>
                <a:sym typeface="Symbol" pitchFamily="18" charset="2"/>
              </a:rPr>
              <a:t>等时变分</a:t>
            </a:r>
            <a:r>
              <a:rPr lang="en-US" altLang="zh-CN" sz="2800" dirty="0">
                <a:solidFill>
                  <a:srgbClr val="FFFF00"/>
                </a:solidFill>
                <a:sym typeface="Symbol" pitchFamily="18" charset="2"/>
              </a:rPr>
              <a:t>), </a:t>
            </a:r>
            <a:r>
              <a:rPr lang="zh-CN" altLang="en-US" sz="2800" dirty="0">
                <a:solidFill>
                  <a:srgbClr val="FFFF00"/>
                </a:solidFill>
                <a:sym typeface="Symbol" pitchFamily="18" charset="2"/>
              </a:rPr>
              <a:t>不然不行</a:t>
            </a:r>
            <a:r>
              <a:rPr lang="en-US" altLang="zh-CN" sz="2800" dirty="0">
                <a:solidFill>
                  <a:srgbClr val="FFFF00"/>
                </a:solidFill>
                <a:sym typeface="Symbol" pitchFamily="18" charset="2"/>
              </a:rPr>
              <a:t>(</a:t>
            </a:r>
            <a:r>
              <a:rPr lang="zh-CN" altLang="en-US" sz="2800" dirty="0">
                <a:solidFill>
                  <a:srgbClr val="FFFF00"/>
                </a:solidFill>
                <a:sym typeface="Symbol" pitchFamily="18" charset="2"/>
              </a:rPr>
              <a:t>全变分</a:t>
            </a:r>
            <a:r>
              <a:rPr lang="en-US" altLang="zh-CN" sz="2800" dirty="0" smtClean="0">
                <a:solidFill>
                  <a:srgbClr val="FFFF00"/>
                </a:solidFill>
                <a:sym typeface="Symbol" pitchFamily="18" charset="2"/>
              </a:rPr>
              <a:t>).</a:t>
            </a:r>
            <a:r>
              <a:rPr lang="zh-CN" altLang="en-US" sz="2800" dirty="0" smtClean="0">
                <a:solidFill>
                  <a:srgbClr val="FFFF00"/>
                </a:solidFill>
                <a:sym typeface="Symbol" pitchFamily="18" charset="2"/>
              </a:rPr>
              <a:t>类似地，</a:t>
            </a:r>
            <a:r>
              <a:rPr lang="en-US" altLang="zh-CN" sz="2800" dirty="0">
                <a:solidFill>
                  <a:srgbClr val="FFFF00"/>
                </a:solidFill>
                <a:sym typeface="Symbol" pitchFamily="18" charset="2"/>
              </a:rPr>
              <a:t></a:t>
            </a:r>
            <a:r>
              <a:rPr lang="en-US" altLang="zh-CN" sz="2800" i="1" dirty="0">
                <a:solidFill>
                  <a:srgbClr val="FFFF00"/>
                </a:solidFill>
                <a:sym typeface="Symbol" pitchFamily="18" charset="2"/>
              </a:rPr>
              <a:t>t</a:t>
            </a:r>
            <a:r>
              <a:rPr lang="en-US" altLang="zh-CN" sz="2800" dirty="0">
                <a:solidFill>
                  <a:srgbClr val="FFFF00"/>
                </a:solidFill>
                <a:sym typeface="Symbol" pitchFamily="18" charset="2"/>
              </a:rPr>
              <a:t>=0, </a:t>
            </a:r>
            <a:r>
              <a:rPr lang="zh-CN" altLang="en-US" sz="2800" dirty="0">
                <a:solidFill>
                  <a:srgbClr val="FFFF00"/>
                </a:solidFill>
                <a:sym typeface="Symbol" pitchFamily="18" charset="2"/>
              </a:rPr>
              <a:t>变分</a:t>
            </a:r>
            <a:r>
              <a:rPr lang="zh-CN" altLang="en-US" sz="2800" dirty="0" smtClean="0">
                <a:solidFill>
                  <a:srgbClr val="FFFF00"/>
                </a:solidFill>
                <a:sym typeface="Symbol" pitchFamily="18" charset="2"/>
              </a:rPr>
              <a:t>和积分</a:t>
            </a:r>
            <a:r>
              <a:rPr lang="zh-CN" altLang="en-US" sz="2800" dirty="0">
                <a:solidFill>
                  <a:srgbClr val="FFFF00"/>
                </a:solidFill>
                <a:sym typeface="Symbol" pitchFamily="18" charset="2"/>
              </a:rPr>
              <a:t>可以</a:t>
            </a:r>
            <a:r>
              <a:rPr lang="zh-CN" altLang="en-US" sz="2800" dirty="0" smtClean="0">
                <a:solidFill>
                  <a:srgbClr val="FFFF00"/>
                </a:solidFill>
                <a:sym typeface="Symbol" pitchFamily="18" charset="2"/>
              </a:rPr>
              <a:t>互换</a:t>
            </a:r>
            <a:endParaRPr lang="en-US" altLang="zh-CN" sz="2800" dirty="0">
              <a:solidFill>
                <a:srgbClr val="FFFF00"/>
              </a:solidFill>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802127668"/>
              </p:ext>
            </p:extLst>
          </p:nvPr>
        </p:nvGraphicFramePr>
        <p:xfrm>
          <a:off x="1839913" y="5746899"/>
          <a:ext cx="3572103" cy="778445"/>
        </p:xfrm>
        <a:graphic>
          <a:graphicData uri="http://schemas.openxmlformats.org/presentationml/2006/ole">
            <mc:AlternateContent xmlns:mc="http://schemas.openxmlformats.org/markup-compatibility/2006">
              <mc:Choice xmlns:v="urn:schemas-microsoft-com:vml" Requires="v">
                <p:oleObj spid="_x0000_s5234" name="公式" r:id="rId13" imgW="1562040" imgH="330120" progId="Equation.3">
                  <p:embed/>
                </p:oleObj>
              </mc:Choice>
              <mc:Fallback>
                <p:oleObj name="公式" r:id="rId13" imgW="1562040" imgH="330120" progId="Equation.3">
                  <p:embed/>
                  <p:pic>
                    <p:nvPicPr>
                      <p:cNvPr id="0" name="Object 51"/>
                      <p:cNvPicPr>
                        <a:picLocks noChangeAspect="1" noChangeArrowheads="1"/>
                      </p:cNvPicPr>
                      <p:nvPr/>
                    </p:nvPicPr>
                    <p:blipFill>
                      <a:blip r:embed="rId14"/>
                      <a:srcRect/>
                      <a:stretch>
                        <a:fillRect/>
                      </a:stretch>
                    </p:blipFill>
                    <p:spPr bwMode="auto">
                      <a:xfrm>
                        <a:off x="1839913" y="5746899"/>
                        <a:ext cx="3572103" cy="778445"/>
                      </a:xfrm>
                      <a:prstGeom prst="rect">
                        <a:avLst/>
                      </a:prstGeom>
                      <a:noFill/>
                      <a:ln>
                        <a:noFill/>
                      </a:ln>
                      <a:effectLst/>
                    </p:spPr>
                  </p:pic>
                </p:oleObj>
              </mc:Fallback>
            </mc:AlternateContent>
          </a:graphicData>
        </a:graphic>
      </p:graphicFrame>
      <p:pic>
        <p:nvPicPr>
          <p:cNvPr id="5198" name="Picture 78" descr="C:\Users\Suncf\AppData\Roaming\Tencent\Users\42656919\QQ\WinTemp\RichOle\H]1BX_%E[75HWM[4WJDW8GX.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148064" y="188640"/>
            <a:ext cx="3851920" cy="3170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64428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983"/>
                                        </p:tgtEl>
                                        <p:attrNameLst>
                                          <p:attrName>style.visibility</p:attrName>
                                        </p:attrNameLst>
                                      </p:cBhvr>
                                      <p:to>
                                        <p:strVal val="visible"/>
                                      </p:to>
                                    </p:set>
                                    <p:animEffect transition="in" filter="blinds(horizontal)">
                                      <p:cBhvr>
                                        <p:cTn id="7" dur="500"/>
                                        <p:tgtEl>
                                          <p:spTgt spid="399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nodeType="clickEffect">
                                  <p:stCondLst>
                                    <p:cond delay="0"/>
                                  </p:stCondLst>
                                  <p:childTnLst>
                                    <p:set>
                                      <p:cBhvr>
                                        <p:cTn id="11" dur="1" fill="hold">
                                          <p:stCondLst>
                                            <p:cond delay="0"/>
                                          </p:stCondLst>
                                        </p:cTn>
                                        <p:tgtEl>
                                          <p:spTgt spid="39984"/>
                                        </p:tgtEl>
                                        <p:attrNameLst>
                                          <p:attrName>style.visibility</p:attrName>
                                        </p:attrNameLst>
                                      </p:cBhvr>
                                      <p:to>
                                        <p:strVal val="visible"/>
                                      </p:to>
                                    </p:set>
                                    <p:animEffect transition="in" filter="strips(upRight)">
                                      <p:cBhvr>
                                        <p:cTn id="12" dur="500"/>
                                        <p:tgtEl>
                                          <p:spTgt spid="399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nodeType="clickEffect">
                                  <p:stCondLst>
                                    <p:cond delay="0"/>
                                  </p:stCondLst>
                                  <p:childTnLst>
                                    <p:set>
                                      <p:cBhvr>
                                        <p:cTn id="16" dur="1" fill="hold">
                                          <p:stCondLst>
                                            <p:cond delay="0"/>
                                          </p:stCondLst>
                                        </p:cTn>
                                        <p:tgtEl>
                                          <p:spTgt spid="39985"/>
                                        </p:tgtEl>
                                        <p:attrNameLst>
                                          <p:attrName>style.visibility</p:attrName>
                                        </p:attrNameLst>
                                      </p:cBhvr>
                                      <p:to>
                                        <p:strVal val="visible"/>
                                      </p:to>
                                    </p:set>
                                    <p:animEffect transition="in" filter="strips(upRight)">
                                      <p:cBhvr>
                                        <p:cTn id="17" dur="500"/>
                                        <p:tgtEl>
                                          <p:spTgt spid="3998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3" fill="hold" nodeType="clickEffect">
                                  <p:stCondLst>
                                    <p:cond delay="0"/>
                                  </p:stCondLst>
                                  <p:childTnLst>
                                    <p:set>
                                      <p:cBhvr>
                                        <p:cTn id="21" dur="1" fill="hold">
                                          <p:stCondLst>
                                            <p:cond delay="0"/>
                                          </p:stCondLst>
                                        </p:cTn>
                                        <p:tgtEl>
                                          <p:spTgt spid="39986"/>
                                        </p:tgtEl>
                                        <p:attrNameLst>
                                          <p:attrName>style.visibility</p:attrName>
                                        </p:attrNameLst>
                                      </p:cBhvr>
                                      <p:to>
                                        <p:strVal val="visible"/>
                                      </p:to>
                                    </p:set>
                                    <p:animEffect transition="in" filter="strips(upRight)">
                                      <p:cBhvr>
                                        <p:cTn id="22" dur="500"/>
                                        <p:tgtEl>
                                          <p:spTgt spid="3998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3" fill="hold" nodeType="clickEffect">
                                  <p:stCondLst>
                                    <p:cond delay="0"/>
                                  </p:stCondLst>
                                  <p:childTnLst>
                                    <p:set>
                                      <p:cBhvr>
                                        <p:cTn id="26" dur="1" fill="hold">
                                          <p:stCondLst>
                                            <p:cond delay="0"/>
                                          </p:stCondLst>
                                        </p:cTn>
                                        <p:tgtEl>
                                          <p:spTgt spid="39987"/>
                                        </p:tgtEl>
                                        <p:attrNameLst>
                                          <p:attrName>style.visibility</p:attrName>
                                        </p:attrNameLst>
                                      </p:cBhvr>
                                      <p:to>
                                        <p:strVal val="visible"/>
                                      </p:to>
                                    </p:set>
                                    <p:animEffect transition="in" filter="strips(upRight)">
                                      <p:cBhvr>
                                        <p:cTn id="27" dur="500"/>
                                        <p:tgtEl>
                                          <p:spTgt spid="3998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9988"/>
                                        </p:tgtEl>
                                        <p:attrNameLst>
                                          <p:attrName>style.visibility</p:attrName>
                                        </p:attrNameLst>
                                      </p:cBhvr>
                                      <p:to>
                                        <p:strVal val="visible"/>
                                      </p:to>
                                    </p:set>
                                    <p:animEffect transition="in" filter="blinds(horizontal)">
                                      <p:cBhvr>
                                        <p:cTn id="32" dur="500"/>
                                        <p:tgtEl>
                                          <p:spTgt spid="3998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3" fill="hold" nodeType="clickEffect">
                                  <p:stCondLst>
                                    <p:cond delay="0"/>
                                  </p:stCondLst>
                                  <p:childTnLst>
                                    <p:set>
                                      <p:cBhvr>
                                        <p:cTn id="36" dur="1" fill="hold">
                                          <p:stCondLst>
                                            <p:cond delay="0"/>
                                          </p:stCondLst>
                                        </p:cTn>
                                        <p:tgtEl>
                                          <p:spTgt spid="39989"/>
                                        </p:tgtEl>
                                        <p:attrNameLst>
                                          <p:attrName>style.visibility</p:attrName>
                                        </p:attrNameLst>
                                      </p:cBhvr>
                                      <p:to>
                                        <p:strVal val="visible"/>
                                      </p:to>
                                    </p:set>
                                    <p:animEffect transition="in" filter="strips(upRight)">
                                      <p:cBhvr>
                                        <p:cTn id="37" dur="500"/>
                                        <p:tgtEl>
                                          <p:spTgt spid="3998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9990"/>
                                        </p:tgtEl>
                                        <p:attrNameLst>
                                          <p:attrName>style.visibility</p:attrName>
                                        </p:attrNameLst>
                                      </p:cBhvr>
                                      <p:to>
                                        <p:strVal val="visible"/>
                                      </p:to>
                                    </p:set>
                                    <p:animEffect transition="in" filter="blinds(horizontal)">
                                      <p:cBhvr>
                                        <p:cTn id="42" dur="500"/>
                                        <p:tgtEl>
                                          <p:spTgt spid="39990"/>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3"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strips(upRight)">
                                      <p:cBhvr>
                                        <p:cTn id="4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83" grpId="0" autoUpdateAnimBg="0"/>
      <p:bldP spid="39988" grpId="0" autoUpdateAnimBg="0"/>
      <p:bldP spid="39990" grpId="0" autoUpdateAnimBg="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行云流水">
  <a:themeElements>
    <a:clrScheme name="行云流水">
      <a:dk1>
        <a:sysClr val="windowText" lastClr="000000"/>
      </a:dk1>
      <a:lt1>
        <a:sysClr val="window" lastClr="FFFFFF"/>
      </a:lt1>
      <a:dk2>
        <a:srgbClr val="411401"/>
      </a:dk2>
      <a:lt2>
        <a:srgbClr val="FFE6E6"/>
      </a:lt2>
      <a:accent1>
        <a:srgbClr val="A24A48"/>
      </a:accent1>
      <a:accent2>
        <a:srgbClr val="B2935C"/>
      </a:accent2>
      <a:accent3>
        <a:srgbClr val="6A9A9A"/>
      </a:accent3>
      <a:accent4>
        <a:srgbClr val="B2B787"/>
      </a:accent4>
      <a:accent5>
        <a:srgbClr val="91644B"/>
      </a:accent5>
      <a:accent6>
        <a:srgbClr val="654A76"/>
      </a:accent6>
      <a:hlink>
        <a:srgbClr val="00A800"/>
      </a:hlink>
      <a:folHlink>
        <a:srgbClr val="FF00FF"/>
      </a:folHlink>
    </a:clrScheme>
    <a:fontScheme name="行云流水">
      <a:majorFont>
        <a:latin typeface="Cambria"/>
        <a:ea typeface=""/>
        <a:cs typeface=""/>
        <a:font script="Jpan" typeface="ＭＳ Ｐゴシック"/>
        <a:font script="Hang" typeface="맑은 고딕"/>
        <a:font script="Hans" typeface="华文行楷"/>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明朝"/>
        <a:font script="Hang" typeface="HY견명조"/>
        <a:font script="Hans" typeface="华文行楷"/>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行云流水">
      <a:fillStyleLst>
        <a:solidFill>
          <a:schemeClr val="phClr"/>
        </a:solidFill>
        <a:gradFill rotWithShape="1">
          <a:gsLst>
            <a:gs pos="0">
              <a:schemeClr val="phClr">
                <a:tint val="90000"/>
                <a:satMod val="130000"/>
              </a:schemeClr>
            </a:gs>
            <a:gs pos="50000">
              <a:schemeClr val="phClr">
                <a:tint val="45000"/>
                <a:satMod val="220000"/>
              </a:schemeClr>
            </a:gs>
            <a:gs pos="100000">
              <a:schemeClr val="phClr">
                <a:tint val="90000"/>
                <a:satMod val="130000"/>
              </a:schemeClr>
            </a:gs>
          </a:gsLst>
          <a:lin ang="5400000" scaled="1"/>
        </a:gradFill>
        <a:gradFill rotWithShape="1">
          <a:gsLst>
            <a:gs pos="0">
              <a:schemeClr val="phClr">
                <a:tint val="100000"/>
                <a:shade val="90000"/>
                <a:hueMod val="100000"/>
                <a:satMod val="200000"/>
              </a:schemeClr>
            </a:gs>
            <a:gs pos="50000">
              <a:schemeClr val="phClr">
                <a:tint val="100000"/>
                <a:shade val="60000"/>
                <a:hueMod val="100000"/>
                <a:satMod val="180000"/>
              </a:schemeClr>
            </a:gs>
            <a:gs pos="100000">
              <a:schemeClr val="phClr">
                <a:tint val="100000"/>
                <a:shade val="90000"/>
                <a:hueMod val="100000"/>
                <a:satMod val="200000"/>
              </a:schemeClr>
            </a:gs>
          </a:gsLst>
          <a:lin ang="540000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50600">
              <a:schemeClr val="phClr">
                <a:alpha val="40000"/>
              </a:schemeClr>
            </a:glow>
          </a:effectLst>
        </a:effectStyle>
        <a:effectStyle>
          <a:effectLst>
            <a:glow rad="101600">
              <a:schemeClr val="phClr">
                <a:alpha val="60000"/>
              </a:schemeClr>
            </a:glow>
          </a:effectLst>
          <a:scene3d>
            <a:camera prst="isometricLeftDown" fov="0">
              <a:rot lat="0" lon="0" rev="0"/>
            </a:camera>
            <a:lightRig rig="harsh" dir="tl">
              <a:rot lat="0" lon="0" rev="14280000"/>
            </a:lightRig>
          </a:scene3d>
          <a:sp3d prstMaterial="flat">
            <a:bevelT w="38100" h="50800" prst="softRound"/>
          </a:sp3d>
        </a:effectStyle>
        <a:effectStyle>
          <a:effectLst>
            <a:glow>
              <a:schemeClr val="phClr"/>
            </a:glow>
          </a:effectLst>
          <a:scene3d>
            <a:camera prst="isometricLeftDown">
              <a:rot lat="0" lon="0" rev="0"/>
            </a:camera>
            <a:lightRig rig="harsh" dir="tl">
              <a:rot lat="0" lon="0" rev="14280000"/>
            </a:lightRig>
          </a:scene3d>
          <a:sp3d extrusionH="63500" contourW="38100" prstMaterial="flat">
            <a:bevelT w="50800" h="63500" prst="softRound"/>
            <a:contourClr>
              <a:schemeClr val="phClr">
                <a:tint val="5"/>
                <a:satMod val="130000"/>
              </a:schemeClr>
            </a:contourClr>
          </a:sp3d>
        </a:effectStyle>
      </a:effectStyleLst>
      <a:bgFillStyleLst>
        <a:solidFill>
          <a:schemeClr val="phClr"/>
        </a:solidFill>
        <a:gradFill rotWithShape="1">
          <a:gsLst>
            <a:gs pos="0">
              <a:schemeClr val="phClr">
                <a:tint val="100000"/>
                <a:shade val="80000"/>
                <a:hueMod val="100000"/>
                <a:satMod val="300000"/>
              </a:schemeClr>
            </a:gs>
            <a:gs pos="72000">
              <a:schemeClr val="phClr">
                <a:tint val="100000"/>
                <a:shade val="100000"/>
                <a:hueMod val="100000"/>
                <a:satMod val="100000"/>
              </a:schemeClr>
            </a:gs>
            <a:gs pos="81000">
              <a:schemeClr val="phClr">
                <a:tint val="98000"/>
                <a:shade val="100000"/>
                <a:hueMod val="100000"/>
                <a:satMod val="150000"/>
              </a:schemeClr>
            </a:gs>
            <a:gs pos="100000">
              <a:schemeClr val="phClr">
                <a:tint val="100000"/>
                <a:shade val="100000"/>
                <a:hueMod val="100000"/>
                <a:satMod val="200000"/>
              </a:schemeClr>
            </a:gs>
          </a:gsLst>
          <a:lin ang="16200000" scaled="1"/>
        </a:gradFill>
        <a:blipFill>
          <a:blip xmlns:r="http://schemas.openxmlformats.org/officeDocument/2006/relationships" r:embed="rId1">
            <a:duotone>
              <a:schemeClr val="phClr">
                <a:tint val="100000"/>
                <a:shade val="39000"/>
                <a:hueMod val="100000"/>
                <a:satMod val="150000"/>
              </a:schemeClr>
              <a:schemeClr val="phClr">
                <a:tint val="90000"/>
                <a:shade val="100000"/>
                <a:hueMod val="100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Calligraphy</Template>
  <TotalTime>677</TotalTime>
  <Words>1195</Words>
  <Application>Microsoft Office PowerPoint</Application>
  <PresentationFormat>全屏显示(4:3)</PresentationFormat>
  <Paragraphs>76</Paragraphs>
  <Slides>20</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20</vt:i4>
      </vt:variant>
    </vt:vector>
  </HeadingPairs>
  <TitlesOfParts>
    <vt:vector size="23" baseType="lpstr">
      <vt:lpstr>行云流水</vt:lpstr>
      <vt:lpstr>公式</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小 结</vt:lpstr>
    </vt:vector>
  </TitlesOfParts>
  <Company>nenu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sun</dc:creator>
  <cp:lastModifiedBy>suncf</cp:lastModifiedBy>
  <cp:revision>32</cp:revision>
  <dcterms:created xsi:type="dcterms:W3CDTF">2016-11-27T08:29:22Z</dcterms:created>
  <dcterms:modified xsi:type="dcterms:W3CDTF">2016-12-01T04:46:44Z</dcterms:modified>
</cp:coreProperties>
</file>