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42" r:id="rId2"/>
    <p:sldId id="277" r:id="rId3"/>
    <p:sldId id="373" r:id="rId4"/>
    <p:sldId id="374" r:id="rId5"/>
    <p:sldId id="396" r:id="rId6"/>
    <p:sldId id="397" r:id="rId7"/>
    <p:sldId id="398" r:id="rId8"/>
    <p:sldId id="399" r:id="rId9"/>
    <p:sldId id="400" r:id="rId10"/>
    <p:sldId id="401" r:id="rId11"/>
    <p:sldId id="402" r:id="rId12"/>
    <p:sldId id="421" r:id="rId13"/>
    <p:sldId id="403" r:id="rId14"/>
    <p:sldId id="372" r:id="rId15"/>
    <p:sldId id="434" r:id="rId16"/>
    <p:sldId id="375" r:id="rId17"/>
    <p:sldId id="376" r:id="rId18"/>
    <p:sldId id="377" r:id="rId19"/>
    <p:sldId id="389" r:id="rId20"/>
    <p:sldId id="435" r:id="rId21"/>
    <p:sldId id="410" r:id="rId22"/>
    <p:sldId id="378" r:id="rId23"/>
    <p:sldId id="436" r:id="rId24"/>
    <p:sldId id="424" r:id="rId25"/>
    <p:sldId id="437" r:id="rId26"/>
    <p:sldId id="425" r:id="rId27"/>
    <p:sldId id="438" r:id="rId28"/>
    <p:sldId id="422" r:id="rId29"/>
    <p:sldId id="423" r:id="rId30"/>
    <p:sldId id="426" r:id="rId31"/>
    <p:sldId id="427" r:id="rId32"/>
    <p:sldId id="428" r:id="rId33"/>
    <p:sldId id="429" r:id="rId34"/>
    <p:sldId id="430" r:id="rId35"/>
    <p:sldId id="431" r:id="rId36"/>
    <p:sldId id="439" r:id="rId37"/>
    <p:sldId id="432" r:id="rId38"/>
    <p:sldId id="415" r:id="rId39"/>
    <p:sldId id="416" r:id="rId40"/>
    <p:sldId id="417" r:id="rId41"/>
    <p:sldId id="418" r:id="rId42"/>
    <p:sldId id="443" r:id="rId43"/>
    <p:sldId id="440" r:id="rId44"/>
    <p:sldId id="441" r:id="rId45"/>
  </p:sldIdLst>
  <p:sldSz cx="9144000" cy="6858000" type="screen4x3"/>
  <p:notesSz cx="6858000" cy="9144000"/>
  <p:defaultTextStyle>
    <a:defPPr>
      <a:defRPr lang="zh-CN"/>
    </a:defPPr>
    <a:lvl1pPr algn="l" rtl="0" fontAlgn="base">
      <a:spcBef>
        <a:spcPct val="0"/>
      </a:spcBef>
      <a:spcAft>
        <a:spcPct val="0"/>
      </a:spcAft>
      <a:defRPr kumimoji="1" sz="24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bg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99CCFF"/>
    <a:srgbClr val="FF0000"/>
    <a:srgbClr val="CCECFF"/>
    <a:srgbClr val="FFA78B"/>
    <a:srgbClr val="CC3300"/>
    <a:srgbClr val="FF66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46" autoAdjust="0"/>
  </p:normalViewPr>
  <p:slideViewPr>
    <p:cSldViewPr>
      <p:cViewPr varScale="1">
        <p:scale>
          <a:sx n="83" d="100"/>
          <a:sy n="83" d="100"/>
        </p:scale>
        <p:origin x="1450" y="62"/>
      </p:cViewPr>
      <p:guideLst>
        <p:guide orient="horz" pos="2160"/>
        <p:guide pos="2880"/>
      </p:guideLst>
    </p:cSldViewPr>
  </p:slideViewPr>
  <p:outlineViewPr>
    <p:cViewPr>
      <p:scale>
        <a:sx n="66" d="100"/>
        <a:sy n="66" d="100"/>
      </p:scale>
      <p:origin x="0" y="0"/>
    </p:cViewPr>
  </p:outlineViewPr>
  <p:notesTextViewPr>
    <p:cViewPr>
      <p:scale>
        <a:sx n="100" d="100"/>
        <a:sy n="100" d="100"/>
      </p:scale>
      <p:origin x="0" y="0"/>
    </p:cViewPr>
  </p:notesTextViewPr>
  <p:sorterViewPr>
    <p:cViewPr>
      <p:scale>
        <a:sx n="100" d="100"/>
        <a:sy n="100" d="100"/>
      </p:scale>
      <p:origin x="0" y="56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image" Target="../media/image33.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image" Target="../media/image36.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image" Target="../media/image39.emf"/><Relationship Id="rId4" Type="http://schemas.openxmlformats.org/officeDocument/2006/relationships/image" Target="../media/image42.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image" Target="../media/image4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9.emf"/><Relationship Id="rId7" Type="http://schemas.openxmlformats.org/officeDocument/2006/relationships/image" Target="../media/image53.emf"/><Relationship Id="rId2" Type="http://schemas.openxmlformats.org/officeDocument/2006/relationships/image" Target="../media/image48.emf"/><Relationship Id="rId1" Type="http://schemas.openxmlformats.org/officeDocument/2006/relationships/image" Target="../media/image47.emf"/><Relationship Id="rId6" Type="http://schemas.openxmlformats.org/officeDocument/2006/relationships/image" Target="../media/image52.emf"/><Relationship Id="rId5" Type="http://schemas.openxmlformats.org/officeDocument/2006/relationships/image" Target="../media/image51.emf"/><Relationship Id="rId4" Type="http://schemas.openxmlformats.org/officeDocument/2006/relationships/image" Target="../media/image50.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image" Target="../media/image54.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image" Target="../media/image56.emf"/><Relationship Id="rId4" Type="http://schemas.openxmlformats.org/officeDocument/2006/relationships/image" Target="../media/image59.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image" Target="../media/image60.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image" Target="../media/image63.emf"/><Relationship Id="rId1" Type="http://schemas.openxmlformats.org/officeDocument/2006/relationships/image" Target="../media/image62.emf"/><Relationship Id="rId4" Type="http://schemas.openxmlformats.org/officeDocument/2006/relationships/image" Target="../media/image65.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image" Target="../media/image67.emf"/><Relationship Id="rId1" Type="http://schemas.openxmlformats.org/officeDocument/2006/relationships/image" Target="../media/image66.emf"/><Relationship Id="rId4" Type="http://schemas.openxmlformats.org/officeDocument/2006/relationships/image" Target="../media/image69.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image" Target="../media/image71.emf"/><Relationship Id="rId1" Type="http://schemas.openxmlformats.org/officeDocument/2006/relationships/image" Target="../media/image70.emf"/><Relationship Id="rId4" Type="http://schemas.openxmlformats.org/officeDocument/2006/relationships/image" Target="../media/image73.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image" Target="../media/image75.emf"/><Relationship Id="rId1" Type="http://schemas.openxmlformats.org/officeDocument/2006/relationships/image" Target="../media/image74.emf"/><Relationship Id="rId6" Type="http://schemas.openxmlformats.org/officeDocument/2006/relationships/image" Target="../media/image79.emf"/><Relationship Id="rId5" Type="http://schemas.openxmlformats.org/officeDocument/2006/relationships/image" Target="../media/image78.emf"/><Relationship Id="rId4" Type="http://schemas.openxmlformats.org/officeDocument/2006/relationships/image" Target="../media/image77.e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87.emf"/><Relationship Id="rId3" Type="http://schemas.openxmlformats.org/officeDocument/2006/relationships/image" Target="../media/image82.emf"/><Relationship Id="rId7" Type="http://schemas.openxmlformats.org/officeDocument/2006/relationships/image" Target="../media/image86.emf"/><Relationship Id="rId2" Type="http://schemas.openxmlformats.org/officeDocument/2006/relationships/image" Target="../media/image81.emf"/><Relationship Id="rId1" Type="http://schemas.openxmlformats.org/officeDocument/2006/relationships/image" Target="../media/image80.emf"/><Relationship Id="rId6" Type="http://schemas.openxmlformats.org/officeDocument/2006/relationships/image" Target="../media/image85.emf"/><Relationship Id="rId5" Type="http://schemas.openxmlformats.org/officeDocument/2006/relationships/image" Target="../media/image84.emf"/><Relationship Id="rId4" Type="http://schemas.openxmlformats.org/officeDocument/2006/relationships/image" Target="../media/image83.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90.emf"/><Relationship Id="rId2" Type="http://schemas.openxmlformats.org/officeDocument/2006/relationships/image" Target="../media/image89.emf"/><Relationship Id="rId1" Type="http://schemas.openxmlformats.org/officeDocument/2006/relationships/image" Target="../media/image88.emf"/><Relationship Id="rId4" Type="http://schemas.openxmlformats.org/officeDocument/2006/relationships/image" Target="../media/image91.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94.emf"/><Relationship Id="rId2" Type="http://schemas.openxmlformats.org/officeDocument/2006/relationships/image" Target="../media/image93.emf"/><Relationship Id="rId1" Type="http://schemas.openxmlformats.org/officeDocument/2006/relationships/image" Target="../media/image92.emf"/><Relationship Id="rId4" Type="http://schemas.openxmlformats.org/officeDocument/2006/relationships/image" Target="../media/image95.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6.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99.emf"/><Relationship Id="rId2" Type="http://schemas.openxmlformats.org/officeDocument/2006/relationships/image" Target="../media/image98.emf"/><Relationship Id="rId1" Type="http://schemas.openxmlformats.org/officeDocument/2006/relationships/image" Target="../media/image97.emf"/><Relationship Id="rId6" Type="http://schemas.openxmlformats.org/officeDocument/2006/relationships/image" Target="../media/image102.emf"/><Relationship Id="rId5" Type="http://schemas.openxmlformats.org/officeDocument/2006/relationships/image" Target="../media/image101.emf"/><Relationship Id="rId4" Type="http://schemas.openxmlformats.org/officeDocument/2006/relationships/image" Target="../media/image100.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05.emf"/><Relationship Id="rId2" Type="http://schemas.openxmlformats.org/officeDocument/2006/relationships/image" Target="../media/image104.emf"/><Relationship Id="rId1" Type="http://schemas.openxmlformats.org/officeDocument/2006/relationships/image" Target="../media/image103.emf"/><Relationship Id="rId6" Type="http://schemas.openxmlformats.org/officeDocument/2006/relationships/image" Target="../media/image108.emf"/><Relationship Id="rId5" Type="http://schemas.openxmlformats.org/officeDocument/2006/relationships/image" Target="../media/image107.emf"/><Relationship Id="rId4" Type="http://schemas.openxmlformats.org/officeDocument/2006/relationships/image" Target="../media/image106.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11.emf"/><Relationship Id="rId7" Type="http://schemas.openxmlformats.org/officeDocument/2006/relationships/image" Target="../media/image115.emf"/><Relationship Id="rId2" Type="http://schemas.openxmlformats.org/officeDocument/2006/relationships/image" Target="../media/image110.emf"/><Relationship Id="rId1" Type="http://schemas.openxmlformats.org/officeDocument/2006/relationships/image" Target="../media/image109.emf"/><Relationship Id="rId6" Type="http://schemas.openxmlformats.org/officeDocument/2006/relationships/image" Target="../media/image114.emf"/><Relationship Id="rId5" Type="http://schemas.openxmlformats.org/officeDocument/2006/relationships/image" Target="../media/image113.emf"/><Relationship Id="rId4" Type="http://schemas.openxmlformats.org/officeDocument/2006/relationships/image" Target="../media/image112.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18.emf"/><Relationship Id="rId2" Type="http://schemas.openxmlformats.org/officeDocument/2006/relationships/image" Target="../media/image117.emf"/><Relationship Id="rId1" Type="http://schemas.openxmlformats.org/officeDocument/2006/relationships/image" Target="../media/image116.emf"/><Relationship Id="rId6" Type="http://schemas.openxmlformats.org/officeDocument/2006/relationships/image" Target="../media/image121.emf"/><Relationship Id="rId5" Type="http://schemas.openxmlformats.org/officeDocument/2006/relationships/image" Target="../media/image120.emf"/><Relationship Id="rId4" Type="http://schemas.openxmlformats.org/officeDocument/2006/relationships/image" Target="../media/image119.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 Id="rId5" Type="http://schemas.openxmlformats.org/officeDocument/2006/relationships/image" Target="../media/image14.emf"/><Relationship Id="rId4"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5.emf"/><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emf"/><Relationship Id="rId7" Type="http://schemas.openxmlformats.org/officeDocument/2006/relationships/image" Target="../media/image28.emf"/><Relationship Id="rId2" Type="http://schemas.openxmlformats.org/officeDocument/2006/relationships/image" Target="../media/image23.emf"/><Relationship Id="rId1" Type="http://schemas.openxmlformats.org/officeDocument/2006/relationships/image" Target="../media/image22.emf"/><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9.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image" Target="../media/image3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18A03281-A54C-4125-B31D-0B74518AC22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174F36A-56B9-4789-BB89-05AA00C75C7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DD66339-3B4F-4E65-AA46-F2A0D669CC38}"/>
              </a:ext>
            </a:extLst>
          </p:cNvPr>
          <p:cNvSpPr>
            <a:spLocks noGrp="1" noChangeArrowheads="1"/>
          </p:cNvSpPr>
          <p:nvPr>
            <p:ph type="sldNum" sz="quarter" idx="12"/>
          </p:nvPr>
        </p:nvSpPr>
        <p:spPr>
          <a:ln/>
        </p:spPr>
        <p:txBody>
          <a:bodyPr/>
          <a:lstStyle>
            <a:lvl1pPr>
              <a:defRPr/>
            </a:lvl1pPr>
          </a:lstStyle>
          <a:p>
            <a:fld id="{8F121A00-E17F-4FE4-9D99-B259D7AE1F15}" type="slidenum">
              <a:rPr lang="en-US" altLang="zh-CN"/>
              <a:pPr/>
              <a:t>‹#›</a:t>
            </a:fld>
            <a:endParaRPr lang="en-US" altLang="zh-CN"/>
          </a:p>
        </p:txBody>
      </p:sp>
    </p:spTree>
    <p:extLst>
      <p:ext uri="{BB962C8B-B14F-4D97-AF65-F5344CB8AC3E}">
        <p14:creationId xmlns:p14="http://schemas.microsoft.com/office/powerpoint/2010/main" val="2182846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99257EF-4D93-4632-8445-99F2C99B7C5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4E89507-4775-431D-8E3A-EFF434756E8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21CFC6D-8272-4DE9-9606-DECF62FA618C}"/>
              </a:ext>
            </a:extLst>
          </p:cNvPr>
          <p:cNvSpPr>
            <a:spLocks noGrp="1" noChangeArrowheads="1"/>
          </p:cNvSpPr>
          <p:nvPr>
            <p:ph type="sldNum" sz="quarter" idx="12"/>
          </p:nvPr>
        </p:nvSpPr>
        <p:spPr>
          <a:ln/>
        </p:spPr>
        <p:txBody>
          <a:bodyPr/>
          <a:lstStyle>
            <a:lvl1pPr>
              <a:defRPr/>
            </a:lvl1pPr>
          </a:lstStyle>
          <a:p>
            <a:fld id="{17B7A191-5A49-4CE4-966B-9B8A908E22B8}" type="slidenum">
              <a:rPr lang="en-US" altLang="zh-CN"/>
              <a:pPr/>
              <a:t>‹#›</a:t>
            </a:fld>
            <a:endParaRPr lang="en-US" altLang="zh-CN"/>
          </a:p>
        </p:txBody>
      </p:sp>
    </p:spTree>
    <p:extLst>
      <p:ext uri="{BB962C8B-B14F-4D97-AF65-F5344CB8AC3E}">
        <p14:creationId xmlns:p14="http://schemas.microsoft.com/office/powerpoint/2010/main" val="674745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274E2612-433C-49BF-9D76-202CDE86BDD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0852ABF-B15A-4454-8542-918B98CA6F6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88DF217-2281-4CF4-8A93-6EF328DC3AA2}"/>
              </a:ext>
            </a:extLst>
          </p:cNvPr>
          <p:cNvSpPr>
            <a:spLocks noGrp="1" noChangeArrowheads="1"/>
          </p:cNvSpPr>
          <p:nvPr>
            <p:ph type="sldNum" sz="quarter" idx="12"/>
          </p:nvPr>
        </p:nvSpPr>
        <p:spPr>
          <a:ln/>
        </p:spPr>
        <p:txBody>
          <a:bodyPr/>
          <a:lstStyle>
            <a:lvl1pPr>
              <a:defRPr/>
            </a:lvl1pPr>
          </a:lstStyle>
          <a:p>
            <a:fld id="{D49FB037-1234-4D1D-B3F2-B604A95080E9}" type="slidenum">
              <a:rPr lang="en-US" altLang="zh-CN"/>
              <a:pPr/>
              <a:t>‹#›</a:t>
            </a:fld>
            <a:endParaRPr lang="en-US" altLang="zh-CN"/>
          </a:p>
        </p:txBody>
      </p:sp>
    </p:spTree>
    <p:extLst>
      <p:ext uri="{BB962C8B-B14F-4D97-AF65-F5344CB8AC3E}">
        <p14:creationId xmlns:p14="http://schemas.microsoft.com/office/powerpoint/2010/main" val="2978817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C44A071-B3FB-4517-A4B5-D99A5499BD7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51D52E7-8B45-4B48-94D0-EAD1DE0570A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F90D0E8-6CEE-4A3A-8770-E34CB0E20549}"/>
              </a:ext>
            </a:extLst>
          </p:cNvPr>
          <p:cNvSpPr>
            <a:spLocks noGrp="1" noChangeArrowheads="1"/>
          </p:cNvSpPr>
          <p:nvPr>
            <p:ph type="sldNum" sz="quarter" idx="12"/>
          </p:nvPr>
        </p:nvSpPr>
        <p:spPr>
          <a:ln/>
        </p:spPr>
        <p:txBody>
          <a:bodyPr/>
          <a:lstStyle>
            <a:lvl1pPr>
              <a:defRPr/>
            </a:lvl1pPr>
          </a:lstStyle>
          <a:p>
            <a:fld id="{07195BC0-070C-498D-A0F7-8A2C23E72F46}" type="slidenum">
              <a:rPr lang="en-US" altLang="zh-CN"/>
              <a:pPr/>
              <a:t>‹#›</a:t>
            </a:fld>
            <a:endParaRPr lang="en-US" altLang="zh-CN"/>
          </a:p>
        </p:txBody>
      </p:sp>
    </p:spTree>
    <p:extLst>
      <p:ext uri="{BB962C8B-B14F-4D97-AF65-F5344CB8AC3E}">
        <p14:creationId xmlns:p14="http://schemas.microsoft.com/office/powerpoint/2010/main" val="2365114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57B13985-3805-44C7-A747-B71E7E1AF71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BBE0E2C-F9C4-4128-89D4-C65562E8D59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D4E80B4-62C3-4EFE-BEB9-23E3955A874B}"/>
              </a:ext>
            </a:extLst>
          </p:cNvPr>
          <p:cNvSpPr>
            <a:spLocks noGrp="1" noChangeArrowheads="1"/>
          </p:cNvSpPr>
          <p:nvPr>
            <p:ph type="sldNum" sz="quarter" idx="12"/>
          </p:nvPr>
        </p:nvSpPr>
        <p:spPr>
          <a:ln/>
        </p:spPr>
        <p:txBody>
          <a:bodyPr/>
          <a:lstStyle>
            <a:lvl1pPr>
              <a:defRPr/>
            </a:lvl1pPr>
          </a:lstStyle>
          <a:p>
            <a:fld id="{E6EE31E8-12C1-42F3-8C28-C4979176D6D7}" type="slidenum">
              <a:rPr lang="en-US" altLang="zh-CN"/>
              <a:pPr/>
              <a:t>‹#›</a:t>
            </a:fld>
            <a:endParaRPr lang="en-US" altLang="zh-CN"/>
          </a:p>
        </p:txBody>
      </p:sp>
    </p:spTree>
    <p:extLst>
      <p:ext uri="{BB962C8B-B14F-4D97-AF65-F5344CB8AC3E}">
        <p14:creationId xmlns:p14="http://schemas.microsoft.com/office/powerpoint/2010/main" val="2251572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0684B835-CA5E-4AAF-9492-9CEA109CA2A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63EB2FCA-E5C3-4F55-8550-2BE22E0583B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16D6163A-D8F0-455F-9DFC-A3B1BD492A5F}"/>
              </a:ext>
            </a:extLst>
          </p:cNvPr>
          <p:cNvSpPr>
            <a:spLocks noGrp="1" noChangeArrowheads="1"/>
          </p:cNvSpPr>
          <p:nvPr>
            <p:ph type="sldNum" sz="quarter" idx="12"/>
          </p:nvPr>
        </p:nvSpPr>
        <p:spPr>
          <a:ln/>
        </p:spPr>
        <p:txBody>
          <a:bodyPr/>
          <a:lstStyle>
            <a:lvl1pPr>
              <a:defRPr/>
            </a:lvl1pPr>
          </a:lstStyle>
          <a:p>
            <a:fld id="{457B2C9F-7369-4468-A2BE-63CCEDDFF128}" type="slidenum">
              <a:rPr lang="en-US" altLang="zh-CN"/>
              <a:pPr/>
              <a:t>‹#›</a:t>
            </a:fld>
            <a:endParaRPr lang="en-US" altLang="zh-CN"/>
          </a:p>
        </p:txBody>
      </p:sp>
    </p:spTree>
    <p:extLst>
      <p:ext uri="{BB962C8B-B14F-4D97-AF65-F5344CB8AC3E}">
        <p14:creationId xmlns:p14="http://schemas.microsoft.com/office/powerpoint/2010/main" val="1432021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63769EC0-3D66-47E2-AAF9-7EC03A58CAF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80DEC7F1-62EA-4613-9ACA-2F9F73CB7B3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26A85273-AEAC-49E8-99FC-CFD68E55E408}"/>
              </a:ext>
            </a:extLst>
          </p:cNvPr>
          <p:cNvSpPr>
            <a:spLocks noGrp="1" noChangeArrowheads="1"/>
          </p:cNvSpPr>
          <p:nvPr>
            <p:ph type="sldNum" sz="quarter" idx="12"/>
          </p:nvPr>
        </p:nvSpPr>
        <p:spPr>
          <a:ln/>
        </p:spPr>
        <p:txBody>
          <a:bodyPr/>
          <a:lstStyle>
            <a:lvl1pPr>
              <a:defRPr/>
            </a:lvl1pPr>
          </a:lstStyle>
          <a:p>
            <a:fld id="{1DA31144-62A9-4005-ADA6-4A707360545C}" type="slidenum">
              <a:rPr lang="en-US" altLang="zh-CN"/>
              <a:pPr/>
              <a:t>‹#›</a:t>
            </a:fld>
            <a:endParaRPr lang="en-US" altLang="zh-CN"/>
          </a:p>
        </p:txBody>
      </p:sp>
    </p:spTree>
    <p:extLst>
      <p:ext uri="{BB962C8B-B14F-4D97-AF65-F5344CB8AC3E}">
        <p14:creationId xmlns:p14="http://schemas.microsoft.com/office/powerpoint/2010/main" val="2483133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B4025951-F29B-4246-9EC6-3992A7793F1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4EDA2B4C-361C-4135-B7F8-4BEED5EDF40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FCA8A827-DBBE-4524-B453-7A69B92D3DB8}"/>
              </a:ext>
            </a:extLst>
          </p:cNvPr>
          <p:cNvSpPr>
            <a:spLocks noGrp="1" noChangeArrowheads="1"/>
          </p:cNvSpPr>
          <p:nvPr>
            <p:ph type="sldNum" sz="quarter" idx="12"/>
          </p:nvPr>
        </p:nvSpPr>
        <p:spPr>
          <a:ln/>
        </p:spPr>
        <p:txBody>
          <a:bodyPr/>
          <a:lstStyle>
            <a:lvl1pPr>
              <a:defRPr/>
            </a:lvl1pPr>
          </a:lstStyle>
          <a:p>
            <a:fld id="{7885D276-9B15-4A71-AC7E-9B5B15BA4CDB}" type="slidenum">
              <a:rPr lang="en-US" altLang="zh-CN"/>
              <a:pPr/>
              <a:t>‹#›</a:t>
            </a:fld>
            <a:endParaRPr lang="en-US" altLang="zh-CN"/>
          </a:p>
        </p:txBody>
      </p:sp>
    </p:spTree>
    <p:extLst>
      <p:ext uri="{BB962C8B-B14F-4D97-AF65-F5344CB8AC3E}">
        <p14:creationId xmlns:p14="http://schemas.microsoft.com/office/powerpoint/2010/main" val="3041872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073A639-4ACA-4AE3-8CEB-DEE998C2D67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425F6B66-5071-4275-8E14-E1EF7DDDBDA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050D4114-99A9-45DC-B70A-F271A61A94A5}"/>
              </a:ext>
            </a:extLst>
          </p:cNvPr>
          <p:cNvSpPr>
            <a:spLocks noGrp="1" noChangeArrowheads="1"/>
          </p:cNvSpPr>
          <p:nvPr>
            <p:ph type="sldNum" sz="quarter" idx="12"/>
          </p:nvPr>
        </p:nvSpPr>
        <p:spPr>
          <a:ln/>
        </p:spPr>
        <p:txBody>
          <a:bodyPr/>
          <a:lstStyle>
            <a:lvl1pPr>
              <a:defRPr/>
            </a:lvl1pPr>
          </a:lstStyle>
          <a:p>
            <a:fld id="{8BD86ED4-AD24-4479-A82F-0CB30D4462F9}" type="slidenum">
              <a:rPr lang="en-US" altLang="zh-CN"/>
              <a:pPr/>
              <a:t>‹#›</a:t>
            </a:fld>
            <a:endParaRPr lang="en-US" altLang="zh-CN"/>
          </a:p>
        </p:txBody>
      </p:sp>
    </p:spTree>
    <p:extLst>
      <p:ext uri="{BB962C8B-B14F-4D97-AF65-F5344CB8AC3E}">
        <p14:creationId xmlns:p14="http://schemas.microsoft.com/office/powerpoint/2010/main" val="2786460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02F2FDF3-B158-4334-B156-568AC760348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8222BAE0-AC90-44AA-A3D2-6A003FDB905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49C4A8F9-B0C8-4FA9-BC76-6A4C765F79F4}"/>
              </a:ext>
            </a:extLst>
          </p:cNvPr>
          <p:cNvSpPr>
            <a:spLocks noGrp="1" noChangeArrowheads="1"/>
          </p:cNvSpPr>
          <p:nvPr>
            <p:ph type="sldNum" sz="quarter" idx="12"/>
          </p:nvPr>
        </p:nvSpPr>
        <p:spPr>
          <a:ln/>
        </p:spPr>
        <p:txBody>
          <a:bodyPr/>
          <a:lstStyle>
            <a:lvl1pPr>
              <a:defRPr/>
            </a:lvl1pPr>
          </a:lstStyle>
          <a:p>
            <a:fld id="{E419A35D-2BC8-497D-A20A-6C4B443D2606}" type="slidenum">
              <a:rPr lang="en-US" altLang="zh-CN"/>
              <a:pPr/>
              <a:t>‹#›</a:t>
            </a:fld>
            <a:endParaRPr lang="en-US" altLang="zh-CN"/>
          </a:p>
        </p:txBody>
      </p:sp>
    </p:spTree>
    <p:extLst>
      <p:ext uri="{BB962C8B-B14F-4D97-AF65-F5344CB8AC3E}">
        <p14:creationId xmlns:p14="http://schemas.microsoft.com/office/powerpoint/2010/main" val="3254865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641E5344-99DB-4367-BFE2-8EA0212DF3E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F58C6183-D943-4487-BB0D-1B46724381E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4E9C4791-D070-4AF3-A1D4-3EF74C71107C}"/>
              </a:ext>
            </a:extLst>
          </p:cNvPr>
          <p:cNvSpPr>
            <a:spLocks noGrp="1" noChangeArrowheads="1"/>
          </p:cNvSpPr>
          <p:nvPr>
            <p:ph type="sldNum" sz="quarter" idx="12"/>
          </p:nvPr>
        </p:nvSpPr>
        <p:spPr>
          <a:ln/>
        </p:spPr>
        <p:txBody>
          <a:bodyPr/>
          <a:lstStyle>
            <a:lvl1pPr>
              <a:defRPr/>
            </a:lvl1pPr>
          </a:lstStyle>
          <a:p>
            <a:fld id="{59A6BDE2-B992-42FF-B9FE-BFD280D94754}" type="slidenum">
              <a:rPr lang="en-US" altLang="zh-CN"/>
              <a:pPr/>
              <a:t>‹#›</a:t>
            </a:fld>
            <a:endParaRPr lang="en-US" altLang="zh-CN"/>
          </a:p>
        </p:txBody>
      </p:sp>
    </p:spTree>
    <p:extLst>
      <p:ext uri="{BB962C8B-B14F-4D97-AF65-F5344CB8AC3E}">
        <p14:creationId xmlns:p14="http://schemas.microsoft.com/office/powerpoint/2010/main" val="1206440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3366"/>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6644327-B62E-4BF5-989E-42A088B9162A}"/>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805B2E1C-F356-4165-B588-FD1D1BF9E49A}"/>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746DF54E-F753-428D-B8D6-F9CC76C3F392}"/>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defRPr>
            </a:lvl1pPr>
          </a:lstStyle>
          <a:p>
            <a:pPr>
              <a:defRPr/>
            </a:pPr>
            <a:endParaRPr lang="en-US" altLang="zh-CN"/>
          </a:p>
        </p:txBody>
      </p:sp>
      <p:sp>
        <p:nvSpPr>
          <p:cNvPr id="1029" name="Rectangle 5">
            <a:extLst>
              <a:ext uri="{FF2B5EF4-FFF2-40B4-BE49-F238E27FC236}">
                <a16:creationId xmlns:a16="http://schemas.microsoft.com/office/drawing/2014/main" id="{EC4F3CD3-90A9-4B07-BEDB-F86C988D43BA}"/>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solidFill>
                  <a:schemeClr val="tx1"/>
                </a:solidFill>
              </a:defRPr>
            </a:lvl1pPr>
          </a:lstStyle>
          <a:p>
            <a:pPr>
              <a:defRPr/>
            </a:pPr>
            <a:endParaRPr lang="en-US" altLang="zh-CN"/>
          </a:p>
        </p:txBody>
      </p:sp>
      <p:sp>
        <p:nvSpPr>
          <p:cNvPr id="1030" name="Rectangle 6">
            <a:extLst>
              <a:ext uri="{FF2B5EF4-FFF2-40B4-BE49-F238E27FC236}">
                <a16:creationId xmlns:a16="http://schemas.microsoft.com/office/drawing/2014/main" id="{04780B57-D762-4987-ABA2-A19EB4F3699C}"/>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defRPr>
            </a:lvl1pPr>
          </a:lstStyle>
          <a:p>
            <a:fld id="{D466B496-22DD-48F7-AC04-562811469FC7}"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imgsrc.baidu.com/baike/pic/item/7ab514d1ae76b6c0562c8460.jpg" TargetMode="Externa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oleObject" Target="../embeddings/oleObject18.bin"/><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19.e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6.e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18.emf"/><Relationship Id="rId4" Type="http://schemas.openxmlformats.org/officeDocument/2006/relationships/image" Target="../media/image15.emf"/><Relationship Id="rId9" Type="http://schemas.openxmlformats.org/officeDocument/2006/relationships/oleObject" Target="../embeddings/oleObject16.bin"/><Relationship Id="rId14" Type="http://schemas.openxmlformats.org/officeDocument/2006/relationships/image" Target="../media/image20.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8" Type="http://schemas.openxmlformats.org/officeDocument/2006/relationships/image" Target="../media/image24.emf"/><Relationship Id="rId13" Type="http://schemas.openxmlformats.org/officeDocument/2006/relationships/oleObject" Target="../embeddings/oleObject25.bin"/><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26.emf"/><Relationship Id="rId2" Type="http://schemas.openxmlformats.org/officeDocument/2006/relationships/slideLayout" Target="../slideLayouts/slideLayout7.xml"/><Relationship Id="rId16" Type="http://schemas.openxmlformats.org/officeDocument/2006/relationships/image" Target="../media/image28.emf"/><Relationship Id="rId1" Type="http://schemas.openxmlformats.org/officeDocument/2006/relationships/vmlDrawing" Target="../drawings/vmlDrawing7.vml"/><Relationship Id="rId6" Type="http://schemas.openxmlformats.org/officeDocument/2006/relationships/image" Target="../media/image23.emf"/><Relationship Id="rId11" Type="http://schemas.openxmlformats.org/officeDocument/2006/relationships/oleObject" Target="../embeddings/oleObject24.bin"/><Relationship Id="rId5" Type="http://schemas.openxmlformats.org/officeDocument/2006/relationships/oleObject" Target="../embeddings/oleObject21.bin"/><Relationship Id="rId15" Type="http://schemas.openxmlformats.org/officeDocument/2006/relationships/oleObject" Target="../embeddings/oleObject26.bin"/><Relationship Id="rId10" Type="http://schemas.openxmlformats.org/officeDocument/2006/relationships/image" Target="../media/image25.emf"/><Relationship Id="rId4" Type="http://schemas.openxmlformats.org/officeDocument/2006/relationships/image" Target="../media/image22.emf"/><Relationship Id="rId9" Type="http://schemas.openxmlformats.org/officeDocument/2006/relationships/oleObject" Target="../embeddings/oleObject23.bin"/><Relationship Id="rId14" Type="http://schemas.openxmlformats.org/officeDocument/2006/relationships/image" Target="../media/image27.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0.emf"/><Relationship Id="rId5" Type="http://schemas.openxmlformats.org/officeDocument/2006/relationships/oleObject" Target="../embeddings/oleObject28.bin"/><Relationship Id="rId4" Type="http://schemas.openxmlformats.org/officeDocument/2006/relationships/image" Target="../media/image29.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2.emf"/><Relationship Id="rId5" Type="http://schemas.openxmlformats.org/officeDocument/2006/relationships/oleObject" Target="../embeddings/oleObject30.bin"/><Relationship Id="rId4" Type="http://schemas.openxmlformats.org/officeDocument/2006/relationships/image" Target="../media/image31.emf"/></Relationships>
</file>

<file path=ppt/slides/_rels/slide16.x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4.emf"/><Relationship Id="rId5" Type="http://schemas.openxmlformats.org/officeDocument/2006/relationships/oleObject" Target="../embeddings/oleObject32.bin"/><Relationship Id="rId4" Type="http://schemas.openxmlformats.org/officeDocument/2006/relationships/image" Target="../media/image33.emf"/></Relationships>
</file>

<file path=ppt/slides/_rels/slide17.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7.emf"/><Relationship Id="rId5" Type="http://schemas.openxmlformats.org/officeDocument/2006/relationships/oleObject" Target="../embeddings/oleObject35.bin"/><Relationship Id="rId4" Type="http://schemas.openxmlformats.org/officeDocument/2006/relationships/image" Target="../media/image36.emf"/></Relationships>
</file>

<file path=ppt/slides/_rels/slide18.x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40.emf"/><Relationship Id="rId5" Type="http://schemas.openxmlformats.org/officeDocument/2006/relationships/oleObject" Target="../embeddings/oleObject38.bin"/><Relationship Id="rId10" Type="http://schemas.openxmlformats.org/officeDocument/2006/relationships/image" Target="../media/image42.emf"/><Relationship Id="rId4" Type="http://schemas.openxmlformats.org/officeDocument/2006/relationships/image" Target="../media/image39.emf"/><Relationship Id="rId9" Type="http://schemas.openxmlformats.org/officeDocument/2006/relationships/oleObject" Target="../embeddings/oleObject40.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45.e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44.emf"/><Relationship Id="rId5" Type="http://schemas.openxmlformats.org/officeDocument/2006/relationships/oleObject" Target="../embeddings/oleObject42.bin"/><Relationship Id="rId4" Type="http://schemas.openxmlformats.org/officeDocument/2006/relationships/image" Target="../media/image43.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46.emf"/></Relationships>
</file>

<file path=ppt/slides/_rels/slide24.xml.rels><?xml version="1.0" encoding="UTF-8" standalone="yes"?>
<Relationships xmlns="http://schemas.openxmlformats.org/package/2006/relationships"><Relationship Id="rId8" Type="http://schemas.openxmlformats.org/officeDocument/2006/relationships/image" Target="../media/image49.emf"/><Relationship Id="rId13" Type="http://schemas.openxmlformats.org/officeDocument/2006/relationships/oleObject" Target="../embeddings/oleObject50.bin"/><Relationship Id="rId3" Type="http://schemas.openxmlformats.org/officeDocument/2006/relationships/oleObject" Target="../embeddings/oleObject45.bin"/><Relationship Id="rId7" Type="http://schemas.openxmlformats.org/officeDocument/2006/relationships/oleObject" Target="../embeddings/oleObject47.bin"/><Relationship Id="rId12" Type="http://schemas.openxmlformats.org/officeDocument/2006/relationships/image" Target="../media/image51.emf"/><Relationship Id="rId2" Type="http://schemas.openxmlformats.org/officeDocument/2006/relationships/slideLayout" Target="../slideLayouts/slideLayout7.xml"/><Relationship Id="rId16" Type="http://schemas.openxmlformats.org/officeDocument/2006/relationships/image" Target="../media/image53.emf"/><Relationship Id="rId1" Type="http://schemas.openxmlformats.org/officeDocument/2006/relationships/vmlDrawing" Target="../drawings/vmlDrawing15.vml"/><Relationship Id="rId6" Type="http://schemas.openxmlformats.org/officeDocument/2006/relationships/image" Target="../media/image48.emf"/><Relationship Id="rId11" Type="http://schemas.openxmlformats.org/officeDocument/2006/relationships/oleObject" Target="../embeddings/oleObject49.bin"/><Relationship Id="rId5" Type="http://schemas.openxmlformats.org/officeDocument/2006/relationships/oleObject" Target="../embeddings/oleObject46.bin"/><Relationship Id="rId15" Type="http://schemas.openxmlformats.org/officeDocument/2006/relationships/oleObject" Target="../embeddings/oleObject51.bin"/><Relationship Id="rId10" Type="http://schemas.openxmlformats.org/officeDocument/2006/relationships/image" Target="../media/image50.emf"/><Relationship Id="rId4" Type="http://schemas.openxmlformats.org/officeDocument/2006/relationships/image" Target="../media/image47.emf"/><Relationship Id="rId9" Type="http://schemas.openxmlformats.org/officeDocument/2006/relationships/oleObject" Target="../embeddings/oleObject48.bin"/><Relationship Id="rId14" Type="http://schemas.openxmlformats.org/officeDocument/2006/relationships/image" Target="../media/image52.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55.emf"/><Relationship Id="rId5" Type="http://schemas.openxmlformats.org/officeDocument/2006/relationships/oleObject" Target="../embeddings/oleObject53.bin"/><Relationship Id="rId4" Type="http://schemas.openxmlformats.org/officeDocument/2006/relationships/image" Target="../media/image54.emf"/></Relationships>
</file>

<file path=ppt/slides/_rels/slide26.x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oleObject" Target="../embeddings/oleObject54.bin"/><Relationship Id="rId7"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57.emf"/><Relationship Id="rId5" Type="http://schemas.openxmlformats.org/officeDocument/2006/relationships/oleObject" Target="../embeddings/oleObject55.bin"/><Relationship Id="rId10" Type="http://schemas.openxmlformats.org/officeDocument/2006/relationships/image" Target="../media/image59.emf"/><Relationship Id="rId4" Type="http://schemas.openxmlformats.org/officeDocument/2006/relationships/image" Target="../media/image56.emf"/><Relationship Id="rId9" Type="http://schemas.openxmlformats.org/officeDocument/2006/relationships/oleObject" Target="../embeddings/oleObject57.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61.emf"/><Relationship Id="rId5" Type="http://schemas.openxmlformats.org/officeDocument/2006/relationships/oleObject" Target="../embeddings/oleObject59.bin"/><Relationship Id="rId4" Type="http://schemas.openxmlformats.org/officeDocument/2006/relationships/image" Target="../media/image60.emf"/></Relationships>
</file>

<file path=ppt/slides/_rels/slide28.xml.rels><?xml version="1.0" encoding="UTF-8" standalone="yes"?>
<Relationships xmlns="http://schemas.openxmlformats.org/package/2006/relationships"><Relationship Id="rId8" Type="http://schemas.openxmlformats.org/officeDocument/2006/relationships/image" Target="../media/image64.emf"/><Relationship Id="rId3" Type="http://schemas.openxmlformats.org/officeDocument/2006/relationships/oleObject" Target="../embeddings/oleObject60.bin"/><Relationship Id="rId7" Type="http://schemas.openxmlformats.org/officeDocument/2006/relationships/oleObject" Target="../embeddings/oleObject62.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63.emf"/><Relationship Id="rId5" Type="http://schemas.openxmlformats.org/officeDocument/2006/relationships/oleObject" Target="../embeddings/oleObject61.bin"/><Relationship Id="rId10" Type="http://schemas.openxmlformats.org/officeDocument/2006/relationships/image" Target="../media/image65.emf"/><Relationship Id="rId4" Type="http://schemas.openxmlformats.org/officeDocument/2006/relationships/image" Target="../media/image62.emf"/><Relationship Id="rId9" Type="http://schemas.openxmlformats.org/officeDocument/2006/relationships/oleObject" Target="../embeddings/oleObject63.bin"/></Relationships>
</file>

<file path=ppt/slides/_rels/slide29.xml.rels><?xml version="1.0" encoding="UTF-8" standalone="yes"?>
<Relationships xmlns="http://schemas.openxmlformats.org/package/2006/relationships"><Relationship Id="rId8" Type="http://schemas.openxmlformats.org/officeDocument/2006/relationships/image" Target="../media/image68.emf"/><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67.emf"/><Relationship Id="rId5" Type="http://schemas.openxmlformats.org/officeDocument/2006/relationships/oleObject" Target="../embeddings/oleObject65.bin"/><Relationship Id="rId10" Type="http://schemas.openxmlformats.org/officeDocument/2006/relationships/image" Target="../media/image69.emf"/><Relationship Id="rId4" Type="http://schemas.openxmlformats.org/officeDocument/2006/relationships/image" Target="../media/image66.emf"/><Relationship Id="rId9" Type="http://schemas.openxmlformats.org/officeDocument/2006/relationships/oleObject" Target="../embeddings/oleObject67.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70.bin"/><Relationship Id="rId3" Type="http://schemas.openxmlformats.org/officeDocument/2006/relationships/slideLayout" Target="../slideLayouts/slideLayout7.xml"/><Relationship Id="rId7" Type="http://schemas.openxmlformats.org/officeDocument/2006/relationships/image" Target="../media/image71.emf"/><Relationship Id="rId2" Type="http://schemas.openxmlformats.org/officeDocument/2006/relationships/vmlDrawing" Target="../drawings/vmlDrawing21.vml"/><Relationship Id="rId1" Type="http://schemas.openxmlformats.org/officeDocument/2006/relationships/themeOverride" Target="../theme/themeOverride1.xml"/><Relationship Id="rId6" Type="http://schemas.openxmlformats.org/officeDocument/2006/relationships/oleObject" Target="../embeddings/oleObject69.bin"/><Relationship Id="rId11" Type="http://schemas.openxmlformats.org/officeDocument/2006/relationships/image" Target="../media/image73.emf"/><Relationship Id="rId5" Type="http://schemas.openxmlformats.org/officeDocument/2006/relationships/image" Target="../media/image70.emf"/><Relationship Id="rId10" Type="http://schemas.openxmlformats.org/officeDocument/2006/relationships/oleObject" Target="../embeddings/oleObject71.bin"/><Relationship Id="rId4" Type="http://schemas.openxmlformats.org/officeDocument/2006/relationships/oleObject" Target="../embeddings/oleObject68.bin"/><Relationship Id="rId9" Type="http://schemas.openxmlformats.org/officeDocument/2006/relationships/image" Target="../media/image72.e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74.bin"/><Relationship Id="rId13" Type="http://schemas.openxmlformats.org/officeDocument/2006/relationships/image" Target="../media/image78.emf"/><Relationship Id="rId3" Type="http://schemas.openxmlformats.org/officeDocument/2006/relationships/slideLayout" Target="../slideLayouts/slideLayout7.xml"/><Relationship Id="rId7" Type="http://schemas.openxmlformats.org/officeDocument/2006/relationships/image" Target="../media/image75.emf"/><Relationship Id="rId12" Type="http://schemas.openxmlformats.org/officeDocument/2006/relationships/oleObject" Target="../embeddings/oleObject76.bin"/><Relationship Id="rId2" Type="http://schemas.openxmlformats.org/officeDocument/2006/relationships/vmlDrawing" Target="../drawings/vmlDrawing22.vml"/><Relationship Id="rId1" Type="http://schemas.openxmlformats.org/officeDocument/2006/relationships/themeOverride" Target="../theme/themeOverride2.xml"/><Relationship Id="rId6" Type="http://schemas.openxmlformats.org/officeDocument/2006/relationships/oleObject" Target="../embeddings/oleObject73.bin"/><Relationship Id="rId11" Type="http://schemas.openxmlformats.org/officeDocument/2006/relationships/image" Target="../media/image77.emf"/><Relationship Id="rId5" Type="http://schemas.openxmlformats.org/officeDocument/2006/relationships/image" Target="../media/image74.emf"/><Relationship Id="rId15" Type="http://schemas.openxmlformats.org/officeDocument/2006/relationships/image" Target="../media/image79.emf"/><Relationship Id="rId10" Type="http://schemas.openxmlformats.org/officeDocument/2006/relationships/oleObject" Target="../embeddings/oleObject75.bin"/><Relationship Id="rId4" Type="http://schemas.openxmlformats.org/officeDocument/2006/relationships/oleObject" Target="../embeddings/oleObject72.bin"/><Relationship Id="rId9" Type="http://schemas.openxmlformats.org/officeDocument/2006/relationships/image" Target="../media/image76.emf"/><Relationship Id="rId14" Type="http://schemas.openxmlformats.org/officeDocument/2006/relationships/oleObject" Target="../embeddings/oleObject77.bin"/></Relationships>
</file>

<file path=ppt/slides/_rels/slide33.xml.rels><?xml version="1.0" encoding="UTF-8" standalone="yes"?>
<Relationships xmlns="http://schemas.openxmlformats.org/package/2006/relationships"><Relationship Id="rId8" Type="http://schemas.openxmlformats.org/officeDocument/2006/relationships/image" Target="../media/image82.emf"/><Relationship Id="rId13" Type="http://schemas.openxmlformats.org/officeDocument/2006/relationships/oleObject" Target="../embeddings/oleObject83.bin"/><Relationship Id="rId18" Type="http://schemas.openxmlformats.org/officeDocument/2006/relationships/image" Target="../media/image87.emf"/><Relationship Id="rId3" Type="http://schemas.openxmlformats.org/officeDocument/2006/relationships/oleObject" Target="../embeddings/oleObject78.bin"/><Relationship Id="rId7" Type="http://schemas.openxmlformats.org/officeDocument/2006/relationships/oleObject" Target="../embeddings/oleObject80.bin"/><Relationship Id="rId12" Type="http://schemas.openxmlformats.org/officeDocument/2006/relationships/image" Target="../media/image84.emf"/><Relationship Id="rId17" Type="http://schemas.openxmlformats.org/officeDocument/2006/relationships/oleObject" Target="../embeddings/oleObject85.bin"/><Relationship Id="rId2" Type="http://schemas.openxmlformats.org/officeDocument/2006/relationships/slideLayout" Target="../slideLayouts/slideLayout7.xml"/><Relationship Id="rId16" Type="http://schemas.openxmlformats.org/officeDocument/2006/relationships/image" Target="../media/image86.emf"/><Relationship Id="rId1" Type="http://schemas.openxmlformats.org/officeDocument/2006/relationships/vmlDrawing" Target="../drawings/vmlDrawing23.vml"/><Relationship Id="rId6" Type="http://schemas.openxmlformats.org/officeDocument/2006/relationships/image" Target="../media/image81.emf"/><Relationship Id="rId11" Type="http://schemas.openxmlformats.org/officeDocument/2006/relationships/oleObject" Target="../embeddings/oleObject82.bin"/><Relationship Id="rId5" Type="http://schemas.openxmlformats.org/officeDocument/2006/relationships/oleObject" Target="../embeddings/oleObject79.bin"/><Relationship Id="rId15" Type="http://schemas.openxmlformats.org/officeDocument/2006/relationships/oleObject" Target="../embeddings/oleObject84.bin"/><Relationship Id="rId10" Type="http://schemas.openxmlformats.org/officeDocument/2006/relationships/image" Target="../media/image83.emf"/><Relationship Id="rId4" Type="http://schemas.openxmlformats.org/officeDocument/2006/relationships/image" Target="../media/image80.emf"/><Relationship Id="rId9" Type="http://schemas.openxmlformats.org/officeDocument/2006/relationships/oleObject" Target="../embeddings/oleObject81.bin"/><Relationship Id="rId14" Type="http://schemas.openxmlformats.org/officeDocument/2006/relationships/image" Target="../media/image85.emf"/></Relationships>
</file>

<file path=ppt/slides/_rels/slide34.xml.rels><?xml version="1.0" encoding="UTF-8" standalone="yes"?>
<Relationships xmlns="http://schemas.openxmlformats.org/package/2006/relationships"><Relationship Id="rId8" Type="http://schemas.openxmlformats.org/officeDocument/2006/relationships/image" Target="../media/image90.emf"/><Relationship Id="rId3" Type="http://schemas.openxmlformats.org/officeDocument/2006/relationships/oleObject" Target="../embeddings/oleObject86.bin"/><Relationship Id="rId7" Type="http://schemas.openxmlformats.org/officeDocument/2006/relationships/oleObject" Target="../embeddings/oleObject88.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89.emf"/><Relationship Id="rId5" Type="http://schemas.openxmlformats.org/officeDocument/2006/relationships/oleObject" Target="../embeddings/oleObject87.bin"/><Relationship Id="rId10" Type="http://schemas.openxmlformats.org/officeDocument/2006/relationships/image" Target="../media/image91.emf"/><Relationship Id="rId4" Type="http://schemas.openxmlformats.org/officeDocument/2006/relationships/image" Target="../media/image88.emf"/><Relationship Id="rId9" Type="http://schemas.openxmlformats.org/officeDocument/2006/relationships/oleObject" Target="../embeddings/oleObject89.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image" Target="../media/image94.emf"/><Relationship Id="rId3" Type="http://schemas.openxmlformats.org/officeDocument/2006/relationships/oleObject" Target="../embeddings/oleObject90.bin"/><Relationship Id="rId7" Type="http://schemas.openxmlformats.org/officeDocument/2006/relationships/oleObject" Target="../embeddings/oleObject92.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93.emf"/><Relationship Id="rId5" Type="http://schemas.openxmlformats.org/officeDocument/2006/relationships/oleObject" Target="../embeddings/oleObject91.bin"/><Relationship Id="rId10" Type="http://schemas.openxmlformats.org/officeDocument/2006/relationships/image" Target="../media/image95.emf"/><Relationship Id="rId4" Type="http://schemas.openxmlformats.org/officeDocument/2006/relationships/image" Target="../media/image92.emf"/><Relationship Id="rId9" Type="http://schemas.openxmlformats.org/officeDocument/2006/relationships/oleObject" Target="../embeddings/oleObject93.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7.xml"/><Relationship Id="rId1" Type="http://schemas.openxmlformats.org/officeDocument/2006/relationships/vmlDrawing" Target="../drawings/vmlDrawing26.vml"/><Relationship Id="rId4" Type="http://schemas.openxmlformats.org/officeDocument/2006/relationships/image" Target="../media/image96.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97.bin"/><Relationship Id="rId13" Type="http://schemas.openxmlformats.org/officeDocument/2006/relationships/image" Target="../media/image101.emf"/><Relationship Id="rId3" Type="http://schemas.openxmlformats.org/officeDocument/2006/relationships/slideLayout" Target="../slideLayouts/slideLayout7.xml"/><Relationship Id="rId7" Type="http://schemas.openxmlformats.org/officeDocument/2006/relationships/image" Target="../media/image98.emf"/><Relationship Id="rId12" Type="http://schemas.openxmlformats.org/officeDocument/2006/relationships/oleObject" Target="../embeddings/oleObject99.bin"/><Relationship Id="rId2" Type="http://schemas.openxmlformats.org/officeDocument/2006/relationships/vmlDrawing" Target="../drawings/vmlDrawing27.vml"/><Relationship Id="rId1" Type="http://schemas.openxmlformats.org/officeDocument/2006/relationships/themeOverride" Target="../theme/themeOverride3.xml"/><Relationship Id="rId6" Type="http://schemas.openxmlformats.org/officeDocument/2006/relationships/oleObject" Target="../embeddings/oleObject96.bin"/><Relationship Id="rId11" Type="http://schemas.openxmlformats.org/officeDocument/2006/relationships/image" Target="../media/image100.emf"/><Relationship Id="rId5" Type="http://schemas.openxmlformats.org/officeDocument/2006/relationships/image" Target="../media/image97.emf"/><Relationship Id="rId15" Type="http://schemas.openxmlformats.org/officeDocument/2006/relationships/image" Target="../media/image102.emf"/><Relationship Id="rId10" Type="http://schemas.openxmlformats.org/officeDocument/2006/relationships/oleObject" Target="../embeddings/oleObject98.bin"/><Relationship Id="rId4" Type="http://schemas.openxmlformats.org/officeDocument/2006/relationships/oleObject" Target="../embeddings/oleObject95.bin"/><Relationship Id="rId9" Type="http://schemas.openxmlformats.org/officeDocument/2006/relationships/image" Target="../media/image99.emf"/><Relationship Id="rId14" Type="http://schemas.openxmlformats.org/officeDocument/2006/relationships/oleObject" Target="../embeddings/oleObject100.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105.emf"/><Relationship Id="rId13" Type="http://schemas.openxmlformats.org/officeDocument/2006/relationships/oleObject" Target="../embeddings/oleObject106.bin"/><Relationship Id="rId3" Type="http://schemas.openxmlformats.org/officeDocument/2006/relationships/oleObject" Target="../embeddings/oleObject101.bin"/><Relationship Id="rId7" Type="http://schemas.openxmlformats.org/officeDocument/2006/relationships/oleObject" Target="../embeddings/oleObject103.bin"/><Relationship Id="rId12" Type="http://schemas.openxmlformats.org/officeDocument/2006/relationships/image" Target="../media/image107.emf"/><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04.emf"/><Relationship Id="rId11" Type="http://schemas.openxmlformats.org/officeDocument/2006/relationships/oleObject" Target="../embeddings/oleObject105.bin"/><Relationship Id="rId5" Type="http://schemas.openxmlformats.org/officeDocument/2006/relationships/oleObject" Target="../embeddings/oleObject102.bin"/><Relationship Id="rId10" Type="http://schemas.openxmlformats.org/officeDocument/2006/relationships/image" Target="../media/image106.emf"/><Relationship Id="rId4" Type="http://schemas.openxmlformats.org/officeDocument/2006/relationships/image" Target="../media/image103.emf"/><Relationship Id="rId9" Type="http://schemas.openxmlformats.org/officeDocument/2006/relationships/oleObject" Target="../embeddings/oleObject104.bin"/><Relationship Id="rId14" Type="http://schemas.openxmlformats.org/officeDocument/2006/relationships/image" Target="../media/image108.e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09.bin"/><Relationship Id="rId13" Type="http://schemas.openxmlformats.org/officeDocument/2006/relationships/image" Target="../media/image113.emf"/><Relationship Id="rId3" Type="http://schemas.openxmlformats.org/officeDocument/2006/relationships/slideLayout" Target="../slideLayouts/slideLayout7.xml"/><Relationship Id="rId7" Type="http://schemas.openxmlformats.org/officeDocument/2006/relationships/image" Target="../media/image110.emf"/><Relationship Id="rId12" Type="http://schemas.openxmlformats.org/officeDocument/2006/relationships/oleObject" Target="../embeddings/oleObject111.bin"/><Relationship Id="rId17" Type="http://schemas.openxmlformats.org/officeDocument/2006/relationships/image" Target="../media/image115.emf"/><Relationship Id="rId2" Type="http://schemas.openxmlformats.org/officeDocument/2006/relationships/vmlDrawing" Target="../drawings/vmlDrawing29.vml"/><Relationship Id="rId16" Type="http://schemas.openxmlformats.org/officeDocument/2006/relationships/oleObject" Target="../embeddings/oleObject113.bin"/><Relationship Id="rId1" Type="http://schemas.openxmlformats.org/officeDocument/2006/relationships/themeOverride" Target="../theme/themeOverride4.xml"/><Relationship Id="rId6" Type="http://schemas.openxmlformats.org/officeDocument/2006/relationships/oleObject" Target="../embeddings/oleObject108.bin"/><Relationship Id="rId11" Type="http://schemas.openxmlformats.org/officeDocument/2006/relationships/image" Target="../media/image112.emf"/><Relationship Id="rId5" Type="http://schemas.openxmlformats.org/officeDocument/2006/relationships/image" Target="../media/image109.emf"/><Relationship Id="rId15" Type="http://schemas.openxmlformats.org/officeDocument/2006/relationships/image" Target="../media/image114.emf"/><Relationship Id="rId10" Type="http://schemas.openxmlformats.org/officeDocument/2006/relationships/oleObject" Target="../embeddings/oleObject110.bin"/><Relationship Id="rId4" Type="http://schemas.openxmlformats.org/officeDocument/2006/relationships/oleObject" Target="../embeddings/oleObject107.bin"/><Relationship Id="rId9" Type="http://schemas.openxmlformats.org/officeDocument/2006/relationships/image" Target="../media/image111.emf"/><Relationship Id="rId14" Type="http://schemas.openxmlformats.org/officeDocument/2006/relationships/oleObject" Target="../embeddings/oleObject112.bin"/></Relationships>
</file>

<file path=ppt/slides/_rels/slide42.xml.rels><?xml version="1.0" encoding="UTF-8" standalone="yes"?>
<Relationships xmlns="http://schemas.openxmlformats.org/package/2006/relationships"><Relationship Id="rId8" Type="http://schemas.openxmlformats.org/officeDocument/2006/relationships/image" Target="../media/image118.emf"/><Relationship Id="rId13" Type="http://schemas.openxmlformats.org/officeDocument/2006/relationships/oleObject" Target="../embeddings/oleObject119.bin"/><Relationship Id="rId3" Type="http://schemas.openxmlformats.org/officeDocument/2006/relationships/oleObject" Target="../embeddings/oleObject114.bin"/><Relationship Id="rId7" Type="http://schemas.openxmlformats.org/officeDocument/2006/relationships/oleObject" Target="../embeddings/oleObject116.bin"/><Relationship Id="rId12" Type="http://schemas.openxmlformats.org/officeDocument/2006/relationships/image" Target="../media/image120.emf"/><Relationship Id="rId2" Type="http://schemas.openxmlformats.org/officeDocument/2006/relationships/slideLayout" Target="../slideLayouts/slideLayout6.xml"/><Relationship Id="rId1" Type="http://schemas.openxmlformats.org/officeDocument/2006/relationships/vmlDrawing" Target="../drawings/vmlDrawing30.vml"/><Relationship Id="rId6" Type="http://schemas.openxmlformats.org/officeDocument/2006/relationships/image" Target="../media/image117.emf"/><Relationship Id="rId11" Type="http://schemas.openxmlformats.org/officeDocument/2006/relationships/oleObject" Target="../embeddings/oleObject118.bin"/><Relationship Id="rId5" Type="http://schemas.openxmlformats.org/officeDocument/2006/relationships/oleObject" Target="../embeddings/oleObject115.bin"/><Relationship Id="rId10" Type="http://schemas.openxmlformats.org/officeDocument/2006/relationships/image" Target="../media/image119.emf"/><Relationship Id="rId4" Type="http://schemas.openxmlformats.org/officeDocument/2006/relationships/image" Target="../media/image116.emf"/><Relationship Id="rId9" Type="http://schemas.openxmlformats.org/officeDocument/2006/relationships/oleObject" Target="../embeddings/oleObject117.bin"/><Relationship Id="rId14" Type="http://schemas.openxmlformats.org/officeDocument/2006/relationships/image" Target="../media/image121.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4.bin"/><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7.bin"/><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4.e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1.e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13.emf"/><Relationship Id="rId4" Type="http://schemas.openxmlformats.org/officeDocument/2006/relationships/image" Target="../media/image10.emf"/><Relationship Id="rId9"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EA46309E-CAE1-43DC-8E1F-8879BBD3A06A}"/>
              </a:ext>
            </a:extLst>
          </p:cNvPr>
          <p:cNvSpPr>
            <a:spLocks noChangeArrowheads="1"/>
          </p:cNvSpPr>
          <p:nvPr/>
        </p:nvSpPr>
        <p:spPr bwMode="auto">
          <a:xfrm>
            <a:off x="1547813" y="1412875"/>
            <a:ext cx="6021387"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7200">
                <a:solidFill>
                  <a:srgbClr val="FFFFCC"/>
                </a:solidFill>
                <a:ea typeface="楷体_GB2312" pitchFamily="49" charset="-122"/>
              </a:rPr>
              <a:t>第五章</a:t>
            </a:r>
          </a:p>
          <a:p>
            <a:pPr algn="ctr" eaLnBrk="1" hangingPunct="1">
              <a:spcBef>
                <a:spcPct val="50000"/>
              </a:spcBef>
              <a:buFontTx/>
              <a:buNone/>
            </a:pPr>
            <a:r>
              <a:rPr lang="zh-CN" altLang="en-US" sz="7200">
                <a:solidFill>
                  <a:srgbClr val="FFFFCC"/>
                </a:solidFill>
                <a:ea typeface="楷体_GB2312" pitchFamily="49" charset="-122"/>
              </a:rPr>
              <a:t>分析力学</a:t>
            </a:r>
          </a:p>
        </p:txBody>
      </p:sp>
      <p:pic>
        <p:nvPicPr>
          <p:cNvPr id="2051" name="Picture 3" descr="6">
            <a:extLst>
              <a:ext uri="{FF2B5EF4-FFF2-40B4-BE49-F238E27FC236}">
                <a16:creationId xmlns:a16="http://schemas.microsoft.com/office/drawing/2014/main" id="{23335F2C-9FE4-4F57-AF25-551EAF3099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38" y="1268413"/>
            <a:ext cx="2595562" cy="309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E4A49200-8D15-40BE-9593-612DA05CE840}"/>
              </a:ext>
            </a:extLst>
          </p:cNvPr>
          <p:cNvSpPr txBox="1">
            <a:spLocks noChangeArrowheads="1"/>
          </p:cNvSpPr>
          <p:nvPr/>
        </p:nvSpPr>
        <p:spPr bwMode="auto">
          <a:xfrm>
            <a:off x="395288" y="4581525"/>
            <a:ext cx="1512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a:solidFill>
                  <a:schemeClr val="bg1"/>
                </a:solidFill>
              </a:rPr>
              <a:t>拉格朗日</a:t>
            </a:r>
          </a:p>
        </p:txBody>
      </p:sp>
      <p:sp>
        <p:nvSpPr>
          <p:cNvPr id="2053" name="Text Box 5">
            <a:extLst>
              <a:ext uri="{FF2B5EF4-FFF2-40B4-BE49-F238E27FC236}">
                <a16:creationId xmlns:a16="http://schemas.microsoft.com/office/drawing/2014/main" id="{BEB441E8-CE77-4170-84DF-5AC3ABBB90BF}"/>
              </a:ext>
            </a:extLst>
          </p:cNvPr>
          <p:cNvSpPr txBox="1">
            <a:spLocks noChangeArrowheads="1"/>
          </p:cNvSpPr>
          <p:nvPr/>
        </p:nvSpPr>
        <p:spPr bwMode="auto">
          <a:xfrm>
            <a:off x="7019925" y="4797425"/>
            <a:ext cx="1512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a:solidFill>
                  <a:schemeClr val="bg1"/>
                </a:solidFill>
              </a:rPr>
              <a:t>哈密顿</a:t>
            </a:r>
          </a:p>
        </p:txBody>
      </p:sp>
      <p:pic>
        <p:nvPicPr>
          <p:cNvPr id="2054" name="Picture 6" descr="7ab514d1ae76b6c0562c8460">
            <a:hlinkClick r:id="rId3"/>
            <a:extLst>
              <a:ext uri="{FF2B5EF4-FFF2-40B4-BE49-F238E27FC236}">
                <a16:creationId xmlns:a16="http://schemas.microsoft.com/office/drawing/2014/main" id="{342D968B-A024-43CC-A186-A4CD739201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2875" y="1268413"/>
            <a:ext cx="2520950"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Text Box 2">
            <a:extLst>
              <a:ext uri="{FF2B5EF4-FFF2-40B4-BE49-F238E27FC236}">
                <a16:creationId xmlns:a16="http://schemas.microsoft.com/office/drawing/2014/main" id="{6B66D588-9B3D-43B3-B3C7-4C7B3E1D8E9B}"/>
              </a:ext>
            </a:extLst>
          </p:cNvPr>
          <p:cNvSpPr txBox="1">
            <a:spLocks noChangeArrowheads="1"/>
          </p:cNvSpPr>
          <p:nvPr/>
        </p:nvSpPr>
        <p:spPr bwMode="auto">
          <a:xfrm>
            <a:off x="1143000" y="381000"/>
            <a:ext cx="1211263" cy="584200"/>
          </a:xfrm>
          <a:prstGeom prst="rect">
            <a:avLst/>
          </a:prstGeom>
          <a:noFill/>
          <a:ln w="12700">
            <a:noFill/>
            <a:miter lim="800000"/>
            <a:headEnd type="none" w="sm" len="sm"/>
            <a:tailEnd type="none" w="sm" len="sm"/>
          </a:ln>
          <a:effectLst/>
        </p:spPr>
        <p:txBody>
          <a:bodyPr wrap="none">
            <a:spAutoFit/>
          </a:bodyPr>
          <a:lstStyle/>
          <a:p>
            <a:pPr>
              <a:defRPr/>
            </a:pPr>
            <a:r>
              <a:rPr lang="zh-CN" altLang="en-US" sz="3200" b="0" dirty="0">
                <a:effectLst>
                  <a:outerShdw blurRad="38100" dist="38100" dir="2700000" algn="tl">
                    <a:srgbClr val="000000"/>
                  </a:outerShdw>
                </a:effectLst>
              </a:rPr>
              <a:t>例题</a:t>
            </a:r>
            <a:r>
              <a:rPr lang="en-US" altLang="zh-CN" sz="3200" b="0" dirty="0">
                <a:effectLst>
                  <a:outerShdw blurRad="38100" dist="38100" dir="2700000" algn="tl">
                    <a:srgbClr val="000000"/>
                  </a:outerShdw>
                </a:effectLst>
              </a:rPr>
              <a:t>2</a:t>
            </a:r>
          </a:p>
        </p:txBody>
      </p:sp>
      <p:sp>
        <p:nvSpPr>
          <p:cNvPr id="220183" name="Text Box 23">
            <a:extLst>
              <a:ext uri="{FF2B5EF4-FFF2-40B4-BE49-F238E27FC236}">
                <a16:creationId xmlns:a16="http://schemas.microsoft.com/office/drawing/2014/main" id="{373EC151-E045-4D10-A1DB-F9C6E8663B50}"/>
              </a:ext>
            </a:extLst>
          </p:cNvPr>
          <p:cNvSpPr txBox="1">
            <a:spLocks noChangeArrowheads="1"/>
          </p:cNvSpPr>
          <p:nvPr/>
        </p:nvSpPr>
        <p:spPr bwMode="auto">
          <a:xfrm>
            <a:off x="3810000" y="304800"/>
            <a:ext cx="4724400" cy="1570038"/>
          </a:xfrm>
          <a:prstGeom prst="rect">
            <a:avLst/>
          </a:prstGeom>
          <a:noFill/>
          <a:ln w="12700">
            <a:noFill/>
            <a:miter lim="800000"/>
            <a:headEnd type="none" w="sm" len="sm"/>
            <a:tailEnd type="none" w="sm" len="sm"/>
          </a:ln>
          <a:effectLst/>
        </p:spPr>
        <p:txBody>
          <a:bodyPr>
            <a:spAutoFit/>
          </a:bodyPr>
          <a:lstStyle/>
          <a:p>
            <a:pPr>
              <a:defRPr/>
            </a:pPr>
            <a:r>
              <a:rPr lang="en-US" altLang="zh-CN" dirty="0">
                <a:solidFill>
                  <a:schemeClr val="tx1"/>
                </a:solidFill>
                <a:effectLst>
                  <a:outerShdw blurRad="38100" dist="38100" dir="2700000" algn="tl">
                    <a:srgbClr val="FFFFFF"/>
                  </a:outerShdw>
                </a:effectLst>
              </a:rPr>
              <a:t>    </a:t>
            </a:r>
            <a:r>
              <a:rPr lang="zh-CN" altLang="en-US" dirty="0">
                <a:effectLst>
                  <a:outerShdw blurRad="38100" dist="38100" dir="2700000" algn="tl">
                    <a:srgbClr val="000000"/>
                  </a:outerShdw>
                </a:effectLst>
              </a:rPr>
              <a:t>质量为</a:t>
            </a:r>
            <a:r>
              <a:rPr lang="zh-CN" altLang="zh-CN" b="0" i="1" dirty="0">
                <a:effectLst>
                  <a:outerShdw blurRad="38100" dist="38100" dir="2700000" algn="tl">
                    <a:srgbClr val="000000"/>
                  </a:outerShdw>
                </a:effectLst>
              </a:rPr>
              <a:t>m</a:t>
            </a:r>
            <a:r>
              <a:rPr lang="zh-CN" altLang="zh-CN" b="0" baseline="-25000" dirty="0">
                <a:effectLst>
                  <a:outerShdw blurRad="38100" dist="38100" dir="2700000" algn="tl">
                    <a:srgbClr val="000000"/>
                  </a:outerShdw>
                </a:effectLst>
              </a:rPr>
              <a:t>1</a:t>
            </a:r>
            <a:r>
              <a:rPr lang="zh-CN" altLang="zh-CN" dirty="0">
                <a:effectLst>
                  <a:outerShdw blurRad="38100" dist="38100" dir="2700000" algn="tl">
                    <a:srgbClr val="000000"/>
                  </a:outerShdw>
                </a:effectLst>
              </a:rPr>
              <a:t>的</a:t>
            </a:r>
            <a:r>
              <a:rPr lang="zh-CN" altLang="en-US" dirty="0">
                <a:effectLst>
                  <a:outerShdw blurRad="38100" dist="38100" dir="2700000" algn="tl">
                    <a:srgbClr val="000000"/>
                  </a:outerShdw>
                </a:effectLst>
              </a:rPr>
              <a:t>三棱柱</a:t>
            </a:r>
            <a:r>
              <a:rPr lang="en-US" altLang="zh-CN" b="0" i="1" dirty="0">
                <a:effectLst>
                  <a:outerShdw blurRad="38100" dist="38100" dir="2700000" algn="tl">
                    <a:srgbClr val="000000"/>
                  </a:outerShdw>
                </a:effectLst>
              </a:rPr>
              <a:t>ABC</a:t>
            </a:r>
            <a:r>
              <a:rPr lang="zh-CN" altLang="zh-CN" dirty="0">
                <a:effectLst>
                  <a:outerShdw blurRad="38100" dist="38100" dir="2700000" algn="tl">
                    <a:srgbClr val="000000"/>
                  </a:outerShdw>
                </a:effectLst>
              </a:rPr>
              <a:t>通过滚轮搁置在光滑的水平面上</a:t>
            </a:r>
            <a:r>
              <a:rPr lang="en-US" altLang="zh-CN" dirty="0">
                <a:effectLst>
                  <a:outerShdw blurRad="38100" dist="38100" dir="2700000" algn="tl">
                    <a:srgbClr val="000000"/>
                  </a:outerShdw>
                </a:effectLst>
              </a:rPr>
              <a:t>. </a:t>
            </a:r>
            <a:r>
              <a:rPr lang="zh-CN" altLang="zh-CN" dirty="0">
                <a:effectLst>
                  <a:outerShdw blurRad="38100" dist="38100" dir="2700000" algn="tl">
                    <a:srgbClr val="000000"/>
                  </a:outerShdw>
                </a:effectLst>
              </a:rPr>
              <a:t>质量为</a:t>
            </a:r>
            <a:r>
              <a:rPr lang="zh-CN" altLang="zh-CN" b="0" i="1" dirty="0">
                <a:effectLst>
                  <a:outerShdw blurRad="38100" dist="38100" dir="2700000" algn="tl">
                    <a:srgbClr val="000000"/>
                  </a:outerShdw>
                </a:effectLst>
              </a:rPr>
              <a:t>m</a:t>
            </a:r>
            <a:r>
              <a:rPr lang="zh-CN" altLang="zh-CN" b="0" baseline="-25000" dirty="0">
                <a:effectLst>
                  <a:outerShdw blurRad="38100" dist="38100" dir="2700000" algn="tl">
                    <a:srgbClr val="000000"/>
                  </a:outerShdw>
                </a:effectLst>
              </a:rPr>
              <a:t>2</a:t>
            </a:r>
            <a:r>
              <a:rPr lang="zh-CN" altLang="zh-CN" dirty="0">
                <a:effectLst>
                  <a:outerShdw blurRad="38100" dist="38100" dir="2700000" algn="tl">
                    <a:srgbClr val="000000"/>
                  </a:outerShdw>
                </a:effectLst>
              </a:rPr>
              <a:t>、半径为</a:t>
            </a:r>
            <a:r>
              <a:rPr lang="zh-CN" altLang="zh-CN" b="0" i="1" dirty="0">
                <a:effectLst>
                  <a:outerShdw blurRad="38100" dist="38100" dir="2700000" algn="tl">
                    <a:srgbClr val="000000"/>
                  </a:outerShdw>
                </a:effectLst>
              </a:rPr>
              <a:t>R</a:t>
            </a:r>
            <a:r>
              <a:rPr lang="zh-CN" altLang="zh-CN" dirty="0">
                <a:effectLst>
                  <a:outerShdw blurRad="38100" dist="38100" dir="2700000" algn="tl">
                    <a:srgbClr val="000000"/>
                  </a:outerShdw>
                </a:effectLst>
              </a:rPr>
              <a:t>的均质圆轮沿</a:t>
            </a:r>
            <a:r>
              <a:rPr lang="zh-CN" altLang="en-US" dirty="0">
                <a:effectLst>
                  <a:outerShdw blurRad="38100" dist="38100" dir="2700000" algn="tl">
                    <a:srgbClr val="000000"/>
                  </a:outerShdw>
                </a:effectLst>
              </a:rPr>
              <a:t>三棱柱的斜面</a:t>
            </a:r>
            <a:r>
              <a:rPr lang="en-US" altLang="zh-CN" b="0" i="1" dirty="0">
                <a:effectLst>
                  <a:outerShdw blurRad="38100" dist="38100" dir="2700000" algn="tl">
                    <a:srgbClr val="000000"/>
                  </a:outerShdw>
                </a:effectLst>
              </a:rPr>
              <a:t>AB</a:t>
            </a:r>
            <a:r>
              <a:rPr lang="zh-CN" altLang="zh-CN" dirty="0">
                <a:effectLst>
                  <a:outerShdw blurRad="38100" dist="38100" dir="2700000" algn="tl">
                    <a:srgbClr val="000000"/>
                  </a:outerShdw>
                </a:effectLst>
              </a:rPr>
              <a:t>无滑动地滚下</a:t>
            </a:r>
            <a:r>
              <a:rPr lang="en-US" altLang="zh-CN" dirty="0">
                <a:effectLst>
                  <a:outerShdw blurRad="38100" dist="38100" dir="2700000" algn="tl">
                    <a:srgbClr val="000000"/>
                  </a:outerShdw>
                </a:effectLst>
              </a:rPr>
              <a:t>.</a:t>
            </a:r>
            <a:endParaRPr lang="zh-CN" altLang="en-US" dirty="0">
              <a:effectLst>
                <a:outerShdw blurRad="38100" dist="38100" dir="2700000" algn="tl">
                  <a:srgbClr val="000000"/>
                </a:outerShdw>
              </a:effectLst>
            </a:endParaRPr>
          </a:p>
        </p:txBody>
      </p:sp>
      <p:sp>
        <p:nvSpPr>
          <p:cNvPr id="220184" name="Text Box 24">
            <a:extLst>
              <a:ext uri="{FF2B5EF4-FFF2-40B4-BE49-F238E27FC236}">
                <a16:creationId xmlns:a16="http://schemas.microsoft.com/office/drawing/2014/main" id="{74223716-DACE-4354-9CA4-6C00B3919C71}"/>
              </a:ext>
            </a:extLst>
          </p:cNvPr>
          <p:cNvSpPr txBox="1">
            <a:spLocks noChangeArrowheads="1"/>
          </p:cNvSpPr>
          <p:nvPr/>
        </p:nvSpPr>
        <p:spPr bwMode="auto">
          <a:xfrm>
            <a:off x="4932363" y="2492375"/>
            <a:ext cx="3713162" cy="1570038"/>
          </a:xfrm>
          <a:prstGeom prst="rect">
            <a:avLst/>
          </a:prstGeom>
          <a:noFill/>
          <a:ln w="12700">
            <a:noFill/>
            <a:miter lim="800000"/>
            <a:headEnd type="none" w="sm" len="sm"/>
            <a:tailEnd type="none" w="sm" len="sm"/>
          </a:ln>
          <a:effectLst/>
        </p:spPr>
        <p:txBody>
          <a:bodyPr wrap="none">
            <a:spAutoFit/>
          </a:bodyPr>
          <a:lstStyle/>
          <a:p>
            <a:pPr>
              <a:defRPr/>
            </a:pPr>
            <a:r>
              <a:rPr lang="en-US" altLang="zh-CN" dirty="0">
                <a:solidFill>
                  <a:schemeClr val="accent2"/>
                </a:solidFill>
                <a:effectLst>
                  <a:outerShdw blurRad="38100" dist="38100" dir="2700000" algn="tl">
                    <a:srgbClr val="000000"/>
                  </a:outerShdw>
                </a:effectLst>
              </a:rPr>
              <a:t>    </a:t>
            </a:r>
            <a:r>
              <a:rPr lang="zh-CN" altLang="en-US" dirty="0">
                <a:effectLst>
                  <a:outerShdw blurRad="38100" dist="38100" dir="2700000" algn="tl">
                    <a:srgbClr val="000000"/>
                  </a:outerShdw>
                </a:effectLst>
              </a:rPr>
              <a:t>求：</a:t>
            </a:r>
            <a:r>
              <a:rPr lang="en-US" altLang="zh-CN" dirty="0">
                <a:effectLst>
                  <a:outerShdw blurRad="38100" dist="38100" dir="2700000" algn="tl">
                    <a:srgbClr val="000000"/>
                  </a:outerShdw>
                </a:effectLst>
              </a:rPr>
              <a:t>(1) </a:t>
            </a:r>
            <a:r>
              <a:rPr lang="zh-CN" altLang="en-US" dirty="0">
                <a:effectLst>
                  <a:outerShdw blurRad="38100" dist="38100" dir="2700000" algn="tl">
                    <a:srgbClr val="000000"/>
                  </a:outerShdw>
                </a:effectLst>
              </a:rPr>
              <a:t>三棱柱后退的加</a:t>
            </a:r>
          </a:p>
          <a:p>
            <a:pPr>
              <a:defRPr/>
            </a:pPr>
            <a:r>
              <a:rPr lang="zh-CN" altLang="en-US" dirty="0">
                <a:effectLst>
                  <a:outerShdw blurRad="38100" dist="38100" dir="2700000" algn="tl">
                    <a:srgbClr val="000000"/>
                  </a:outerShdw>
                </a:effectLst>
              </a:rPr>
              <a:t>速度</a:t>
            </a:r>
            <a:r>
              <a:rPr lang="zh-CN" altLang="zh-CN" i="1" dirty="0">
                <a:effectLst>
                  <a:outerShdw blurRad="38100" dist="38100" dir="2700000" algn="tl">
                    <a:srgbClr val="000000"/>
                  </a:outerShdw>
                </a:effectLst>
              </a:rPr>
              <a:t>a</a:t>
            </a:r>
            <a:r>
              <a:rPr lang="zh-CN" altLang="zh-CN" b="0" baseline="-25000" dirty="0">
                <a:effectLst>
                  <a:outerShdw blurRad="38100" dist="38100" dir="2700000" algn="tl">
                    <a:srgbClr val="000000"/>
                  </a:outerShdw>
                </a:effectLst>
              </a:rPr>
              <a:t>1</a:t>
            </a:r>
            <a:r>
              <a:rPr lang="en-US" altLang="zh-CN" dirty="0">
                <a:effectLst>
                  <a:outerShdw blurRad="38100" dist="38100" dir="2700000" algn="tl">
                    <a:srgbClr val="000000"/>
                  </a:outerShdw>
                </a:effectLst>
              </a:rPr>
              <a:t>; </a:t>
            </a:r>
          </a:p>
          <a:p>
            <a:pPr>
              <a:defRPr/>
            </a:pPr>
            <a:r>
              <a:rPr lang="en-US" altLang="zh-CN" dirty="0">
                <a:effectLst>
                  <a:outerShdw blurRad="38100" dist="38100" dir="2700000" algn="tl">
                    <a:srgbClr val="000000"/>
                  </a:outerShdw>
                </a:effectLst>
              </a:rPr>
              <a:t>(2)</a:t>
            </a:r>
            <a:r>
              <a:rPr lang="zh-CN" altLang="en-US" dirty="0">
                <a:effectLst>
                  <a:outerShdw blurRad="38100" dist="38100" dir="2700000" algn="tl">
                    <a:srgbClr val="000000"/>
                  </a:outerShdw>
                </a:effectLst>
              </a:rPr>
              <a:t>圆轮质心</a:t>
            </a:r>
            <a:r>
              <a:rPr lang="en-US" altLang="zh-CN" b="0" i="1" dirty="0">
                <a:effectLst>
                  <a:outerShdw blurRad="38100" dist="38100" dir="2700000" algn="tl">
                    <a:srgbClr val="000000"/>
                  </a:outerShdw>
                </a:effectLst>
              </a:rPr>
              <a:t>C</a:t>
            </a:r>
            <a:r>
              <a:rPr lang="en-US" altLang="zh-CN" b="0" baseline="-25000" dirty="0">
                <a:effectLst>
                  <a:outerShdw blurRad="38100" dist="38100" dir="2700000" algn="tl">
                    <a:srgbClr val="000000"/>
                  </a:outerShdw>
                </a:effectLst>
              </a:rPr>
              <a:t>2</a:t>
            </a:r>
            <a:r>
              <a:rPr lang="zh-CN" altLang="zh-CN" dirty="0">
                <a:effectLst>
                  <a:outerShdw blurRad="38100" dist="38100" dir="2700000" algn="tl">
                    <a:srgbClr val="000000"/>
                  </a:outerShdw>
                </a:effectLst>
              </a:rPr>
              <a:t>相对于</a:t>
            </a:r>
            <a:r>
              <a:rPr lang="zh-CN" altLang="en-US" dirty="0">
                <a:effectLst>
                  <a:outerShdw blurRad="38100" dist="38100" dir="2700000" algn="tl">
                    <a:srgbClr val="000000"/>
                  </a:outerShdw>
                </a:effectLst>
              </a:rPr>
              <a:t>三</a:t>
            </a:r>
          </a:p>
          <a:p>
            <a:pPr>
              <a:defRPr/>
            </a:pPr>
            <a:r>
              <a:rPr lang="zh-CN" altLang="en-US" dirty="0">
                <a:effectLst>
                  <a:outerShdw blurRad="38100" dist="38100" dir="2700000" algn="tl">
                    <a:srgbClr val="000000"/>
                  </a:outerShdw>
                </a:effectLst>
              </a:rPr>
              <a:t>棱柱加速度</a:t>
            </a:r>
            <a:r>
              <a:rPr lang="en-US" altLang="zh-CN" b="0" i="1" dirty="0">
                <a:effectLst>
                  <a:outerShdw blurRad="38100" dist="38100" dir="2700000" algn="tl">
                    <a:srgbClr val="000000"/>
                  </a:outerShdw>
                </a:effectLst>
              </a:rPr>
              <a:t>a</a:t>
            </a:r>
            <a:r>
              <a:rPr lang="en-US" altLang="zh-CN" b="0" baseline="-25000" dirty="0">
                <a:effectLst>
                  <a:outerShdw blurRad="38100" dist="38100" dir="2700000" algn="tl">
                    <a:srgbClr val="000000"/>
                  </a:outerShdw>
                </a:effectLst>
              </a:rPr>
              <a:t>r</a:t>
            </a:r>
            <a:r>
              <a:rPr lang="en-US" altLang="zh-CN" dirty="0">
                <a:effectLst>
                  <a:outerShdw blurRad="38100" dist="38100" dir="2700000" algn="tl">
                    <a:srgbClr val="000000"/>
                  </a:outerShdw>
                </a:effectLst>
              </a:rPr>
              <a:t>.</a:t>
            </a:r>
            <a:endParaRPr lang="zh-CN" altLang="en-US" dirty="0">
              <a:effectLst>
                <a:outerShdw blurRad="38100" dist="38100" dir="2700000" algn="tl">
                  <a:srgbClr val="000000"/>
                </a:outerShdw>
              </a:effectLst>
            </a:endParaRPr>
          </a:p>
        </p:txBody>
      </p:sp>
      <p:grpSp>
        <p:nvGrpSpPr>
          <p:cNvPr id="11269" name="Group 171">
            <a:extLst>
              <a:ext uri="{FF2B5EF4-FFF2-40B4-BE49-F238E27FC236}">
                <a16:creationId xmlns:a16="http://schemas.microsoft.com/office/drawing/2014/main" id="{0DFE835D-31AA-4E8A-A98A-1D8E1655A636}"/>
              </a:ext>
            </a:extLst>
          </p:cNvPr>
          <p:cNvGrpSpPr>
            <a:grpSpLocks/>
          </p:cNvGrpSpPr>
          <p:nvPr/>
        </p:nvGrpSpPr>
        <p:grpSpPr bwMode="auto">
          <a:xfrm>
            <a:off x="495300" y="2325688"/>
            <a:ext cx="4229100" cy="2255837"/>
            <a:chOff x="312" y="1465"/>
            <a:chExt cx="2664" cy="1421"/>
          </a:xfrm>
        </p:grpSpPr>
        <p:sp>
          <p:nvSpPr>
            <p:cNvPr id="11270" name="Oval 4">
              <a:extLst>
                <a:ext uri="{FF2B5EF4-FFF2-40B4-BE49-F238E27FC236}">
                  <a16:creationId xmlns:a16="http://schemas.microsoft.com/office/drawing/2014/main" id="{2DCCA9C3-0F5B-4095-9FD3-973CBD519E1F}"/>
                </a:ext>
              </a:extLst>
            </p:cNvPr>
            <p:cNvSpPr>
              <a:spLocks noChangeArrowheads="1"/>
            </p:cNvSpPr>
            <p:nvPr/>
          </p:nvSpPr>
          <p:spPr bwMode="auto">
            <a:xfrm>
              <a:off x="912" y="2688"/>
              <a:ext cx="96" cy="96"/>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11271" name="Oval 5">
              <a:extLst>
                <a:ext uri="{FF2B5EF4-FFF2-40B4-BE49-F238E27FC236}">
                  <a16:creationId xmlns:a16="http://schemas.microsoft.com/office/drawing/2014/main" id="{5BE61542-0AF2-492C-8735-3911BAF1D9DB}"/>
                </a:ext>
              </a:extLst>
            </p:cNvPr>
            <p:cNvSpPr>
              <a:spLocks noChangeArrowheads="1"/>
            </p:cNvSpPr>
            <p:nvPr/>
          </p:nvSpPr>
          <p:spPr bwMode="auto">
            <a:xfrm>
              <a:off x="1447" y="2688"/>
              <a:ext cx="96" cy="96"/>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11272" name="Oval 6">
              <a:extLst>
                <a:ext uri="{FF2B5EF4-FFF2-40B4-BE49-F238E27FC236}">
                  <a16:creationId xmlns:a16="http://schemas.microsoft.com/office/drawing/2014/main" id="{E19AC970-0E4B-49C3-9E6D-92A923A6D7D9}"/>
                </a:ext>
              </a:extLst>
            </p:cNvPr>
            <p:cNvSpPr>
              <a:spLocks noChangeArrowheads="1"/>
            </p:cNvSpPr>
            <p:nvPr/>
          </p:nvSpPr>
          <p:spPr bwMode="auto">
            <a:xfrm>
              <a:off x="1923" y="2692"/>
              <a:ext cx="96" cy="96"/>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11273" name="Line 10">
              <a:extLst>
                <a:ext uri="{FF2B5EF4-FFF2-40B4-BE49-F238E27FC236}">
                  <a16:creationId xmlns:a16="http://schemas.microsoft.com/office/drawing/2014/main" id="{D62F63A1-6843-49A3-8311-20D106F7A6A1}"/>
                </a:ext>
              </a:extLst>
            </p:cNvPr>
            <p:cNvSpPr>
              <a:spLocks noChangeShapeType="1"/>
            </p:cNvSpPr>
            <p:nvPr/>
          </p:nvSpPr>
          <p:spPr bwMode="auto">
            <a:xfrm flipV="1">
              <a:off x="528" y="1584"/>
              <a:ext cx="0" cy="1200"/>
            </a:xfrm>
            <a:prstGeom prst="line">
              <a:avLst/>
            </a:prstGeom>
            <a:noFill/>
            <a:ln w="19050">
              <a:solidFill>
                <a:srgbClr val="FF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4" name="Text Box 11">
              <a:extLst>
                <a:ext uri="{FF2B5EF4-FFF2-40B4-BE49-F238E27FC236}">
                  <a16:creationId xmlns:a16="http://schemas.microsoft.com/office/drawing/2014/main" id="{A711F473-7667-4CA1-BFEC-904696AB1289}"/>
                </a:ext>
              </a:extLst>
            </p:cNvPr>
            <p:cNvSpPr txBox="1">
              <a:spLocks noChangeArrowheads="1"/>
            </p:cNvSpPr>
            <p:nvPr/>
          </p:nvSpPr>
          <p:spPr bwMode="auto">
            <a:xfrm>
              <a:off x="2759" y="2523"/>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solidFill>
                    <a:srgbClr val="FF3300"/>
                  </a:solidFill>
                </a:rPr>
                <a:t>x</a:t>
              </a:r>
            </a:p>
          </p:txBody>
        </p:sp>
        <p:sp>
          <p:nvSpPr>
            <p:cNvPr id="11275" name="Text Box 13">
              <a:extLst>
                <a:ext uri="{FF2B5EF4-FFF2-40B4-BE49-F238E27FC236}">
                  <a16:creationId xmlns:a16="http://schemas.microsoft.com/office/drawing/2014/main" id="{552C5CD2-4302-45D0-B45D-FC10A3D8164D}"/>
                </a:ext>
              </a:extLst>
            </p:cNvPr>
            <p:cNvSpPr txBox="1">
              <a:spLocks noChangeArrowheads="1"/>
            </p:cNvSpPr>
            <p:nvPr/>
          </p:nvSpPr>
          <p:spPr bwMode="auto">
            <a:xfrm>
              <a:off x="567" y="1480"/>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solidFill>
                    <a:srgbClr val="FF3300"/>
                  </a:solidFill>
                </a:rPr>
                <a:t>y</a:t>
              </a:r>
            </a:p>
          </p:txBody>
        </p:sp>
        <p:sp>
          <p:nvSpPr>
            <p:cNvPr id="11276" name="Oval 15">
              <a:extLst>
                <a:ext uri="{FF2B5EF4-FFF2-40B4-BE49-F238E27FC236}">
                  <a16:creationId xmlns:a16="http://schemas.microsoft.com/office/drawing/2014/main" id="{4EA841CE-AAE1-4557-92CD-A2606A101747}"/>
                </a:ext>
              </a:extLst>
            </p:cNvPr>
            <p:cNvSpPr>
              <a:spLocks noChangeArrowheads="1"/>
            </p:cNvSpPr>
            <p:nvPr/>
          </p:nvSpPr>
          <p:spPr bwMode="auto">
            <a:xfrm>
              <a:off x="1434" y="1808"/>
              <a:ext cx="624" cy="624"/>
            </a:xfrm>
            <a:prstGeom prst="ellipse">
              <a:avLst/>
            </a:prstGeom>
            <a:solidFill>
              <a:srgbClr val="99CCFF"/>
            </a:solidFill>
            <a:ln w="12700">
              <a:solidFill>
                <a:schemeClr val="tx1"/>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11277" name="Line 16">
              <a:extLst>
                <a:ext uri="{FF2B5EF4-FFF2-40B4-BE49-F238E27FC236}">
                  <a16:creationId xmlns:a16="http://schemas.microsoft.com/office/drawing/2014/main" id="{2C905DD9-47B0-42EA-9464-EF411E44045C}"/>
                </a:ext>
              </a:extLst>
            </p:cNvPr>
            <p:cNvSpPr>
              <a:spLocks noChangeShapeType="1"/>
            </p:cNvSpPr>
            <p:nvPr/>
          </p:nvSpPr>
          <p:spPr bwMode="auto">
            <a:xfrm>
              <a:off x="1338" y="2117"/>
              <a:ext cx="816" cy="0"/>
            </a:xfrm>
            <a:prstGeom prst="line">
              <a:avLst/>
            </a:prstGeom>
            <a:noFill/>
            <a:ln w="12700">
              <a:solidFill>
                <a:schemeClr val="tx1"/>
              </a:solidFill>
              <a:prstDash val="lg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8" name="Line 17">
              <a:extLst>
                <a:ext uri="{FF2B5EF4-FFF2-40B4-BE49-F238E27FC236}">
                  <a16:creationId xmlns:a16="http://schemas.microsoft.com/office/drawing/2014/main" id="{38F213D0-2227-4C6D-8CD3-2D9C3BF3C321}"/>
                </a:ext>
              </a:extLst>
            </p:cNvPr>
            <p:cNvSpPr>
              <a:spLocks noChangeShapeType="1"/>
            </p:cNvSpPr>
            <p:nvPr/>
          </p:nvSpPr>
          <p:spPr bwMode="auto">
            <a:xfrm rot="-5400000">
              <a:off x="1340" y="2130"/>
              <a:ext cx="816" cy="0"/>
            </a:xfrm>
            <a:prstGeom prst="line">
              <a:avLst/>
            </a:prstGeom>
            <a:noFill/>
            <a:ln w="12700">
              <a:solidFill>
                <a:schemeClr val="tx1"/>
              </a:solidFill>
              <a:prstDash val="lg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9" name="Oval 19">
              <a:extLst>
                <a:ext uri="{FF2B5EF4-FFF2-40B4-BE49-F238E27FC236}">
                  <a16:creationId xmlns:a16="http://schemas.microsoft.com/office/drawing/2014/main" id="{6D9572A1-B372-4938-AF89-DDCE465237B8}"/>
                </a:ext>
              </a:extLst>
            </p:cNvPr>
            <p:cNvSpPr>
              <a:spLocks noChangeArrowheads="1"/>
            </p:cNvSpPr>
            <p:nvPr/>
          </p:nvSpPr>
          <p:spPr bwMode="auto">
            <a:xfrm>
              <a:off x="1722" y="2106"/>
              <a:ext cx="48" cy="48"/>
            </a:xfrm>
            <a:prstGeom prst="ellipse">
              <a:avLst/>
            </a:prstGeom>
            <a:solidFill>
              <a:srgbClr val="FF0066"/>
            </a:solidFill>
            <a:ln w="12700">
              <a:solidFill>
                <a:schemeClr val="tx1"/>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11280" name="Text Box 20">
              <a:extLst>
                <a:ext uri="{FF2B5EF4-FFF2-40B4-BE49-F238E27FC236}">
                  <a16:creationId xmlns:a16="http://schemas.microsoft.com/office/drawing/2014/main" id="{F1497840-70AC-4247-B1C7-9AB0030C27C5}"/>
                </a:ext>
              </a:extLst>
            </p:cNvPr>
            <p:cNvSpPr txBox="1">
              <a:spLocks noChangeArrowheads="1"/>
            </p:cNvSpPr>
            <p:nvPr/>
          </p:nvSpPr>
          <p:spPr bwMode="auto">
            <a:xfrm>
              <a:off x="1516" y="1979"/>
              <a:ext cx="2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2000" i="1">
                  <a:solidFill>
                    <a:schemeClr val="bg1"/>
                  </a:solidFill>
                </a:rPr>
                <a:t>C</a:t>
              </a:r>
              <a:r>
                <a:rPr lang="zh-CN" altLang="zh-CN" sz="2000" baseline="-25000">
                  <a:solidFill>
                    <a:schemeClr val="bg1"/>
                  </a:solidFill>
                </a:rPr>
                <a:t>2</a:t>
              </a:r>
              <a:endParaRPr lang="en-US" altLang="zh-CN" sz="2000" baseline="-25000">
                <a:solidFill>
                  <a:schemeClr val="bg1"/>
                </a:solidFill>
              </a:endParaRPr>
            </a:p>
          </p:txBody>
        </p:sp>
        <p:sp>
          <p:nvSpPr>
            <p:cNvPr id="11281" name="Line 21">
              <a:extLst>
                <a:ext uri="{FF2B5EF4-FFF2-40B4-BE49-F238E27FC236}">
                  <a16:creationId xmlns:a16="http://schemas.microsoft.com/office/drawing/2014/main" id="{57CC9F9D-A509-4F63-8DE2-E6656C2CC7A1}"/>
                </a:ext>
              </a:extLst>
            </p:cNvPr>
            <p:cNvSpPr>
              <a:spLocks noChangeShapeType="1"/>
            </p:cNvSpPr>
            <p:nvPr/>
          </p:nvSpPr>
          <p:spPr bwMode="auto">
            <a:xfrm flipV="1">
              <a:off x="1866" y="1674"/>
              <a:ext cx="192"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2" name="Text Box 22">
              <a:extLst>
                <a:ext uri="{FF2B5EF4-FFF2-40B4-BE49-F238E27FC236}">
                  <a16:creationId xmlns:a16="http://schemas.microsoft.com/office/drawing/2014/main" id="{449AE3DF-6B0B-4FC8-9ED1-4AB4AE0F20E9}"/>
                </a:ext>
              </a:extLst>
            </p:cNvPr>
            <p:cNvSpPr txBox="1">
              <a:spLocks noChangeArrowheads="1"/>
            </p:cNvSpPr>
            <p:nvPr/>
          </p:nvSpPr>
          <p:spPr bwMode="auto">
            <a:xfrm>
              <a:off x="1952" y="1465"/>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i="1">
                  <a:solidFill>
                    <a:schemeClr val="bg1"/>
                  </a:solidFill>
                </a:rPr>
                <a:t>D</a:t>
              </a:r>
            </a:p>
          </p:txBody>
        </p:sp>
        <p:sp>
          <p:nvSpPr>
            <p:cNvPr id="11283" name="AutoShape 27">
              <a:extLst>
                <a:ext uri="{FF2B5EF4-FFF2-40B4-BE49-F238E27FC236}">
                  <a16:creationId xmlns:a16="http://schemas.microsoft.com/office/drawing/2014/main" id="{27EEEE55-C2E8-4EFA-A5F0-FCDFFEDFFE97}"/>
                </a:ext>
              </a:extLst>
            </p:cNvPr>
            <p:cNvSpPr>
              <a:spLocks noChangeArrowheads="1"/>
            </p:cNvSpPr>
            <p:nvPr/>
          </p:nvSpPr>
          <p:spPr bwMode="auto">
            <a:xfrm>
              <a:off x="720" y="2064"/>
              <a:ext cx="1632" cy="624"/>
            </a:xfrm>
            <a:prstGeom prst="rtTriangle">
              <a:avLst/>
            </a:prstGeom>
            <a:solidFill>
              <a:schemeClr val="accent1"/>
            </a:solidFill>
            <a:ln w="12700">
              <a:solidFill>
                <a:schemeClr val="tx1"/>
              </a:solidFill>
              <a:miter lim="800000"/>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11284" name="Oval 29">
              <a:extLst>
                <a:ext uri="{FF2B5EF4-FFF2-40B4-BE49-F238E27FC236}">
                  <a16:creationId xmlns:a16="http://schemas.microsoft.com/office/drawing/2014/main" id="{D632D01C-2550-4B89-B27A-82F83F7E4ECC}"/>
                </a:ext>
              </a:extLst>
            </p:cNvPr>
            <p:cNvSpPr>
              <a:spLocks noChangeArrowheads="1"/>
            </p:cNvSpPr>
            <p:nvPr/>
          </p:nvSpPr>
          <p:spPr bwMode="auto">
            <a:xfrm>
              <a:off x="1189" y="2437"/>
              <a:ext cx="48" cy="48"/>
            </a:xfrm>
            <a:prstGeom prst="ellipse">
              <a:avLst/>
            </a:prstGeom>
            <a:solidFill>
              <a:srgbClr val="FF0066"/>
            </a:solidFill>
            <a:ln w="12700">
              <a:solidFill>
                <a:schemeClr val="tx1"/>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11285" name="Text Box 30">
              <a:extLst>
                <a:ext uri="{FF2B5EF4-FFF2-40B4-BE49-F238E27FC236}">
                  <a16:creationId xmlns:a16="http://schemas.microsoft.com/office/drawing/2014/main" id="{2B5F469A-2FB6-4BE5-842D-0894D6EE483C}"/>
                </a:ext>
              </a:extLst>
            </p:cNvPr>
            <p:cNvSpPr txBox="1">
              <a:spLocks noChangeArrowheads="1"/>
            </p:cNvSpPr>
            <p:nvPr/>
          </p:nvSpPr>
          <p:spPr bwMode="auto">
            <a:xfrm>
              <a:off x="938" y="2318"/>
              <a:ext cx="2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2000" i="1">
                  <a:solidFill>
                    <a:schemeClr val="bg1"/>
                  </a:solidFill>
                </a:rPr>
                <a:t>C</a:t>
              </a:r>
              <a:r>
                <a:rPr lang="zh-CN" altLang="zh-CN" sz="2000" baseline="-25000">
                  <a:solidFill>
                    <a:schemeClr val="bg1"/>
                  </a:solidFill>
                </a:rPr>
                <a:t>1</a:t>
              </a:r>
              <a:endParaRPr lang="en-US" altLang="zh-CN" sz="2000">
                <a:solidFill>
                  <a:schemeClr val="bg1"/>
                </a:solidFill>
              </a:endParaRPr>
            </a:p>
          </p:txBody>
        </p:sp>
        <p:sp>
          <p:nvSpPr>
            <p:cNvPr id="11286" name="Text Box 31">
              <a:extLst>
                <a:ext uri="{FF2B5EF4-FFF2-40B4-BE49-F238E27FC236}">
                  <a16:creationId xmlns:a16="http://schemas.microsoft.com/office/drawing/2014/main" id="{F1A6EFC8-9BB5-45C3-A0A2-F7EA60F51CB7}"/>
                </a:ext>
              </a:extLst>
            </p:cNvPr>
            <p:cNvSpPr txBox="1">
              <a:spLocks noChangeArrowheads="1"/>
            </p:cNvSpPr>
            <p:nvPr/>
          </p:nvSpPr>
          <p:spPr bwMode="auto">
            <a:xfrm>
              <a:off x="528" y="1855"/>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i="1">
                  <a:solidFill>
                    <a:schemeClr val="bg1"/>
                  </a:solidFill>
                </a:rPr>
                <a:t>A</a:t>
              </a:r>
            </a:p>
          </p:txBody>
        </p:sp>
        <p:sp>
          <p:nvSpPr>
            <p:cNvPr id="11287" name="Text Box 32">
              <a:extLst>
                <a:ext uri="{FF2B5EF4-FFF2-40B4-BE49-F238E27FC236}">
                  <a16:creationId xmlns:a16="http://schemas.microsoft.com/office/drawing/2014/main" id="{3E3998A0-EAB8-4CDA-B527-C5F03F60FBF0}"/>
                </a:ext>
              </a:extLst>
            </p:cNvPr>
            <p:cNvSpPr txBox="1">
              <a:spLocks noChangeArrowheads="1"/>
            </p:cNvSpPr>
            <p:nvPr/>
          </p:nvSpPr>
          <p:spPr bwMode="auto">
            <a:xfrm>
              <a:off x="502" y="2575"/>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i="1">
                  <a:solidFill>
                    <a:schemeClr val="bg1"/>
                  </a:solidFill>
                </a:rPr>
                <a:t>C</a:t>
              </a:r>
            </a:p>
          </p:txBody>
        </p:sp>
        <p:sp>
          <p:nvSpPr>
            <p:cNvPr id="11288" name="Text Box 33">
              <a:extLst>
                <a:ext uri="{FF2B5EF4-FFF2-40B4-BE49-F238E27FC236}">
                  <a16:creationId xmlns:a16="http://schemas.microsoft.com/office/drawing/2014/main" id="{D1E01D40-F3A0-4281-B5CA-D3C2FDC40299}"/>
                </a:ext>
              </a:extLst>
            </p:cNvPr>
            <p:cNvSpPr txBox="1">
              <a:spLocks noChangeArrowheads="1"/>
            </p:cNvSpPr>
            <p:nvPr/>
          </p:nvSpPr>
          <p:spPr bwMode="auto">
            <a:xfrm>
              <a:off x="2304" y="2590"/>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i="1">
                  <a:solidFill>
                    <a:schemeClr val="bg1"/>
                  </a:solidFill>
                </a:rPr>
                <a:t>B</a:t>
              </a:r>
            </a:p>
          </p:txBody>
        </p:sp>
        <p:sp>
          <p:nvSpPr>
            <p:cNvPr id="11289" name="Text Box 34">
              <a:extLst>
                <a:ext uri="{FF2B5EF4-FFF2-40B4-BE49-F238E27FC236}">
                  <a16:creationId xmlns:a16="http://schemas.microsoft.com/office/drawing/2014/main" id="{D0B8475C-27C2-491B-99A2-E3B35B48D7B7}"/>
                </a:ext>
              </a:extLst>
            </p:cNvPr>
            <p:cNvSpPr txBox="1">
              <a:spLocks noChangeArrowheads="1"/>
            </p:cNvSpPr>
            <p:nvPr/>
          </p:nvSpPr>
          <p:spPr bwMode="auto">
            <a:xfrm>
              <a:off x="1736" y="2432"/>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chemeClr val="bg1"/>
                  </a:solidFill>
                  <a:sym typeface="Symbol" panose="05050102010706020507" pitchFamily="18" charset="2"/>
                </a:rPr>
                <a:t></a:t>
              </a:r>
              <a:endParaRPr lang="en-US" altLang="zh-CN" sz="2400">
                <a:solidFill>
                  <a:schemeClr val="bg1"/>
                </a:solidFill>
              </a:endParaRPr>
            </a:p>
          </p:txBody>
        </p:sp>
        <p:grpSp>
          <p:nvGrpSpPr>
            <p:cNvPr id="11290" name="Group 167">
              <a:extLst>
                <a:ext uri="{FF2B5EF4-FFF2-40B4-BE49-F238E27FC236}">
                  <a16:creationId xmlns:a16="http://schemas.microsoft.com/office/drawing/2014/main" id="{CBFC73B8-B504-40CC-8F9C-4206CAD099D0}"/>
                </a:ext>
              </a:extLst>
            </p:cNvPr>
            <p:cNvGrpSpPr>
              <a:grpSpLocks/>
            </p:cNvGrpSpPr>
            <p:nvPr/>
          </p:nvGrpSpPr>
          <p:grpSpPr bwMode="auto">
            <a:xfrm>
              <a:off x="340" y="2795"/>
              <a:ext cx="2359" cy="91"/>
              <a:chOff x="340" y="2795"/>
              <a:chExt cx="2359" cy="91"/>
            </a:xfrm>
          </p:grpSpPr>
          <p:sp>
            <p:nvSpPr>
              <p:cNvPr id="11294" name="Line 135">
                <a:extLst>
                  <a:ext uri="{FF2B5EF4-FFF2-40B4-BE49-F238E27FC236}">
                    <a16:creationId xmlns:a16="http://schemas.microsoft.com/office/drawing/2014/main" id="{06023226-13BA-417E-94CB-50D6A21EDAEE}"/>
                  </a:ext>
                </a:extLst>
              </p:cNvPr>
              <p:cNvSpPr>
                <a:spLocks noChangeShapeType="1"/>
              </p:cNvSpPr>
              <p:nvPr/>
            </p:nvSpPr>
            <p:spPr bwMode="auto">
              <a:xfrm>
                <a:off x="340" y="2795"/>
                <a:ext cx="2359"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5" name="Line 136">
                <a:extLst>
                  <a:ext uri="{FF2B5EF4-FFF2-40B4-BE49-F238E27FC236}">
                    <a16:creationId xmlns:a16="http://schemas.microsoft.com/office/drawing/2014/main" id="{D8EFF679-2040-40B7-A016-007D6C67C618}"/>
                  </a:ext>
                </a:extLst>
              </p:cNvPr>
              <p:cNvSpPr>
                <a:spLocks noChangeShapeType="1"/>
              </p:cNvSpPr>
              <p:nvPr/>
            </p:nvSpPr>
            <p:spPr bwMode="auto">
              <a:xfrm flipH="1">
                <a:off x="340"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6" name="Line 137">
                <a:extLst>
                  <a:ext uri="{FF2B5EF4-FFF2-40B4-BE49-F238E27FC236}">
                    <a16:creationId xmlns:a16="http://schemas.microsoft.com/office/drawing/2014/main" id="{2599936E-5EB8-493D-BC18-3CE41E352857}"/>
                  </a:ext>
                </a:extLst>
              </p:cNvPr>
              <p:cNvSpPr>
                <a:spLocks noChangeShapeType="1"/>
              </p:cNvSpPr>
              <p:nvPr/>
            </p:nvSpPr>
            <p:spPr bwMode="auto">
              <a:xfrm flipH="1">
                <a:off x="431"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7" name="Line 138">
                <a:extLst>
                  <a:ext uri="{FF2B5EF4-FFF2-40B4-BE49-F238E27FC236}">
                    <a16:creationId xmlns:a16="http://schemas.microsoft.com/office/drawing/2014/main" id="{9E775964-B7C2-47E3-AC27-46D8D949490D}"/>
                  </a:ext>
                </a:extLst>
              </p:cNvPr>
              <p:cNvSpPr>
                <a:spLocks noChangeShapeType="1"/>
              </p:cNvSpPr>
              <p:nvPr/>
            </p:nvSpPr>
            <p:spPr bwMode="auto">
              <a:xfrm flipH="1">
                <a:off x="521"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8" name="Line 140">
                <a:extLst>
                  <a:ext uri="{FF2B5EF4-FFF2-40B4-BE49-F238E27FC236}">
                    <a16:creationId xmlns:a16="http://schemas.microsoft.com/office/drawing/2014/main" id="{A50B6C3C-E5C8-47AA-93D7-2AE5CE499DC9}"/>
                  </a:ext>
                </a:extLst>
              </p:cNvPr>
              <p:cNvSpPr>
                <a:spLocks noChangeShapeType="1"/>
              </p:cNvSpPr>
              <p:nvPr/>
            </p:nvSpPr>
            <p:spPr bwMode="auto">
              <a:xfrm flipH="1">
                <a:off x="612"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9" name="Line 141">
                <a:extLst>
                  <a:ext uri="{FF2B5EF4-FFF2-40B4-BE49-F238E27FC236}">
                    <a16:creationId xmlns:a16="http://schemas.microsoft.com/office/drawing/2014/main" id="{F83EDADC-4056-4F61-A823-74949DF12E41}"/>
                  </a:ext>
                </a:extLst>
              </p:cNvPr>
              <p:cNvSpPr>
                <a:spLocks noChangeShapeType="1"/>
              </p:cNvSpPr>
              <p:nvPr/>
            </p:nvSpPr>
            <p:spPr bwMode="auto">
              <a:xfrm flipH="1">
                <a:off x="703"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0" name="Line 142">
                <a:extLst>
                  <a:ext uri="{FF2B5EF4-FFF2-40B4-BE49-F238E27FC236}">
                    <a16:creationId xmlns:a16="http://schemas.microsoft.com/office/drawing/2014/main" id="{0F738B4C-9F32-4BFB-8557-DD8E63A95395}"/>
                  </a:ext>
                </a:extLst>
              </p:cNvPr>
              <p:cNvSpPr>
                <a:spLocks noChangeShapeType="1"/>
              </p:cNvSpPr>
              <p:nvPr/>
            </p:nvSpPr>
            <p:spPr bwMode="auto">
              <a:xfrm flipH="1">
                <a:off x="793"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1" name="Line 143">
                <a:extLst>
                  <a:ext uri="{FF2B5EF4-FFF2-40B4-BE49-F238E27FC236}">
                    <a16:creationId xmlns:a16="http://schemas.microsoft.com/office/drawing/2014/main" id="{F0148CE3-21E7-4773-A505-EC335A7CDA95}"/>
                  </a:ext>
                </a:extLst>
              </p:cNvPr>
              <p:cNvSpPr>
                <a:spLocks noChangeShapeType="1"/>
              </p:cNvSpPr>
              <p:nvPr/>
            </p:nvSpPr>
            <p:spPr bwMode="auto">
              <a:xfrm flipH="1">
                <a:off x="885"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2" name="Line 144">
                <a:extLst>
                  <a:ext uri="{FF2B5EF4-FFF2-40B4-BE49-F238E27FC236}">
                    <a16:creationId xmlns:a16="http://schemas.microsoft.com/office/drawing/2014/main" id="{1464C6DB-2AAC-4588-88D9-A12BF5F32E97}"/>
                  </a:ext>
                </a:extLst>
              </p:cNvPr>
              <p:cNvSpPr>
                <a:spLocks noChangeShapeType="1"/>
              </p:cNvSpPr>
              <p:nvPr/>
            </p:nvSpPr>
            <p:spPr bwMode="auto">
              <a:xfrm flipH="1">
                <a:off x="976"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3" name="Line 145">
                <a:extLst>
                  <a:ext uri="{FF2B5EF4-FFF2-40B4-BE49-F238E27FC236}">
                    <a16:creationId xmlns:a16="http://schemas.microsoft.com/office/drawing/2014/main" id="{6B495200-A819-4113-94FE-F0DEC56557E5}"/>
                  </a:ext>
                </a:extLst>
              </p:cNvPr>
              <p:cNvSpPr>
                <a:spLocks noChangeShapeType="1"/>
              </p:cNvSpPr>
              <p:nvPr/>
            </p:nvSpPr>
            <p:spPr bwMode="auto">
              <a:xfrm flipH="1">
                <a:off x="1066"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4" name="Line 146">
                <a:extLst>
                  <a:ext uri="{FF2B5EF4-FFF2-40B4-BE49-F238E27FC236}">
                    <a16:creationId xmlns:a16="http://schemas.microsoft.com/office/drawing/2014/main" id="{E6DE0BCF-0307-4831-825A-4437A55919B2}"/>
                  </a:ext>
                </a:extLst>
              </p:cNvPr>
              <p:cNvSpPr>
                <a:spLocks noChangeShapeType="1"/>
              </p:cNvSpPr>
              <p:nvPr/>
            </p:nvSpPr>
            <p:spPr bwMode="auto">
              <a:xfrm flipH="1">
                <a:off x="1157"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5" name="Line 147">
                <a:extLst>
                  <a:ext uri="{FF2B5EF4-FFF2-40B4-BE49-F238E27FC236}">
                    <a16:creationId xmlns:a16="http://schemas.microsoft.com/office/drawing/2014/main" id="{2987DE23-4E33-4207-B883-21EAD6032D38}"/>
                  </a:ext>
                </a:extLst>
              </p:cNvPr>
              <p:cNvSpPr>
                <a:spLocks noChangeShapeType="1"/>
              </p:cNvSpPr>
              <p:nvPr/>
            </p:nvSpPr>
            <p:spPr bwMode="auto">
              <a:xfrm flipH="1">
                <a:off x="1248"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6" name="Line 148">
                <a:extLst>
                  <a:ext uri="{FF2B5EF4-FFF2-40B4-BE49-F238E27FC236}">
                    <a16:creationId xmlns:a16="http://schemas.microsoft.com/office/drawing/2014/main" id="{5B41DD1C-C363-4E2D-9B2E-F29E30225933}"/>
                  </a:ext>
                </a:extLst>
              </p:cNvPr>
              <p:cNvSpPr>
                <a:spLocks noChangeShapeType="1"/>
              </p:cNvSpPr>
              <p:nvPr/>
            </p:nvSpPr>
            <p:spPr bwMode="auto">
              <a:xfrm flipH="1">
                <a:off x="1338"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7" name="Line 149">
                <a:extLst>
                  <a:ext uri="{FF2B5EF4-FFF2-40B4-BE49-F238E27FC236}">
                    <a16:creationId xmlns:a16="http://schemas.microsoft.com/office/drawing/2014/main" id="{3B714E55-5A92-46E4-BFBB-4C5748E0163C}"/>
                  </a:ext>
                </a:extLst>
              </p:cNvPr>
              <p:cNvSpPr>
                <a:spLocks noChangeShapeType="1"/>
              </p:cNvSpPr>
              <p:nvPr/>
            </p:nvSpPr>
            <p:spPr bwMode="auto">
              <a:xfrm flipH="1">
                <a:off x="1429"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8" name="Line 150">
                <a:extLst>
                  <a:ext uri="{FF2B5EF4-FFF2-40B4-BE49-F238E27FC236}">
                    <a16:creationId xmlns:a16="http://schemas.microsoft.com/office/drawing/2014/main" id="{508EE383-6F14-49E2-A263-A9BE3E151ACD}"/>
                  </a:ext>
                </a:extLst>
              </p:cNvPr>
              <p:cNvSpPr>
                <a:spLocks noChangeShapeType="1"/>
              </p:cNvSpPr>
              <p:nvPr/>
            </p:nvSpPr>
            <p:spPr bwMode="auto">
              <a:xfrm flipH="1">
                <a:off x="1520"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9" name="Line 151">
                <a:extLst>
                  <a:ext uri="{FF2B5EF4-FFF2-40B4-BE49-F238E27FC236}">
                    <a16:creationId xmlns:a16="http://schemas.microsoft.com/office/drawing/2014/main" id="{36DDE103-E13B-4E09-BF21-D54A75028DAB}"/>
                  </a:ext>
                </a:extLst>
              </p:cNvPr>
              <p:cNvSpPr>
                <a:spLocks noChangeShapeType="1"/>
              </p:cNvSpPr>
              <p:nvPr/>
            </p:nvSpPr>
            <p:spPr bwMode="auto">
              <a:xfrm flipH="1">
                <a:off x="1610"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0" name="Line 152">
                <a:extLst>
                  <a:ext uri="{FF2B5EF4-FFF2-40B4-BE49-F238E27FC236}">
                    <a16:creationId xmlns:a16="http://schemas.microsoft.com/office/drawing/2014/main" id="{4964CCC5-3820-47EC-A14A-D99927F876BC}"/>
                  </a:ext>
                </a:extLst>
              </p:cNvPr>
              <p:cNvSpPr>
                <a:spLocks noChangeShapeType="1"/>
              </p:cNvSpPr>
              <p:nvPr/>
            </p:nvSpPr>
            <p:spPr bwMode="auto">
              <a:xfrm flipH="1">
                <a:off x="1701"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1" name="Line 153">
                <a:extLst>
                  <a:ext uri="{FF2B5EF4-FFF2-40B4-BE49-F238E27FC236}">
                    <a16:creationId xmlns:a16="http://schemas.microsoft.com/office/drawing/2014/main" id="{E9F8F6C5-566B-435C-8F54-D933E7961E7C}"/>
                  </a:ext>
                </a:extLst>
              </p:cNvPr>
              <p:cNvSpPr>
                <a:spLocks noChangeShapeType="1"/>
              </p:cNvSpPr>
              <p:nvPr/>
            </p:nvSpPr>
            <p:spPr bwMode="auto">
              <a:xfrm flipH="1">
                <a:off x="1792"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2" name="Line 154">
                <a:extLst>
                  <a:ext uri="{FF2B5EF4-FFF2-40B4-BE49-F238E27FC236}">
                    <a16:creationId xmlns:a16="http://schemas.microsoft.com/office/drawing/2014/main" id="{2D51BA10-A639-4D5C-9D1B-D2A1BA8ACC5B}"/>
                  </a:ext>
                </a:extLst>
              </p:cNvPr>
              <p:cNvSpPr>
                <a:spLocks noChangeShapeType="1"/>
              </p:cNvSpPr>
              <p:nvPr/>
            </p:nvSpPr>
            <p:spPr bwMode="auto">
              <a:xfrm flipH="1">
                <a:off x="1882"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3" name="Line 155">
                <a:extLst>
                  <a:ext uri="{FF2B5EF4-FFF2-40B4-BE49-F238E27FC236}">
                    <a16:creationId xmlns:a16="http://schemas.microsoft.com/office/drawing/2014/main" id="{7ACC4DF5-D612-4674-AEAE-78320F419F88}"/>
                  </a:ext>
                </a:extLst>
              </p:cNvPr>
              <p:cNvSpPr>
                <a:spLocks noChangeShapeType="1"/>
              </p:cNvSpPr>
              <p:nvPr/>
            </p:nvSpPr>
            <p:spPr bwMode="auto">
              <a:xfrm flipH="1">
                <a:off x="1973"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4" name="Line 156">
                <a:extLst>
                  <a:ext uri="{FF2B5EF4-FFF2-40B4-BE49-F238E27FC236}">
                    <a16:creationId xmlns:a16="http://schemas.microsoft.com/office/drawing/2014/main" id="{8B5FBD1A-D0F4-4FBF-8A29-05BAC3B19DA3}"/>
                  </a:ext>
                </a:extLst>
              </p:cNvPr>
              <p:cNvSpPr>
                <a:spLocks noChangeShapeType="1"/>
              </p:cNvSpPr>
              <p:nvPr/>
            </p:nvSpPr>
            <p:spPr bwMode="auto">
              <a:xfrm flipH="1">
                <a:off x="2064"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5" name="Line 157">
                <a:extLst>
                  <a:ext uri="{FF2B5EF4-FFF2-40B4-BE49-F238E27FC236}">
                    <a16:creationId xmlns:a16="http://schemas.microsoft.com/office/drawing/2014/main" id="{1BC3F008-2827-4123-95F3-0115F8043473}"/>
                  </a:ext>
                </a:extLst>
              </p:cNvPr>
              <p:cNvSpPr>
                <a:spLocks noChangeShapeType="1"/>
              </p:cNvSpPr>
              <p:nvPr/>
            </p:nvSpPr>
            <p:spPr bwMode="auto">
              <a:xfrm flipH="1">
                <a:off x="2154"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6" name="Line 158">
                <a:extLst>
                  <a:ext uri="{FF2B5EF4-FFF2-40B4-BE49-F238E27FC236}">
                    <a16:creationId xmlns:a16="http://schemas.microsoft.com/office/drawing/2014/main" id="{F9BBC5B9-8DCD-4553-95C9-5429B2D6FDD1}"/>
                  </a:ext>
                </a:extLst>
              </p:cNvPr>
              <p:cNvSpPr>
                <a:spLocks noChangeShapeType="1"/>
              </p:cNvSpPr>
              <p:nvPr/>
            </p:nvSpPr>
            <p:spPr bwMode="auto">
              <a:xfrm flipH="1">
                <a:off x="2245"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7" name="Line 159">
                <a:extLst>
                  <a:ext uri="{FF2B5EF4-FFF2-40B4-BE49-F238E27FC236}">
                    <a16:creationId xmlns:a16="http://schemas.microsoft.com/office/drawing/2014/main" id="{575C2FF0-B94C-4373-ADFA-B62D881AC54A}"/>
                  </a:ext>
                </a:extLst>
              </p:cNvPr>
              <p:cNvSpPr>
                <a:spLocks noChangeShapeType="1"/>
              </p:cNvSpPr>
              <p:nvPr/>
            </p:nvSpPr>
            <p:spPr bwMode="auto">
              <a:xfrm flipH="1">
                <a:off x="2336"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8" name="Line 160">
                <a:extLst>
                  <a:ext uri="{FF2B5EF4-FFF2-40B4-BE49-F238E27FC236}">
                    <a16:creationId xmlns:a16="http://schemas.microsoft.com/office/drawing/2014/main" id="{FD9391F3-B1B7-4BA1-9415-8B9FCFC86F1D}"/>
                  </a:ext>
                </a:extLst>
              </p:cNvPr>
              <p:cNvSpPr>
                <a:spLocks noChangeShapeType="1"/>
              </p:cNvSpPr>
              <p:nvPr/>
            </p:nvSpPr>
            <p:spPr bwMode="auto">
              <a:xfrm flipH="1">
                <a:off x="2426"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9" name="Line 161">
                <a:extLst>
                  <a:ext uri="{FF2B5EF4-FFF2-40B4-BE49-F238E27FC236}">
                    <a16:creationId xmlns:a16="http://schemas.microsoft.com/office/drawing/2014/main" id="{6F34D279-2486-44F9-9A91-3BD342504694}"/>
                  </a:ext>
                </a:extLst>
              </p:cNvPr>
              <p:cNvSpPr>
                <a:spLocks noChangeShapeType="1"/>
              </p:cNvSpPr>
              <p:nvPr/>
            </p:nvSpPr>
            <p:spPr bwMode="auto">
              <a:xfrm flipH="1">
                <a:off x="2518"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291" name="Arc 168">
              <a:extLst>
                <a:ext uri="{FF2B5EF4-FFF2-40B4-BE49-F238E27FC236}">
                  <a16:creationId xmlns:a16="http://schemas.microsoft.com/office/drawing/2014/main" id="{FEFF56E1-E602-4622-A806-692C6E0A30EA}"/>
                </a:ext>
              </a:extLst>
            </p:cNvPr>
            <p:cNvSpPr>
              <a:spLocks/>
            </p:cNvSpPr>
            <p:nvPr/>
          </p:nvSpPr>
          <p:spPr bwMode="auto">
            <a:xfrm rot="16996584" flipH="1">
              <a:off x="1992" y="2551"/>
              <a:ext cx="141" cy="182"/>
            </a:xfrm>
            <a:custGeom>
              <a:avLst/>
              <a:gdLst>
                <a:gd name="T0" fmla="*/ 0 w 11733"/>
                <a:gd name="T1" fmla="*/ 0 h 21600"/>
                <a:gd name="T2" fmla="*/ 0 w 11733"/>
                <a:gd name="T3" fmla="*/ 0 h 21600"/>
                <a:gd name="T4" fmla="*/ 0 w 11733"/>
                <a:gd name="T5" fmla="*/ 0 h 21600"/>
                <a:gd name="T6" fmla="*/ 0 60000 65536"/>
                <a:gd name="T7" fmla="*/ 0 60000 65536"/>
                <a:gd name="T8" fmla="*/ 0 60000 65536"/>
                <a:gd name="T9" fmla="*/ 0 w 11733"/>
                <a:gd name="T10" fmla="*/ 0 h 21600"/>
                <a:gd name="T11" fmla="*/ 11733 w 11733"/>
                <a:gd name="T12" fmla="*/ 21600 h 21600"/>
              </a:gdLst>
              <a:ahLst/>
              <a:cxnLst>
                <a:cxn ang="T6">
                  <a:pos x="T0" y="T1"/>
                </a:cxn>
                <a:cxn ang="T7">
                  <a:pos x="T2" y="T3"/>
                </a:cxn>
                <a:cxn ang="T8">
                  <a:pos x="T4" y="T5"/>
                </a:cxn>
              </a:cxnLst>
              <a:rect l="T9" t="T10" r="T11" b="T12"/>
              <a:pathLst>
                <a:path w="11733" h="21600" fill="none" extrusionOk="0">
                  <a:moveTo>
                    <a:pt x="-1" y="455"/>
                  </a:moveTo>
                  <a:cubicBezTo>
                    <a:pt x="1451" y="152"/>
                    <a:pt x="2930" y="-1"/>
                    <a:pt x="4414" y="0"/>
                  </a:cubicBezTo>
                  <a:cubicBezTo>
                    <a:pt x="6909" y="0"/>
                    <a:pt x="9385" y="432"/>
                    <a:pt x="11733" y="1277"/>
                  </a:cubicBezTo>
                </a:path>
                <a:path w="11733" h="21600" stroke="0" extrusionOk="0">
                  <a:moveTo>
                    <a:pt x="-1" y="455"/>
                  </a:moveTo>
                  <a:cubicBezTo>
                    <a:pt x="1451" y="152"/>
                    <a:pt x="2930" y="-1"/>
                    <a:pt x="4414" y="0"/>
                  </a:cubicBezTo>
                  <a:cubicBezTo>
                    <a:pt x="6909" y="0"/>
                    <a:pt x="9385" y="432"/>
                    <a:pt x="11733" y="1277"/>
                  </a:cubicBezTo>
                  <a:lnTo>
                    <a:pt x="4414" y="21600"/>
                  </a:lnTo>
                  <a:lnTo>
                    <a:pt x="-1" y="455"/>
                  </a:lnTo>
                  <a:close/>
                </a:path>
              </a:pathLst>
            </a:cu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292" name="Line 169">
              <a:extLst>
                <a:ext uri="{FF2B5EF4-FFF2-40B4-BE49-F238E27FC236}">
                  <a16:creationId xmlns:a16="http://schemas.microsoft.com/office/drawing/2014/main" id="{A764404F-7D29-4930-B31A-CDF69A60CBF6}"/>
                </a:ext>
              </a:extLst>
            </p:cNvPr>
            <p:cNvSpPr>
              <a:spLocks noChangeShapeType="1"/>
            </p:cNvSpPr>
            <p:nvPr/>
          </p:nvSpPr>
          <p:spPr bwMode="auto">
            <a:xfrm>
              <a:off x="528" y="2795"/>
              <a:ext cx="2448" cy="0"/>
            </a:xfrm>
            <a:prstGeom prst="line">
              <a:avLst/>
            </a:prstGeom>
            <a:noFill/>
            <a:ln w="19050">
              <a:solidFill>
                <a:srgbClr val="FF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3" name="Text Box 170">
              <a:extLst>
                <a:ext uri="{FF2B5EF4-FFF2-40B4-BE49-F238E27FC236}">
                  <a16:creationId xmlns:a16="http://schemas.microsoft.com/office/drawing/2014/main" id="{AC20B7A4-D7FB-4C7D-A65B-FB3B5CC8167D}"/>
                </a:ext>
              </a:extLst>
            </p:cNvPr>
            <p:cNvSpPr txBox="1">
              <a:spLocks noChangeArrowheads="1"/>
            </p:cNvSpPr>
            <p:nvPr/>
          </p:nvSpPr>
          <p:spPr bwMode="auto">
            <a:xfrm>
              <a:off x="312" y="256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solidFill>
                    <a:srgbClr val="FF3300"/>
                  </a:solidFill>
                </a:rPr>
                <a:t>O</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217" name="Text Box 33">
            <a:extLst>
              <a:ext uri="{FF2B5EF4-FFF2-40B4-BE49-F238E27FC236}">
                <a16:creationId xmlns:a16="http://schemas.microsoft.com/office/drawing/2014/main" id="{89F625E0-5D1A-4D47-876A-F13FCDBB57EB}"/>
              </a:ext>
            </a:extLst>
          </p:cNvPr>
          <p:cNvSpPr txBox="1">
            <a:spLocks noChangeArrowheads="1"/>
          </p:cNvSpPr>
          <p:nvPr/>
        </p:nvSpPr>
        <p:spPr bwMode="auto">
          <a:xfrm>
            <a:off x="990600" y="558800"/>
            <a:ext cx="3365500" cy="457200"/>
          </a:xfrm>
          <a:prstGeom prst="rect">
            <a:avLst/>
          </a:prstGeom>
          <a:noFill/>
          <a:ln w="12700">
            <a:noFill/>
            <a:miter lim="800000"/>
            <a:headEnd type="none" w="sm" len="sm"/>
            <a:tailEnd type="none" w="sm" len="sm"/>
          </a:ln>
          <a:effectLst/>
        </p:spPr>
        <p:txBody>
          <a:bodyPr>
            <a:spAutoFit/>
          </a:bodyPr>
          <a:lstStyle/>
          <a:p>
            <a:pPr>
              <a:defRPr/>
            </a:pPr>
            <a:r>
              <a:rPr lang="zh-CN" altLang="en-US" dirty="0">
                <a:solidFill>
                  <a:srgbClr val="FFFF00"/>
                </a:solidFill>
                <a:effectLst>
                  <a:outerShdw blurRad="38100" dist="38100" dir="2700000" algn="tl">
                    <a:srgbClr val="000000"/>
                  </a:outerShdw>
                </a:effectLst>
              </a:rPr>
              <a:t>解：</a:t>
            </a:r>
            <a:r>
              <a:rPr lang="en-US" altLang="zh-CN" dirty="0">
                <a:solidFill>
                  <a:srgbClr val="FFFF00"/>
                </a:solidFill>
                <a:effectLst>
                  <a:outerShdw blurRad="38100" dist="38100" dir="2700000" algn="tl">
                    <a:srgbClr val="000000"/>
                  </a:outerShdw>
                </a:effectLst>
              </a:rPr>
              <a:t>(1) </a:t>
            </a:r>
            <a:r>
              <a:rPr lang="zh-CN" altLang="en-US" dirty="0">
                <a:solidFill>
                  <a:srgbClr val="FFCC66"/>
                </a:solidFill>
                <a:effectLst>
                  <a:outerShdw blurRad="38100" dist="38100" dir="2700000" algn="tl">
                    <a:srgbClr val="000000"/>
                  </a:outerShdw>
                </a:effectLst>
              </a:rPr>
              <a:t>分析运动</a:t>
            </a:r>
          </a:p>
        </p:txBody>
      </p:sp>
      <p:sp>
        <p:nvSpPr>
          <p:cNvPr id="221218" name="Text Box 34">
            <a:extLst>
              <a:ext uri="{FF2B5EF4-FFF2-40B4-BE49-F238E27FC236}">
                <a16:creationId xmlns:a16="http://schemas.microsoft.com/office/drawing/2014/main" id="{64C2AE67-BEB7-4927-89F9-6FF63EB488AA}"/>
              </a:ext>
            </a:extLst>
          </p:cNvPr>
          <p:cNvSpPr txBox="1">
            <a:spLocks noChangeArrowheads="1"/>
          </p:cNvSpPr>
          <p:nvPr/>
        </p:nvSpPr>
        <p:spPr bwMode="auto">
          <a:xfrm>
            <a:off x="1130300" y="1320800"/>
            <a:ext cx="5170488" cy="457200"/>
          </a:xfrm>
          <a:prstGeom prst="rect">
            <a:avLst/>
          </a:prstGeom>
          <a:noFill/>
          <a:ln w="12700">
            <a:noFill/>
            <a:miter lim="800000"/>
            <a:headEnd type="none" w="sm" len="sm"/>
            <a:tailEnd type="none" w="sm" len="sm"/>
          </a:ln>
          <a:effectLst/>
        </p:spPr>
        <p:txBody>
          <a:bodyPr>
            <a:spAutoFit/>
          </a:bodyPr>
          <a:lstStyle/>
          <a:p>
            <a:pPr>
              <a:defRPr/>
            </a:pPr>
            <a:r>
              <a:rPr lang="zh-CN" altLang="en-US" dirty="0">
                <a:effectLst>
                  <a:outerShdw blurRad="38100" dist="38100" dir="2700000" algn="tl">
                    <a:srgbClr val="000000"/>
                  </a:outerShdw>
                </a:effectLst>
              </a:rPr>
              <a:t>三棱柱作平移，加速度为 </a:t>
            </a:r>
            <a:r>
              <a:rPr lang="zh-CN" altLang="zh-CN" i="1" dirty="0">
                <a:effectLst>
                  <a:outerShdw blurRad="38100" dist="38100" dir="2700000" algn="tl">
                    <a:srgbClr val="000000"/>
                  </a:outerShdw>
                </a:effectLst>
              </a:rPr>
              <a:t>a</a:t>
            </a:r>
            <a:r>
              <a:rPr lang="zh-CN" altLang="zh-CN" b="0" baseline="-25000" dirty="0">
                <a:effectLst>
                  <a:outerShdw blurRad="38100" dist="38100" dir="2700000" algn="tl">
                    <a:srgbClr val="000000"/>
                  </a:outerShdw>
                </a:effectLst>
              </a:rPr>
              <a:t>1</a:t>
            </a:r>
            <a:r>
              <a:rPr lang="en-US" altLang="zh-CN" b="0" dirty="0">
                <a:effectLst>
                  <a:outerShdw blurRad="38100" dist="38100" dir="2700000" algn="tl">
                    <a:srgbClr val="000000"/>
                  </a:outerShdw>
                </a:effectLst>
              </a:rPr>
              <a:t>.</a:t>
            </a:r>
            <a:endParaRPr lang="zh-CN" altLang="en-US" b="0" dirty="0"/>
          </a:p>
        </p:txBody>
      </p:sp>
      <p:sp>
        <p:nvSpPr>
          <p:cNvPr id="221222" name="Text Box 38">
            <a:extLst>
              <a:ext uri="{FF2B5EF4-FFF2-40B4-BE49-F238E27FC236}">
                <a16:creationId xmlns:a16="http://schemas.microsoft.com/office/drawing/2014/main" id="{872D1253-1594-496B-B93E-957FB85C3D51}"/>
              </a:ext>
            </a:extLst>
          </p:cNvPr>
          <p:cNvSpPr txBox="1">
            <a:spLocks noChangeArrowheads="1"/>
          </p:cNvSpPr>
          <p:nvPr/>
        </p:nvSpPr>
        <p:spPr bwMode="auto">
          <a:xfrm>
            <a:off x="762000" y="1854200"/>
            <a:ext cx="7770813" cy="830263"/>
          </a:xfrm>
          <a:prstGeom prst="rect">
            <a:avLst/>
          </a:prstGeom>
          <a:noFill/>
          <a:ln w="12700">
            <a:noFill/>
            <a:miter lim="800000"/>
            <a:headEnd type="none" w="sm" len="sm"/>
            <a:tailEnd type="none" w="sm" len="sm"/>
          </a:ln>
          <a:effectLst/>
        </p:spPr>
        <p:txBody>
          <a:bodyPr>
            <a:spAutoFit/>
          </a:bodyPr>
          <a:lstStyle/>
          <a:p>
            <a:pPr>
              <a:defRPr/>
            </a:pPr>
            <a:r>
              <a:rPr lang="en-US" altLang="zh-CN" dirty="0">
                <a:solidFill>
                  <a:schemeClr val="tx1"/>
                </a:solidFill>
                <a:effectLst>
                  <a:outerShdw blurRad="38100" dist="38100" dir="2700000" algn="tl">
                    <a:srgbClr val="FFFFFF"/>
                  </a:outerShdw>
                </a:effectLst>
              </a:rPr>
              <a:t>    </a:t>
            </a:r>
            <a:r>
              <a:rPr lang="zh-CN" altLang="en-US" dirty="0">
                <a:effectLst>
                  <a:outerShdw blurRad="38100" dist="38100" dir="2700000" algn="tl">
                    <a:srgbClr val="000000"/>
                  </a:outerShdw>
                </a:effectLst>
              </a:rPr>
              <a:t>圆轮作平面运动，质心的牵连加速度为</a:t>
            </a:r>
            <a:r>
              <a:rPr lang="zh-CN" altLang="zh-CN" i="1" dirty="0">
                <a:effectLst>
                  <a:outerShdw blurRad="38100" dist="38100" dir="2700000" algn="tl">
                    <a:srgbClr val="000000"/>
                  </a:outerShdw>
                </a:effectLst>
              </a:rPr>
              <a:t>a</a:t>
            </a:r>
            <a:r>
              <a:rPr lang="zh-CN" altLang="zh-CN" b="0" baseline="-25000" dirty="0">
                <a:effectLst>
                  <a:outerShdw blurRad="38100" dist="38100" dir="2700000" algn="tl">
                    <a:srgbClr val="000000"/>
                  </a:outerShdw>
                </a:effectLst>
              </a:rPr>
              <a:t>e</a:t>
            </a:r>
            <a:r>
              <a:rPr lang="zh-CN" altLang="zh-CN" b="0" dirty="0">
                <a:effectLst>
                  <a:outerShdw blurRad="38100" dist="38100" dir="2700000" algn="tl">
                    <a:srgbClr val="000000"/>
                  </a:outerShdw>
                </a:effectLst>
              </a:rPr>
              <a:t>= </a:t>
            </a:r>
            <a:r>
              <a:rPr lang="zh-CN" altLang="zh-CN" i="1" dirty="0">
                <a:effectLst>
                  <a:outerShdw blurRad="38100" dist="38100" dir="2700000" algn="tl">
                    <a:srgbClr val="000000"/>
                  </a:outerShdw>
                </a:effectLst>
              </a:rPr>
              <a:t>a</a:t>
            </a:r>
            <a:r>
              <a:rPr lang="zh-CN" altLang="zh-CN" b="0" baseline="-25000" dirty="0">
                <a:effectLst>
                  <a:outerShdw blurRad="38100" dist="38100" dir="2700000" algn="tl">
                    <a:srgbClr val="000000"/>
                  </a:outerShdw>
                </a:effectLst>
              </a:rPr>
              <a:t>1</a:t>
            </a:r>
            <a:r>
              <a:rPr lang="zh-CN" altLang="zh-CN" b="0" dirty="0">
                <a:effectLst>
                  <a:outerShdw blurRad="38100" dist="38100" dir="2700000" algn="tl">
                    <a:srgbClr val="000000"/>
                  </a:outerShdw>
                </a:effectLst>
              </a:rPr>
              <a:t> ；</a:t>
            </a:r>
            <a:r>
              <a:rPr lang="zh-CN" altLang="en-US" dirty="0">
                <a:effectLst>
                  <a:outerShdw blurRad="38100" dist="38100" dir="2700000" algn="tl">
                    <a:srgbClr val="000000"/>
                  </a:outerShdw>
                </a:effectLst>
              </a:rPr>
              <a:t>质心的相对加速度为</a:t>
            </a:r>
            <a:r>
              <a:rPr lang="zh-CN" altLang="zh-CN" i="1" dirty="0">
                <a:effectLst>
                  <a:outerShdw blurRad="38100" dist="38100" dir="2700000" algn="tl">
                    <a:srgbClr val="000000"/>
                  </a:outerShdw>
                </a:effectLst>
              </a:rPr>
              <a:t>a</a:t>
            </a:r>
            <a:r>
              <a:rPr lang="zh-CN" altLang="zh-CN" b="0" baseline="-25000" dirty="0">
                <a:effectLst>
                  <a:outerShdw blurRad="38100" dist="38100" dir="2700000" algn="tl">
                    <a:srgbClr val="000000"/>
                  </a:outerShdw>
                </a:effectLst>
              </a:rPr>
              <a:t>r</a:t>
            </a:r>
            <a:r>
              <a:rPr lang="zh-CN" altLang="zh-CN" b="0" dirty="0">
                <a:effectLst>
                  <a:outerShdw blurRad="38100" dist="38100" dir="2700000" algn="tl">
                    <a:srgbClr val="000000"/>
                  </a:outerShdw>
                </a:effectLst>
              </a:rPr>
              <a:t>；</a:t>
            </a:r>
            <a:r>
              <a:rPr lang="zh-CN" altLang="zh-CN" dirty="0">
                <a:effectLst>
                  <a:outerShdw blurRad="38100" dist="38100" dir="2700000" algn="tl">
                    <a:srgbClr val="000000"/>
                  </a:outerShdw>
                </a:effectLst>
              </a:rPr>
              <a:t>圆轮的角加速度为</a:t>
            </a:r>
            <a:r>
              <a:rPr lang="zh-CN" altLang="zh-CN" b="0" dirty="0">
                <a:effectLst>
                  <a:outerShdw blurRad="38100" dist="38100" dir="2700000" algn="tl">
                    <a:srgbClr val="000000"/>
                  </a:outerShdw>
                </a:effectLst>
                <a:sym typeface="Symbol" pitchFamily="18" charset="2"/>
              </a:rPr>
              <a:t></a:t>
            </a:r>
            <a:r>
              <a:rPr lang="zh-CN" altLang="zh-CN" b="0" baseline="-25000" dirty="0">
                <a:effectLst>
                  <a:outerShdw blurRad="38100" dist="38100" dir="2700000" algn="tl">
                    <a:srgbClr val="000000"/>
                  </a:outerShdw>
                </a:effectLst>
                <a:sym typeface="Symbol" pitchFamily="18" charset="2"/>
              </a:rPr>
              <a:t>2</a:t>
            </a:r>
            <a:r>
              <a:rPr lang="en-US" altLang="zh-CN" b="0" dirty="0">
                <a:effectLst>
                  <a:outerShdw blurRad="38100" dist="38100" dir="2700000" algn="tl">
                    <a:srgbClr val="000000"/>
                  </a:outerShdw>
                </a:effectLst>
                <a:sym typeface="Symbol" pitchFamily="18" charset="2"/>
              </a:rPr>
              <a:t>.</a:t>
            </a:r>
            <a:endParaRPr lang="zh-CN" altLang="en-US" b="0" dirty="0">
              <a:effectLst>
                <a:outerShdw blurRad="38100" dist="38100" dir="2700000" algn="tl">
                  <a:srgbClr val="000000"/>
                </a:outerShdw>
              </a:effectLst>
            </a:endParaRPr>
          </a:p>
        </p:txBody>
      </p:sp>
      <p:sp>
        <p:nvSpPr>
          <p:cNvPr id="221232" name="Text Box 48">
            <a:extLst>
              <a:ext uri="{FF2B5EF4-FFF2-40B4-BE49-F238E27FC236}">
                <a16:creationId xmlns:a16="http://schemas.microsoft.com/office/drawing/2014/main" id="{9ED4F94C-92E0-4CC0-9F69-66BC0C9F94B5}"/>
              </a:ext>
            </a:extLst>
          </p:cNvPr>
          <p:cNvSpPr txBox="1">
            <a:spLocks noChangeArrowheads="1"/>
          </p:cNvSpPr>
          <p:nvPr/>
        </p:nvSpPr>
        <p:spPr bwMode="auto">
          <a:xfrm>
            <a:off x="4648200" y="3073400"/>
            <a:ext cx="2732088" cy="457200"/>
          </a:xfrm>
          <a:prstGeom prst="rect">
            <a:avLst/>
          </a:prstGeom>
          <a:noFill/>
          <a:ln w="12700">
            <a:noFill/>
            <a:miter lim="800000"/>
            <a:headEnd type="none" w="sm" len="sm"/>
            <a:tailEnd type="none" w="sm" len="sm"/>
          </a:ln>
          <a:effectLst/>
        </p:spPr>
        <p:txBody>
          <a:bodyPr>
            <a:spAutoFit/>
          </a:bodyPr>
          <a:lstStyle/>
          <a:p>
            <a:pPr>
              <a:defRPr/>
            </a:pPr>
            <a:r>
              <a:rPr lang="en-US" altLang="zh-CN" dirty="0">
                <a:solidFill>
                  <a:srgbClr val="FFCC66"/>
                </a:solidFill>
                <a:effectLst>
                  <a:outerShdw blurRad="38100" dist="38100" dir="2700000" algn="tl">
                    <a:srgbClr val="000000"/>
                  </a:outerShdw>
                </a:effectLst>
              </a:rPr>
              <a:t>(2) </a:t>
            </a:r>
            <a:r>
              <a:rPr lang="zh-CN" altLang="en-US" dirty="0">
                <a:solidFill>
                  <a:srgbClr val="FFCC66"/>
                </a:solidFill>
                <a:effectLst>
                  <a:outerShdw blurRad="38100" dist="38100" dir="2700000" algn="tl">
                    <a:srgbClr val="000000"/>
                  </a:outerShdw>
                </a:effectLst>
              </a:rPr>
              <a:t>施加惯性力</a:t>
            </a:r>
          </a:p>
        </p:txBody>
      </p:sp>
      <p:graphicFrame>
        <p:nvGraphicFramePr>
          <p:cNvPr id="242891" name="Object 203">
            <a:extLst>
              <a:ext uri="{FF2B5EF4-FFF2-40B4-BE49-F238E27FC236}">
                <a16:creationId xmlns:a16="http://schemas.microsoft.com/office/drawing/2014/main" id="{A99B9D77-B17E-46A2-9682-AE9FC8837474}"/>
              </a:ext>
            </a:extLst>
          </p:cNvPr>
          <p:cNvGraphicFramePr>
            <a:graphicFrameLocks noChangeAspect="1"/>
          </p:cNvGraphicFramePr>
          <p:nvPr/>
        </p:nvGraphicFramePr>
        <p:xfrm>
          <a:off x="4970463" y="3751263"/>
          <a:ext cx="1371600" cy="473075"/>
        </p:xfrm>
        <a:graphic>
          <a:graphicData uri="http://schemas.openxmlformats.org/presentationml/2006/ole">
            <mc:AlternateContent xmlns:mc="http://schemas.openxmlformats.org/markup-compatibility/2006">
              <mc:Choice xmlns:v="urn:schemas-microsoft-com:vml" Requires="v">
                <p:oleObj spid="_x0000_s12367" name="Equation" r:id="rId3" imgW="590595" imgH="190327" progId="Equation.3">
                  <p:embed/>
                </p:oleObj>
              </mc:Choice>
              <mc:Fallback>
                <p:oleObj name="Equation" r:id="rId3" imgW="590595" imgH="190327" progId="Equation.3">
                  <p:embed/>
                  <p:pic>
                    <p:nvPicPr>
                      <p:cNvPr id="0" name="Object 2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0463" y="3751263"/>
                        <a:ext cx="1371600" cy="4730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2892" name="Object 204">
            <a:extLst>
              <a:ext uri="{FF2B5EF4-FFF2-40B4-BE49-F238E27FC236}">
                <a16:creationId xmlns:a16="http://schemas.microsoft.com/office/drawing/2014/main" id="{4C0933DD-2BB5-4A05-AC40-9A8737052A50}"/>
              </a:ext>
            </a:extLst>
          </p:cNvPr>
          <p:cNvGraphicFramePr>
            <a:graphicFrameLocks noChangeAspect="1"/>
          </p:cNvGraphicFramePr>
          <p:nvPr/>
        </p:nvGraphicFramePr>
        <p:xfrm>
          <a:off x="6964363" y="3806825"/>
          <a:ext cx="1462087" cy="488950"/>
        </p:xfrm>
        <a:graphic>
          <a:graphicData uri="http://schemas.openxmlformats.org/presentationml/2006/ole">
            <mc:AlternateContent xmlns:mc="http://schemas.openxmlformats.org/markup-compatibility/2006">
              <mc:Choice xmlns:v="urn:schemas-microsoft-com:vml" Requires="v">
                <p:oleObj spid="_x0000_s12368" name="Equation" r:id="rId5" imgW="657292" imgH="200005" progId="Equation.3">
                  <p:embed/>
                </p:oleObj>
              </mc:Choice>
              <mc:Fallback>
                <p:oleObj name="Equation" r:id="rId5" imgW="657292" imgH="200005" progId="Equation.3">
                  <p:embed/>
                  <p:pic>
                    <p:nvPicPr>
                      <p:cNvPr id="0" name="Object 2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64363" y="3806825"/>
                        <a:ext cx="1462087" cy="4889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2893" name="Object 205">
            <a:extLst>
              <a:ext uri="{FF2B5EF4-FFF2-40B4-BE49-F238E27FC236}">
                <a16:creationId xmlns:a16="http://schemas.microsoft.com/office/drawing/2014/main" id="{D59CD57E-5AAD-44C3-8E05-B26A3CCDE439}"/>
              </a:ext>
            </a:extLst>
          </p:cNvPr>
          <p:cNvGraphicFramePr>
            <a:graphicFrameLocks noChangeAspect="1"/>
          </p:cNvGraphicFramePr>
          <p:nvPr/>
        </p:nvGraphicFramePr>
        <p:xfrm>
          <a:off x="4970463" y="4513263"/>
          <a:ext cx="1600200" cy="501650"/>
        </p:xfrm>
        <a:graphic>
          <a:graphicData uri="http://schemas.openxmlformats.org/presentationml/2006/ole">
            <mc:AlternateContent xmlns:mc="http://schemas.openxmlformats.org/markup-compatibility/2006">
              <mc:Choice xmlns:v="urn:schemas-microsoft-com:vml" Requires="v">
                <p:oleObj spid="_x0000_s12369" name="Equation" r:id="rId7" imgW="657292" imgH="190327" progId="Equation.3">
                  <p:embed/>
                </p:oleObj>
              </mc:Choice>
              <mc:Fallback>
                <p:oleObj name="Equation" r:id="rId7" imgW="657292" imgH="190327" progId="Equation.3">
                  <p:embed/>
                  <p:pic>
                    <p:nvPicPr>
                      <p:cNvPr id="0" name="Object 20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70463" y="4513263"/>
                        <a:ext cx="1600200" cy="5016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2894" name="Object 206">
            <a:extLst>
              <a:ext uri="{FF2B5EF4-FFF2-40B4-BE49-F238E27FC236}">
                <a16:creationId xmlns:a16="http://schemas.microsoft.com/office/drawing/2014/main" id="{6BAC44EA-D226-4D2E-B809-D62505E3C02C}"/>
              </a:ext>
            </a:extLst>
          </p:cNvPr>
          <p:cNvGraphicFramePr>
            <a:graphicFrameLocks noChangeAspect="1"/>
          </p:cNvGraphicFramePr>
          <p:nvPr/>
        </p:nvGraphicFramePr>
        <p:xfrm>
          <a:off x="4946650" y="5351463"/>
          <a:ext cx="1752600" cy="450850"/>
        </p:xfrm>
        <a:graphic>
          <a:graphicData uri="http://schemas.openxmlformats.org/presentationml/2006/ole">
            <mc:AlternateContent xmlns:mc="http://schemas.openxmlformats.org/markup-compatibility/2006">
              <mc:Choice xmlns:v="urn:schemas-microsoft-com:vml" Requires="v">
                <p:oleObj spid="_x0000_s12370" name="Equation" r:id="rId9" imgW="704984" imgH="190327" progId="Equation.3">
                  <p:embed/>
                </p:oleObj>
              </mc:Choice>
              <mc:Fallback>
                <p:oleObj name="Equation" r:id="rId9" imgW="704984" imgH="190327" progId="Equation.3">
                  <p:embed/>
                  <p:pic>
                    <p:nvPicPr>
                      <p:cNvPr id="0" name="Object 20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46650" y="5351463"/>
                        <a:ext cx="1752600" cy="4508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2895" name="Object 207">
            <a:extLst>
              <a:ext uri="{FF2B5EF4-FFF2-40B4-BE49-F238E27FC236}">
                <a16:creationId xmlns:a16="http://schemas.microsoft.com/office/drawing/2014/main" id="{962E7FC2-8DAD-4A47-8171-D9C0519CFBB1}"/>
              </a:ext>
            </a:extLst>
          </p:cNvPr>
          <p:cNvGraphicFramePr>
            <a:graphicFrameLocks noChangeAspect="1"/>
          </p:cNvGraphicFramePr>
          <p:nvPr/>
        </p:nvGraphicFramePr>
        <p:xfrm>
          <a:off x="6877050" y="5122863"/>
          <a:ext cx="1905000" cy="838200"/>
        </p:xfrm>
        <a:graphic>
          <a:graphicData uri="http://schemas.openxmlformats.org/presentationml/2006/ole">
            <mc:AlternateContent xmlns:mc="http://schemas.openxmlformats.org/markup-compatibility/2006">
              <mc:Choice xmlns:v="urn:schemas-microsoft-com:vml" Requires="v">
                <p:oleObj spid="_x0000_s12371" name="公式" r:id="rId11" imgW="762000" imgH="362016" progId="Equation.3">
                  <p:embed/>
                </p:oleObj>
              </mc:Choice>
              <mc:Fallback>
                <p:oleObj name="公式" r:id="rId11" imgW="762000" imgH="362016" progId="Equation.3">
                  <p:embed/>
                  <p:pic>
                    <p:nvPicPr>
                      <p:cNvPr id="0" name="Object 20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7050" y="5122863"/>
                        <a:ext cx="1905000" cy="8382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2299" name="Group 202">
            <a:extLst>
              <a:ext uri="{FF2B5EF4-FFF2-40B4-BE49-F238E27FC236}">
                <a16:creationId xmlns:a16="http://schemas.microsoft.com/office/drawing/2014/main" id="{6FDBF5F3-3C50-4782-93C1-579B9BC216CB}"/>
              </a:ext>
            </a:extLst>
          </p:cNvPr>
          <p:cNvGrpSpPr>
            <a:grpSpLocks/>
          </p:cNvGrpSpPr>
          <p:nvPr/>
        </p:nvGrpSpPr>
        <p:grpSpPr bwMode="auto">
          <a:xfrm>
            <a:off x="323850" y="3570288"/>
            <a:ext cx="4229100" cy="2738437"/>
            <a:chOff x="204" y="2137"/>
            <a:chExt cx="2664" cy="1725"/>
          </a:xfrm>
        </p:grpSpPr>
        <p:sp>
          <p:nvSpPr>
            <p:cNvPr id="12301" name="Oval 135">
              <a:extLst>
                <a:ext uri="{FF2B5EF4-FFF2-40B4-BE49-F238E27FC236}">
                  <a16:creationId xmlns:a16="http://schemas.microsoft.com/office/drawing/2014/main" id="{44A2D44D-B330-427D-ADDC-93C6D9930BC3}"/>
                </a:ext>
              </a:extLst>
            </p:cNvPr>
            <p:cNvSpPr>
              <a:spLocks noChangeArrowheads="1"/>
            </p:cNvSpPr>
            <p:nvPr/>
          </p:nvSpPr>
          <p:spPr bwMode="auto">
            <a:xfrm>
              <a:off x="804" y="3428"/>
              <a:ext cx="96" cy="96"/>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12302" name="Oval 136">
              <a:extLst>
                <a:ext uri="{FF2B5EF4-FFF2-40B4-BE49-F238E27FC236}">
                  <a16:creationId xmlns:a16="http://schemas.microsoft.com/office/drawing/2014/main" id="{64188218-55C1-463E-AC11-4A8F655C033D}"/>
                </a:ext>
              </a:extLst>
            </p:cNvPr>
            <p:cNvSpPr>
              <a:spLocks noChangeArrowheads="1"/>
            </p:cNvSpPr>
            <p:nvPr/>
          </p:nvSpPr>
          <p:spPr bwMode="auto">
            <a:xfrm>
              <a:off x="1339" y="3428"/>
              <a:ext cx="96" cy="96"/>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12303" name="Oval 137">
              <a:extLst>
                <a:ext uri="{FF2B5EF4-FFF2-40B4-BE49-F238E27FC236}">
                  <a16:creationId xmlns:a16="http://schemas.microsoft.com/office/drawing/2014/main" id="{BBBCD3F8-D9C5-4B0C-B04B-406F944A4946}"/>
                </a:ext>
              </a:extLst>
            </p:cNvPr>
            <p:cNvSpPr>
              <a:spLocks noChangeArrowheads="1"/>
            </p:cNvSpPr>
            <p:nvPr/>
          </p:nvSpPr>
          <p:spPr bwMode="auto">
            <a:xfrm>
              <a:off x="1815" y="3432"/>
              <a:ext cx="96" cy="96"/>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12304" name="Line 138">
              <a:extLst>
                <a:ext uri="{FF2B5EF4-FFF2-40B4-BE49-F238E27FC236}">
                  <a16:creationId xmlns:a16="http://schemas.microsoft.com/office/drawing/2014/main" id="{40D20048-D0FB-4161-A225-066E6757CC66}"/>
                </a:ext>
              </a:extLst>
            </p:cNvPr>
            <p:cNvSpPr>
              <a:spLocks noChangeShapeType="1"/>
            </p:cNvSpPr>
            <p:nvPr/>
          </p:nvSpPr>
          <p:spPr bwMode="auto">
            <a:xfrm flipV="1">
              <a:off x="420" y="2324"/>
              <a:ext cx="0" cy="1200"/>
            </a:xfrm>
            <a:prstGeom prst="line">
              <a:avLst/>
            </a:prstGeom>
            <a:noFill/>
            <a:ln w="19050">
              <a:solidFill>
                <a:srgbClr val="FF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5" name="Text Box 139">
              <a:extLst>
                <a:ext uri="{FF2B5EF4-FFF2-40B4-BE49-F238E27FC236}">
                  <a16:creationId xmlns:a16="http://schemas.microsoft.com/office/drawing/2014/main" id="{C02A5370-0F21-446B-AED3-E9983E5AEFB2}"/>
                </a:ext>
              </a:extLst>
            </p:cNvPr>
            <p:cNvSpPr txBox="1">
              <a:spLocks noChangeArrowheads="1"/>
            </p:cNvSpPr>
            <p:nvPr/>
          </p:nvSpPr>
          <p:spPr bwMode="auto">
            <a:xfrm>
              <a:off x="2651" y="3263"/>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solidFill>
                    <a:srgbClr val="FF3300"/>
                  </a:solidFill>
                </a:rPr>
                <a:t>x</a:t>
              </a:r>
            </a:p>
          </p:txBody>
        </p:sp>
        <p:sp>
          <p:nvSpPr>
            <p:cNvPr id="12306" name="Text Box 140">
              <a:extLst>
                <a:ext uri="{FF2B5EF4-FFF2-40B4-BE49-F238E27FC236}">
                  <a16:creationId xmlns:a16="http://schemas.microsoft.com/office/drawing/2014/main" id="{5D59E02F-FE2A-40B1-B4BE-C32F0494BB04}"/>
                </a:ext>
              </a:extLst>
            </p:cNvPr>
            <p:cNvSpPr txBox="1">
              <a:spLocks noChangeArrowheads="1"/>
            </p:cNvSpPr>
            <p:nvPr/>
          </p:nvSpPr>
          <p:spPr bwMode="auto">
            <a:xfrm>
              <a:off x="459" y="2220"/>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solidFill>
                    <a:srgbClr val="FF3300"/>
                  </a:solidFill>
                </a:rPr>
                <a:t>y</a:t>
              </a:r>
            </a:p>
          </p:txBody>
        </p:sp>
        <p:sp>
          <p:nvSpPr>
            <p:cNvPr id="12307" name="Oval 141">
              <a:extLst>
                <a:ext uri="{FF2B5EF4-FFF2-40B4-BE49-F238E27FC236}">
                  <a16:creationId xmlns:a16="http://schemas.microsoft.com/office/drawing/2014/main" id="{A9FECF73-167F-4342-A364-A5BB3575F750}"/>
                </a:ext>
              </a:extLst>
            </p:cNvPr>
            <p:cNvSpPr>
              <a:spLocks noChangeArrowheads="1"/>
            </p:cNvSpPr>
            <p:nvPr/>
          </p:nvSpPr>
          <p:spPr bwMode="auto">
            <a:xfrm>
              <a:off x="1326" y="2548"/>
              <a:ext cx="624" cy="624"/>
            </a:xfrm>
            <a:prstGeom prst="ellipse">
              <a:avLst/>
            </a:prstGeom>
            <a:solidFill>
              <a:srgbClr val="99CCFF"/>
            </a:solidFill>
            <a:ln w="12700">
              <a:solidFill>
                <a:schemeClr val="tx1"/>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12308" name="Line 142">
              <a:extLst>
                <a:ext uri="{FF2B5EF4-FFF2-40B4-BE49-F238E27FC236}">
                  <a16:creationId xmlns:a16="http://schemas.microsoft.com/office/drawing/2014/main" id="{648E2B88-B34B-40E3-AB45-02972A3F7E1C}"/>
                </a:ext>
              </a:extLst>
            </p:cNvPr>
            <p:cNvSpPr>
              <a:spLocks noChangeShapeType="1"/>
            </p:cNvSpPr>
            <p:nvPr/>
          </p:nvSpPr>
          <p:spPr bwMode="auto">
            <a:xfrm>
              <a:off x="1230" y="2857"/>
              <a:ext cx="816" cy="0"/>
            </a:xfrm>
            <a:prstGeom prst="line">
              <a:avLst/>
            </a:prstGeom>
            <a:noFill/>
            <a:ln w="12700">
              <a:solidFill>
                <a:schemeClr val="tx1"/>
              </a:solidFill>
              <a:prstDash val="lg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9" name="Line 143">
              <a:extLst>
                <a:ext uri="{FF2B5EF4-FFF2-40B4-BE49-F238E27FC236}">
                  <a16:creationId xmlns:a16="http://schemas.microsoft.com/office/drawing/2014/main" id="{D06A2384-6B15-4D9E-AF73-6CE9E86A0875}"/>
                </a:ext>
              </a:extLst>
            </p:cNvPr>
            <p:cNvSpPr>
              <a:spLocks noChangeShapeType="1"/>
            </p:cNvSpPr>
            <p:nvPr/>
          </p:nvSpPr>
          <p:spPr bwMode="auto">
            <a:xfrm rot="-5400000">
              <a:off x="1232" y="2870"/>
              <a:ext cx="816" cy="0"/>
            </a:xfrm>
            <a:prstGeom prst="line">
              <a:avLst/>
            </a:prstGeom>
            <a:noFill/>
            <a:ln w="12700">
              <a:solidFill>
                <a:schemeClr val="tx1"/>
              </a:solidFill>
              <a:prstDash val="lg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0" name="Oval 144">
              <a:extLst>
                <a:ext uri="{FF2B5EF4-FFF2-40B4-BE49-F238E27FC236}">
                  <a16:creationId xmlns:a16="http://schemas.microsoft.com/office/drawing/2014/main" id="{4154EFA6-4F6E-4A2B-ABD3-436D4013DC69}"/>
                </a:ext>
              </a:extLst>
            </p:cNvPr>
            <p:cNvSpPr>
              <a:spLocks noChangeArrowheads="1"/>
            </p:cNvSpPr>
            <p:nvPr/>
          </p:nvSpPr>
          <p:spPr bwMode="auto">
            <a:xfrm>
              <a:off x="1614" y="2846"/>
              <a:ext cx="48" cy="48"/>
            </a:xfrm>
            <a:prstGeom prst="ellipse">
              <a:avLst/>
            </a:prstGeom>
            <a:solidFill>
              <a:srgbClr val="FF0066"/>
            </a:solidFill>
            <a:ln w="12700">
              <a:solidFill>
                <a:schemeClr val="tx1"/>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12311" name="Text Box 145">
              <a:extLst>
                <a:ext uri="{FF2B5EF4-FFF2-40B4-BE49-F238E27FC236}">
                  <a16:creationId xmlns:a16="http://schemas.microsoft.com/office/drawing/2014/main" id="{FC0A6BB2-0E70-4D51-9045-1A6F242F9242}"/>
                </a:ext>
              </a:extLst>
            </p:cNvPr>
            <p:cNvSpPr txBox="1">
              <a:spLocks noChangeArrowheads="1"/>
            </p:cNvSpPr>
            <p:nvPr/>
          </p:nvSpPr>
          <p:spPr bwMode="auto">
            <a:xfrm>
              <a:off x="1408" y="2614"/>
              <a:ext cx="2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2000" i="1">
                  <a:solidFill>
                    <a:schemeClr val="bg1"/>
                  </a:solidFill>
                </a:rPr>
                <a:t>C</a:t>
              </a:r>
              <a:r>
                <a:rPr lang="zh-CN" altLang="zh-CN" sz="2000" baseline="-25000">
                  <a:solidFill>
                    <a:schemeClr val="bg1"/>
                  </a:solidFill>
                </a:rPr>
                <a:t>2</a:t>
              </a:r>
              <a:endParaRPr lang="en-US" altLang="zh-CN" sz="2000" baseline="-25000">
                <a:solidFill>
                  <a:schemeClr val="bg1"/>
                </a:solidFill>
              </a:endParaRPr>
            </a:p>
          </p:txBody>
        </p:sp>
        <p:sp>
          <p:nvSpPr>
            <p:cNvPr id="12312" name="Line 146">
              <a:extLst>
                <a:ext uri="{FF2B5EF4-FFF2-40B4-BE49-F238E27FC236}">
                  <a16:creationId xmlns:a16="http://schemas.microsoft.com/office/drawing/2014/main" id="{B8AB059A-7730-4257-B9F7-697B78A23FFB}"/>
                </a:ext>
              </a:extLst>
            </p:cNvPr>
            <p:cNvSpPr>
              <a:spLocks noChangeShapeType="1"/>
            </p:cNvSpPr>
            <p:nvPr/>
          </p:nvSpPr>
          <p:spPr bwMode="auto">
            <a:xfrm flipV="1">
              <a:off x="1758" y="2414"/>
              <a:ext cx="192"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3" name="Text Box 147">
              <a:extLst>
                <a:ext uri="{FF2B5EF4-FFF2-40B4-BE49-F238E27FC236}">
                  <a16:creationId xmlns:a16="http://schemas.microsoft.com/office/drawing/2014/main" id="{68487179-D5B5-45D9-B284-D9302ADF7550}"/>
                </a:ext>
              </a:extLst>
            </p:cNvPr>
            <p:cNvSpPr txBox="1">
              <a:spLocks noChangeArrowheads="1"/>
            </p:cNvSpPr>
            <p:nvPr/>
          </p:nvSpPr>
          <p:spPr bwMode="auto">
            <a:xfrm>
              <a:off x="1844" y="2205"/>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i="1">
                  <a:solidFill>
                    <a:schemeClr val="bg1"/>
                  </a:solidFill>
                </a:rPr>
                <a:t>D</a:t>
              </a:r>
            </a:p>
          </p:txBody>
        </p:sp>
        <p:sp>
          <p:nvSpPr>
            <p:cNvPr id="12314" name="AutoShape 148">
              <a:extLst>
                <a:ext uri="{FF2B5EF4-FFF2-40B4-BE49-F238E27FC236}">
                  <a16:creationId xmlns:a16="http://schemas.microsoft.com/office/drawing/2014/main" id="{A5D5D8D4-9DD1-4702-91C9-BDF67D751C41}"/>
                </a:ext>
              </a:extLst>
            </p:cNvPr>
            <p:cNvSpPr>
              <a:spLocks noChangeArrowheads="1"/>
            </p:cNvSpPr>
            <p:nvPr/>
          </p:nvSpPr>
          <p:spPr bwMode="auto">
            <a:xfrm>
              <a:off x="612" y="2804"/>
              <a:ext cx="1632" cy="624"/>
            </a:xfrm>
            <a:prstGeom prst="rtTriangle">
              <a:avLst/>
            </a:prstGeom>
            <a:solidFill>
              <a:schemeClr val="accent1"/>
            </a:solidFill>
            <a:ln w="12700">
              <a:solidFill>
                <a:schemeClr val="tx1"/>
              </a:solidFill>
              <a:miter lim="800000"/>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12315" name="Oval 149">
              <a:extLst>
                <a:ext uri="{FF2B5EF4-FFF2-40B4-BE49-F238E27FC236}">
                  <a16:creationId xmlns:a16="http://schemas.microsoft.com/office/drawing/2014/main" id="{D1C2AD1E-1D35-472D-8879-2C3D95AF2EDC}"/>
                </a:ext>
              </a:extLst>
            </p:cNvPr>
            <p:cNvSpPr>
              <a:spLocks noChangeArrowheads="1"/>
            </p:cNvSpPr>
            <p:nvPr/>
          </p:nvSpPr>
          <p:spPr bwMode="auto">
            <a:xfrm>
              <a:off x="1081" y="3177"/>
              <a:ext cx="48" cy="48"/>
            </a:xfrm>
            <a:prstGeom prst="ellipse">
              <a:avLst/>
            </a:prstGeom>
            <a:solidFill>
              <a:srgbClr val="FF0066"/>
            </a:solidFill>
            <a:ln w="12700">
              <a:solidFill>
                <a:schemeClr val="tx1"/>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12316" name="Text Box 150">
              <a:extLst>
                <a:ext uri="{FF2B5EF4-FFF2-40B4-BE49-F238E27FC236}">
                  <a16:creationId xmlns:a16="http://schemas.microsoft.com/office/drawing/2014/main" id="{3D09D10A-5A16-4955-9054-AD7DAE8C4D30}"/>
                </a:ext>
              </a:extLst>
            </p:cNvPr>
            <p:cNvSpPr txBox="1">
              <a:spLocks noChangeArrowheads="1"/>
            </p:cNvSpPr>
            <p:nvPr/>
          </p:nvSpPr>
          <p:spPr bwMode="auto">
            <a:xfrm>
              <a:off x="830" y="2953"/>
              <a:ext cx="2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2000" i="1">
                  <a:solidFill>
                    <a:schemeClr val="bg1"/>
                  </a:solidFill>
                </a:rPr>
                <a:t>C</a:t>
              </a:r>
              <a:r>
                <a:rPr lang="zh-CN" altLang="zh-CN" sz="2000" baseline="-25000">
                  <a:solidFill>
                    <a:schemeClr val="bg1"/>
                  </a:solidFill>
                </a:rPr>
                <a:t>1</a:t>
              </a:r>
              <a:endParaRPr lang="en-US" altLang="zh-CN" sz="2000">
                <a:solidFill>
                  <a:schemeClr val="bg1"/>
                </a:solidFill>
              </a:endParaRPr>
            </a:p>
          </p:txBody>
        </p:sp>
        <p:sp>
          <p:nvSpPr>
            <p:cNvPr id="12317" name="Text Box 151">
              <a:extLst>
                <a:ext uri="{FF2B5EF4-FFF2-40B4-BE49-F238E27FC236}">
                  <a16:creationId xmlns:a16="http://schemas.microsoft.com/office/drawing/2014/main" id="{6D05A0E5-126F-4DC6-8E62-8174540BFD85}"/>
                </a:ext>
              </a:extLst>
            </p:cNvPr>
            <p:cNvSpPr txBox="1">
              <a:spLocks noChangeArrowheads="1"/>
            </p:cNvSpPr>
            <p:nvPr/>
          </p:nvSpPr>
          <p:spPr bwMode="auto">
            <a:xfrm>
              <a:off x="420" y="2595"/>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i="1">
                  <a:solidFill>
                    <a:schemeClr val="bg1"/>
                  </a:solidFill>
                </a:rPr>
                <a:t>A</a:t>
              </a:r>
            </a:p>
          </p:txBody>
        </p:sp>
        <p:sp>
          <p:nvSpPr>
            <p:cNvPr id="12318" name="Text Box 152">
              <a:extLst>
                <a:ext uri="{FF2B5EF4-FFF2-40B4-BE49-F238E27FC236}">
                  <a16:creationId xmlns:a16="http://schemas.microsoft.com/office/drawing/2014/main" id="{6BDDD2EC-BDA7-4ADE-9B05-9502AC1F7EED}"/>
                </a:ext>
              </a:extLst>
            </p:cNvPr>
            <p:cNvSpPr txBox="1">
              <a:spLocks noChangeArrowheads="1"/>
            </p:cNvSpPr>
            <p:nvPr/>
          </p:nvSpPr>
          <p:spPr bwMode="auto">
            <a:xfrm>
              <a:off x="394" y="3315"/>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i="1">
                  <a:solidFill>
                    <a:schemeClr val="bg1"/>
                  </a:solidFill>
                </a:rPr>
                <a:t>C</a:t>
              </a:r>
            </a:p>
          </p:txBody>
        </p:sp>
        <p:sp>
          <p:nvSpPr>
            <p:cNvPr id="12319" name="Text Box 153">
              <a:extLst>
                <a:ext uri="{FF2B5EF4-FFF2-40B4-BE49-F238E27FC236}">
                  <a16:creationId xmlns:a16="http://schemas.microsoft.com/office/drawing/2014/main" id="{5AA810FC-AB2A-412D-A2C1-75A971BA01C0}"/>
                </a:ext>
              </a:extLst>
            </p:cNvPr>
            <p:cNvSpPr txBox="1">
              <a:spLocks noChangeArrowheads="1"/>
            </p:cNvSpPr>
            <p:nvPr/>
          </p:nvSpPr>
          <p:spPr bwMode="auto">
            <a:xfrm>
              <a:off x="2196" y="3330"/>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i="1">
                  <a:solidFill>
                    <a:schemeClr val="bg1"/>
                  </a:solidFill>
                </a:rPr>
                <a:t>B</a:t>
              </a:r>
            </a:p>
          </p:txBody>
        </p:sp>
        <p:sp>
          <p:nvSpPr>
            <p:cNvPr id="12320" name="Text Box 154">
              <a:extLst>
                <a:ext uri="{FF2B5EF4-FFF2-40B4-BE49-F238E27FC236}">
                  <a16:creationId xmlns:a16="http://schemas.microsoft.com/office/drawing/2014/main" id="{8F251273-9FC0-4846-AE6D-1E17804A36DD}"/>
                </a:ext>
              </a:extLst>
            </p:cNvPr>
            <p:cNvSpPr txBox="1">
              <a:spLocks noChangeArrowheads="1"/>
            </p:cNvSpPr>
            <p:nvPr/>
          </p:nvSpPr>
          <p:spPr bwMode="auto">
            <a:xfrm>
              <a:off x="1628" y="3172"/>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chemeClr val="bg1"/>
                  </a:solidFill>
                  <a:sym typeface="Symbol" panose="05050102010706020507" pitchFamily="18" charset="2"/>
                </a:rPr>
                <a:t></a:t>
              </a:r>
              <a:endParaRPr lang="en-US" altLang="zh-CN" sz="2400">
                <a:solidFill>
                  <a:schemeClr val="bg1"/>
                </a:solidFill>
              </a:endParaRPr>
            </a:p>
          </p:txBody>
        </p:sp>
        <p:grpSp>
          <p:nvGrpSpPr>
            <p:cNvPr id="12321" name="Group 155">
              <a:extLst>
                <a:ext uri="{FF2B5EF4-FFF2-40B4-BE49-F238E27FC236}">
                  <a16:creationId xmlns:a16="http://schemas.microsoft.com/office/drawing/2014/main" id="{AE71F11D-954A-4CFB-AB70-C3B376563312}"/>
                </a:ext>
              </a:extLst>
            </p:cNvPr>
            <p:cNvGrpSpPr>
              <a:grpSpLocks/>
            </p:cNvGrpSpPr>
            <p:nvPr/>
          </p:nvGrpSpPr>
          <p:grpSpPr bwMode="auto">
            <a:xfrm>
              <a:off x="232" y="3535"/>
              <a:ext cx="2359" cy="91"/>
              <a:chOff x="340" y="2795"/>
              <a:chExt cx="2359" cy="91"/>
            </a:xfrm>
          </p:grpSpPr>
          <p:sp>
            <p:nvSpPr>
              <p:cNvPr id="12341" name="Line 156">
                <a:extLst>
                  <a:ext uri="{FF2B5EF4-FFF2-40B4-BE49-F238E27FC236}">
                    <a16:creationId xmlns:a16="http://schemas.microsoft.com/office/drawing/2014/main" id="{B899E429-73BA-48C9-A47D-9771EEED7A7A}"/>
                  </a:ext>
                </a:extLst>
              </p:cNvPr>
              <p:cNvSpPr>
                <a:spLocks noChangeShapeType="1"/>
              </p:cNvSpPr>
              <p:nvPr/>
            </p:nvSpPr>
            <p:spPr bwMode="auto">
              <a:xfrm>
                <a:off x="340" y="2795"/>
                <a:ext cx="2359"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2" name="Line 157">
                <a:extLst>
                  <a:ext uri="{FF2B5EF4-FFF2-40B4-BE49-F238E27FC236}">
                    <a16:creationId xmlns:a16="http://schemas.microsoft.com/office/drawing/2014/main" id="{303C31B5-E05A-4F41-BC56-39636A578A1F}"/>
                  </a:ext>
                </a:extLst>
              </p:cNvPr>
              <p:cNvSpPr>
                <a:spLocks noChangeShapeType="1"/>
              </p:cNvSpPr>
              <p:nvPr/>
            </p:nvSpPr>
            <p:spPr bwMode="auto">
              <a:xfrm flipH="1">
                <a:off x="340"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3" name="Line 158">
                <a:extLst>
                  <a:ext uri="{FF2B5EF4-FFF2-40B4-BE49-F238E27FC236}">
                    <a16:creationId xmlns:a16="http://schemas.microsoft.com/office/drawing/2014/main" id="{BFC99431-54F2-4579-8FC7-796287A5EB3D}"/>
                  </a:ext>
                </a:extLst>
              </p:cNvPr>
              <p:cNvSpPr>
                <a:spLocks noChangeShapeType="1"/>
              </p:cNvSpPr>
              <p:nvPr/>
            </p:nvSpPr>
            <p:spPr bwMode="auto">
              <a:xfrm flipH="1">
                <a:off x="431"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4" name="Line 159">
                <a:extLst>
                  <a:ext uri="{FF2B5EF4-FFF2-40B4-BE49-F238E27FC236}">
                    <a16:creationId xmlns:a16="http://schemas.microsoft.com/office/drawing/2014/main" id="{79F25C02-F9E1-4EE6-843D-27E93326EB73}"/>
                  </a:ext>
                </a:extLst>
              </p:cNvPr>
              <p:cNvSpPr>
                <a:spLocks noChangeShapeType="1"/>
              </p:cNvSpPr>
              <p:nvPr/>
            </p:nvSpPr>
            <p:spPr bwMode="auto">
              <a:xfrm flipH="1">
                <a:off x="521"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5" name="Line 160">
                <a:extLst>
                  <a:ext uri="{FF2B5EF4-FFF2-40B4-BE49-F238E27FC236}">
                    <a16:creationId xmlns:a16="http://schemas.microsoft.com/office/drawing/2014/main" id="{6CA897ED-7DD4-4259-B565-1BE07B048F77}"/>
                  </a:ext>
                </a:extLst>
              </p:cNvPr>
              <p:cNvSpPr>
                <a:spLocks noChangeShapeType="1"/>
              </p:cNvSpPr>
              <p:nvPr/>
            </p:nvSpPr>
            <p:spPr bwMode="auto">
              <a:xfrm flipH="1">
                <a:off x="612"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6" name="Line 161">
                <a:extLst>
                  <a:ext uri="{FF2B5EF4-FFF2-40B4-BE49-F238E27FC236}">
                    <a16:creationId xmlns:a16="http://schemas.microsoft.com/office/drawing/2014/main" id="{F8B34704-D0A9-457A-8543-0B9CC0C245A2}"/>
                  </a:ext>
                </a:extLst>
              </p:cNvPr>
              <p:cNvSpPr>
                <a:spLocks noChangeShapeType="1"/>
              </p:cNvSpPr>
              <p:nvPr/>
            </p:nvSpPr>
            <p:spPr bwMode="auto">
              <a:xfrm flipH="1">
                <a:off x="703"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7" name="Line 162">
                <a:extLst>
                  <a:ext uri="{FF2B5EF4-FFF2-40B4-BE49-F238E27FC236}">
                    <a16:creationId xmlns:a16="http://schemas.microsoft.com/office/drawing/2014/main" id="{3A8C099A-5797-4A65-9CB0-BFD88C4C6F86}"/>
                  </a:ext>
                </a:extLst>
              </p:cNvPr>
              <p:cNvSpPr>
                <a:spLocks noChangeShapeType="1"/>
              </p:cNvSpPr>
              <p:nvPr/>
            </p:nvSpPr>
            <p:spPr bwMode="auto">
              <a:xfrm flipH="1">
                <a:off x="793"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8" name="Line 163">
                <a:extLst>
                  <a:ext uri="{FF2B5EF4-FFF2-40B4-BE49-F238E27FC236}">
                    <a16:creationId xmlns:a16="http://schemas.microsoft.com/office/drawing/2014/main" id="{0CF5F873-CC68-486C-BFEE-470308C3B3D9}"/>
                  </a:ext>
                </a:extLst>
              </p:cNvPr>
              <p:cNvSpPr>
                <a:spLocks noChangeShapeType="1"/>
              </p:cNvSpPr>
              <p:nvPr/>
            </p:nvSpPr>
            <p:spPr bwMode="auto">
              <a:xfrm flipH="1">
                <a:off x="885"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9" name="Line 164">
                <a:extLst>
                  <a:ext uri="{FF2B5EF4-FFF2-40B4-BE49-F238E27FC236}">
                    <a16:creationId xmlns:a16="http://schemas.microsoft.com/office/drawing/2014/main" id="{ECEAA779-B795-4E21-B1B5-8FB80194FB5A}"/>
                  </a:ext>
                </a:extLst>
              </p:cNvPr>
              <p:cNvSpPr>
                <a:spLocks noChangeShapeType="1"/>
              </p:cNvSpPr>
              <p:nvPr/>
            </p:nvSpPr>
            <p:spPr bwMode="auto">
              <a:xfrm flipH="1">
                <a:off x="976"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50" name="Line 165">
                <a:extLst>
                  <a:ext uri="{FF2B5EF4-FFF2-40B4-BE49-F238E27FC236}">
                    <a16:creationId xmlns:a16="http://schemas.microsoft.com/office/drawing/2014/main" id="{6747BD92-29DC-4EF6-AACC-85328F9C60C7}"/>
                  </a:ext>
                </a:extLst>
              </p:cNvPr>
              <p:cNvSpPr>
                <a:spLocks noChangeShapeType="1"/>
              </p:cNvSpPr>
              <p:nvPr/>
            </p:nvSpPr>
            <p:spPr bwMode="auto">
              <a:xfrm flipH="1">
                <a:off x="1066"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51" name="Line 166">
                <a:extLst>
                  <a:ext uri="{FF2B5EF4-FFF2-40B4-BE49-F238E27FC236}">
                    <a16:creationId xmlns:a16="http://schemas.microsoft.com/office/drawing/2014/main" id="{873FDCD4-73B3-4B63-B00C-52F54E550E22}"/>
                  </a:ext>
                </a:extLst>
              </p:cNvPr>
              <p:cNvSpPr>
                <a:spLocks noChangeShapeType="1"/>
              </p:cNvSpPr>
              <p:nvPr/>
            </p:nvSpPr>
            <p:spPr bwMode="auto">
              <a:xfrm flipH="1">
                <a:off x="1157"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52" name="Line 167">
                <a:extLst>
                  <a:ext uri="{FF2B5EF4-FFF2-40B4-BE49-F238E27FC236}">
                    <a16:creationId xmlns:a16="http://schemas.microsoft.com/office/drawing/2014/main" id="{DD6FBE43-D197-4C83-A7DF-6B15BF6A1412}"/>
                  </a:ext>
                </a:extLst>
              </p:cNvPr>
              <p:cNvSpPr>
                <a:spLocks noChangeShapeType="1"/>
              </p:cNvSpPr>
              <p:nvPr/>
            </p:nvSpPr>
            <p:spPr bwMode="auto">
              <a:xfrm flipH="1">
                <a:off x="1248"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53" name="Line 168">
                <a:extLst>
                  <a:ext uri="{FF2B5EF4-FFF2-40B4-BE49-F238E27FC236}">
                    <a16:creationId xmlns:a16="http://schemas.microsoft.com/office/drawing/2014/main" id="{390DE1D0-EFB3-417D-8C3F-EB136E41819F}"/>
                  </a:ext>
                </a:extLst>
              </p:cNvPr>
              <p:cNvSpPr>
                <a:spLocks noChangeShapeType="1"/>
              </p:cNvSpPr>
              <p:nvPr/>
            </p:nvSpPr>
            <p:spPr bwMode="auto">
              <a:xfrm flipH="1">
                <a:off x="1338"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54" name="Line 169">
                <a:extLst>
                  <a:ext uri="{FF2B5EF4-FFF2-40B4-BE49-F238E27FC236}">
                    <a16:creationId xmlns:a16="http://schemas.microsoft.com/office/drawing/2014/main" id="{0227D09F-7455-4728-ABFE-8F5DD5734B72}"/>
                  </a:ext>
                </a:extLst>
              </p:cNvPr>
              <p:cNvSpPr>
                <a:spLocks noChangeShapeType="1"/>
              </p:cNvSpPr>
              <p:nvPr/>
            </p:nvSpPr>
            <p:spPr bwMode="auto">
              <a:xfrm flipH="1">
                <a:off x="1429"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55" name="Line 170">
                <a:extLst>
                  <a:ext uri="{FF2B5EF4-FFF2-40B4-BE49-F238E27FC236}">
                    <a16:creationId xmlns:a16="http://schemas.microsoft.com/office/drawing/2014/main" id="{8F2E14F2-ABA0-4077-A974-92A7197000AD}"/>
                  </a:ext>
                </a:extLst>
              </p:cNvPr>
              <p:cNvSpPr>
                <a:spLocks noChangeShapeType="1"/>
              </p:cNvSpPr>
              <p:nvPr/>
            </p:nvSpPr>
            <p:spPr bwMode="auto">
              <a:xfrm flipH="1">
                <a:off x="1520"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56" name="Line 171">
                <a:extLst>
                  <a:ext uri="{FF2B5EF4-FFF2-40B4-BE49-F238E27FC236}">
                    <a16:creationId xmlns:a16="http://schemas.microsoft.com/office/drawing/2014/main" id="{7E97BE70-760B-4750-8D6B-8B808638F26C}"/>
                  </a:ext>
                </a:extLst>
              </p:cNvPr>
              <p:cNvSpPr>
                <a:spLocks noChangeShapeType="1"/>
              </p:cNvSpPr>
              <p:nvPr/>
            </p:nvSpPr>
            <p:spPr bwMode="auto">
              <a:xfrm flipH="1">
                <a:off x="1610"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57" name="Line 172">
                <a:extLst>
                  <a:ext uri="{FF2B5EF4-FFF2-40B4-BE49-F238E27FC236}">
                    <a16:creationId xmlns:a16="http://schemas.microsoft.com/office/drawing/2014/main" id="{C7E3428F-C433-4D54-9792-EA7F70C7BC21}"/>
                  </a:ext>
                </a:extLst>
              </p:cNvPr>
              <p:cNvSpPr>
                <a:spLocks noChangeShapeType="1"/>
              </p:cNvSpPr>
              <p:nvPr/>
            </p:nvSpPr>
            <p:spPr bwMode="auto">
              <a:xfrm flipH="1">
                <a:off x="1701"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58" name="Line 173">
                <a:extLst>
                  <a:ext uri="{FF2B5EF4-FFF2-40B4-BE49-F238E27FC236}">
                    <a16:creationId xmlns:a16="http://schemas.microsoft.com/office/drawing/2014/main" id="{480E0920-08E6-4CD0-BCFD-2417A0E21FDB}"/>
                  </a:ext>
                </a:extLst>
              </p:cNvPr>
              <p:cNvSpPr>
                <a:spLocks noChangeShapeType="1"/>
              </p:cNvSpPr>
              <p:nvPr/>
            </p:nvSpPr>
            <p:spPr bwMode="auto">
              <a:xfrm flipH="1">
                <a:off x="1792"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59" name="Line 174">
                <a:extLst>
                  <a:ext uri="{FF2B5EF4-FFF2-40B4-BE49-F238E27FC236}">
                    <a16:creationId xmlns:a16="http://schemas.microsoft.com/office/drawing/2014/main" id="{5D6FFA8C-2AF1-44D5-B738-6E90A97B7A77}"/>
                  </a:ext>
                </a:extLst>
              </p:cNvPr>
              <p:cNvSpPr>
                <a:spLocks noChangeShapeType="1"/>
              </p:cNvSpPr>
              <p:nvPr/>
            </p:nvSpPr>
            <p:spPr bwMode="auto">
              <a:xfrm flipH="1">
                <a:off x="1882"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60" name="Line 175">
                <a:extLst>
                  <a:ext uri="{FF2B5EF4-FFF2-40B4-BE49-F238E27FC236}">
                    <a16:creationId xmlns:a16="http://schemas.microsoft.com/office/drawing/2014/main" id="{6F574E03-9E3E-4126-8D4F-84BF89EA24DD}"/>
                  </a:ext>
                </a:extLst>
              </p:cNvPr>
              <p:cNvSpPr>
                <a:spLocks noChangeShapeType="1"/>
              </p:cNvSpPr>
              <p:nvPr/>
            </p:nvSpPr>
            <p:spPr bwMode="auto">
              <a:xfrm flipH="1">
                <a:off x="1973"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61" name="Line 176">
                <a:extLst>
                  <a:ext uri="{FF2B5EF4-FFF2-40B4-BE49-F238E27FC236}">
                    <a16:creationId xmlns:a16="http://schemas.microsoft.com/office/drawing/2014/main" id="{E99AF7AF-9EC6-42D4-AE7F-0642A8010A63}"/>
                  </a:ext>
                </a:extLst>
              </p:cNvPr>
              <p:cNvSpPr>
                <a:spLocks noChangeShapeType="1"/>
              </p:cNvSpPr>
              <p:nvPr/>
            </p:nvSpPr>
            <p:spPr bwMode="auto">
              <a:xfrm flipH="1">
                <a:off x="2064"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62" name="Line 177">
                <a:extLst>
                  <a:ext uri="{FF2B5EF4-FFF2-40B4-BE49-F238E27FC236}">
                    <a16:creationId xmlns:a16="http://schemas.microsoft.com/office/drawing/2014/main" id="{DC56BA93-C68E-4F55-A2D5-85034D3A9329}"/>
                  </a:ext>
                </a:extLst>
              </p:cNvPr>
              <p:cNvSpPr>
                <a:spLocks noChangeShapeType="1"/>
              </p:cNvSpPr>
              <p:nvPr/>
            </p:nvSpPr>
            <p:spPr bwMode="auto">
              <a:xfrm flipH="1">
                <a:off x="2154"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63" name="Line 178">
                <a:extLst>
                  <a:ext uri="{FF2B5EF4-FFF2-40B4-BE49-F238E27FC236}">
                    <a16:creationId xmlns:a16="http://schemas.microsoft.com/office/drawing/2014/main" id="{CC64BDEA-B82E-4E39-B0DC-166DC63210EB}"/>
                  </a:ext>
                </a:extLst>
              </p:cNvPr>
              <p:cNvSpPr>
                <a:spLocks noChangeShapeType="1"/>
              </p:cNvSpPr>
              <p:nvPr/>
            </p:nvSpPr>
            <p:spPr bwMode="auto">
              <a:xfrm flipH="1">
                <a:off x="2245"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64" name="Line 179">
                <a:extLst>
                  <a:ext uri="{FF2B5EF4-FFF2-40B4-BE49-F238E27FC236}">
                    <a16:creationId xmlns:a16="http://schemas.microsoft.com/office/drawing/2014/main" id="{5829A14F-5404-4C7D-AB67-AB4200AE5271}"/>
                  </a:ext>
                </a:extLst>
              </p:cNvPr>
              <p:cNvSpPr>
                <a:spLocks noChangeShapeType="1"/>
              </p:cNvSpPr>
              <p:nvPr/>
            </p:nvSpPr>
            <p:spPr bwMode="auto">
              <a:xfrm flipH="1">
                <a:off x="2336"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65" name="Line 180">
                <a:extLst>
                  <a:ext uri="{FF2B5EF4-FFF2-40B4-BE49-F238E27FC236}">
                    <a16:creationId xmlns:a16="http://schemas.microsoft.com/office/drawing/2014/main" id="{14F8B5BF-C6EC-44F9-8F89-6D8CFFA2C5D4}"/>
                  </a:ext>
                </a:extLst>
              </p:cNvPr>
              <p:cNvSpPr>
                <a:spLocks noChangeShapeType="1"/>
              </p:cNvSpPr>
              <p:nvPr/>
            </p:nvSpPr>
            <p:spPr bwMode="auto">
              <a:xfrm flipH="1">
                <a:off x="2426"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66" name="Line 181">
                <a:extLst>
                  <a:ext uri="{FF2B5EF4-FFF2-40B4-BE49-F238E27FC236}">
                    <a16:creationId xmlns:a16="http://schemas.microsoft.com/office/drawing/2014/main" id="{5D814005-A96F-409A-B9A0-60C4954AE383}"/>
                  </a:ext>
                </a:extLst>
              </p:cNvPr>
              <p:cNvSpPr>
                <a:spLocks noChangeShapeType="1"/>
              </p:cNvSpPr>
              <p:nvPr/>
            </p:nvSpPr>
            <p:spPr bwMode="auto">
              <a:xfrm flipH="1">
                <a:off x="2518"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322" name="Arc 182">
              <a:extLst>
                <a:ext uri="{FF2B5EF4-FFF2-40B4-BE49-F238E27FC236}">
                  <a16:creationId xmlns:a16="http://schemas.microsoft.com/office/drawing/2014/main" id="{5B4F0A4B-02D0-4E64-AC11-C1FFEC8540D8}"/>
                </a:ext>
              </a:extLst>
            </p:cNvPr>
            <p:cNvSpPr>
              <a:spLocks/>
            </p:cNvSpPr>
            <p:nvPr/>
          </p:nvSpPr>
          <p:spPr bwMode="auto">
            <a:xfrm rot="16996584" flipH="1">
              <a:off x="1884" y="3291"/>
              <a:ext cx="141" cy="182"/>
            </a:xfrm>
            <a:custGeom>
              <a:avLst/>
              <a:gdLst>
                <a:gd name="T0" fmla="*/ 0 w 11733"/>
                <a:gd name="T1" fmla="*/ 0 h 21600"/>
                <a:gd name="T2" fmla="*/ 0 w 11733"/>
                <a:gd name="T3" fmla="*/ 0 h 21600"/>
                <a:gd name="T4" fmla="*/ 0 w 11733"/>
                <a:gd name="T5" fmla="*/ 0 h 21600"/>
                <a:gd name="T6" fmla="*/ 0 60000 65536"/>
                <a:gd name="T7" fmla="*/ 0 60000 65536"/>
                <a:gd name="T8" fmla="*/ 0 60000 65536"/>
                <a:gd name="T9" fmla="*/ 0 w 11733"/>
                <a:gd name="T10" fmla="*/ 0 h 21600"/>
                <a:gd name="T11" fmla="*/ 11733 w 11733"/>
                <a:gd name="T12" fmla="*/ 21600 h 21600"/>
              </a:gdLst>
              <a:ahLst/>
              <a:cxnLst>
                <a:cxn ang="T6">
                  <a:pos x="T0" y="T1"/>
                </a:cxn>
                <a:cxn ang="T7">
                  <a:pos x="T2" y="T3"/>
                </a:cxn>
                <a:cxn ang="T8">
                  <a:pos x="T4" y="T5"/>
                </a:cxn>
              </a:cxnLst>
              <a:rect l="T9" t="T10" r="T11" b="T12"/>
              <a:pathLst>
                <a:path w="11733" h="21600" fill="none" extrusionOk="0">
                  <a:moveTo>
                    <a:pt x="-1" y="455"/>
                  </a:moveTo>
                  <a:cubicBezTo>
                    <a:pt x="1451" y="152"/>
                    <a:pt x="2930" y="-1"/>
                    <a:pt x="4414" y="0"/>
                  </a:cubicBezTo>
                  <a:cubicBezTo>
                    <a:pt x="6909" y="0"/>
                    <a:pt x="9385" y="432"/>
                    <a:pt x="11733" y="1277"/>
                  </a:cubicBezTo>
                </a:path>
                <a:path w="11733" h="21600" stroke="0" extrusionOk="0">
                  <a:moveTo>
                    <a:pt x="-1" y="455"/>
                  </a:moveTo>
                  <a:cubicBezTo>
                    <a:pt x="1451" y="152"/>
                    <a:pt x="2930" y="-1"/>
                    <a:pt x="4414" y="0"/>
                  </a:cubicBezTo>
                  <a:cubicBezTo>
                    <a:pt x="6909" y="0"/>
                    <a:pt x="9385" y="432"/>
                    <a:pt x="11733" y="1277"/>
                  </a:cubicBezTo>
                  <a:lnTo>
                    <a:pt x="4414" y="21600"/>
                  </a:lnTo>
                  <a:lnTo>
                    <a:pt x="-1" y="455"/>
                  </a:lnTo>
                  <a:close/>
                </a:path>
              </a:pathLst>
            </a:cu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23" name="Line 183">
              <a:extLst>
                <a:ext uri="{FF2B5EF4-FFF2-40B4-BE49-F238E27FC236}">
                  <a16:creationId xmlns:a16="http://schemas.microsoft.com/office/drawing/2014/main" id="{A729125C-D483-4A0F-85FF-A5FC38B9CF7D}"/>
                </a:ext>
              </a:extLst>
            </p:cNvPr>
            <p:cNvSpPr>
              <a:spLocks noChangeShapeType="1"/>
            </p:cNvSpPr>
            <p:nvPr/>
          </p:nvSpPr>
          <p:spPr bwMode="auto">
            <a:xfrm>
              <a:off x="420" y="3535"/>
              <a:ext cx="2448" cy="0"/>
            </a:xfrm>
            <a:prstGeom prst="line">
              <a:avLst/>
            </a:prstGeom>
            <a:noFill/>
            <a:ln w="19050">
              <a:solidFill>
                <a:srgbClr val="FF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4" name="Text Box 184">
              <a:extLst>
                <a:ext uri="{FF2B5EF4-FFF2-40B4-BE49-F238E27FC236}">
                  <a16:creationId xmlns:a16="http://schemas.microsoft.com/office/drawing/2014/main" id="{5A0C0EA3-8761-47C5-9E72-CA6867E06B16}"/>
                </a:ext>
              </a:extLst>
            </p:cNvPr>
            <p:cNvSpPr txBox="1">
              <a:spLocks noChangeArrowheads="1"/>
            </p:cNvSpPr>
            <p:nvPr/>
          </p:nvSpPr>
          <p:spPr bwMode="auto">
            <a:xfrm>
              <a:off x="204" y="330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solidFill>
                    <a:srgbClr val="FF3300"/>
                  </a:solidFill>
                </a:rPr>
                <a:t>O</a:t>
              </a:r>
            </a:p>
          </p:txBody>
        </p:sp>
        <p:sp>
          <p:nvSpPr>
            <p:cNvPr id="12325" name="Line 186">
              <a:extLst>
                <a:ext uri="{FF2B5EF4-FFF2-40B4-BE49-F238E27FC236}">
                  <a16:creationId xmlns:a16="http://schemas.microsoft.com/office/drawing/2014/main" id="{0CCAD30D-EAB6-45A7-BD46-F37FF71AA7AB}"/>
                </a:ext>
              </a:extLst>
            </p:cNvPr>
            <p:cNvSpPr>
              <a:spLocks noChangeShapeType="1"/>
            </p:cNvSpPr>
            <p:nvPr/>
          </p:nvSpPr>
          <p:spPr bwMode="auto">
            <a:xfrm>
              <a:off x="1111" y="3203"/>
              <a:ext cx="0" cy="635"/>
            </a:xfrm>
            <a:prstGeom prst="line">
              <a:avLst/>
            </a:prstGeom>
            <a:noFill/>
            <a:ln w="25400">
              <a:solidFill>
                <a:srgbClr val="FFFF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2326" name="Line 187">
              <a:extLst>
                <a:ext uri="{FF2B5EF4-FFF2-40B4-BE49-F238E27FC236}">
                  <a16:creationId xmlns:a16="http://schemas.microsoft.com/office/drawing/2014/main" id="{E0E248E3-DB23-4BF8-8D85-695BD2E9DD99}"/>
                </a:ext>
              </a:extLst>
            </p:cNvPr>
            <p:cNvSpPr>
              <a:spLocks noChangeShapeType="1"/>
            </p:cNvSpPr>
            <p:nvPr/>
          </p:nvSpPr>
          <p:spPr bwMode="auto">
            <a:xfrm>
              <a:off x="1655" y="2886"/>
              <a:ext cx="0" cy="317"/>
            </a:xfrm>
            <a:prstGeom prst="line">
              <a:avLst/>
            </a:prstGeom>
            <a:noFill/>
            <a:ln w="25400">
              <a:solidFill>
                <a:srgbClr val="FFFF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2327" name="Text Box 188">
              <a:extLst>
                <a:ext uri="{FF2B5EF4-FFF2-40B4-BE49-F238E27FC236}">
                  <a16:creationId xmlns:a16="http://schemas.microsoft.com/office/drawing/2014/main" id="{E3831546-0FF0-4557-B074-7E9D697913FF}"/>
                </a:ext>
              </a:extLst>
            </p:cNvPr>
            <p:cNvSpPr txBox="1">
              <a:spLocks noChangeArrowheads="1"/>
            </p:cNvSpPr>
            <p:nvPr/>
          </p:nvSpPr>
          <p:spPr bwMode="auto">
            <a:xfrm>
              <a:off x="748" y="3612"/>
              <a:ext cx="3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i="1">
                  <a:solidFill>
                    <a:srgbClr val="FFFF00"/>
                  </a:solidFill>
                </a:rPr>
                <a:t>m</a:t>
              </a:r>
              <a:r>
                <a:rPr lang="en-US" altLang="zh-CN" sz="2000" i="1" baseline="-25000">
                  <a:solidFill>
                    <a:srgbClr val="FFFF00"/>
                  </a:solidFill>
                </a:rPr>
                <a:t>1</a:t>
              </a:r>
              <a:r>
                <a:rPr lang="en-US" altLang="zh-CN" sz="2000" i="1">
                  <a:solidFill>
                    <a:srgbClr val="FFFF00"/>
                  </a:solidFill>
                </a:rPr>
                <a:t>g</a:t>
              </a:r>
            </a:p>
          </p:txBody>
        </p:sp>
        <p:sp>
          <p:nvSpPr>
            <p:cNvPr id="12328" name="Text Box 189">
              <a:extLst>
                <a:ext uri="{FF2B5EF4-FFF2-40B4-BE49-F238E27FC236}">
                  <a16:creationId xmlns:a16="http://schemas.microsoft.com/office/drawing/2014/main" id="{F7D1812F-FEBF-463A-A28D-0690A6B46A93}"/>
                </a:ext>
              </a:extLst>
            </p:cNvPr>
            <p:cNvSpPr txBox="1">
              <a:spLocks noChangeArrowheads="1"/>
            </p:cNvSpPr>
            <p:nvPr/>
          </p:nvSpPr>
          <p:spPr bwMode="auto">
            <a:xfrm>
              <a:off x="1655" y="2999"/>
              <a:ext cx="3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i="1">
                  <a:solidFill>
                    <a:srgbClr val="FFFF00"/>
                  </a:solidFill>
                </a:rPr>
                <a:t>m</a:t>
              </a:r>
              <a:r>
                <a:rPr lang="en-US" altLang="zh-CN" sz="2000" i="1" baseline="-25000">
                  <a:solidFill>
                    <a:srgbClr val="FFFF00"/>
                  </a:solidFill>
                </a:rPr>
                <a:t>2</a:t>
              </a:r>
              <a:r>
                <a:rPr lang="en-US" altLang="zh-CN" sz="2000" i="1">
                  <a:solidFill>
                    <a:srgbClr val="FFFF00"/>
                  </a:solidFill>
                </a:rPr>
                <a:t>g</a:t>
              </a:r>
            </a:p>
          </p:txBody>
        </p:sp>
        <p:sp>
          <p:nvSpPr>
            <p:cNvPr id="12329" name="Line 190">
              <a:extLst>
                <a:ext uri="{FF2B5EF4-FFF2-40B4-BE49-F238E27FC236}">
                  <a16:creationId xmlns:a16="http://schemas.microsoft.com/office/drawing/2014/main" id="{17A60472-0728-4E55-B054-25558A66DA4E}"/>
                </a:ext>
              </a:extLst>
            </p:cNvPr>
            <p:cNvSpPr>
              <a:spLocks noChangeShapeType="1"/>
            </p:cNvSpPr>
            <p:nvPr/>
          </p:nvSpPr>
          <p:spPr bwMode="auto">
            <a:xfrm flipH="1">
              <a:off x="612" y="3203"/>
              <a:ext cx="499" cy="0"/>
            </a:xfrm>
            <a:prstGeom prst="line">
              <a:avLst/>
            </a:prstGeom>
            <a:noFill/>
            <a:ln w="25400">
              <a:solidFill>
                <a:srgbClr val="FF66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2330" name="Line 191">
              <a:extLst>
                <a:ext uri="{FF2B5EF4-FFF2-40B4-BE49-F238E27FC236}">
                  <a16:creationId xmlns:a16="http://schemas.microsoft.com/office/drawing/2014/main" id="{3AD90673-491B-448E-A3AC-4DB96EE881B9}"/>
                </a:ext>
              </a:extLst>
            </p:cNvPr>
            <p:cNvSpPr>
              <a:spLocks noChangeShapeType="1"/>
            </p:cNvSpPr>
            <p:nvPr/>
          </p:nvSpPr>
          <p:spPr bwMode="auto">
            <a:xfrm flipH="1">
              <a:off x="1156" y="2886"/>
              <a:ext cx="500" cy="0"/>
            </a:xfrm>
            <a:prstGeom prst="line">
              <a:avLst/>
            </a:prstGeom>
            <a:noFill/>
            <a:ln w="25400">
              <a:solidFill>
                <a:srgbClr val="FF66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2331" name="Text Box 192">
              <a:extLst>
                <a:ext uri="{FF2B5EF4-FFF2-40B4-BE49-F238E27FC236}">
                  <a16:creationId xmlns:a16="http://schemas.microsoft.com/office/drawing/2014/main" id="{0E1211F5-97E6-44B5-9311-1D10E36652A7}"/>
                </a:ext>
              </a:extLst>
            </p:cNvPr>
            <p:cNvSpPr txBox="1">
              <a:spLocks noChangeArrowheads="1"/>
            </p:cNvSpPr>
            <p:nvPr/>
          </p:nvSpPr>
          <p:spPr bwMode="auto">
            <a:xfrm>
              <a:off x="567" y="2953"/>
              <a:ext cx="2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i="1">
                  <a:solidFill>
                    <a:srgbClr val="FF6600"/>
                  </a:solidFill>
                </a:rPr>
                <a:t>a</a:t>
              </a:r>
              <a:r>
                <a:rPr lang="en-US" altLang="zh-CN" sz="2000" i="1" baseline="-25000">
                  <a:solidFill>
                    <a:srgbClr val="FF6600"/>
                  </a:solidFill>
                </a:rPr>
                <a:t>1</a:t>
              </a:r>
            </a:p>
          </p:txBody>
        </p:sp>
        <p:sp>
          <p:nvSpPr>
            <p:cNvPr id="12332" name="Text Box 193">
              <a:extLst>
                <a:ext uri="{FF2B5EF4-FFF2-40B4-BE49-F238E27FC236}">
                  <a16:creationId xmlns:a16="http://schemas.microsoft.com/office/drawing/2014/main" id="{C1D78879-2742-4140-993E-5FD2FFFA747E}"/>
                </a:ext>
              </a:extLst>
            </p:cNvPr>
            <p:cNvSpPr txBox="1">
              <a:spLocks noChangeArrowheads="1"/>
            </p:cNvSpPr>
            <p:nvPr/>
          </p:nvSpPr>
          <p:spPr bwMode="auto">
            <a:xfrm>
              <a:off x="1111" y="2636"/>
              <a:ext cx="2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i="1">
                  <a:solidFill>
                    <a:srgbClr val="FF6600"/>
                  </a:solidFill>
                </a:rPr>
                <a:t>a</a:t>
              </a:r>
              <a:r>
                <a:rPr lang="en-US" altLang="zh-CN" sz="2000" i="1" baseline="-25000">
                  <a:solidFill>
                    <a:srgbClr val="FF6600"/>
                  </a:solidFill>
                </a:rPr>
                <a:t>e</a:t>
              </a:r>
            </a:p>
          </p:txBody>
        </p:sp>
        <p:sp>
          <p:nvSpPr>
            <p:cNvPr id="12333" name="Line 194">
              <a:extLst>
                <a:ext uri="{FF2B5EF4-FFF2-40B4-BE49-F238E27FC236}">
                  <a16:creationId xmlns:a16="http://schemas.microsoft.com/office/drawing/2014/main" id="{07FBFCBF-4FC1-4835-9E17-A12A318C96E6}"/>
                </a:ext>
              </a:extLst>
            </p:cNvPr>
            <p:cNvSpPr>
              <a:spLocks noChangeShapeType="1"/>
            </p:cNvSpPr>
            <p:nvPr/>
          </p:nvSpPr>
          <p:spPr bwMode="auto">
            <a:xfrm>
              <a:off x="1655" y="2886"/>
              <a:ext cx="545" cy="0"/>
            </a:xfrm>
            <a:prstGeom prst="line">
              <a:avLst/>
            </a:prstGeom>
            <a:noFill/>
            <a:ln w="25400">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34" name="Line 195">
              <a:extLst>
                <a:ext uri="{FF2B5EF4-FFF2-40B4-BE49-F238E27FC236}">
                  <a16:creationId xmlns:a16="http://schemas.microsoft.com/office/drawing/2014/main" id="{CA5E05B0-CB1F-4B25-9161-60D2C3C70BC7}"/>
                </a:ext>
              </a:extLst>
            </p:cNvPr>
            <p:cNvSpPr>
              <a:spLocks noChangeShapeType="1"/>
            </p:cNvSpPr>
            <p:nvPr/>
          </p:nvSpPr>
          <p:spPr bwMode="auto">
            <a:xfrm>
              <a:off x="1111" y="3203"/>
              <a:ext cx="454" cy="0"/>
            </a:xfrm>
            <a:prstGeom prst="line">
              <a:avLst/>
            </a:prstGeom>
            <a:noFill/>
            <a:ln w="25400">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35" name="Text Box 196">
              <a:extLst>
                <a:ext uri="{FF2B5EF4-FFF2-40B4-BE49-F238E27FC236}">
                  <a16:creationId xmlns:a16="http://schemas.microsoft.com/office/drawing/2014/main" id="{5B8C2DFB-360C-47AE-853C-50056183C240}"/>
                </a:ext>
              </a:extLst>
            </p:cNvPr>
            <p:cNvSpPr txBox="1">
              <a:spLocks noChangeArrowheads="1"/>
            </p:cNvSpPr>
            <p:nvPr/>
          </p:nvSpPr>
          <p:spPr bwMode="auto">
            <a:xfrm>
              <a:off x="1918" y="2840"/>
              <a:ext cx="3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i="1">
                  <a:solidFill>
                    <a:srgbClr val="3366FF"/>
                  </a:solidFill>
                </a:rPr>
                <a:t>F</a:t>
              </a:r>
              <a:r>
                <a:rPr lang="en-US" altLang="zh-CN" sz="2000" i="1" baseline="-25000">
                  <a:solidFill>
                    <a:srgbClr val="3366FF"/>
                  </a:solidFill>
                </a:rPr>
                <a:t>12</a:t>
              </a:r>
            </a:p>
          </p:txBody>
        </p:sp>
        <p:sp>
          <p:nvSpPr>
            <p:cNvPr id="12336" name="Text Box 197">
              <a:extLst>
                <a:ext uri="{FF2B5EF4-FFF2-40B4-BE49-F238E27FC236}">
                  <a16:creationId xmlns:a16="http://schemas.microsoft.com/office/drawing/2014/main" id="{30E8295F-A8BC-4C03-84F7-240E6D6F645D}"/>
                </a:ext>
              </a:extLst>
            </p:cNvPr>
            <p:cNvSpPr txBox="1">
              <a:spLocks noChangeArrowheads="1"/>
            </p:cNvSpPr>
            <p:nvPr/>
          </p:nvSpPr>
          <p:spPr bwMode="auto">
            <a:xfrm>
              <a:off x="1292" y="3158"/>
              <a:ext cx="3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i="1">
                  <a:solidFill>
                    <a:srgbClr val="3366FF"/>
                  </a:solidFill>
                </a:rPr>
                <a:t>F</a:t>
              </a:r>
              <a:r>
                <a:rPr lang="en-US" altLang="zh-CN" sz="2000" i="1" baseline="-25000">
                  <a:solidFill>
                    <a:srgbClr val="3366FF"/>
                  </a:solidFill>
                </a:rPr>
                <a:t>11</a:t>
              </a:r>
            </a:p>
          </p:txBody>
        </p:sp>
        <p:sp>
          <p:nvSpPr>
            <p:cNvPr id="12337" name="Arc 198">
              <a:extLst>
                <a:ext uri="{FF2B5EF4-FFF2-40B4-BE49-F238E27FC236}">
                  <a16:creationId xmlns:a16="http://schemas.microsoft.com/office/drawing/2014/main" id="{50C30204-6770-4A29-AC1B-FF67CAC39F58}"/>
                </a:ext>
              </a:extLst>
            </p:cNvPr>
            <p:cNvSpPr>
              <a:spLocks/>
            </p:cNvSpPr>
            <p:nvPr/>
          </p:nvSpPr>
          <p:spPr bwMode="auto">
            <a:xfrm flipH="1">
              <a:off x="1202" y="2341"/>
              <a:ext cx="317" cy="27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bg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38" name="Text Box 199">
              <a:extLst>
                <a:ext uri="{FF2B5EF4-FFF2-40B4-BE49-F238E27FC236}">
                  <a16:creationId xmlns:a16="http://schemas.microsoft.com/office/drawing/2014/main" id="{7ABDF77E-C1E0-4C5B-B64A-A8852F7F5879}"/>
                </a:ext>
              </a:extLst>
            </p:cNvPr>
            <p:cNvSpPr txBox="1">
              <a:spLocks noChangeArrowheads="1"/>
            </p:cNvSpPr>
            <p:nvPr/>
          </p:nvSpPr>
          <p:spPr bwMode="auto">
            <a:xfrm>
              <a:off x="1020" y="2137"/>
              <a:ext cx="3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i="1">
                  <a:solidFill>
                    <a:schemeClr val="bg1"/>
                  </a:solidFill>
                </a:rPr>
                <a:t>M</a:t>
              </a:r>
              <a:r>
                <a:rPr lang="en-US" altLang="zh-CN" sz="2000" i="1" baseline="-25000">
                  <a:solidFill>
                    <a:schemeClr val="bg1"/>
                  </a:solidFill>
                </a:rPr>
                <a:t>12</a:t>
              </a:r>
            </a:p>
          </p:txBody>
        </p:sp>
        <p:sp>
          <p:nvSpPr>
            <p:cNvPr id="12339" name="Arc 200">
              <a:extLst>
                <a:ext uri="{FF2B5EF4-FFF2-40B4-BE49-F238E27FC236}">
                  <a16:creationId xmlns:a16="http://schemas.microsoft.com/office/drawing/2014/main" id="{3365A36F-2290-4CC7-88FF-31D770F5077C}"/>
                </a:ext>
              </a:extLst>
            </p:cNvPr>
            <p:cNvSpPr>
              <a:spLocks/>
            </p:cNvSpPr>
            <p:nvPr/>
          </p:nvSpPr>
          <p:spPr bwMode="auto">
            <a:xfrm rot="5728906" flipH="1">
              <a:off x="1865" y="2560"/>
              <a:ext cx="297" cy="263"/>
            </a:xfrm>
            <a:custGeom>
              <a:avLst/>
              <a:gdLst>
                <a:gd name="T0" fmla="*/ 0 w 20260"/>
                <a:gd name="T1" fmla="*/ 0 h 20786"/>
                <a:gd name="T2" fmla="*/ 0 w 20260"/>
                <a:gd name="T3" fmla="*/ 0 h 20786"/>
                <a:gd name="T4" fmla="*/ 0 w 20260"/>
                <a:gd name="T5" fmla="*/ 0 h 20786"/>
                <a:gd name="T6" fmla="*/ 0 60000 65536"/>
                <a:gd name="T7" fmla="*/ 0 60000 65536"/>
                <a:gd name="T8" fmla="*/ 0 60000 65536"/>
                <a:gd name="T9" fmla="*/ 0 w 20260"/>
                <a:gd name="T10" fmla="*/ 0 h 20786"/>
                <a:gd name="T11" fmla="*/ 20260 w 20260"/>
                <a:gd name="T12" fmla="*/ 20786 h 20786"/>
              </a:gdLst>
              <a:ahLst/>
              <a:cxnLst>
                <a:cxn ang="T6">
                  <a:pos x="T0" y="T1"/>
                </a:cxn>
                <a:cxn ang="T7">
                  <a:pos x="T2" y="T3"/>
                </a:cxn>
                <a:cxn ang="T8">
                  <a:pos x="T4" y="T5"/>
                </a:cxn>
              </a:cxnLst>
              <a:rect l="T9" t="T10" r="T11" b="T12"/>
              <a:pathLst>
                <a:path w="20260" h="20786" fill="none" extrusionOk="0">
                  <a:moveTo>
                    <a:pt x="5873" y="0"/>
                  </a:moveTo>
                  <a:cubicBezTo>
                    <a:pt x="12519" y="1877"/>
                    <a:pt x="17865" y="6819"/>
                    <a:pt x="20260" y="13296"/>
                  </a:cubicBezTo>
                </a:path>
                <a:path w="20260" h="20786" stroke="0" extrusionOk="0">
                  <a:moveTo>
                    <a:pt x="5873" y="0"/>
                  </a:moveTo>
                  <a:cubicBezTo>
                    <a:pt x="12519" y="1877"/>
                    <a:pt x="17865" y="6819"/>
                    <a:pt x="20260" y="13296"/>
                  </a:cubicBezTo>
                  <a:lnTo>
                    <a:pt x="0" y="20786"/>
                  </a:lnTo>
                  <a:lnTo>
                    <a:pt x="5873" y="0"/>
                  </a:lnTo>
                  <a:close/>
                </a:path>
              </a:pathLst>
            </a:custGeom>
            <a:noFill/>
            <a:ln w="25400">
              <a:solidFill>
                <a:schemeClr val="bg1"/>
              </a:solidFill>
              <a:round/>
              <a:headEnd type="stealth" w="med" len="lg"/>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40" name="Text Box 201">
              <a:extLst>
                <a:ext uri="{FF2B5EF4-FFF2-40B4-BE49-F238E27FC236}">
                  <a16:creationId xmlns:a16="http://schemas.microsoft.com/office/drawing/2014/main" id="{64D90DDA-B6D0-42A1-A094-2A62F5CCC0DF}"/>
                </a:ext>
              </a:extLst>
            </p:cNvPr>
            <p:cNvSpPr txBox="1">
              <a:spLocks noChangeArrowheads="1"/>
            </p:cNvSpPr>
            <p:nvPr/>
          </p:nvSpPr>
          <p:spPr bwMode="auto">
            <a:xfrm>
              <a:off x="2064" y="2416"/>
              <a:ext cx="3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chemeClr val="bg1"/>
                  </a:solidFill>
                  <a:sym typeface="Symbol" panose="05050102010706020507" pitchFamily="18" charset="2"/>
                </a:rPr>
                <a:t></a:t>
              </a:r>
              <a:r>
                <a:rPr lang="en-US" altLang="zh-CN" sz="2400" baseline="-25000">
                  <a:solidFill>
                    <a:schemeClr val="bg1"/>
                  </a:solidFill>
                  <a:sym typeface="Symbol" panose="05050102010706020507" pitchFamily="18" charset="2"/>
                </a:rPr>
                <a:t>2</a:t>
              </a:r>
              <a:endParaRPr lang="en-US" altLang="zh-CN" sz="2400" baseline="-25000">
                <a:solidFill>
                  <a:schemeClr val="bg1"/>
                </a:solidFill>
              </a:endParaRPr>
            </a:p>
          </p:txBody>
        </p:sp>
      </p:grpSp>
      <p:graphicFrame>
        <p:nvGraphicFramePr>
          <p:cNvPr id="2" name="对象 1">
            <a:extLst>
              <a:ext uri="{FF2B5EF4-FFF2-40B4-BE49-F238E27FC236}">
                <a16:creationId xmlns:a16="http://schemas.microsoft.com/office/drawing/2014/main" id="{9297A861-0FA6-4DB2-A65C-A3C4B14516AC}"/>
              </a:ext>
            </a:extLst>
          </p:cNvPr>
          <p:cNvGraphicFramePr>
            <a:graphicFrameLocks noChangeAspect="1"/>
          </p:cNvGraphicFramePr>
          <p:nvPr/>
        </p:nvGraphicFramePr>
        <p:xfrm>
          <a:off x="4913313" y="6092825"/>
          <a:ext cx="1651000" cy="515938"/>
        </p:xfrm>
        <a:graphic>
          <a:graphicData uri="http://schemas.openxmlformats.org/presentationml/2006/ole">
            <mc:AlternateContent xmlns:mc="http://schemas.openxmlformats.org/markup-compatibility/2006">
              <mc:Choice xmlns:v="urn:schemas-microsoft-com:vml" Requires="v">
                <p:oleObj spid="_x0000_s12372" name="Equation" r:id="rId13" imgW="666616" imgH="219002" progId="Equation.DSMT4">
                  <p:embed/>
                </p:oleObj>
              </mc:Choice>
              <mc:Fallback>
                <p:oleObj name="Equation" r:id="rId13" imgW="666616" imgH="219002" progId="Equation.DSMT4">
                  <p:embed/>
                  <p:pic>
                    <p:nvPicPr>
                      <p:cNvPr id="0" name="对象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13313" y="6092825"/>
                        <a:ext cx="1651000" cy="515938"/>
                      </a:xfrm>
                      <a:prstGeom prst="rect">
                        <a:avLst/>
                      </a:prstGeom>
                      <a:solidFill>
                        <a:schemeClr val="bg1"/>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218"/>
                                        </p:tgtEl>
                                        <p:attrNameLst>
                                          <p:attrName>style.visibility</p:attrName>
                                        </p:attrNameLst>
                                      </p:cBhvr>
                                      <p:to>
                                        <p:strVal val="visible"/>
                                      </p:to>
                                    </p:set>
                                    <p:anim calcmode="lin" valueType="num">
                                      <p:cBhvr additive="base">
                                        <p:cTn id="7" dur="500" fill="hold"/>
                                        <p:tgtEl>
                                          <p:spTgt spid="221218"/>
                                        </p:tgtEl>
                                        <p:attrNameLst>
                                          <p:attrName>ppt_x</p:attrName>
                                        </p:attrNameLst>
                                      </p:cBhvr>
                                      <p:tavLst>
                                        <p:tav tm="0">
                                          <p:val>
                                            <p:strVal val="#ppt_x"/>
                                          </p:val>
                                        </p:tav>
                                        <p:tav tm="100000">
                                          <p:val>
                                            <p:strVal val="#ppt_x"/>
                                          </p:val>
                                        </p:tav>
                                      </p:tavLst>
                                    </p:anim>
                                    <p:anim calcmode="lin" valueType="num">
                                      <p:cBhvr additive="base">
                                        <p:cTn id="8" dur="500" fill="hold"/>
                                        <p:tgtEl>
                                          <p:spTgt spid="22121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1222"/>
                                        </p:tgtEl>
                                        <p:attrNameLst>
                                          <p:attrName>style.visibility</p:attrName>
                                        </p:attrNameLst>
                                      </p:cBhvr>
                                      <p:to>
                                        <p:strVal val="visible"/>
                                      </p:to>
                                    </p:set>
                                    <p:anim calcmode="lin" valueType="num">
                                      <p:cBhvr additive="base">
                                        <p:cTn id="13" dur="500" fill="hold"/>
                                        <p:tgtEl>
                                          <p:spTgt spid="221222"/>
                                        </p:tgtEl>
                                        <p:attrNameLst>
                                          <p:attrName>ppt_x</p:attrName>
                                        </p:attrNameLst>
                                      </p:cBhvr>
                                      <p:tavLst>
                                        <p:tav tm="0">
                                          <p:val>
                                            <p:strVal val="#ppt_x"/>
                                          </p:val>
                                        </p:tav>
                                        <p:tav tm="100000">
                                          <p:val>
                                            <p:strVal val="#ppt_x"/>
                                          </p:val>
                                        </p:tav>
                                      </p:tavLst>
                                    </p:anim>
                                    <p:anim calcmode="lin" valueType="num">
                                      <p:cBhvr additive="base">
                                        <p:cTn id="14" dur="500" fill="hold"/>
                                        <p:tgtEl>
                                          <p:spTgt spid="22122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1232"/>
                                        </p:tgtEl>
                                        <p:attrNameLst>
                                          <p:attrName>style.visibility</p:attrName>
                                        </p:attrNameLst>
                                      </p:cBhvr>
                                      <p:to>
                                        <p:strVal val="visible"/>
                                      </p:to>
                                    </p:set>
                                    <p:anim calcmode="lin" valueType="num">
                                      <p:cBhvr additive="base">
                                        <p:cTn id="19" dur="500" fill="hold"/>
                                        <p:tgtEl>
                                          <p:spTgt spid="221232"/>
                                        </p:tgtEl>
                                        <p:attrNameLst>
                                          <p:attrName>ppt_x</p:attrName>
                                        </p:attrNameLst>
                                      </p:cBhvr>
                                      <p:tavLst>
                                        <p:tav tm="0">
                                          <p:val>
                                            <p:strVal val="#ppt_x"/>
                                          </p:val>
                                        </p:tav>
                                        <p:tav tm="100000">
                                          <p:val>
                                            <p:strVal val="#ppt_x"/>
                                          </p:val>
                                        </p:tav>
                                      </p:tavLst>
                                    </p:anim>
                                    <p:anim calcmode="lin" valueType="num">
                                      <p:cBhvr additive="base">
                                        <p:cTn id="20" dur="500" fill="hold"/>
                                        <p:tgtEl>
                                          <p:spTgt spid="22123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42891"/>
                                        </p:tgtEl>
                                        <p:attrNameLst>
                                          <p:attrName>style.visibility</p:attrName>
                                        </p:attrNameLst>
                                      </p:cBhvr>
                                      <p:to>
                                        <p:strVal val="visible"/>
                                      </p:to>
                                    </p:set>
                                    <p:anim calcmode="lin" valueType="num">
                                      <p:cBhvr additive="base">
                                        <p:cTn id="25" dur="500" fill="hold"/>
                                        <p:tgtEl>
                                          <p:spTgt spid="242891"/>
                                        </p:tgtEl>
                                        <p:attrNameLst>
                                          <p:attrName>ppt_x</p:attrName>
                                        </p:attrNameLst>
                                      </p:cBhvr>
                                      <p:tavLst>
                                        <p:tav tm="0">
                                          <p:val>
                                            <p:strVal val="#ppt_x"/>
                                          </p:val>
                                        </p:tav>
                                        <p:tav tm="100000">
                                          <p:val>
                                            <p:strVal val="#ppt_x"/>
                                          </p:val>
                                        </p:tav>
                                      </p:tavLst>
                                    </p:anim>
                                    <p:anim calcmode="lin" valueType="num">
                                      <p:cBhvr additive="base">
                                        <p:cTn id="26" dur="500" fill="hold"/>
                                        <p:tgtEl>
                                          <p:spTgt spid="242891"/>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42892"/>
                                        </p:tgtEl>
                                        <p:attrNameLst>
                                          <p:attrName>style.visibility</p:attrName>
                                        </p:attrNameLst>
                                      </p:cBhvr>
                                      <p:to>
                                        <p:strVal val="visible"/>
                                      </p:to>
                                    </p:set>
                                    <p:anim calcmode="lin" valueType="num">
                                      <p:cBhvr additive="base">
                                        <p:cTn id="31" dur="500" fill="hold"/>
                                        <p:tgtEl>
                                          <p:spTgt spid="242892"/>
                                        </p:tgtEl>
                                        <p:attrNameLst>
                                          <p:attrName>ppt_x</p:attrName>
                                        </p:attrNameLst>
                                      </p:cBhvr>
                                      <p:tavLst>
                                        <p:tav tm="0">
                                          <p:val>
                                            <p:strVal val="#ppt_x"/>
                                          </p:val>
                                        </p:tav>
                                        <p:tav tm="100000">
                                          <p:val>
                                            <p:strVal val="#ppt_x"/>
                                          </p:val>
                                        </p:tav>
                                      </p:tavLst>
                                    </p:anim>
                                    <p:anim calcmode="lin" valueType="num">
                                      <p:cBhvr additive="base">
                                        <p:cTn id="32" dur="500" fill="hold"/>
                                        <p:tgtEl>
                                          <p:spTgt spid="24289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42893"/>
                                        </p:tgtEl>
                                        <p:attrNameLst>
                                          <p:attrName>style.visibility</p:attrName>
                                        </p:attrNameLst>
                                      </p:cBhvr>
                                      <p:to>
                                        <p:strVal val="visible"/>
                                      </p:to>
                                    </p:set>
                                    <p:anim calcmode="lin" valueType="num">
                                      <p:cBhvr additive="base">
                                        <p:cTn id="37" dur="500" fill="hold"/>
                                        <p:tgtEl>
                                          <p:spTgt spid="242893"/>
                                        </p:tgtEl>
                                        <p:attrNameLst>
                                          <p:attrName>ppt_x</p:attrName>
                                        </p:attrNameLst>
                                      </p:cBhvr>
                                      <p:tavLst>
                                        <p:tav tm="0">
                                          <p:val>
                                            <p:strVal val="#ppt_x"/>
                                          </p:val>
                                        </p:tav>
                                        <p:tav tm="100000">
                                          <p:val>
                                            <p:strVal val="#ppt_x"/>
                                          </p:val>
                                        </p:tav>
                                      </p:tavLst>
                                    </p:anim>
                                    <p:anim calcmode="lin" valueType="num">
                                      <p:cBhvr additive="base">
                                        <p:cTn id="38" dur="500" fill="hold"/>
                                        <p:tgtEl>
                                          <p:spTgt spid="242893"/>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42894"/>
                                        </p:tgtEl>
                                        <p:attrNameLst>
                                          <p:attrName>style.visibility</p:attrName>
                                        </p:attrNameLst>
                                      </p:cBhvr>
                                      <p:to>
                                        <p:strVal val="visible"/>
                                      </p:to>
                                    </p:set>
                                    <p:anim calcmode="lin" valueType="num">
                                      <p:cBhvr additive="base">
                                        <p:cTn id="43" dur="500" fill="hold"/>
                                        <p:tgtEl>
                                          <p:spTgt spid="242894"/>
                                        </p:tgtEl>
                                        <p:attrNameLst>
                                          <p:attrName>ppt_x</p:attrName>
                                        </p:attrNameLst>
                                      </p:cBhvr>
                                      <p:tavLst>
                                        <p:tav tm="0">
                                          <p:val>
                                            <p:strVal val="#ppt_x"/>
                                          </p:val>
                                        </p:tav>
                                        <p:tav tm="100000">
                                          <p:val>
                                            <p:strVal val="#ppt_x"/>
                                          </p:val>
                                        </p:tav>
                                      </p:tavLst>
                                    </p:anim>
                                    <p:anim calcmode="lin" valueType="num">
                                      <p:cBhvr additive="base">
                                        <p:cTn id="44" dur="500" fill="hold"/>
                                        <p:tgtEl>
                                          <p:spTgt spid="242894"/>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242895"/>
                                        </p:tgtEl>
                                        <p:attrNameLst>
                                          <p:attrName>style.visibility</p:attrName>
                                        </p:attrNameLst>
                                      </p:cBhvr>
                                      <p:to>
                                        <p:strVal val="visible"/>
                                      </p:to>
                                    </p:set>
                                    <p:anim calcmode="lin" valueType="num">
                                      <p:cBhvr additive="base">
                                        <p:cTn id="49" dur="500" fill="hold"/>
                                        <p:tgtEl>
                                          <p:spTgt spid="242895"/>
                                        </p:tgtEl>
                                        <p:attrNameLst>
                                          <p:attrName>ppt_x</p:attrName>
                                        </p:attrNameLst>
                                      </p:cBhvr>
                                      <p:tavLst>
                                        <p:tav tm="0">
                                          <p:val>
                                            <p:strVal val="#ppt_x"/>
                                          </p:val>
                                        </p:tav>
                                        <p:tav tm="100000">
                                          <p:val>
                                            <p:strVal val="#ppt_x"/>
                                          </p:val>
                                        </p:tav>
                                      </p:tavLst>
                                    </p:anim>
                                    <p:anim calcmode="lin" valueType="num">
                                      <p:cBhvr additive="base">
                                        <p:cTn id="50" dur="500" fill="hold"/>
                                        <p:tgtEl>
                                          <p:spTgt spid="242895"/>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ppt_x"/>
                                          </p:val>
                                        </p:tav>
                                        <p:tav tm="100000">
                                          <p:val>
                                            <p:strVal val="#ppt_x"/>
                                          </p:val>
                                        </p:tav>
                                      </p:tavLst>
                                    </p:anim>
                                    <p:anim calcmode="lin" valueType="num">
                                      <p:cBhvr additive="base">
                                        <p:cTn id="5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218" grpId="0"/>
      <p:bldP spid="221222" grpId="0"/>
      <p:bldP spid="2212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760" name="Rectangle 72">
            <a:extLst>
              <a:ext uri="{FF2B5EF4-FFF2-40B4-BE49-F238E27FC236}">
                <a16:creationId xmlns:a16="http://schemas.microsoft.com/office/drawing/2014/main" id="{9133F817-217D-4198-AFC5-F52706AC4A3B}"/>
              </a:ext>
            </a:extLst>
          </p:cNvPr>
          <p:cNvSpPr>
            <a:spLocks noChangeArrowheads="1"/>
          </p:cNvSpPr>
          <p:nvPr/>
        </p:nvSpPr>
        <p:spPr bwMode="auto">
          <a:xfrm>
            <a:off x="4859338" y="1387475"/>
            <a:ext cx="2166937" cy="461963"/>
          </a:xfrm>
          <a:prstGeom prst="rect">
            <a:avLst/>
          </a:prstGeom>
          <a:noFill/>
          <a:ln w="12700">
            <a:noFill/>
            <a:miter lim="800000"/>
            <a:headEnd type="none" w="sm" len="sm"/>
            <a:tailEnd type="none" w="sm" len="sm"/>
          </a:ln>
          <a:effectLst/>
        </p:spPr>
        <p:txBody>
          <a:bodyPr wrap="none">
            <a:spAutoFit/>
          </a:bodyPr>
          <a:lstStyle/>
          <a:p>
            <a:pPr>
              <a:defRPr/>
            </a:pPr>
            <a:r>
              <a:rPr lang="en-US" altLang="zh-CN" dirty="0">
                <a:solidFill>
                  <a:srgbClr val="FFCC66"/>
                </a:solidFill>
                <a:effectLst>
                  <a:outerShdw blurRad="38100" dist="38100" dir="2700000" algn="tl">
                    <a:srgbClr val="000000"/>
                  </a:outerShdw>
                </a:effectLst>
              </a:rPr>
              <a:t>(3) </a:t>
            </a:r>
            <a:r>
              <a:rPr lang="zh-CN" altLang="en-US" dirty="0">
                <a:solidFill>
                  <a:srgbClr val="FFCC66"/>
                </a:solidFill>
                <a:effectLst>
                  <a:outerShdw blurRad="38100" dist="38100" dir="2700000" algn="tl">
                    <a:srgbClr val="000000"/>
                  </a:outerShdw>
                </a:effectLst>
              </a:rPr>
              <a:t>确定虚位移</a:t>
            </a:r>
          </a:p>
        </p:txBody>
      </p:sp>
      <p:sp>
        <p:nvSpPr>
          <p:cNvPr id="242820" name="Text Box 132">
            <a:extLst>
              <a:ext uri="{FF2B5EF4-FFF2-40B4-BE49-F238E27FC236}">
                <a16:creationId xmlns:a16="http://schemas.microsoft.com/office/drawing/2014/main" id="{E655401A-886E-49A4-B542-28B047E0B2A0}"/>
              </a:ext>
            </a:extLst>
          </p:cNvPr>
          <p:cNvSpPr txBox="1">
            <a:spLocks noChangeArrowheads="1"/>
          </p:cNvSpPr>
          <p:nvPr/>
        </p:nvSpPr>
        <p:spPr bwMode="auto">
          <a:xfrm>
            <a:off x="4879975" y="2317750"/>
            <a:ext cx="3962400" cy="822325"/>
          </a:xfrm>
          <a:prstGeom prst="rect">
            <a:avLst/>
          </a:prstGeom>
          <a:noFill/>
          <a:ln w="12700">
            <a:noFill/>
            <a:miter lim="800000"/>
            <a:headEnd type="none" w="sm" len="sm"/>
            <a:tailEnd type="none" w="sm" len="sm"/>
          </a:ln>
          <a:effectLst/>
        </p:spPr>
        <p:txBody>
          <a:bodyPr>
            <a:spAutoFit/>
          </a:bodyPr>
          <a:lstStyle/>
          <a:p>
            <a:pPr>
              <a:defRPr/>
            </a:pPr>
            <a:r>
              <a:rPr lang="en-US" altLang="zh-CN" dirty="0">
                <a:solidFill>
                  <a:schemeClr val="tx1"/>
                </a:solidFill>
                <a:effectLst>
                  <a:outerShdw blurRad="38100" dist="38100" dir="2700000" algn="tl">
                    <a:srgbClr val="FFFFFF"/>
                  </a:outerShdw>
                </a:effectLst>
              </a:rPr>
              <a:t>    </a:t>
            </a:r>
            <a:r>
              <a:rPr lang="zh-CN" altLang="en-US" dirty="0">
                <a:effectLst>
                  <a:outerShdw blurRad="38100" dist="38100" dir="2700000" algn="tl">
                    <a:srgbClr val="000000"/>
                  </a:outerShdw>
                </a:effectLst>
              </a:rPr>
              <a:t>考察三棱柱和圆盘组成的系统，系统具有两个自由度</a:t>
            </a:r>
          </a:p>
        </p:txBody>
      </p:sp>
      <p:graphicFrame>
        <p:nvGraphicFramePr>
          <p:cNvPr id="267338" name="Object 74">
            <a:extLst>
              <a:ext uri="{FF2B5EF4-FFF2-40B4-BE49-F238E27FC236}">
                <a16:creationId xmlns:a16="http://schemas.microsoft.com/office/drawing/2014/main" id="{D22010BC-99ED-4CF6-BCF3-90B54D1D8A12}"/>
              </a:ext>
            </a:extLst>
          </p:cNvPr>
          <p:cNvGraphicFramePr>
            <a:graphicFrameLocks noChangeAspect="1"/>
          </p:cNvGraphicFramePr>
          <p:nvPr/>
        </p:nvGraphicFramePr>
        <p:xfrm>
          <a:off x="6175375" y="3235325"/>
          <a:ext cx="1295400" cy="409575"/>
        </p:xfrm>
        <a:graphic>
          <a:graphicData uri="http://schemas.openxmlformats.org/presentationml/2006/ole">
            <mc:AlternateContent xmlns:mc="http://schemas.openxmlformats.org/markup-compatibility/2006">
              <mc:Choice xmlns:v="urn:schemas-microsoft-com:vml" Requires="v">
                <p:oleObj spid="_x0000_s13384" name="Equation" r:id="rId3" imgW="571590" imgH="162011" progId="Equation.3">
                  <p:embed/>
                </p:oleObj>
              </mc:Choice>
              <mc:Fallback>
                <p:oleObj name="Equation" r:id="rId3" imgW="571590" imgH="162011" progId="Equation.3">
                  <p:embed/>
                  <p:pic>
                    <p:nvPicPr>
                      <p:cNvPr id="0" name="Object 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5375" y="3235325"/>
                        <a:ext cx="1295400" cy="4095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3317" name="Group 73">
            <a:extLst>
              <a:ext uri="{FF2B5EF4-FFF2-40B4-BE49-F238E27FC236}">
                <a16:creationId xmlns:a16="http://schemas.microsoft.com/office/drawing/2014/main" id="{369DCF0C-AB0C-4B51-AAA0-DD81BDB64BD8}"/>
              </a:ext>
            </a:extLst>
          </p:cNvPr>
          <p:cNvGrpSpPr>
            <a:grpSpLocks/>
          </p:cNvGrpSpPr>
          <p:nvPr/>
        </p:nvGrpSpPr>
        <p:grpSpPr bwMode="auto">
          <a:xfrm>
            <a:off x="107950" y="1411288"/>
            <a:ext cx="4513263" cy="2738437"/>
            <a:chOff x="2608" y="2341"/>
            <a:chExt cx="2843" cy="1725"/>
          </a:xfrm>
        </p:grpSpPr>
        <p:sp>
          <p:nvSpPr>
            <p:cNvPr id="13318" name="Oval 3">
              <a:extLst>
                <a:ext uri="{FF2B5EF4-FFF2-40B4-BE49-F238E27FC236}">
                  <a16:creationId xmlns:a16="http://schemas.microsoft.com/office/drawing/2014/main" id="{39EB28F8-7819-45B4-9997-AD4F41E6EA91}"/>
                </a:ext>
              </a:extLst>
            </p:cNvPr>
            <p:cNvSpPr>
              <a:spLocks noChangeArrowheads="1"/>
            </p:cNvSpPr>
            <p:nvPr/>
          </p:nvSpPr>
          <p:spPr bwMode="auto">
            <a:xfrm>
              <a:off x="3525" y="3632"/>
              <a:ext cx="96" cy="96"/>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13319" name="Oval 4">
              <a:extLst>
                <a:ext uri="{FF2B5EF4-FFF2-40B4-BE49-F238E27FC236}">
                  <a16:creationId xmlns:a16="http://schemas.microsoft.com/office/drawing/2014/main" id="{EF39E720-2816-43B9-8404-8EED1AE17672}"/>
                </a:ext>
              </a:extLst>
            </p:cNvPr>
            <p:cNvSpPr>
              <a:spLocks noChangeArrowheads="1"/>
            </p:cNvSpPr>
            <p:nvPr/>
          </p:nvSpPr>
          <p:spPr bwMode="auto">
            <a:xfrm>
              <a:off x="4060" y="3632"/>
              <a:ext cx="96" cy="96"/>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13320" name="Oval 5">
              <a:extLst>
                <a:ext uri="{FF2B5EF4-FFF2-40B4-BE49-F238E27FC236}">
                  <a16:creationId xmlns:a16="http://schemas.microsoft.com/office/drawing/2014/main" id="{56B82B0B-72E3-490E-B65D-8CB853638596}"/>
                </a:ext>
              </a:extLst>
            </p:cNvPr>
            <p:cNvSpPr>
              <a:spLocks noChangeArrowheads="1"/>
            </p:cNvSpPr>
            <p:nvPr/>
          </p:nvSpPr>
          <p:spPr bwMode="auto">
            <a:xfrm>
              <a:off x="4536" y="3636"/>
              <a:ext cx="96" cy="96"/>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13321" name="Line 6">
              <a:extLst>
                <a:ext uri="{FF2B5EF4-FFF2-40B4-BE49-F238E27FC236}">
                  <a16:creationId xmlns:a16="http://schemas.microsoft.com/office/drawing/2014/main" id="{91D40D03-066F-46FE-91AC-CB028C27C710}"/>
                </a:ext>
              </a:extLst>
            </p:cNvPr>
            <p:cNvSpPr>
              <a:spLocks noChangeShapeType="1"/>
            </p:cNvSpPr>
            <p:nvPr/>
          </p:nvSpPr>
          <p:spPr bwMode="auto">
            <a:xfrm flipV="1">
              <a:off x="3141" y="2528"/>
              <a:ext cx="0" cy="1200"/>
            </a:xfrm>
            <a:prstGeom prst="line">
              <a:avLst/>
            </a:prstGeom>
            <a:noFill/>
            <a:ln w="19050">
              <a:solidFill>
                <a:srgbClr val="FF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2" name="Text Box 7">
              <a:extLst>
                <a:ext uri="{FF2B5EF4-FFF2-40B4-BE49-F238E27FC236}">
                  <a16:creationId xmlns:a16="http://schemas.microsoft.com/office/drawing/2014/main" id="{35D9638B-10D4-4D9A-BFE7-2065EB71528E}"/>
                </a:ext>
              </a:extLst>
            </p:cNvPr>
            <p:cNvSpPr txBox="1">
              <a:spLocks noChangeArrowheads="1"/>
            </p:cNvSpPr>
            <p:nvPr/>
          </p:nvSpPr>
          <p:spPr bwMode="auto">
            <a:xfrm>
              <a:off x="5239" y="346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solidFill>
                    <a:srgbClr val="FF3300"/>
                  </a:solidFill>
                </a:rPr>
                <a:t>x</a:t>
              </a:r>
            </a:p>
          </p:txBody>
        </p:sp>
        <p:sp>
          <p:nvSpPr>
            <p:cNvPr id="13323" name="Text Box 8">
              <a:extLst>
                <a:ext uri="{FF2B5EF4-FFF2-40B4-BE49-F238E27FC236}">
                  <a16:creationId xmlns:a16="http://schemas.microsoft.com/office/drawing/2014/main" id="{B6039163-33EB-4C13-A5FD-86CD0512437F}"/>
                </a:ext>
              </a:extLst>
            </p:cNvPr>
            <p:cNvSpPr txBox="1">
              <a:spLocks noChangeArrowheads="1"/>
            </p:cNvSpPr>
            <p:nvPr/>
          </p:nvSpPr>
          <p:spPr bwMode="auto">
            <a:xfrm>
              <a:off x="3180" y="2424"/>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solidFill>
                    <a:srgbClr val="FF3300"/>
                  </a:solidFill>
                </a:rPr>
                <a:t>y</a:t>
              </a:r>
            </a:p>
          </p:txBody>
        </p:sp>
        <p:sp>
          <p:nvSpPr>
            <p:cNvPr id="13324" name="Oval 9">
              <a:extLst>
                <a:ext uri="{FF2B5EF4-FFF2-40B4-BE49-F238E27FC236}">
                  <a16:creationId xmlns:a16="http://schemas.microsoft.com/office/drawing/2014/main" id="{945BA3FE-382A-4965-8152-842D5EAA317E}"/>
                </a:ext>
              </a:extLst>
            </p:cNvPr>
            <p:cNvSpPr>
              <a:spLocks noChangeArrowheads="1"/>
            </p:cNvSpPr>
            <p:nvPr/>
          </p:nvSpPr>
          <p:spPr bwMode="auto">
            <a:xfrm>
              <a:off x="4047" y="2752"/>
              <a:ext cx="624" cy="624"/>
            </a:xfrm>
            <a:prstGeom prst="ellipse">
              <a:avLst/>
            </a:prstGeom>
            <a:solidFill>
              <a:srgbClr val="99CCFF"/>
            </a:solidFill>
            <a:ln w="12700">
              <a:solidFill>
                <a:schemeClr val="tx1"/>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13325" name="Line 10">
              <a:extLst>
                <a:ext uri="{FF2B5EF4-FFF2-40B4-BE49-F238E27FC236}">
                  <a16:creationId xmlns:a16="http://schemas.microsoft.com/office/drawing/2014/main" id="{C9B83B41-1AE0-4762-BAEA-BD23BE1C840A}"/>
                </a:ext>
              </a:extLst>
            </p:cNvPr>
            <p:cNvSpPr>
              <a:spLocks noChangeShapeType="1"/>
            </p:cNvSpPr>
            <p:nvPr/>
          </p:nvSpPr>
          <p:spPr bwMode="auto">
            <a:xfrm>
              <a:off x="3951" y="3061"/>
              <a:ext cx="816" cy="0"/>
            </a:xfrm>
            <a:prstGeom prst="line">
              <a:avLst/>
            </a:prstGeom>
            <a:noFill/>
            <a:ln w="12700">
              <a:solidFill>
                <a:schemeClr val="tx1"/>
              </a:solidFill>
              <a:prstDash val="lg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6" name="Line 11">
              <a:extLst>
                <a:ext uri="{FF2B5EF4-FFF2-40B4-BE49-F238E27FC236}">
                  <a16:creationId xmlns:a16="http://schemas.microsoft.com/office/drawing/2014/main" id="{19C8064E-1968-410C-82B7-9A683DF5361E}"/>
                </a:ext>
              </a:extLst>
            </p:cNvPr>
            <p:cNvSpPr>
              <a:spLocks noChangeShapeType="1"/>
            </p:cNvSpPr>
            <p:nvPr/>
          </p:nvSpPr>
          <p:spPr bwMode="auto">
            <a:xfrm rot="-5400000">
              <a:off x="3881" y="3003"/>
              <a:ext cx="959" cy="0"/>
            </a:xfrm>
            <a:prstGeom prst="line">
              <a:avLst/>
            </a:prstGeom>
            <a:noFill/>
            <a:ln w="12700">
              <a:solidFill>
                <a:schemeClr val="tx1"/>
              </a:solidFill>
              <a:prstDash val="lg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7" name="Oval 12">
              <a:extLst>
                <a:ext uri="{FF2B5EF4-FFF2-40B4-BE49-F238E27FC236}">
                  <a16:creationId xmlns:a16="http://schemas.microsoft.com/office/drawing/2014/main" id="{BFA2DF5D-9F8E-4F33-A1F1-D770D4C8EDD5}"/>
                </a:ext>
              </a:extLst>
            </p:cNvPr>
            <p:cNvSpPr>
              <a:spLocks noChangeArrowheads="1"/>
            </p:cNvSpPr>
            <p:nvPr/>
          </p:nvSpPr>
          <p:spPr bwMode="auto">
            <a:xfrm>
              <a:off x="4335" y="3050"/>
              <a:ext cx="48" cy="48"/>
            </a:xfrm>
            <a:prstGeom prst="ellipse">
              <a:avLst/>
            </a:prstGeom>
            <a:solidFill>
              <a:srgbClr val="FF0066"/>
            </a:solidFill>
            <a:ln w="12700">
              <a:solidFill>
                <a:schemeClr val="tx1"/>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13328" name="Text Box 13">
              <a:extLst>
                <a:ext uri="{FF2B5EF4-FFF2-40B4-BE49-F238E27FC236}">
                  <a16:creationId xmlns:a16="http://schemas.microsoft.com/office/drawing/2014/main" id="{654E9901-9734-4D14-9CBD-CBC4403EFDDE}"/>
                </a:ext>
              </a:extLst>
            </p:cNvPr>
            <p:cNvSpPr txBox="1">
              <a:spLocks noChangeArrowheads="1"/>
            </p:cNvSpPr>
            <p:nvPr/>
          </p:nvSpPr>
          <p:spPr bwMode="auto">
            <a:xfrm>
              <a:off x="4147" y="2818"/>
              <a:ext cx="2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2000" i="1">
                  <a:solidFill>
                    <a:schemeClr val="bg1"/>
                  </a:solidFill>
                </a:rPr>
                <a:t>C</a:t>
              </a:r>
              <a:r>
                <a:rPr lang="zh-CN" altLang="zh-CN" sz="2000" baseline="-25000">
                  <a:solidFill>
                    <a:schemeClr val="bg1"/>
                  </a:solidFill>
                </a:rPr>
                <a:t>2</a:t>
              </a:r>
              <a:endParaRPr lang="en-US" altLang="zh-CN" sz="2000" baseline="-25000">
                <a:solidFill>
                  <a:schemeClr val="bg1"/>
                </a:solidFill>
              </a:endParaRPr>
            </a:p>
          </p:txBody>
        </p:sp>
        <p:sp>
          <p:nvSpPr>
            <p:cNvPr id="13329" name="Line 14">
              <a:extLst>
                <a:ext uri="{FF2B5EF4-FFF2-40B4-BE49-F238E27FC236}">
                  <a16:creationId xmlns:a16="http://schemas.microsoft.com/office/drawing/2014/main" id="{DA80D244-2634-46D1-BE17-78211C5F0B2B}"/>
                </a:ext>
              </a:extLst>
            </p:cNvPr>
            <p:cNvSpPr>
              <a:spLocks noChangeShapeType="1"/>
            </p:cNvSpPr>
            <p:nvPr/>
          </p:nvSpPr>
          <p:spPr bwMode="auto">
            <a:xfrm flipV="1">
              <a:off x="4479" y="2618"/>
              <a:ext cx="192" cy="192"/>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0" name="Text Box 15">
              <a:extLst>
                <a:ext uri="{FF2B5EF4-FFF2-40B4-BE49-F238E27FC236}">
                  <a16:creationId xmlns:a16="http://schemas.microsoft.com/office/drawing/2014/main" id="{A8F6E17F-D7BE-4A64-86C3-D55EE04BB9B5}"/>
                </a:ext>
              </a:extLst>
            </p:cNvPr>
            <p:cNvSpPr txBox="1">
              <a:spLocks noChangeArrowheads="1"/>
            </p:cNvSpPr>
            <p:nvPr/>
          </p:nvSpPr>
          <p:spPr bwMode="auto">
            <a:xfrm>
              <a:off x="4598" y="2432"/>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i="1">
                  <a:solidFill>
                    <a:schemeClr val="bg1"/>
                  </a:solidFill>
                </a:rPr>
                <a:t>D</a:t>
              </a:r>
            </a:p>
          </p:txBody>
        </p:sp>
        <p:sp>
          <p:nvSpPr>
            <p:cNvPr id="13331" name="AutoShape 16">
              <a:extLst>
                <a:ext uri="{FF2B5EF4-FFF2-40B4-BE49-F238E27FC236}">
                  <a16:creationId xmlns:a16="http://schemas.microsoft.com/office/drawing/2014/main" id="{708BCDC8-DC3B-43EF-BAE0-F2AB8407E3A9}"/>
                </a:ext>
              </a:extLst>
            </p:cNvPr>
            <p:cNvSpPr>
              <a:spLocks noChangeArrowheads="1"/>
            </p:cNvSpPr>
            <p:nvPr/>
          </p:nvSpPr>
          <p:spPr bwMode="auto">
            <a:xfrm>
              <a:off x="3333" y="3008"/>
              <a:ext cx="1632" cy="624"/>
            </a:xfrm>
            <a:prstGeom prst="rtTriangle">
              <a:avLst/>
            </a:prstGeom>
            <a:solidFill>
              <a:schemeClr val="accent1"/>
            </a:solidFill>
            <a:ln w="12700">
              <a:solidFill>
                <a:schemeClr val="tx1"/>
              </a:solidFill>
              <a:miter lim="800000"/>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13332" name="Oval 17">
              <a:extLst>
                <a:ext uri="{FF2B5EF4-FFF2-40B4-BE49-F238E27FC236}">
                  <a16:creationId xmlns:a16="http://schemas.microsoft.com/office/drawing/2014/main" id="{D36AF096-881D-463C-B1CB-75F2DE9E366B}"/>
                </a:ext>
              </a:extLst>
            </p:cNvPr>
            <p:cNvSpPr>
              <a:spLocks noChangeArrowheads="1"/>
            </p:cNvSpPr>
            <p:nvPr/>
          </p:nvSpPr>
          <p:spPr bwMode="auto">
            <a:xfrm>
              <a:off x="3802" y="3381"/>
              <a:ext cx="48" cy="48"/>
            </a:xfrm>
            <a:prstGeom prst="ellipse">
              <a:avLst/>
            </a:prstGeom>
            <a:solidFill>
              <a:srgbClr val="FF0066"/>
            </a:solidFill>
            <a:ln w="12700">
              <a:solidFill>
                <a:schemeClr val="tx1"/>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13333" name="Text Box 18">
              <a:extLst>
                <a:ext uri="{FF2B5EF4-FFF2-40B4-BE49-F238E27FC236}">
                  <a16:creationId xmlns:a16="http://schemas.microsoft.com/office/drawing/2014/main" id="{7388BC67-B8C2-4965-933E-EAC12E31425E}"/>
                </a:ext>
              </a:extLst>
            </p:cNvPr>
            <p:cNvSpPr txBox="1">
              <a:spLocks noChangeArrowheads="1"/>
            </p:cNvSpPr>
            <p:nvPr/>
          </p:nvSpPr>
          <p:spPr bwMode="auto">
            <a:xfrm>
              <a:off x="3551" y="3157"/>
              <a:ext cx="2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2000" i="1">
                  <a:solidFill>
                    <a:schemeClr val="bg1"/>
                  </a:solidFill>
                </a:rPr>
                <a:t>C</a:t>
              </a:r>
              <a:r>
                <a:rPr lang="zh-CN" altLang="zh-CN" sz="2000" baseline="-25000">
                  <a:solidFill>
                    <a:schemeClr val="bg1"/>
                  </a:solidFill>
                </a:rPr>
                <a:t>1</a:t>
              </a:r>
              <a:endParaRPr lang="en-US" altLang="zh-CN" sz="2000">
                <a:solidFill>
                  <a:schemeClr val="bg1"/>
                </a:solidFill>
              </a:endParaRPr>
            </a:p>
          </p:txBody>
        </p:sp>
        <p:sp>
          <p:nvSpPr>
            <p:cNvPr id="13334" name="Text Box 19">
              <a:extLst>
                <a:ext uri="{FF2B5EF4-FFF2-40B4-BE49-F238E27FC236}">
                  <a16:creationId xmlns:a16="http://schemas.microsoft.com/office/drawing/2014/main" id="{1535FD2F-CE0C-4F1B-8FFC-0797A1245714}"/>
                </a:ext>
              </a:extLst>
            </p:cNvPr>
            <p:cNvSpPr txBox="1">
              <a:spLocks noChangeArrowheads="1"/>
            </p:cNvSpPr>
            <p:nvPr/>
          </p:nvSpPr>
          <p:spPr bwMode="auto">
            <a:xfrm>
              <a:off x="3141" y="2799"/>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i="1">
                  <a:solidFill>
                    <a:schemeClr val="bg1"/>
                  </a:solidFill>
                </a:rPr>
                <a:t>A</a:t>
              </a:r>
            </a:p>
          </p:txBody>
        </p:sp>
        <p:sp>
          <p:nvSpPr>
            <p:cNvPr id="13335" name="Text Box 20">
              <a:extLst>
                <a:ext uri="{FF2B5EF4-FFF2-40B4-BE49-F238E27FC236}">
                  <a16:creationId xmlns:a16="http://schemas.microsoft.com/office/drawing/2014/main" id="{A3DAD7B3-3726-45A9-8837-E39B1F170FB7}"/>
                </a:ext>
              </a:extLst>
            </p:cNvPr>
            <p:cNvSpPr txBox="1">
              <a:spLocks noChangeArrowheads="1"/>
            </p:cNvSpPr>
            <p:nvPr/>
          </p:nvSpPr>
          <p:spPr bwMode="auto">
            <a:xfrm>
              <a:off x="3115" y="3519"/>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i="1">
                  <a:solidFill>
                    <a:schemeClr val="bg1"/>
                  </a:solidFill>
                </a:rPr>
                <a:t>C</a:t>
              </a:r>
            </a:p>
          </p:txBody>
        </p:sp>
        <p:sp>
          <p:nvSpPr>
            <p:cNvPr id="13336" name="Text Box 21">
              <a:extLst>
                <a:ext uri="{FF2B5EF4-FFF2-40B4-BE49-F238E27FC236}">
                  <a16:creationId xmlns:a16="http://schemas.microsoft.com/office/drawing/2014/main" id="{E7FD61B9-E851-4359-8CFB-FDA95EB0D08A}"/>
                </a:ext>
              </a:extLst>
            </p:cNvPr>
            <p:cNvSpPr txBox="1">
              <a:spLocks noChangeArrowheads="1"/>
            </p:cNvSpPr>
            <p:nvPr/>
          </p:nvSpPr>
          <p:spPr bwMode="auto">
            <a:xfrm>
              <a:off x="4917" y="3534"/>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i="1">
                  <a:solidFill>
                    <a:schemeClr val="bg1"/>
                  </a:solidFill>
                </a:rPr>
                <a:t>B</a:t>
              </a:r>
            </a:p>
          </p:txBody>
        </p:sp>
        <p:sp>
          <p:nvSpPr>
            <p:cNvPr id="13337" name="Text Box 22">
              <a:extLst>
                <a:ext uri="{FF2B5EF4-FFF2-40B4-BE49-F238E27FC236}">
                  <a16:creationId xmlns:a16="http://schemas.microsoft.com/office/drawing/2014/main" id="{4674E663-441A-4715-BD19-3CB020F03C3B}"/>
                </a:ext>
              </a:extLst>
            </p:cNvPr>
            <p:cNvSpPr txBox="1">
              <a:spLocks noChangeArrowheads="1"/>
            </p:cNvSpPr>
            <p:nvPr/>
          </p:nvSpPr>
          <p:spPr bwMode="auto">
            <a:xfrm>
              <a:off x="4349" y="3376"/>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chemeClr val="bg1"/>
                  </a:solidFill>
                  <a:sym typeface="Symbol" panose="05050102010706020507" pitchFamily="18" charset="2"/>
                </a:rPr>
                <a:t></a:t>
              </a:r>
              <a:endParaRPr lang="en-US" altLang="zh-CN" sz="2400">
                <a:solidFill>
                  <a:schemeClr val="bg1"/>
                </a:solidFill>
              </a:endParaRPr>
            </a:p>
          </p:txBody>
        </p:sp>
        <p:grpSp>
          <p:nvGrpSpPr>
            <p:cNvPr id="13338" name="Group 23">
              <a:extLst>
                <a:ext uri="{FF2B5EF4-FFF2-40B4-BE49-F238E27FC236}">
                  <a16:creationId xmlns:a16="http://schemas.microsoft.com/office/drawing/2014/main" id="{08FA3CF8-49A6-4568-9FA1-F607C9571CC7}"/>
                </a:ext>
              </a:extLst>
            </p:cNvPr>
            <p:cNvGrpSpPr>
              <a:grpSpLocks/>
            </p:cNvGrpSpPr>
            <p:nvPr/>
          </p:nvGrpSpPr>
          <p:grpSpPr bwMode="auto">
            <a:xfrm>
              <a:off x="2953" y="3739"/>
              <a:ext cx="2359" cy="91"/>
              <a:chOff x="340" y="2795"/>
              <a:chExt cx="2359" cy="91"/>
            </a:xfrm>
          </p:grpSpPr>
          <p:sp>
            <p:nvSpPr>
              <p:cNvPr id="13358" name="Line 24">
                <a:extLst>
                  <a:ext uri="{FF2B5EF4-FFF2-40B4-BE49-F238E27FC236}">
                    <a16:creationId xmlns:a16="http://schemas.microsoft.com/office/drawing/2014/main" id="{6CD49687-33C8-44A3-90AE-47D758E50DA6}"/>
                  </a:ext>
                </a:extLst>
              </p:cNvPr>
              <p:cNvSpPr>
                <a:spLocks noChangeShapeType="1"/>
              </p:cNvSpPr>
              <p:nvPr/>
            </p:nvSpPr>
            <p:spPr bwMode="auto">
              <a:xfrm>
                <a:off x="340" y="2795"/>
                <a:ext cx="2359"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59" name="Line 25">
                <a:extLst>
                  <a:ext uri="{FF2B5EF4-FFF2-40B4-BE49-F238E27FC236}">
                    <a16:creationId xmlns:a16="http://schemas.microsoft.com/office/drawing/2014/main" id="{0731F4B6-9A1A-4175-9504-209B50CB2339}"/>
                  </a:ext>
                </a:extLst>
              </p:cNvPr>
              <p:cNvSpPr>
                <a:spLocks noChangeShapeType="1"/>
              </p:cNvSpPr>
              <p:nvPr/>
            </p:nvSpPr>
            <p:spPr bwMode="auto">
              <a:xfrm flipH="1">
                <a:off x="340"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60" name="Line 26">
                <a:extLst>
                  <a:ext uri="{FF2B5EF4-FFF2-40B4-BE49-F238E27FC236}">
                    <a16:creationId xmlns:a16="http://schemas.microsoft.com/office/drawing/2014/main" id="{2C2F484B-DD42-4633-90FF-B9F853497445}"/>
                  </a:ext>
                </a:extLst>
              </p:cNvPr>
              <p:cNvSpPr>
                <a:spLocks noChangeShapeType="1"/>
              </p:cNvSpPr>
              <p:nvPr/>
            </p:nvSpPr>
            <p:spPr bwMode="auto">
              <a:xfrm flipH="1">
                <a:off x="431"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61" name="Line 27">
                <a:extLst>
                  <a:ext uri="{FF2B5EF4-FFF2-40B4-BE49-F238E27FC236}">
                    <a16:creationId xmlns:a16="http://schemas.microsoft.com/office/drawing/2014/main" id="{D7F1CD2C-CA7C-41D3-B144-488A2617E667}"/>
                  </a:ext>
                </a:extLst>
              </p:cNvPr>
              <p:cNvSpPr>
                <a:spLocks noChangeShapeType="1"/>
              </p:cNvSpPr>
              <p:nvPr/>
            </p:nvSpPr>
            <p:spPr bwMode="auto">
              <a:xfrm flipH="1">
                <a:off x="521"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62" name="Line 28">
                <a:extLst>
                  <a:ext uri="{FF2B5EF4-FFF2-40B4-BE49-F238E27FC236}">
                    <a16:creationId xmlns:a16="http://schemas.microsoft.com/office/drawing/2014/main" id="{50E27E8A-3247-4E36-9E6F-BF3C08F9E8BD}"/>
                  </a:ext>
                </a:extLst>
              </p:cNvPr>
              <p:cNvSpPr>
                <a:spLocks noChangeShapeType="1"/>
              </p:cNvSpPr>
              <p:nvPr/>
            </p:nvSpPr>
            <p:spPr bwMode="auto">
              <a:xfrm flipH="1">
                <a:off x="612"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63" name="Line 29">
                <a:extLst>
                  <a:ext uri="{FF2B5EF4-FFF2-40B4-BE49-F238E27FC236}">
                    <a16:creationId xmlns:a16="http://schemas.microsoft.com/office/drawing/2014/main" id="{8CA14729-DBFB-4FA0-BFE2-5934757234BE}"/>
                  </a:ext>
                </a:extLst>
              </p:cNvPr>
              <p:cNvSpPr>
                <a:spLocks noChangeShapeType="1"/>
              </p:cNvSpPr>
              <p:nvPr/>
            </p:nvSpPr>
            <p:spPr bwMode="auto">
              <a:xfrm flipH="1">
                <a:off x="703"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64" name="Line 30">
                <a:extLst>
                  <a:ext uri="{FF2B5EF4-FFF2-40B4-BE49-F238E27FC236}">
                    <a16:creationId xmlns:a16="http://schemas.microsoft.com/office/drawing/2014/main" id="{9F082905-A356-4688-9D34-76E903C753A4}"/>
                  </a:ext>
                </a:extLst>
              </p:cNvPr>
              <p:cNvSpPr>
                <a:spLocks noChangeShapeType="1"/>
              </p:cNvSpPr>
              <p:nvPr/>
            </p:nvSpPr>
            <p:spPr bwMode="auto">
              <a:xfrm flipH="1">
                <a:off x="793"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65" name="Line 31">
                <a:extLst>
                  <a:ext uri="{FF2B5EF4-FFF2-40B4-BE49-F238E27FC236}">
                    <a16:creationId xmlns:a16="http://schemas.microsoft.com/office/drawing/2014/main" id="{8D8AC4EB-B24C-491B-897A-EBF7ED6BA1CA}"/>
                  </a:ext>
                </a:extLst>
              </p:cNvPr>
              <p:cNvSpPr>
                <a:spLocks noChangeShapeType="1"/>
              </p:cNvSpPr>
              <p:nvPr/>
            </p:nvSpPr>
            <p:spPr bwMode="auto">
              <a:xfrm flipH="1">
                <a:off x="885"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66" name="Line 32">
                <a:extLst>
                  <a:ext uri="{FF2B5EF4-FFF2-40B4-BE49-F238E27FC236}">
                    <a16:creationId xmlns:a16="http://schemas.microsoft.com/office/drawing/2014/main" id="{00FB89FE-5F02-40B0-A4F1-CE12E9F0AD62}"/>
                  </a:ext>
                </a:extLst>
              </p:cNvPr>
              <p:cNvSpPr>
                <a:spLocks noChangeShapeType="1"/>
              </p:cNvSpPr>
              <p:nvPr/>
            </p:nvSpPr>
            <p:spPr bwMode="auto">
              <a:xfrm flipH="1">
                <a:off x="976"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67" name="Line 33">
                <a:extLst>
                  <a:ext uri="{FF2B5EF4-FFF2-40B4-BE49-F238E27FC236}">
                    <a16:creationId xmlns:a16="http://schemas.microsoft.com/office/drawing/2014/main" id="{B6333657-C8BC-45EE-87E9-B697E5462FC4}"/>
                  </a:ext>
                </a:extLst>
              </p:cNvPr>
              <p:cNvSpPr>
                <a:spLocks noChangeShapeType="1"/>
              </p:cNvSpPr>
              <p:nvPr/>
            </p:nvSpPr>
            <p:spPr bwMode="auto">
              <a:xfrm flipH="1">
                <a:off x="1066"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68" name="Line 34">
                <a:extLst>
                  <a:ext uri="{FF2B5EF4-FFF2-40B4-BE49-F238E27FC236}">
                    <a16:creationId xmlns:a16="http://schemas.microsoft.com/office/drawing/2014/main" id="{D30C993C-10D7-49B6-A627-CEEFEEEEF3FE}"/>
                  </a:ext>
                </a:extLst>
              </p:cNvPr>
              <p:cNvSpPr>
                <a:spLocks noChangeShapeType="1"/>
              </p:cNvSpPr>
              <p:nvPr/>
            </p:nvSpPr>
            <p:spPr bwMode="auto">
              <a:xfrm flipH="1">
                <a:off x="1157"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69" name="Line 35">
                <a:extLst>
                  <a:ext uri="{FF2B5EF4-FFF2-40B4-BE49-F238E27FC236}">
                    <a16:creationId xmlns:a16="http://schemas.microsoft.com/office/drawing/2014/main" id="{7E4E88FD-11DE-4A5B-A278-04D016DAF9AD}"/>
                  </a:ext>
                </a:extLst>
              </p:cNvPr>
              <p:cNvSpPr>
                <a:spLocks noChangeShapeType="1"/>
              </p:cNvSpPr>
              <p:nvPr/>
            </p:nvSpPr>
            <p:spPr bwMode="auto">
              <a:xfrm flipH="1">
                <a:off x="1248"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70" name="Line 36">
                <a:extLst>
                  <a:ext uri="{FF2B5EF4-FFF2-40B4-BE49-F238E27FC236}">
                    <a16:creationId xmlns:a16="http://schemas.microsoft.com/office/drawing/2014/main" id="{687A2968-57C8-43BA-A71B-6EDB689DE124}"/>
                  </a:ext>
                </a:extLst>
              </p:cNvPr>
              <p:cNvSpPr>
                <a:spLocks noChangeShapeType="1"/>
              </p:cNvSpPr>
              <p:nvPr/>
            </p:nvSpPr>
            <p:spPr bwMode="auto">
              <a:xfrm flipH="1">
                <a:off x="1338"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71" name="Line 37">
                <a:extLst>
                  <a:ext uri="{FF2B5EF4-FFF2-40B4-BE49-F238E27FC236}">
                    <a16:creationId xmlns:a16="http://schemas.microsoft.com/office/drawing/2014/main" id="{6EFF7EEE-9B18-4E0E-A68C-36EB6FA358EC}"/>
                  </a:ext>
                </a:extLst>
              </p:cNvPr>
              <p:cNvSpPr>
                <a:spLocks noChangeShapeType="1"/>
              </p:cNvSpPr>
              <p:nvPr/>
            </p:nvSpPr>
            <p:spPr bwMode="auto">
              <a:xfrm flipH="1">
                <a:off x="1429"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72" name="Line 38">
                <a:extLst>
                  <a:ext uri="{FF2B5EF4-FFF2-40B4-BE49-F238E27FC236}">
                    <a16:creationId xmlns:a16="http://schemas.microsoft.com/office/drawing/2014/main" id="{757AD93C-A585-4568-AF1F-FF7C75CD627D}"/>
                  </a:ext>
                </a:extLst>
              </p:cNvPr>
              <p:cNvSpPr>
                <a:spLocks noChangeShapeType="1"/>
              </p:cNvSpPr>
              <p:nvPr/>
            </p:nvSpPr>
            <p:spPr bwMode="auto">
              <a:xfrm flipH="1">
                <a:off x="1520"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73" name="Line 39">
                <a:extLst>
                  <a:ext uri="{FF2B5EF4-FFF2-40B4-BE49-F238E27FC236}">
                    <a16:creationId xmlns:a16="http://schemas.microsoft.com/office/drawing/2014/main" id="{4DC71ACC-A4A4-4998-9EBB-D03836FEE507}"/>
                  </a:ext>
                </a:extLst>
              </p:cNvPr>
              <p:cNvSpPr>
                <a:spLocks noChangeShapeType="1"/>
              </p:cNvSpPr>
              <p:nvPr/>
            </p:nvSpPr>
            <p:spPr bwMode="auto">
              <a:xfrm flipH="1">
                <a:off x="1610"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74" name="Line 40">
                <a:extLst>
                  <a:ext uri="{FF2B5EF4-FFF2-40B4-BE49-F238E27FC236}">
                    <a16:creationId xmlns:a16="http://schemas.microsoft.com/office/drawing/2014/main" id="{FEF9453C-51D1-45EA-9554-26A4529D7922}"/>
                  </a:ext>
                </a:extLst>
              </p:cNvPr>
              <p:cNvSpPr>
                <a:spLocks noChangeShapeType="1"/>
              </p:cNvSpPr>
              <p:nvPr/>
            </p:nvSpPr>
            <p:spPr bwMode="auto">
              <a:xfrm flipH="1">
                <a:off x="1701"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75" name="Line 41">
                <a:extLst>
                  <a:ext uri="{FF2B5EF4-FFF2-40B4-BE49-F238E27FC236}">
                    <a16:creationId xmlns:a16="http://schemas.microsoft.com/office/drawing/2014/main" id="{BA829A25-847A-4337-9357-C7120A6C4D23}"/>
                  </a:ext>
                </a:extLst>
              </p:cNvPr>
              <p:cNvSpPr>
                <a:spLocks noChangeShapeType="1"/>
              </p:cNvSpPr>
              <p:nvPr/>
            </p:nvSpPr>
            <p:spPr bwMode="auto">
              <a:xfrm flipH="1">
                <a:off x="1792"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76" name="Line 42">
                <a:extLst>
                  <a:ext uri="{FF2B5EF4-FFF2-40B4-BE49-F238E27FC236}">
                    <a16:creationId xmlns:a16="http://schemas.microsoft.com/office/drawing/2014/main" id="{3D283343-F3F2-4587-9CB3-6D899B2733DC}"/>
                  </a:ext>
                </a:extLst>
              </p:cNvPr>
              <p:cNvSpPr>
                <a:spLocks noChangeShapeType="1"/>
              </p:cNvSpPr>
              <p:nvPr/>
            </p:nvSpPr>
            <p:spPr bwMode="auto">
              <a:xfrm flipH="1">
                <a:off x="1882"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77" name="Line 43">
                <a:extLst>
                  <a:ext uri="{FF2B5EF4-FFF2-40B4-BE49-F238E27FC236}">
                    <a16:creationId xmlns:a16="http://schemas.microsoft.com/office/drawing/2014/main" id="{8DD4B16C-3135-48EB-8D58-74814C921C12}"/>
                  </a:ext>
                </a:extLst>
              </p:cNvPr>
              <p:cNvSpPr>
                <a:spLocks noChangeShapeType="1"/>
              </p:cNvSpPr>
              <p:nvPr/>
            </p:nvSpPr>
            <p:spPr bwMode="auto">
              <a:xfrm flipH="1">
                <a:off x="1973"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78" name="Line 44">
                <a:extLst>
                  <a:ext uri="{FF2B5EF4-FFF2-40B4-BE49-F238E27FC236}">
                    <a16:creationId xmlns:a16="http://schemas.microsoft.com/office/drawing/2014/main" id="{D531319E-80FA-49EF-A839-C9AF2E6C9986}"/>
                  </a:ext>
                </a:extLst>
              </p:cNvPr>
              <p:cNvSpPr>
                <a:spLocks noChangeShapeType="1"/>
              </p:cNvSpPr>
              <p:nvPr/>
            </p:nvSpPr>
            <p:spPr bwMode="auto">
              <a:xfrm flipH="1">
                <a:off x="2064"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79" name="Line 45">
                <a:extLst>
                  <a:ext uri="{FF2B5EF4-FFF2-40B4-BE49-F238E27FC236}">
                    <a16:creationId xmlns:a16="http://schemas.microsoft.com/office/drawing/2014/main" id="{A0FC6282-9CEF-43D7-B450-76DF96AF30A3}"/>
                  </a:ext>
                </a:extLst>
              </p:cNvPr>
              <p:cNvSpPr>
                <a:spLocks noChangeShapeType="1"/>
              </p:cNvSpPr>
              <p:nvPr/>
            </p:nvSpPr>
            <p:spPr bwMode="auto">
              <a:xfrm flipH="1">
                <a:off x="2154"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80" name="Line 46">
                <a:extLst>
                  <a:ext uri="{FF2B5EF4-FFF2-40B4-BE49-F238E27FC236}">
                    <a16:creationId xmlns:a16="http://schemas.microsoft.com/office/drawing/2014/main" id="{D6CBD594-96B3-416D-A9F9-0F7DEF45E97B}"/>
                  </a:ext>
                </a:extLst>
              </p:cNvPr>
              <p:cNvSpPr>
                <a:spLocks noChangeShapeType="1"/>
              </p:cNvSpPr>
              <p:nvPr/>
            </p:nvSpPr>
            <p:spPr bwMode="auto">
              <a:xfrm flipH="1">
                <a:off x="2245"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81" name="Line 47">
                <a:extLst>
                  <a:ext uri="{FF2B5EF4-FFF2-40B4-BE49-F238E27FC236}">
                    <a16:creationId xmlns:a16="http://schemas.microsoft.com/office/drawing/2014/main" id="{6258B462-44B1-4E8C-8F6A-932C137DF8E4}"/>
                  </a:ext>
                </a:extLst>
              </p:cNvPr>
              <p:cNvSpPr>
                <a:spLocks noChangeShapeType="1"/>
              </p:cNvSpPr>
              <p:nvPr/>
            </p:nvSpPr>
            <p:spPr bwMode="auto">
              <a:xfrm flipH="1">
                <a:off x="2336"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82" name="Line 48">
                <a:extLst>
                  <a:ext uri="{FF2B5EF4-FFF2-40B4-BE49-F238E27FC236}">
                    <a16:creationId xmlns:a16="http://schemas.microsoft.com/office/drawing/2014/main" id="{C75AD601-CF2D-4120-867E-1593DECF4889}"/>
                  </a:ext>
                </a:extLst>
              </p:cNvPr>
              <p:cNvSpPr>
                <a:spLocks noChangeShapeType="1"/>
              </p:cNvSpPr>
              <p:nvPr/>
            </p:nvSpPr>
            <p:spPr bwMode="auto">
              <a:xfrm flipH="1">
                <a:off x="2426"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83" name="Line 49">
                <a:extLst>
                  <a:ext uri="{FF2B5EF4-FFF2-40B4-BE49-F238E27FC236}">
                    <a16:creationId xmlns:a16="http://schemas.microsoft.com/office/drawing/2014/main" id="{0D73553D-DF45-4D40-B567-691E36A5D192}"/>
                  </a:ext>
                </a:extLst>
              </p:cNvPr>
              <p:cNvSpPr>
                <a:spLocks noChangeShapeType="1"/>
              </p:cNvSpPr>
              <p:nvPr/>
            </p:nvSpPr>
            <p:spPr bwMode="auto">
              <a:xfrm flipH="1">
                <a:off x="2518"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339" name="Arc 50">
              <a:extLst>
                <a:ext uri="{FF2B5EF4-FFF2-40B4-BE49-F238E27FC236}">
                  <a16:creationId xmlns:a16="http://schemas.microsoft.com/office/drawing/2014/main" id="{0FD589C7-E1C2-42DB-AD41-F10A3869677B}"/>
                </a:ext>
              </a:extLst>
            </p:cNvPr>
            <p:cNvSpPr>
              <a:spLocks/>
            </p:cNvSpPr>
            <p:nvPr/>
          </p:nvSpPr>
          <p:spPr bwMode="auto">
            <a:xfrm rot="16996584" flipH="1">
              <a:off x="4605" y="3495"/>
              <a:ext cx="141" cy="182"/>
            </a:xfrm>
            <a:custGeom>
              <a:avLst/>
              <a:gdLst>
                <a:gd name="T0" fmla="*/ 0 w 11733"/>
                <a:gd name="T1" fmla="*/ 0 h 21600"/>
                <a:gd name="T2" fmla="*/ 0 w 11733"/>
                <a:gd name="T3" fmla="*/ 0 h 21600"/>
                <a:gd name="T4" fmla="*/ 0 w 11733"/>
                <a:gd name="T5" fmla="*/ 0 h 21600"/>
                <a:gd name="T6" fmla="*/ 0 60000 65536"/>
                <a:gd name="T7" fmla="*/ 0 60000 65536"/>
                <a:gd name="T8" fmla="*/ 0 60000 65536"/>
                <a:gd name="T9" fmla="*/ 0 w 11733"/>
                <a:gd name="T10" fmla="*/ 0 h 21600"/>
                <a:gd name="T11" fmla="*/ 11733 w 11733"/>
                <a:gd name="T12" fmla="*/ 21600 h 21600"/>
              </a:gdLst>
              <a:ahLst/>
              <a:cxnLst>
                <a:cxn ang="T6">
                  <a:pos x="T0" y="T1"/>
                </a:cxn>
                <a:cxn ang="T7">
                  <a:pos x="T2" y="T3"/>
                </a:cxn>
                <a:cxn ang="T8">
                  <a:pos x="T4" y="T5"/>
                </a:cxn>
              </a:cxnLst>
              <a:rect l="T9" t="T10" r="T11" b="T12"/>
              <a:pathLst>
                <a:path w="11733" h="21600" fill="none" extrusionOk="0">
                  <a:moveTo>
                    <a:pt x="-1" y="455"/>
                  </a:moveTo>
                  <a:cubicBezTo>
                    <a:pt x="1451" y="152"/>
                    <a:pt x="2930" y="-1"/>
                    <a:pt x="4414" y="0"/>
                  </a:cubicBezTo>
                  <a:cubicBezTo>
                    <a:pt x="6909" y="0"/>
                    <a:pt x="9385" y="432"/>
                    <a:pt x="11733" y="1277"/>
                  </a:cubicBezTo>
                </a:path>
                <a:path w="11733" h="21600" stroke="0" extrusionOk="0">
                  <a:moveTo>
                    <a:pt x="-1" y="455"/>
                  </a:moveTo>
                  <a:cubicBezTo>
                    <a:pt x="1451" y="152"/>
                    <a:pt x="2930" y="-1"/>
                    <a:pt x="4414" y="0"/>
                  </a:cubicBezTo>
                  <a:cubicBezTo>
                    <a:pt x="6909" y="0"/>
                    <a:pt x="9385" y="432"/>
                    <a:pt x="11733" y="1277"/>
                  </a:cubicBezTo>
                  <a:lnTo>
                    <a:pt x="4414" y="21600"/>
                  </a:lnTo>
                  <a:lnTo>
                    <a:pt x="-1" y="455"/>
                  </a:lnTo>
                  <a:close/>
                </a:path>
              </a:pathLst>
            </a:cu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40" name="Line 51">
              <a:extLst>
                <a:ext uri="{FF2B5EF4-FFF2-40B4-BE49-F238E27FC236}">
                  <a16:creationId xmlns:a16="http://schemas.microsoft.com/office/drawing/2014/main" id="{5BBC840F-7CBF-430C-8A5E-80252564CBC5}"/>
                </a:ext>
              </a:extLst>
            </p:cNvPr>
            <p:cNvSpPr>
              <a:spLocks noChangeShapeType="1"/>
            </p:cNvSpPr>
            <p:nvPr/>
          </p:nvSpPr>
          <p:spPr bwMode="auto">
            <a:xfrm>
              <a:off x="3141" y="3739"/>
              <a:ext cx="2279" cy="0"/>
            </a:xfrm>
            <a:prstGeom prst="line">
              <a:avLst/>
            </a:prstGeom>
            <a:noFill/>
            <a:ln w="19050">
              <a:solidFill>
                <a:srgbClr val="FF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1" name="Text Box 52">
              <a:extLst>
                <a:ext uri="{FF2B5EF4-FFF2-40B4-BE49-F238E27FC236}">
                  <a16:creationId xmlns:a16="http://schemas.microsoft.com/office/drawing/2014/main" id="{D0E644F5-66FF-48D4-8243-6A1B7D59CB06}"/>
                </a:ext>
              </a:extLst>
            </p:cNvPr>
            <p:cNvSpPr txBox="1">
              <a:spLocks noChangeArrowheads="1"/>
            </p:cNvSpPr>
            <p:nvPr/>
          </p:nvSpPr>
          <p:spPr bwMode="auto">
            <a:xfrm>
              <a:off x="2925" y="351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solidFill>
                    <a:srgbClr val="FF3300"/>
                  </a:solidFill>
                </a:rPr>
                <a:t>O</a:t>
              </a:r>
            </a:p>
          </p:txBody>
        </p:sp>
        <p:sp>
          <p:nvSpPr>
            <p:cNvPr id="13342" name="Line 53">
              <a:extLst>
                <a:ext uri="{FF2B5EF4-FFF2-40B4-BE49-F238E27FC236}">
                  <a16:creationId xmlns:a16="http://schemas.microsoft.com/office/drawing/2014/main" id="{69EE6349-E6CC-4708-BD02-11EFCA8DDDD2}"/>
                </a:ext>
              </a:extLst>
            </p:cNvPr>
            <p:cNvSpPr>
              <a:spLocks noChangeShapeType="1"/>
            </p:cNvSpPr>
            <p:nvPr/>
          </p:nvSpPr>
          <p:spPr bwMode="auto">
            <a:xfrm>
              <a:off x="3832" y="3407"/>
              <a:ext cx="0" cy="635"/>
            </a:xfrm>
            <a:prstGeom prst="line">
              <a:avLst/>
            </a:prstGeom>
            <a:noFill/>
            <a:ln w="25400">
              <a:solidFill>
                <a:srgbClr val="FFFF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3343" name="Line 54">
              <a:extLst>
                <a:ext uri="{FF2B5EF4-FFF2-40B4-BE49-F238E27FC236}">
                  <a16:creationId xmlns:a16="http://schemas.microsoft.com/office/drawing/2014/main" id="{07051179-D668-43C2-8A3A-11D9B9B0DDC1}"/>
                </a:ext>
              </a:extLst>
            </p:cNvPr>
            <p:cNvSpPr>
              <a:spLocks noChangeShapeType="1"/>
            </p:cNvSpPr>
            <p:nvPr/>
          </p:nvSpPr>
          <p:spPr bwMode="auto">
            <a:xfrm>
              <a:off x="4376" y="3090"/>
              <a:ext cx="0" cy="317"/>
            </a:xfrm>
            <a:prstGeom prst="line">
              <a:avLst/>
            </a:prstGeom>
            <a:noFill/>
            <a:ln w="25400">
              <a:solidFill>
                <a:srgbClr val="FFFF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3344" name="Text Box 55">
              <a:extLst>
                <a:ext uri="{FF2B5EF4-FFF2-40B4-BE49-F238E27FC236}">
                  <a16:creationId xmlns:a16="http://schemas.microsoft.com/office/drawing/2014/main" id="{23EF1287-5FB7-46A2-A3DD-72192D64C242}"/>
                </a:ext>
              </a:extLst>
            </p:cNvPr>
            <p:cNvSpPr txBox="1">
              <a:spLocks noChangeArrowheads="1"/>
            </p:cNvSpPr>
            <p:nvPr/>
          </p:nvSpPr>
          <p:spPr bwMode="auto">
            <a:xfrm>
              <a:off x="3469" y="3816"/>
              <a:ext cx="3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i="1">
                  <a:solidFill>
                    <a:srgbClr val="FFFF00"/>
                  </a:solidFill>
                </a:rPr>
                <a:t>m</a:t>
              </a:r>
              <a:r>
                <a:rPr lang="en-US" altLang="zh-CN" sz="2000" i="1" baseline="-25000">
                  <a:solidFill>
                    <a:srgbClr val="FFFF00"/>
                  </a:solidFill>
                </a:rPr>
                <a:t>1</a:t>
              </a:r>
              <a:r>
                <a:rPr lang="en-US" altLang="zh-CN" sz="2000" i="1">
                  <a:solidFill>
                    <a:srgbClr val="FFFF00"/>
                  </a:solidFill>
                </a:rPr>
                <a:t>g</a:t>
              </a:r>
            </a:p>
          </p:txBody>
        </p:sp>
        <p:sp>
          <p:nvSpPr>
            <p:cNvPr id="13345" name="Text Box 56">
              <a:extLst>
                <a:ext uri="{FF2B5EF4-FFF2-40B4-BE49-F238E27FC236}">
                  <a16:creationId xmlns:a16="http://schemas.microsoft.com/office/drawing/2014/main" id="{9144F258-FAF4-4D3D-B0E7-98EA06B56F34}"/>
                </a:ext>
              </a:extLst>
            </p:cNvPr>
            <p:cNvSpPr txBox="1">
              <a:spLocks noChangeArrowheads="1"/>
            </p:cNvSpPr>
            <p:nvPr/>
          </p:nvSpPr>
          <p:spPr bwMode="auto">
            <a:xfrm>
              <a:off x="4376" y="3203"/>
              <a:ext cx="3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i="1">
                  <a:solidFill>
                    <a:srgbClr val="FFFF00"/>
                  </a:solidFill>
                </a:rPr>
                <a:t>m</a:t>
              </a:r>
              <a:r>
                <a:rPr lang="en-US" altLang="zh-CN" sz="2000" i="1" baseline="-25000">
                  <a:solidFill>
                    <a:srgbClr val="FFFF00"/>
                  </a:solidFill>
                </a:rPr>
                <a:t>2</a:t>
              </a:r>
              <a:r>
                <a:rPr lang="en-US" altLang="zh-CN" sz="2000" i="1">
                  <a:solidFill>
                    <a:srgbClr val="FFFF00"/>
                  </a:solidFill>
                </a:rPr>
                <a:t>g</a:t>
              </a:r>
            </a:p>
          </p:txBody>
        </p:sp>
        <p:sp>
          <p:nvSpPr>
            <p:cNvPr id="13346" name="Line 58">
              <a:extLst>
                <a:ext uri="{FF2B5EF4-FFF2-40B4-BE49-F238E27FC236}">
                  <a16:creationId xmlns:a16="http://schemas.microsoft.com/office/drawing/2014/main" id="{B7D62E4A-E128-4803-8217-6C16EB42AC78}"/>
                </a:ext>
              </a:extLst>
            </p:cNvPr>
            <p:cNvSpPr>
              <a:spLocks noChangeShapeType="1"/>
            </p:cNvSpPr>
            <p:nvPr/>
          </p:nvSpPr>
          <p:spPr bwMode="auto">
            <a:xfrm flipH="1" flipV="1">
              <a:off x="3923" y="2886"/>
              <a:ext cx="454" cy="204"/>
            </a:xfrm>
            <a:prstGeom prst="line">
              <a:avLst/>
            </a:prstGeom>
            <a:noFill/>
            <a:ln w="25400">
              <a:solidFill>
                <a:srgbClr val="FF66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3347" name="Text Box 60">
              <a:extLst>
                <a:ext uri="{FF2B5EF4-FFF2-40B4-BE49-F238E27FC236}">
                  <a16:creationId xmlns:a16="http://schemas.microsoft.com/office/drawing/2014/main" id="{1F607C6C-57D9-4C0A-B623-0AF0E9DD1E79}"/>
                </a:ext>
              </a:extLst>
            </p:cNvPr>
            <p:cNvSpPr txBox="1">
              <a:spLocks noChangeArrowheads="1"/>
            </p:cNvSpPr>
            <p:nvPr/>
          </p:nvSpPr>
          <p:spPr bwMode="auto">
            <a:xfrm>
              <a:off x="3606" y="2726"/>
              <a:ext cx="36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i="1">
                  <a:solidFill>
                    <a:srgbClr val="FF6600"/>
                  </a:solidFill>
                </a:rPr>
                <a:t>F</a:t>
              </a:r>
              <a:r>
                <a:rPr lang="en-US" altLang="zh-CN" sz="2000" i="1" baseline="-25000">
                  <a:solidFill>
                    <a:srgbClr val="FF6600"/>
                  </a:solidFill>
                </a:rPr>
                <a:t>12r</a:t>
              </a:r>
            </a:p>
          </p:txBody>
        </p:sp>
        <p:sp>
          <p:nvSpPr>
            <p:cNvPr id="13348" name="Line 61">
              <a:extLst>
                <a:ext uri="{FF2B5EF4-FFF2-40B4-BE49-F238E27FC236}">
                  <a16:creationId xmlns:a16="http://schemas.microsoft.com/office/drawing/2014/main" id="{7F8CE4DD-4E9B-4232-9EDB-A0BAB213D574}"/>
                </a:ext>
              </a:extLst>
            </p:cNvPr>
            <p:cNvSpPr>
              <a:spLocks noChangeShapeType="1"/>
            </p:cNvSpPr>
            <p:nvPr/>
          </p:nvSpPr>
          <p:spPr bwMode="auto">
            <a:xfrm>
              <a:off x="4376" y="3090"/>
              <a:ext cx="545" cy="0"/>
            </a:xfrm>
            <a:prstGeom prst="line">
              <a:avLst/>
            </a:prstGeom>
            <a:noFill/>
            <a:ln w="25400">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49" name="Line 62">
              <a:extLst>
                <a:ext uri="{FF2B5EF4-FFF2-40B4-BE49-F238E27FC236}">
                  <a16:creationId xmlns:a16="http://schemas.microsoft.com/office/drawing/2014/main" id="{9A349072-C04D-46C1-A2DB-8DDF2C75A526}"/>
                </a:ext>
              </a:extLst>
            </p:cNvPr>
            <p:cNvSpPr>
              <a:spLocks noChangeShapeType="1"/>
            </p:cNvSpPr>
            <p:nvPr/>
          </p:nvSpPr>
          <p:spPr bwMode="auto">
            <a:xfrm>
              <a:off x="3832" y="3407"/>
              <a:ext cx="454" cy="0"/>
            </a:xfrm>
            <a:prstGeom prst="line">
              <a:avLst/>
            </a:prstGeom>
            <a:noFill/>
            <a:ln w="25400">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50" name="Text Box 63">
              <a:extLst>
                <a:ext uri="{FF2B5EF4-FFF2-40B4-BE49-F238E27FC236}">
                  <a16:creationId xmlns:a16="http://schemas.microsoft.com/office/drawing/2014/main" id="{8BB46D46-26D1-4A92-B583-9CC7576CF128}"/>
                </a:ext>
              </a:extLst>
            </p:cNvPr>
            <p:cNvSpPr txBox="1">
              <a:spLocks noChangeArrowheads="1"/>
            </p:cNvSpPr>
            <p:nvPr/>
          </p:nvSpPr>
          <p:spPr bwMode="auto">
            <a:xfrm>
              <a:off x="4639" y="3044"/>
              <a:ext cx="3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i="1">
                  <a:solidFill>
                    <a:srgbClr val="3366FF"/>
                  </a:solidFill>
                </a:rPr>
                <a:t>F</a:t>
              </a:r>
              <a:r>
                <a:rPr lang="en-US" altLang="zh-CN" sz="2000" i="1" baseline="-25000">
                  <a:solidFill>
                    <a:srgbClr val="3366FF"/>
                  </a:solidFill>
                </a:rPr>
                <a:t>12</a:t>
              </a:r>
            </a:p>
          </p:txBody>
        </p:sp>
        <p:sp>
          <p:nvSpPr>
            <p:cNvPr id="13351" name="Text Box 64">
              <a:extLst>
                <a:ext uri="{FF2B5EF4-FFF2-40B4-BE49-F238E27FC236}">
                  <a16:creationId xmlns:a16="http://schemas.microsoft.com/office/drawing/2014/main" id="{503766B0-F3BD-4EA9-9BA7-57443AE8EC76}"/>
                </a:ext>
              </a:extLst>
            </p:cNvPr>
            <p:cNvSpPr txBox="1">
              <a:spLocks noChangeArrowheads="1"/>
            </p:cNvSpPr>
            <p:nvPr/>
          </p:nvSpPr>
          <p:spPr bwMode="auto">
            <a:xfrm>
              <a:off x="4013" y="3362"/>
              <a:ext cx="3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i="1">
                  <a:solidFill>
                    <a:srgbClr val="3366FF"/>
                  </a:solidFill>
                </a:rPr>
                <a:t>F</a:t>
              </a:r>
              <a:r>
                <a:rPr lang="en-US" altLang="zh-CN" sz="2000" i="1" baseline="-25000">
                  <a:solidFill>
                    <a:srgbClr val="3366FF"/>
                  </a:solidFill>
                </a:rPr>
                <a:t>11</a:t>
              </a:r>
            </a:p>
          </p:txBody>
        </p:sp>
        <p:sp>
          <p:nvSpPr>
            <p:cNvPr id="13352" name="Arc 65">
              <a:extLst>
                <a:ext uri="{FF2B5EF4-FFF2-40B4-BE49-F238E27FC236}">
                  <a16:creationId xmlns:a16="http://schemas.microsoft.com/office/drawing/2014/main" id="{38F737A6-6567-4304-9723-4F062F180BEB}"/>
                </a:ext>
              </a:extLst>
            </p:cNvPr>
            <p:cNvSpPr>
              <a:spLocks/>
            </p:cNvSpPr>
            <p:nvPr/>
          </p:nvSpPr>
          <p:spPr bwMode="auto">
            <a:xfrm flipH="1">
              <a:off x="3923" y="2545"/>
              <a:ext cx="317" cy="27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bg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53" name="Text Box 66">
              <a:extLst>
                <a:ext uri="{FF2B5EF4-FFF2-40B4-BE49-F238E27FC236}">
                  <a16:creationId xmlns:a16="http://schemas.microsoft.com/office/drawing/2014/main" id="{8E5A74E4-67D8-4814-9DC5-D723C7ECC044}"/>
                </a:ext>
              </a:extLst>
            </p:cNvPr>
            <p:cNvSpPr txBox="1">
              <a:spLocks noChangeArrowheads="1"/>
            </p:cNvSpPr>
            <p:nvPr/>
          </p:nvSpPr>
          <p:spPr bwMode="auto">
            <a:xfrm>
              <a:off x="3741" y="2341"/>
              <a:ext cx="3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i="1">
                  <a:solidFill>
                    <a:schemeClr val="bg1"/>
                  </a:solidFill>
                </a:rPr>
                <a:t>M</a:t>
              </a:r>
              <a:r>
                <a:rPr lang="en-US" altLang="zh-CN" sz="2000" i="1" baseline="-25000">
                  <a:solidFill>
                    <a:schemeClr val="bg1"/>
                  </a:solidFill>
                </a:rPr>
                <a:t>12</a:t>
              </a:r>
            </a:p>
          </p:txBody>
        </p:sp>
        <p:sp>
          <p:nvSpPr>
            <p:cNvPr id="13354" name="Line 69">
              <a:extLst>
                <a:ext uri="{FF2B5EF4-FFF2-40B4-BE49-F238E27FC236}">
                  <a16:creationId xmlns:a16="http://schemas.microsoft.com/office/drawing/2014/main" id="{F3C1F5D4-5DB5-4B6F-B1B5-6F01A6A99F2A}"/>
                </a:ext>
              </a:extLst>
            </p:cNvPr>
            <p:cNvSpPr>
              <a:spLocks noChangeShapeType="1"/>
            </p:cNvSpPr>
            <p:nvPr/>
          </p:nvSpPr>
          <p:spPr bwMode="auto">
            <a:xfrm flipH="1">
              <a:off x="2926" y="3249"/>
              <a:ext cx="408" cy="0"/>
            </a:xfrm>
            <a:prstGeom prst="line">
              <a:avLst/>
            </a:prstGeom>
            <a:noFill/>
            <a:ln w="25400">
              <a:solidFill>
                <a:srgbClr val="99CC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3355" name="Text Box 70">
              <a:extLst>
                <a:ext uri="{FF2B5EF4-FFF2-40B4-BE49-F238E27FC236}">
                  <a16:creationId xmlns:a16="http://schemas.microsoft.com/office/drawing/2014/main" id="{9A5CE079-A9D0-4C93-8197-4D142CDE37C2}"/>
                </a:ext>
              </a:extLst>
            </p:cNvPr>
            <p:cNvSpPr txBox="1">
              <a:spLocks noChangeArrowheads="1"/>
            </p:cNvSpPr>
            <p:nvPr/>
          </p:nvSpPr>
          <p:spPr bwMode="auto">
            <a:xfrm>
              <a:off x="2608" y="3078"/>
              <a:ext cx="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solidFill>
                    <a:srgbClr val="99FF33"/>
                  </a:solidFill>
                  <a:sym typeface="Symbol" panose="05050102010706020507" pitchFamily="18" charset="2"/>
                </a:rPr>
                <a:t> x</a:t>
              </a:r>
            </a:p>
          </p:txBody>
        </p:sp>
        <p:sp>
          <p:nvSpPr>
            <p:cNvPr id="13356" name="Line 71">
              <a:extLst>
                <a:ext uri="{FF2B5EF4-FFF2-40B4-BE49-F238E27FC236}">
                  <a16:creationId xmlns:a16="http://schemas.microsoft.com/office/drawing/2014/main" id="{2BDBDDE0-FD5E-4EFB-92B1-72EC63732DA7}"/>
                </a:ext>
              </a:extLst>
            </p:cNvPr>
            <p:cNvSpPr>
              <a:spLocks noChangeShapeType="1"/>
            </p:cNvSpPr>
            <p:nvPr/>
          </p:nvSpPr>
          <p:spPr bwMode="auto">
            <a:xfrm>
              <a:off x="4377" y="2614"/>
              <a:ext cx="227" cy="91"/>
            </a:xfrm>
            <a:prstGeom prst="line">
              <a:avLst/>
            </a:prstGeom>
            <a:noFill/>
            <a:ln w="25400">
              <a:solidFill>
                <a:srgbClr val="99CC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67336" name="Text Box 72">
              <a:extLst>
                <a:ext uri="{FF2B5EF4-FFF2-40B4-BE49-F238E27FC236}">
                  <a16:creationId xmlns:a16="http://schemas.microsoft.com/office/drawing/2014/main" id="{02E6B9D6-6E21-4A2B-AC8B-F1343F9D3823}"/>
                </a:ext>
              </a:extLst>
            </p:cNvPr>
            <p:cNvSpPr txBox="1">
              <a:spLocks noChangeArrowheads="1"/>
            </p:cNvSpPr>
            <p:nvPr/>
          </p:nvSpPr>
          <p:spPr bwMode="auto">
            <a:xfrm>
              <a:off x="4195" y="2341"/>
              <a:ext cx="375" cy="288"/>
            </a:xfrm>
            <a:prstGeom prst="rect">
              <a:avLst/>
            </a:prstGeom>
            <a:noFill/>
            <a:ln w="12700">
              <a:noFill/>
              <a:miter lim="800000"/>
              <a:headEnd type="none" w="sm" len="sm"/>
              <a:tailEnd type="none" w="sm" len="sm"/>
            </a:ln>
            <a:effectLst/>
          </p:spPr>
          <p:txBody>
            <a:bodyPr wrap="none">
              <a:spAutoFit/>
            </a:bodyPr>
            <a:lstStyle/>
            <a:p>
              <a:pPr>
                <a:defRPr/>
              </a:pPr>
              <a:r>
                <a:rPr lang="en-US" altLang="zh-CN" b="0" i="1">
                  <a:solidFill>
                    <a:srgbClr val="99FF33"/>
                  </a:solidFill>
                  <a:sym typeface="Symbol" pitchFamily="18" charset="2"/>
                </a:rPr>
                <a:t> </a:t>
              </a:r>
              <a:r>
                <a:rPr lang="en-US" altLang="zh-CN" b="0" i="1">
                  <a:solidFill>
                    <a:srgbClr val="99FF33"/>
                  </a:solidFill>
                  <a:effectLst>
                    <a:outerShdw blurRad="38100" dist="38100" dir="2700000" algn="tl">
                      <a:srgbClr val="000000"/>
                    </a:outerShdw>
                  </a:effectLst>
                  <a:sym typeface="Symbol" pitchFamily="18" charset="2"/>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2760"/>
                                        </p:tgtEl>
                                        <p:attrNameLst>
                                          <p:attrName>style.visibility</p:attrName>
                                        </p:attrNameLst>
                                      </p:cBhvr>
                                      <p:to>
                                        <p:strVal val="visible"/>
                                      </p:to>
                                    </p:set>
                                    <p:anim calcmode="lin" valueType="num">
                                      <p:cBhvr additive="base">
                                        <p:cTn id="7" dur="500" fill="hold"/>
                                        <p:tgtEl>
                                          <p:spTgt spid="242760"/>
                                        </p:tgtEl>
                                        <p:attrNameLst>
                                          <p:attrName>ppt_x</p:attrName>
                                        </p:attrNameLst>
                                      </p:cBhvr>
                                      <p:tavLst>
                                        <p:tav tm="0">
                                          <p:val>
                                            <p:strVal val="#ppt_x"/>
                                          </p:val>
                                        </p:tav>
                                        <p:tav tm="100000">
                                          <p:val>
                                            <p:strVal val="#ppt_x"/>
                                          </p:val>
                                        </p:tav>
                                      </p:tavLst>
                                    </p:anim>
                                    <p:anim calcmode="lin" valueType="num">
                                      <p:cBhvr additive="base">
                                        <p:cTn id="8" dur="500" fill="hold"/>
                                        <p:tgtEl>
                                          <p:spTgt spid="24276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2820"/>
                                        </p:tgtEl>
                                        <p:attrNameLst>
                                          <p:attrName>style.visibility</p:attrName>
                                        </p:attrNameLst>
                                      </p:cBhvr>
                                      <p:to>
                                        <p:strVal val="visible"/>
                                      </p:to>
                                    </p:set>
                                    <p:anim calcmode="lin" valueType="num">
                                      <p:cBhvr additive="base">
                                        <p:cTn id="13" dur="500" fill="hold"/>
                                        <p:tgtEl>
                                          <p:spTgt spid="242820"/>
                                        </p:tgtEl>
                                        <p:attrNameLst>
                                          <p:attrName>ppt_x</p:attrName>
                                        </p:attrNameLst>
                                      </p:cBhvr>
                                      <p:tavLst>
                                        <p:tav tm="0">
                                          <p:val>
                                            <p:strVal val="#ppt_x"/>
                                          </p:val>
                                        </p:tav>
                                        <p:tav tm="100000">
                                          <p:val>
                                            <p:strVal val="#ppt_x"/>
                                          </p:val>
                                        </p:tav>
                                      </p:tavLst>
                                    </p:anim>
                                    <p:anim calcmode="lin" valueType="num">
                                      <p:cBhvr additive="base">
                                        <p:cTn id="14" dur="500" fill="hold"/>
                                        <p:tgtEl>
                                          <p:spTgt spid="24282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67338"/>
                                        </p:tgtEl>
                                        <p:attrNameLst>
                                          <p:attrName>style.visibility</p:attrName>
                                        </p:attrNameLst>
                                      </p:cBhvr>
                                      <p:to>
                                        <p:strVal val="visible"/>
                                      </p:to>
                                    </p:set>
                                    <p:anim calcmode="lin" valueType="num">
                                      <p:cBhvr additive="base">
                                        <p:cTn id="19" dur="500" fill="hold"/>
                                        <p:tgtEl>
                                          <p:spTgt spid="267338"/>
                                        </p:tgtEl>
                                        <p:attrNameLst>
                                          <p:attrName>ppt_x</p:attrName>
                                        </p:attrNameLst>
                                      </p:cBhvr>
                                      <p:tavLst>
                                        <p:tav tm="0">
                                          <p:val>
                                            <p:strVal val="#ppt_x"/>
                                          </p:val>
                                        </p:tav>
                                        <p:tav tm="100000">
                                          <p:val>
                                            <p:strVal val="#ppt_x"/>
                                          </p:val>
                                        </p:tav>
                                      </p:tavLst>
                                    </p:anim>
                                    <p:anim calcmode="lin" valueType="num">
                                      <p:cBhvr additive="base">
                                        <p:cTn id="20" dur="500" fill="hold"/>
                                        <p:tgtEl>
                                          <p:spTgt spid="2673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760" grpId="0"/>
      <p:bldP spid="2428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2269" name="Object 61">
            <a:extLst>
              <a:ext uri="{FF2B5EF4-FFF2-40B4-BE49-F238E27FC236}">
                <a16:creationId xmlns:a16="http://schemas.microsoft.com/office/drawing/2014/main" id="{DC122754-4063-418E-BD13-17D09A91D6EC}"/>
              </a:ext>
            </a:extLst>
          </p:cNvPr>
          <p:cNvGraphicFramePr>
            <a:graphicFrameLocks noChangeAspect="1"/>
          </p:cNvGraphicFramePr>
          <p:nvPr/>
        </p:nvGraphicFramePr>
        <p:xfrm>
          <a:off x="755650" y="692150"/>
          <a:ext cx="2520950" cy="442913"/>
        </p:xfrm>
        <a:graphic>
          <a:graphicData uri="http://schemas.openxmlformats.org/presentationml/2006/ole">
            <mc:AlternateContent xmlns:mc="http://schemas.openxmlformats.org/markup-compatibility/2006">
              <mc:Choice xmlns:v="urn:schemas-microsoft-com:vml" Requires="v">
                <p:oleObj spid="_x0000_s14416" name="公式" r:id="rId3" imgW="1190513" imgH="190327" progId="Equation.3">
                  <p:embed/>
                </p:oleObj>
              </mc:Choice>
              <mc:Fallback>
                <p:oleObj name="公式" r:id="rId3" imgW="1190513" imgH="190327" progId="Equation.3">
                  <p:embed/>
                  <p:pic>
                    <p:nvPicPr>
                      <p:cNvPr id="0" name="Object 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692150"/>
                        <a:ext cx="2520950" cy="4429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2270" name="Object 62">
            <a:extLst>
              <a:ext uri="{FF2B5EF4-FFF2-40B4-BE49-F238E27FC236}">
                <a16:creationId xmlns:a16="http://schemas.microsoft.com/office/drawing/2014/main" id="{AAABF329-F7DC-4EF4-9D6B-D25FAD0D5273}"/>
              </a:ext>
            </a:extLst>
          </p:cNvPr>
          <p:cNvGraphicFramePr>
            <a:graphicFrameLocks noChangeAspect="1"/>
          </p:cNvGraphicFramePr>
          <p:nvPr/>
        </p:nvGraphicFramePr>
        <p:xfrm>
          <a:off x="1200150" y="1047750"/>
          <a:ext cx="6867525" cy="773113"/>
        </p:xfrm>
        <a:graphic>
          <a:graphicData uri="http://schemas.openxmlformats.org/presentationml/2006/ole">
            <mc:AlternateContent xmlns:mc="http://schemas.openxmlformats.org/markup-compatibility/2006">
              <mc:Choice xmlns:v="urn:schemas-microsoft-com:vml" Requires="v">
                <p:oleObj spid="_x0000_s14417" name="Equation" r:id="rId5" imgW="3619590" imgH="381013" progId="Equation.DSMT4">
                  <p:embed/>
                </p:oleObj>
              </mc:Choice>
              <mc:Fallback>
                <p:oleObj name="Equation" r:id="rId5" imgW="3619590" imgH="381013" progId="Equation.DSMT4">
                  <p:embed/>
                  <p:pic>
                    <p:nvPicPr>
                      <p:cNvPr id="0" name="Object 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0150" y="1047750"/>
                        <a:ext cx="6867525" cy="773113"/>
                      </a:xfrm>
                      <a:prstGeom prst="rect">
                        <a:avLst/>
                      </a:prstGeom>
                      <a:solidFill>
                        <a:schemeClr val="bg1"/>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2271" name="AutoShape 63">
            <a:extLst>
              <a:ext uri="{FF2B5EF4-FFF2-40B4-BE49-F238E27FC236}">
                <a16:creationId xmlns:a16="http://schemas.microsoft.com/office/drawing/2014/main" id="{CD2A3F6A-7316-426A-AF28-9060309CAEB9}"/>
              </a:ext>
            </a:extLst>
          </p:cNvPr>
          <p:cNvSpPr>
            <a:spLocks noChangeArrowheads="1"/>
          </p:cNvSpPr>
          <p:nvPr/>
        </p:nvSpPr>
        <p:spPr bwMode="auto">
          <a:xfrm rot="-5400000">
            <a:off x="738188" y="1900238"/>
            <a:ext cx="609600" cy="431800"/>
          </a:xfrm>
          <a:prstGeom prst="downArrow">
            <a:avLst>
              <a:gd name="adj1" fmla="val 50000"/>
              <a:gd name="adj2" fmla="val 25000"/>
            </a:avLst>
          </a:prstGeom>
          <a:noFill/>
          <a:ln w="12700">
            <a:solidFill>
              <a:schemeClr val="bg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aphicFrame>
        <p:nvGraphicFramePr>
          <p:cNvPr id="222272" name="Object 64">
            <a:extLst>
              <a:ext uri="{FF2B5EF4-FFF2-40B4-BE49-F238E27FC236}">
                <a16:creationId xmlns:a16="http://schemas.microsoft.com/office/drawing/2014/main" id="{DAC9C1A7-F2CD-4089-842C-839DCE93D084}"/>
              </a:ext>
            </a:extLst>
          </p:cNvPr>
          <p:cNvGraphicFramePr>
            <a:graphicFrameLocks noChangeAspect="1"/>
          </p:cNvGraphicFramePr>
          <p:nvPr/>
        </p:nvGraphicFramePr>
        <p:xfrm>
          <a:off x="1476375" y="1752600"/>
          <a:ext cx="3581400" cy="812800"/>
        </p:xfrm>
        <a:graphic>
          <a:graphicData uri="http://schemas.openxmlformats.org/presentationml/2006/ole">
            <mc:AlternateContent xmlns:mc="http://schemas.openxmlformats.org/markup-compatibility/2006">
              <mc:Choice xmlns:v="urn:schemas-microsoft-com:vml" Requires="v">
                <p:oleObj spid="_x0000_s14418" name="公式" r:id="rId7" imgW="1809795" imgH="390691" progId="Equation.3">
                  <p:embed/>
                </p:oleObj>
              </mc:Choice>
              <mc:Fallback>
                <p:oleObj name="公式" r:id="rId7" imgW="1809795" imgH="390691" progId="Equation.3">
                  <p:embed/>
                  <p:pic>
                    <p:nvPicPr>
                      <p:cNvPr id="0" name="Object 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6375" y="1752600"/>
                        <a:ext cx="3581400" cy="8128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2273" name="Text Box 65">
            <a:extLst>
              <a:ext uri="{FF2B5EF4-FFF2-40B4-BE49-F238E27FC236}">
                <a16:creationId xmlns:a16="http://schemas.microsoft.com/office/drawing/2014/main" id="{729B5337-2204-4A4D-8AEA-275F151C7010}"/>
              </a:ext>
            </a:extLst>
          </p:cNvPr>
          <p:cNvSpPr txBox="1">
            <a:spLocks noChangeArrowheads="1"/>
          </p:cNvSpPr>
          <p:nvPr/>
        </p:nvSpPr>
        <p:spPr bwMode="auto">
          <a:xfrm>
            <a:off x="755650" y="228600"/>
            <a:ext cx="4800600" cy="457200"/>
          </a:xfrm>
          <a:prstGeom prst="rect">
            <a:avLst/>
          </a:prstGeom>
          <a:noFill/>
          <a:ln w="12700">
            <a:noFill/>
            <a:miter lim="800000"/>
            <a:headEnd type="none" w="sm" len="sm"/>
            <a:tailEnd type="none" w="sm" len="sm"/>
          </a:ln>
          <a:effectLst/>
        </p:spPr>
        <p:txBody>
          <a:bodyPr>
            <a:spAutoFit/>
          </a:bodyPr>
          <a:lstStyle/>
          <a:p>
            <a:pPr>
              <a:defRPr/>
            </a:pPr>
            <a:r>
              <a:rPr lang="en-US" altLang="zh-CN" dirty="0">
                <a:solidFill>
                  <a:srgbClr val="FFCC66"/>
                </a:solidFill>
                <a:effectLst>
                  <a:outerShdw blurRad="38100" dist="38100" dir="2700000" algn="tl">
                    <a:srgbClr val="000000"/>
                  </a:outerShdw>
                </a:effectLst>
              </a:rPr>
              <a:t>(4) </a:t>
            </a:r>
            <a:r>
              <a:rPr lang="zh-CN" altLang="en-US" dirty="0">
                <a:solidFill>
                  <a:srgbClr val="FFCC66"/>
                </a:solidFill>
                <a:effectLst>
                  <a:outerShdw blurRad="38100" dist="38100" dir="2700000" algn="tl">
                    <a:srgbClr val="000000"/>
                  </a:outerShdw>
                </a:effectLst>
              </a:rPr>
              <a:t>应用达朗伯－拉格朗日方程</a:t>
            </a:r>
          </a:p>
        </p:txBody>
      </p:sp>
      <p:sp>
        <p:nvSpPr>
          <p:cNvPr id="222274" name="AutoShape 66">
            <a:extLst>
              <a:ext uri="{FF2B5EF4-FFF2-40B4-BE49-F238E27FC236}">
                <a16:creationId xmlns:a16="http://schemas.microsoft.com/office/drawing/2014/main" id="{07796BC0-1119-4E80-9128-B22F6126FE98}"/>
              </a:ext>
            </a:extLst>
          </p:cNvPr>
          <p:cNvSpPr>
            <a:spLocks noChangeArrowheads="1"/>
          </p:cNvSpPr>
          <p:nvPr/>
        </p:nvSpPr>
        <p:spPr bwMode="auto">
          <a:xfrm>
            <a:off x="6242050" y="3068638"/>
            <a:ext cx="1066800" cy="228600"/>
          </a:xfrm>
          <a:prstGeom prst="downArrow">
            <a:avLst>
              <a:gd name="adj1" fmla="val 50000"/>
              <a:gd name="adj2" fmla="val 25000"/>
            </a:avLst>
          </a:prstGeom>
          <a:noFill/>
          <a:ln w="12700">
            <a:solidFill>
              <a:schemeClr val="bg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aphicFrame>
        <p:nvGraphicFramePr>
          <p:cNvPr id="222275" name="Object 67">
            <a:extLst>
              <a:ext uri="{FF2B5EF4-FFF2-40B4-BE49-F238E27FC236}">
                <a16:creationId xmlns:a16="http://schemas.microsoft.com/office/drawing/2014/main" id="{FC0914AC-041A-4211-805D-BC1297F1635A}"/>
              </a:ext>
            </a:extLst>
          </p:cNvPr>
          <p:cNvGraphicFramePr>
            <a:graphicFrameLocks noChangeAspect="1"/>
          </p:cNvGraphicFramePr>
          <p:nvPr/>
        </p:nvGraphicFramePr>
        <p:xfrm>
          <a:off x="755650" y="2565400"/>
          <a:ext cx="2638425" cy="423863"/>
        </p:xfrm>
        <a:graphic>
          <a:graphicData uri="http://schemas.openxmlformats.org/presentationml/2006/ole">
            <mc:AlternateContent xmlns:mc="http://schemas.openxmlformats.org/markup-compatibility/2006">
              <mc:Choice xmlns:v="urn:schemas-microsoft-com:vml" Requires="v">
                <p:oleObj spid="_x0000_s14419" name="Equation" r:id="rId9" imgW="1304903" imgH="190327" progId="Equation.3">
                  <p:embed/>
                </p:oleObj>
              </mc:Choice>
              <mc:Fallback>
                <p:oleObj name="Equation" r:id="rId9" imgW="1304903" imgH="190327" progId="Equation.3">
                  <p:embed/>
                  <p:pic>
                    <p:nvPicPr>
                      <p:cNvPr id="0" name="Object 6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650" y="2565400"/>
                        <a:ext cx="2638425" cy="4238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2276" name="Object 68">
            <a:extLst>
              <a:ext uri="{FF2B5EF4-FFF2-40B4-BE49-F238E27FC236}">
                <a16:creationId xmlns:a16="http://schemas.microsoft.com/office/drawing/2014/main" id="{5FD8F15A-00D9-46D2-94D6-283A42879A6D}"/>
              </a:ext>
            </a:extLst>
          </p:cNvPr>
          <p:cNvGraphicFramePr>
            <a:graphicFrameLocks noChangeAspect="1"/>
          </p:cNvGraphicFramePr>
          <p:nvPr/>
        </p:nvGraphicFramePr>
        <p:xfrm>
          <a:off x="755650" y="3084513"/>
          <a:ext cx="4356100" cy="488950"/>
        </p:xfrm>
        <a:graphic>
          <a:graphicData uri="http://schemas.openxmlformats.org/presentationml/2006/ole">
            <mc:AlternateContent xmlns:mc="http://schemas.openxmlformats.org/markup-compatibility/2006">
              <mc:Choice xmlns:v="urn:schemas-microsoft-com:vml" Requires="v">
                <p:oleObj spid="_x0000_s14420" name="Equation" r:id="rId11" imgW="2000205" imgH="200005" progId="Equation.3">
                  <p:embed/>
                </p:oleObj>
              </mc:Choice>
              <mc:Fallback>
                <p:oleObj name="Equation" r:id="rId11" imgW="2000205" imgH="200005" progId="Equation.3">
                  <p:embed/>
                  <p:pic>
                    <p:nvPicPr>
                      <p:cNvPr id="0" name="Object 6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5650" y="3084513"/>
                        <a:ext cx="4356100" cy="4889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2277" name="Object 69">
            <a:extLst>
              <a:ext uri="{FF2B5EF4-FFF2-40B4-BE49-F238E27FC236}">
                <a16:creationId xmlns:a16="http://schemas.microsoft.com/office/drawing/2014/main" id="{27A7864B-ADD5-4EFF-BE14-BE00FE0848EA}"/>
              </a:ext>
            </a:extLst>
          </p:cNvPr>
          <p:cNvGraphicFramePr>
            <a:graphicFrameLocks noChangeAspect="1"/>
          </p:cNvGraphicFramePr>
          <p:nvPr/>
        </p:nvGraphicFramePr>
        <p:xfrm>
          <a:off x="5795963" y="3411538"/>
          <a:ext cx="1965325" cy="738187"/>
        </p:xfrm>
        <a:graphic>
          <a:graphicData uri="http://schemas.openxmlformats.org/presentationml/2006/ole">
            <mc:AlternateContent xmlns:mc="http://schemas.openxmlformats.org/markup-compatibility/2006">
              <mc:Choice xmlns:v="urn:schemas-microsoft-com:vml" Requires="v">
                <p:oleObj spid="_x0000_s14421" name="Equation" r:id="rId13" imgW="1009784" imgH="362016" progId="Equation.3">
                  <p:embed/>
                </p:oleObj>
              </mc:Choice>
              <mc:Fallback>
                <p:oleObj name="Equation" r:id="rId13" imgW="1009784" imgH="362016" progId="Equation.3">
                  <p:embed/>
                  <p:pic>
                    <p:nvPicPr>
                      <p:cNvPr id="0" name="Object 6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95963" y="3411538"/>
                        <a:ext cx="1965325" cy="7381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2278" name="Rectangle 70">
            <a:extLst>
              <a:ext uri="{FF2B5EF4-FFF2-40B4-BE49-F238E27FC236}">
                <a16:creationId xmlns:a16="http://schemas.microsoft.com/office/drawing/2014/main" id="{919EA20F-1C2D-4393-B9A0-DF66864E6CA2}"/>
              </a:ext>
            </a:extLst>
          </p:cNvPr>
          <p:cNvSpPr>
            <a:spLocks noChangeArrowheads="1"/>
          </p:cNvSpPr>
          <p:nvPr/>
        </p:nvSpPr>
        <p:spPr bwMode="auto">
          <a:xfrm>
            <a:off x="4876800" y="4195763"/>
            <a:ext cx="3124200" cy="457200"/>
          </a:xfrm>
          <a:prstGeom prst="rect">
            <a:avLst/>
          </a:prstGeom>
          <a:noFill/>
          <a:ln w="12700">
            <a:noFill/>
            <a:miter lim="800000"/>
            <a:headEnd type="none" w="sm" len="sm"/>
            <a:tailEnd type="none" w="sm" len="sm"/>
          </a:ln>
          <a:effectLst/>
        </p:spPr>
        <p:txBody>
          <a:bodyPr>
            <a:spAutoFit/>
          </a:bodyPr>
          <a:lstStyle/>
          <a:p>
            <a:pPr eaLnBrk="0" hangingPunct="0">
              <a:defRPr/>
            </a:pPr>
            <a:r>
              <a:rPr lang="zh-CN" altLang="en-US" dirty="0">
                <a:effectLst>
                  <a:outerShdw blurRad="38100" dist="38100" dir="2700000" algn="tl">
                    <a:srgbClr val="000000"/>
                  </a:outerShdw>
                </a:effectLst>
              </a:rPr>
              <a:t>求解联立方程，得</a:t>
            </a:r>
          </a:p>
        </p:txBody>
      </p:sp>
      <p:graphicFrame>
        <p:nvGraphicFramePr>
          <p:cNvPr id="222279" name="Object 71">
            <a:extLst>
              <a:ext uri="{FF2B5EF4-FFF2-40B4-BE49-F238E27FC236}">
                <a16:creationId xmlns:a16="http://schemas.microsoft.com/office/drawing/2014/main" id="{6011A484-36BE-41A9-9343-D114613C2BDD}"/>
              </a:ext>
            </a:extLst>
          </p:cNvPr>
          <p:cNvGraphicFramePr>
            <a:graphicFrameLocks noChangeAspect="1"/>
          </p:cNvGraphicFramePr>
          <p:nvPr/>
        </p:nvGraphicFramePr>
        <p:xfrm>
          <a:off x="5364163" y="4708525"/>
          <a:ext cx="3238500" cy="1673225"/>
        </p:xfrm>
        <a:graphic>
          <a:graphicData uri="http://schemas.openxmlformats.org/presentationml/2006/ole">
            <mc:AlternateContent xmlns:mc="http://schemas.openxmlformats.org/markup-compatibility/2006">
              <mc:Choice xmlns:v="urn:schemas-microsoft-com:vml" Requires="v">
                <p:oleObj spid="_x0000_s14422" name="Equation" r:id="rId15" imgW="1686082" imgH="857369" progId="Equation.3">
                  <p:embed/>
                </p:oleObj>
              </mc:Choice>
              <mc:Fallback>
                <p:oleObj name="Equation" r:id="rId15" imgW="1686082" imgH="857369" progId="Equation.3">
                  <p:embed/>
                  <p:pic>
                    <p:nvPicPr>
                      <p:cNvPr id="0" name="Object 7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64163" y="4708525"/>
                        <a:ext cx="3238500" cy="16732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4349" name="Group 72">
            <a:extLst>
              <a:ext uri="{FF2B5EF4-FFF2-40B4-BE49-F238E27FC236}">
                <a16:creationId xmlns:a16="http://schemas.microsoft.com/office/drawing/2014/main" id="{DD2BA13E-968C-48F3-97FB-C0E09916AB1A}"/>
              </a:ext>
            </a:extLst>
          </p:cNvPr>
          <p:cNvGrpSpPr>
            <a:grpSpLocks/>
          </p:cNvGrpSpPr>
          <p:nvPr/>
        </p:nvGrpSpPr>
        <p:grpSpPr bwMode="auto">
          <a:xfrm>
            <a:off x="179388" y="3786188"/>
            <a:ext cx="4513262" cy="2738437"/>
            <a:chOff x="2608" y="2341"/>
            <a:chExt cx="2843" cy="1725"/>
          </a:xfrm>
        </p:grpSpPr>
        <p:sp>
          <p:nvSpPr>
            <p:cNvPr id="14350" name="Oval 73">
              <a:extLst>
                <a:ext uri="{FF2B5EF4-FFF2-40B4-BE49-F238E27FC236}">
                  <a16:creationId xmlns:a16="http://schemas.microsoft.com/office/drawing/2014/main" id="{BCC1A579-76EA-4549-BAC2-88EAD7517565}"/>
                </a:ext>
              </a:extLst>
            </p:cNvPr>
            <p:cNvSpPr>
              <a:spLocks noChangeArrowheads="1"/>
            </p:cNvSpPr>
            <p:nvPr/>
          </p:nvSpPr>
          <p:spPr bwMode="auto">
            <a:xfrm>
              <a:off x="3525" y="3632"/>
              <a:ext cx="96" cy="96"/>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14351" name="Oval 74">
              <a:extLst>
                <a:ext uri="{FF2B5EF4-FFF2-40B4-BE49-F238E27FC236}">
                  <a16:creationId xmlns:a16="http://schemas.microsoft.com/office/drawing/2014/main" id="{BB0F0CC2-967D-4A18-A03A-9DBDCA37384F}"/>
                </a:ext>
              </a:extLst>
            </p:cNvPr>
            <p:cNvSpPr>
              <a:spLocks noChangeArrowheads="1"/>
            </p:cNvSpPr>
            <p:nvPr/>
          </p:nvSpPr>
          <p:spPr bwMode="auto">
            <a:xfrm>
              <a:off x="4060" y="3632"/>
              <a:ext cx="96" cy="96"/>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14352" name="Oval 75">
              <a:extLst>
                <a:ext uri="{FF2B5EF4-FFF2-40B4-BE49-F238E27FC236}">
                  <a16:creationId xmlns:a16="http://schemas.microsoft.com/office/drawing/2014/main" id="{CAC73957-D9BD-4259-B4EB-C4D06634DFC4}"/>
                </a:ext>
              </a:extLst>
            </p:cNvPr>
            <p:cNvSpPr>
              <a:spLocks noChangeArrowheads="1"/>
            </p:cNvSpPr>
            <p:nvPr/>
          </p:nvSpPr>
          <p:spPr bwMode="auto">
            <a:xfrm>
              <a:off x="4536" y="3636"/>
              <a:ext cx="96" cy="96"/>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14353" name="Line 76">
              <a:extLst>
                <a:ext uri="{FF2B5EF4-FFF2-40B4-BE49-F238E27FC236}">
                  <a16:creationId xmlns:a16="http://schemas.microsoft.com/office/drawing/2014/main" id="{025F9884-DA48-4003-999F-3F3ED68DA558}"/>
                </a:ext>
              </a:extLst>
            </p:cNvPr>
            <p:cNvSpPr>
              <a:spLocks noChangeShapeType="1"/>
            </p:cNvSpPr>
            <p:nvPr/>
          </p:nvSpPr>
          <p:spPr bwMode="auto">
            <a:xfrm flipV="1">
              <a:off x="3141" y="2528"/>
              <a:ext cx="0" cy="1200"/>
            </a:xfrm>
            <a:prstGeom prst="line">
              <a:avLst/>
            </a:prstGeom>
            <a:noFill/>
            <a:ln w="19050">
              <a:solidFill>
                <a:srgbClr val="FF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4" name="Text Box 77">
              <a:extLst>
                <a:ext uri="{FF2B5EF4-FFF2-40B4-BE49-F238E27FC236}">
                  <a16:creationId xmlns:a16="http://schemas.microsoft.com/office/drawing/2014/main" id="{711749A1-059E-4B84-90A6-5056A0BFE844}"/>
                </a:ext>
              </a:extLst>
            </p:cNvPr>
            <p:cNvSpPr txBox="1">
              <a:spLocks noChangeArrowheads="1"/>
            </p:cNvSpPr>
            <p:nvPr/>
          </p:nvSpPr>
          <p:spPr bwMode="auto">
            <a:xfrm>
              <a:off x="5239" y="346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solidFill>
                    <a:srgbClr val="FF3300"/>
                  </a:solidFill>
                </a:rPr>
                <a:t>x</a:t>
              </a:r>
            </a:p>
          </p:txBody>
        </p:sp>
        <p:sp>
          <p:nvSpPr>
            <p:cNvPr id="14355" name="Text Box 78">
              <a:extLst>
                <a:ext uri="{FF2B5EF4-FFF2-40B4-BE49-F238E27FC236}">
                  <a16:creationId xmlns:a16="http://schemas.microsoft.com/office/drawing/2014/main" id="{299A796C-4B7E-4042-81DF-0DB90C5E4E64}"/>
                </a:ext>
              </a:extLst>
            </p:cNvPr>
            <p:cNvSpPr txBox="1">
              <a:spLocks noChangeArrowheads="1"/>
            </p:cNvSpPr>
            <p:nvPr/>
          </p:nvSpPr>
          <p:spPr bwMode="auto">
            <a:xfrm>
              <a:off x="3180" y="2424"/>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solidFill>
                    <a:srgbClr val="FF3300"/>
                  </a:solidFill>
                </a:rPr>
                <a:t>y</a:t>
              </a:r>
            </a:p>
          </p:txBody>
        </p:sp>
        <p:sp>
          <p:nvSpPr>
            <p:cNvPr id="14356" name="Oval 79">
              <a:extLst>
                <a:ext uri="{FF2B5EF4-FFF2-40B4-BE49-F238E27FC236}">
                  <a16:creationId xmlns:a16="http://schemas.microsoft.com/office/drawing/2014/main" id="{0CB5288D-CBFA-4385-93F4-EB2E752A1A28}"/>
                </a:ext>
              </a:extLst>
            </p:cNvPr>
            <p:cNvSpPr>
              <a:spLocks noChangeArrowheads="1"/>
            </p:cNvSpPr>
            <p:nvPr/>
          </p:nvSpPr>
          <p:spPr bwMode="auto">
            <a:xfrm>
              <a:off x="4047" y="2752"/>
              <a:ext cx="624" cy="624"/>
            </a:xfrm>
            <a:prstGeom prst="ellipse">
              <a:avLst/>
            </a:prstGeom>
            <a:solidFill>
              <a:srgbClr val="99CCFF"/>
            </a:solidFill>
            <a:ln w="12700">
              <a:solidFill>
                <a:schemeClr val="tx1"/>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14357" name="Line 80">
              <a:extLst>
                <a:ext uri="{FF2B5EF4-FFF2-40B4-BE49-F238E27FC236}">
                  <a16:creationId xmlns:a16="http://schemas.microsoft.com/office/drawing/2014/main" id="{32C41257-4B3F-4314-8CB6-21FD52ADAA09}"/>
                </a:ext>
              </a:extLst>
            </p:cNvPr>
            <p:cNvSpPr>
              <a:spLocks noChangeShapeType="1"/>
            </p:cNvSpPr>
            <p:nvPr/>
          </p:nvSpPr>
          <p:spPr bwMode="auto">
            <a:xfrm>
              <a:off x="3951" y="3061"/>
              <a:ext cx="816" cy="0"/>
            </a:xfrm>
            <a:prstGeom prst="line">
              <a:avLst/>
            </a:prstGeom>
            <a:noFill/>
            <a:ln w="12700">
              <a:solidFill>
                <a:schemeClr val="tx1"/>
              </a:solidFill>
              <a:prstDash val="lg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8" name="Line 81">
              <a:extLst>
                <a:ext uri="{FF2B5EF4-FFF2-40B4-BE49-F238E27FC236}">
                  <a16:creationId xmlns:a16="http://schemas.microsoft.com/office/drawing/2014/main" id="{919FD4EB-1F14-4F2D-A265-622F85D2AE31}"/>
                </a:ext>
              </a:extLst>
            </p:cNvPr>
            <p:cNvSpPr>
              <a:spLocks noChangeShapeType="1"/>
            </p:cNvSpPr>
            <p:nvPr/>
          </p:nvSpPr>
          <p:spPr bwMode="auto">
            <a:xfrm rot="-5400000">
              <a:off x="3881" y="3003"/>
              <a:ext cx="959" cy="0"/>
            </a:xfrm>
            <a:prstGeom prst="line">
              <a:avLst/>
            </a:prstGeom>
            <a:noFill/>
            <a:ln w="12700">
              <a:solidFill>
                <a:schemeClr val="tx1"/>
              </a:solidFill>
              <a:prstDash val="lg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9" name="Oval 82">
              <a:extLst>
                <a:ext uri="{FF2B5EF4-FFF2-40B4-BE49-F238E27FC236}">
                  <a16:creationId xmlns:a16="http://schemas.microsoft.com/office/drawing/2014/main" id="{F0C00A31-A62C-48A2-BF95-795FC7BD87AE}"/>
                </a:ext>
              </a:extLst>
            </p:cNvPr>
            <p:cNvSpPr>
              <a:spLocks noChangeArrowheads="1"/>
            </p:cNvSpPr>
            <p:nvPr/>
          </p:nvSpPr>
          <p:spPr bwMode="auto">
            <a:xfrm>
              <a:off x="4335" y="3050"/>
              <a:ext cx="48" cy="48"/>
            </a:xfrm>
            <a:prstGeom prst="ellipse">
              <a:avLst/>
            </a:prstGeom>
            <a:solidFill>
              <a:srgbClr val="FF0066"/>
            </a:solidFill>
            <a:ln w="12700">
              <a:solidFill>
                <a:schemeClr val="tx1"/>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14360" name="Text Box 83">
              <a:extLst>
                <a:ext uri="{FF2B5EF4-FFF2-40B4-BE49-F238E27FC236}">
                  <a16:creationId xmlns:a16="http://schemas.microsoft.com/office/drawing/2014/main" id="{273B16FC-30A5-4D29-9AF4-4157538653C5}"/>
                </a:ext>
              </a:extLst>
            </p:cNvPr>
            <p:cNvSpPr txBox="1">
              <a:spLocks noChangeArrowheads="1"/>
            </p:cNvSpPr>
            <p:nvPr/>
          </p:nvSpPr>
          <p:spPr bwMode="auto">
            <a:xfrm>
              <a:off x="4147" y="2818"/>
              <a:ext cx="2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2000" i="1">
                  <a:solidFill>
                    <a:schemeClr val="bg1"/>
                  </a:solidFill>
                </a:rPr>
                <a:t>C</a:t>
              </a:r>
              <a:r>
                <a:rPr lang="zh-CN" altLang="zh-CN" sz="2000" baseline="-25000">
                  <a:solidFill>
                    <a:schemeClr val="bg1"/>
                  </a:solidFill>
                </a:rPr>
                <a:t>2</a:t>
              </a:r>
              <a:endParaRPr lang="en-US" altLang="zh-CN" sz="2000" baseline="-25000">
                <a:solidFill>
                  <a:schemeClr val="bg1"/>
                </a:solidFill>
              </a:endParaRPr>
            </a:p>
          </p:txBody>
        </p:sp>
        <p:sp>
          <p:nvSpPr>
            <p:cNvPr id="14361" name="Line 84">
              <a:extLst>
                <a:ext uri="{FF2B5EF4-FFF2-40B4-BE49-F238E27FC236}">
                  <a16:creationId xmlns:a16="http://schemas.microsoft.com/office/drawing/2014/main" id="{317715DA-25F3-495D-A6C3-FD64660CF952}"/>
                </a:ext>
              </a:extLst>
            </p:cNvPr>
            <p:cNvSpPr>
              <a:spLocks noChangeShapeType="1"/>
            </p:cNvSpPr>
            <p:nvPr/>
          </p:nvSpPr>
          <p:spPr bwMode="auto">
            <a:xfrm flipV="1">
              <a:off x="4479" y="2618"/>
              <a:ext cx="192" cy="192"/>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2" name="Text Box 85">
              <a:extLst>
                <a:ext uri="{FF2B5EF4-FFF2-40B4-BE49-F238E27FC236}">
                  <a16:creationId xmlns:a16="http://schemas.microsoft.com/office/drawing/2014/main" id="{8941CAA6-8874-468F-8C3C-5F291AE2F07E}"/>
                </a:ext>
              </a:extLst>
            </p:cNvPr>
            <p:cNvSpPr txBox="1">
              <a:spLocks noChangeArrowheads="1"/>
            </p:cNvSpPr>
            <p:nvPr/>
          </p:nvSpPr>
          <p:spPr bwMode="auto">
            <a:xfrm>
              <a:off x="4598" y="2432"/>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i="1">
                  <a:solidFill>
                    <a:schemeClr val="bg1"/>
                  </a:solidFill>
                </a:rPr>
                <a:t>D</a:t>
              </a:r>
            </a:p>
          </p:txBody>
        </p:sp>
        <p:sp>
          <p:nvSpPr>
            <p:cNvPr id="14363" name="AutoShape 86">
              <a:extLst>
                <a:ext uri="{FF2B5EF4-FFF2-40B4-BE49-F238E27FC236}">
                  <a16:creationId xmlns:a16="http://schemas.microsoft.com/office/drawing/2014/main" id="{CC152774-C8EF-4CE9-BF89-D313EE61A2B4}"/>
                </a:ext>
              </a:extLst>
            </p:cNvPr>
            <p:cNvSpPr>
              <a:spLocks noChangeArrowheads="1"/>
            </p:cNvSpPr>
            <p:nvPr/>
          </p:nvSpPr>
          <p:spPr bwMode="auto">
            <a:xfrm>
              <a:off x="3333" y="3008"/>
              <a:ext cx="1632" cy="624"/>
            </a:xfrm>
            <a:prstGeom prst="rtTriangle">
              <a:avLst/>
            </a:prstGeom>
            <a:solidFill>
              <a:schemeClr val="accent1"/>
            </a:solidFill>
            <a:ln w="12700">
              <a:solidFill>
                <a:schemeClr val="tx1"/>
              </a:solidFill>
              <a:miter lim="800000"/>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14364" name="Oval 87">
              <a:extLst>
                <a:ext uri="{FF2B5EF4-FFF2-40B4-BE49-F238E27FC236}">
                  <a16:creationId xmlns:a16="http://schemas.microsoft.com/office/drawing/2014/main" id="{8497E47C-6D93-4C92-844B-67F81F63D4C5}"/>
                </a:ext>
              </a:extLst>
            </p:cNvPr>
            <p:cNvSpPr>
              <a:spLocks noChangeArrowheads="1"/>
            </p:cNvSpPr>
            <p:nvPr/>
          </p:nvSpPr>
          <p:spPr bwMode="auto">
            <a:xfrm>
              <a:off x="3802" y="3381"/>
              <a:ext cx="48" cy="48"/>
            </a:xfrm>
            <a:prstGeom prst="ellipse">
              <a:avLst/>
            </a:prstGeom>
            <a:solidFill>
              <a:srgbClr val="FF0066"/>
            </a:solidFill>
            <a:ln w="12700">
              <a:solidFill>
                <a:schemeClr val="tx1"/>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14365" name="Text Box 88">
              <a:extLst>
                <a:ext uri="{FF2B5EF4-FFF2-40B4-BE49-F238E27FC236}">
                  <a16:creationId xmlns:a16="http://schemas.microsoft.com/office/drawing/2014/main" id="{0960C1F3-D8FB-4A58-A2CB-0B172677A8EA}"/>
                </a:ext>
              </a:extLst>
            </p:cNvPr>
            <p:cNvSpPr txBox="1">
              <a:spLocks noChangeArrowheads="1"/>
            </p:cNvSpPr>
            <p:nvPr/>
          </p:nvSpPr>
          <p:spPr bwMode="auto">
            <a:xfrm>
              <a:off x="3551" y="3157"/>
              <a:ext cx="2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2000" i="1">
                  <a:solidFill>
                    <a:schemeClr val="bg1"/>
                  </a:solidFill>
                </a:rPr>
                <a:t>C</a:t>
              </a:r>
              <a:r>
                <a:rPr lang="zh-CN" altLang="zh-CN" sz="2000" baseline="-25000">
                  <a:solidFill>
                    <a:schemeClr val="bg1"/>
                  </a:solidFill>
                </a:rPr>
                <a:t>1</a:t>
              </a:r>
              <a:endParaRPr lang="en-US" altLang="zh-CN" sz="2000">
                <a:solidFill>
                  <a:schemeClr val="bg1"/>
                </a:solidFill>
              </a:endParaRPr>
            </a:p>
          </p:txBody>
        </p:sp>
        <p:sp>
          <p:nvSpPr>
            <p:cNvPr id="14366" name="Text Box 89">
              <a:extLst>
                <a:ext uri="{FF2B5EF4-FFF2-40B4-BE49-F238E27FC236}">
                  <a16:creationId xmlns:a16="http://schemas.microsoft.com/office/drawing/2014/main" id="{6C2F9669-6320-4DAA-8964-EF48D88AA531}"/>
                </a:ext>
              </a:extLst>
            </p:cNvPr>
            <p:cNvSpPr txBox="1">
              <a:spLocks noChangeArrowheads="1"/>
            </p:cNvSpPr>
            <p:nvPr/>
          </p:nvSpPr>
          <p:spPr bwMode="auto">
            <a:xfrm>
              <a:off x="3141" y="2799"/>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i="1">
                  <a:solidFill>
                    <a:schemeClr val="bg1"/>
                  </a:solidFill>
                </a:rPr>
                <a:t>A</a:t>
              </a:r>
            </a:p>
          </p:txBody>
        </p:sp>
        <p:sp>
          <p:nvSpPr>
            <p:cNvPr id="14367" name="Text Box 90">
              <a:extLst>
                <a:ext uri="{FF2B5EF4-FFF2-40B4-BE49-F238E27FC236}">
                  <a16:creationId xmlns:a16="http://schemas.microsoft.com/office/drawing/2014/main" id="{1CAD4E21-86FD-4EC2-93C9-FA19CAC3235D}"/>
                </a:ext>
              </a:extLst>
            </p:cNvPr>
            <p:cNvSpPr txBox="1">
              <a:spLocks noChangeArrowheads="1"/>
            </p:cNvSpPr>
            <p:nvPr/>
          </p:nvSpPr>
          <p:spPr bwMode="auto">
            <a:xfrm>
              <a:off x="3115" y="3519"/>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i="1">
                  <a:solidFill>
                    <a:schemeClr val="bg1"/>
                  </a:solidFill>
                </a:rPr>
                <a:t>C</a:t>
              </a:r>
            </a:p>
          </p:txBody>
        </p:sp>
        <p:sp>
          <p:nvSpPr>
            <p:cNvPr id="14368" name="Text Box 91">
              <a:extLst>
                <a:ext uri="{FF2B5EF4-FFF2-40B4-BE49-F238E27FC236}">
                  <a16:creationId xmlns:a16="http://schemas.microsoft.com/office/drawing/2014/main" id="{D3C538E3-2D22-4045-86EF-FF45B7B8067C}"/>
                </a:ext>
              </a:extLst>
            </p:cNvPr>
            <p:cNvSpPr txBox="1">
              <a:spLocks noChangeArrowheads="1"/>
            </p:cNvSpPr>
            <p:nvPr/>
          </p:nvSpPr>
          <p:spPr bwMode="auto">
            <a:xfrm>
              <a:off x="4917" y="3534"/>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i="1">
                  <a:solidFill>
                    <a:schemeClr val="bg1"/>
                  </a:solidFill>
                </a:rPr>
                <a:t>B</a:t>
              </a:r>
            </a:p>
          </p:txBody>
        </p:sp>
        <p:sp>
          <p:nvSpPr>
            <p:cNvPr id="14369" name="Text Box 92">
              <a:extLst>
                <a:ext uri="{FF2B5EF4-FFF2-40B4-BE49-F238E27FC236}">
                  <a16:creationId xmlns:a16="http://schemas.microsoft.com/office/drawing/2014/main" id="{E6EE9F1C-D710-49AC-8D0F-49F63E170899}"/>
                </a:ext>
              </a:extLst>
            </p:cNvPr>
            <p:cNvSpPr txBox="1">
              <a:spLocks noChangeArrowheads="1"/>
            </p:cNvSpPr>
            <p:nvPr/>
          </p:nvSpPr>
          <p:spPr bwMode="auto">
            <a:xfrm>
              <a:off x="4349" y="3376"/>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chemeClr val="bg1"/>
                  </a:solidFill>
                  <a:sym typeface="Symbol" panose="05050102010706020507" pitchFamily="18" charset="2"/>
                </a:rPr>
                <a:t></a:t>
              </a:r>
              <a:endParaRPr lang="en-US" altLang="zh-CN" sz="2400">
                <a:solidFill>
                  <a:schemeClr val="bg1"/>
                </a:solidFill>
              </a:endParaRPr>
            </a:p>
          </p:txBody>
        </p:sp>
        <p:grpSp>
          <p:nvGrpSpPr>
            <p:cNvPr id="14370" name="Group 93">
              <a:extLst>
                <a:ext uri="{FF2B5EF4-FFF2-40B4-BE49-F238E27FC236}">
                  <a16:creationId xmlns:a16="http://schemas.microsoft.com/office/drawing/2014/main" id="{A31F85D0-F821-47CF-A7BC-C54814C45093}"/>
                </a:ext>
              </a:extLst>
            </p:cNvPr>
            <p:cNvGrpSpPr>
              <a:grpSpLocks/>
            </p:cNvGrpSpPr>
            <p:nvPr/>
          </p:nvGrpSpPr>
          <p:grpSpPr bwMode="auto">
            <a:xfrm>
              <a:off x="2953" y="3739"/>
              <a:ext cx="2359" cy="91"/>
              <a:chOff x="340" y="2795"/>
              <a:chExt cx="2359" cy="91"/>
            </a:xfrm>
          </p:grpSpPr>
          <p:sp>
            <p:nvSpPr>
              <p:cNvPr id="14390" name="Line 94">
                <a:extLst>
                  <a:ext uri="{FF2B5EF4-FFF2-40B4-BE49-F238E27FC236}">
                    <a16:creationId xmlns:a16="http://schemas.microsoft.com/office/drawing/2014/main" id="{C8F65069-1932-4C62-B87C-03ADFDB79536}"/>
                  </a:ext>
                </a:extLst>
              </p:cNvPr>
              <p:cNvSpPr>
                <a:spLocks noChangeShapeType="1"/>
              </p:cNvSpPr>
              <p:nvPr/>
            </p:nvSpPr>
            <p:spPr bwMode="auto">
              <a:xfrm>
                <a:off x="340" y="2795"/>
                <a:ext cx="2359"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1" name="Line 95">
                <a:extLst>
                  <a:ext uri="{FF2B5EF4-FFF2-40B4-BE49-F238E27FC236}">
                    <a16:creationId xmlns:a16="http://schemas.microsoft.com/office/drawing/2014/main" id="{0D857BE1-70CC-4B11-8C12-ABE448B68ADD}"/>
                  </a:ext>
                </a:extLst>
              </p:cNvPr>
              <p:cNvSpPr>
                <a:spLocks noChangeShapeType="1"/>
              </p:cNvSpPr>
              <p:nvPr/>
            </p:nvSpPr>
            <p:spPr bwMode="auto">
              <a:xfrm flipH="1">
                <a:off x="340"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2" name="Line 96">
                <a:extLst>
                  <a:ext uri="{FF2B5EF4-FFF2-40B4-BE49-F238E27FC236}">
                    <a16:creationId xmlns:a16="http://schemas.microsoft.com/office/drawing/2014/main" id="{A6AAF209-953D-4D78-87CD-34D663E408C1}"/>
                  </a:ext>
                </a:extLst>
              </p:cNvPr>
              <p:cNvSpPr>
                <a:spLocks noChangeShapeType="1"/>
              </p:cNvSpPr>
              <p:nvPr/>
            </p:nvSpPr>
            <p:spPr bwMode="auto">
              <a:xfrm flipH="1">
                <a:off x="431"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3" name="Line 97">
                <a:extLst>
                  <a:ext uri="{FF2B5EF4-FFF2-40B4-BE49-F238E27FC236}">
                    <a16:creationId xmlns:a16="http://schemas.microsoft.com/office/drawing/2014/main" id="{D230FC99-2370-4D8D-BD8C-AE86956C4E72}"/>
                  </a:ext>
                </a:extLst>
              </p:cNvPr>
              <p:cNvSpPr>
                <a:spLocks noChangeShapeType="1"/>
              </p:cNvSpPr>
              <p:nvPr/>
            </p:nvSpPr>
            <p:spPr bwMode="auto">
              <a:xfrm flipH="1">
                <a:off x="521"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4" name="Line 98">
                <a:extLst>
                  <a:ext uri="{FF2B5EF4-FFF2-40B4-BE49-F238E27FC236}">
                    <a16:creationId xmlns:a16="http://schemas.microsoft.com/office/drawing/2014/main" id="{929947D0-D647-4AAB-8CAA-3BF2AFC2D1DE}"/>
                  </a:ext>
                </a:extLst>
              </p:cNvPr>
              <p:cNvSpPr>
                <a:spLocks noChangeShapeType="1"/>
              </p:cNvSpPr>
              <p:nvPr/>
            </p:nvSpPr>
            <p:spPr bwMode="auto">
              <a:xfrm flipH="1">
                <a:off x="612"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5" name="Line 99">
                <a:extLst>
                  <a:ext uri="{FF2B5EF4-FFF2-40B4-BE49-F238E27FC236}">
                    <a16:creationId xmlns:a16="http://schemas.microsoft.com/office/drawing/2014/main" id="{F4D71E13-1160-421A-9396-C575FBE926C1}"/>
                  </a:ext>
                </a:extLst>
              </p:cNvPr>
              <p:cNvSpPr>
                <a:spLocks noChangeShapeType="1"/>
              </p:cNvSpPr>
              <p:nvPr/>
            </p:nvSpPr>
            <p:spPr bwMode="auto">
              <a:xfrm flipH="1">
                <a:off x="703"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6" name="Line 100">
                <a:extLst>
                  <a:ext uri="{FF2B5EF4-FFF2-40B4-BE49-F238E27FC236}">
                    <a16:creationId xmlns:a16="http://schemas.microsoft.com/office/drawing/2014/main" id="{0033159E-EE1C-4C91-B57D-56BBAC22FB8C}"/>
                  </a:ext>
                </a:extLst>
              </p:cNvPr>
              <p:cNvSpPr>
                <a:spLocks noChangeShapeType="1"/>
              </p:cNvSpPr>
              <p:nvPr/>
            </p:nvSpPr>
            <p:spPr bwMode="auto">
              <a:xfrm flipH="1">
                <a:off x="793"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7" name="Line 101">
                <a:extLst>
                  <a:ext uri="{FF2B5EF4-FFF2-40B4-BE49-F238E27FC236}">
                    <a16:creationId xmlns:a16="http://schemas.microsoft.com/office/drawing/2014/main" id="{43631403-2CA6-47B4-99CA-B06E22596EC3}"/>
                  </a:ext>
                </a:extLst>
              </p:cNvPr>
              <p:cNvSpPr>
                <a:spLocks noChangeShapeType="1"/>
              </p:cNvSpPr>
              <p:nvPr/>
            </p:nvSpPr>
            <p:spPr bwMode="auto">
              <a:xfrm flipH="1">
                <a:off x="885"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8" name="Line 102">
                <a:extLst>
                  <a:ext uri="{FF2B5EF4-FFF2-40B4-BE49-F238E27FC236}">
                    <a16:creationId xmlns:a16="http://schemas.microsoft.com/office/drawing/2014/main" id="{5B9109B9-531F-44AF-B34F-E829FA45635E}"/>
                  </a:ext>
                </a:extLst>
              </p:cNvPr>
              <p:cNvSpPr>
                <a:spLocks noChangeShapeType="1"/>
              </p:cNvSpPr>
              <p:nvPr/>
            </p:nvSpPr>
            <p:spPr bwMode="auto">
              <a:xfrm flipH="1">
                <a:off x="976"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9" name="Line 103">
                <a:extLst>
                  <a:ext uri="{FF2B5EF4-FFF2-40B4-BE49-F238E27FC236}">
                    <a16:creationId xmlns:a16="http://schemas.microsoft.com/office/drawing/2014/main" id="{1309E4D0-56BE-4489-A429-44277420E7E2}"/>
                  </a:ext>
                </a:extLst>
              </p:cNvPr>
              <p:cNvSpPr>
                <a:spLocks noChangeShapeType="1"/>
              </p:cNvSpPr>
              <p:nvPr/>
            </p:nvSpPr>
            <p:spPr bwMode="auto">
              <a:xfrm flipH="1">
                <a:off x="1066"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0" name="Line 104">
                <a:extLst>
                  <a:ext uri="{FF2B5EF4-FFF2-40B4-BE49-F238E27FC236}">
                    <a16:creationId xmlns:a16="http://schemas.microsoft.com/office/drawing/2014/main" id="{894D8C92-C6AD-4A2E-A898-C450FD652D9C}"/>
                  </a:ext>
                </a:extLst>
              </p:cNvPr>
              <p:cNvSpPr>
                <a:spLocks noChangeShapeType="1"/>
              </p:cNvSpPr>
              <p:nvPr/>
            </p:nvSpPr>
            <p:spPr bwMode="auto">
              <a:xfrm flipH="1">
                <a:off x="1157"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1" name="Line 105">
                <a:extLst>
                  <a:ext uri="{FF2B5EF4-FFF2-40B4-BE49-F238E27FC236}">
                    <a16:creationId xmlns:a16="http://schemas.microsoft.com/office/drawing/2014/main" id="{19BC0C9B-C7B3-4B30-AFA5-AB22704628D8}"/>
                  </a:ext>
                </a:extLst>
              </p:cNvPr>
              <p:cNvSpPr>
                <a:spLocks noChangeShapeType="1"/>
              </p:cNvSpPr>
              <p:nvPr/>
            </p:nvSpPr>
            <p:spPr bwMode="auto">
              <a:xfrm flipH="1">
                <a:off x="1248"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2" name="Line 106">
                <a:extLst>
                  <a:ext uri="{FF2B5EF4-FFF2-40B4-BE49-F238E27FC236}">
                    <a16:creationId xmlns:a16="http://schemas.microsoft.com/office/drawing/2014/main" id="{BDE0CA83-6F87-4F40-BFFC-D1E08A5A83BE}"/>
                  </a:ext>
                </a:extLst>
              </p:cNvPr>
              <p:cNvSpPr>
                <a:spLocks noChangeShapeType="1"/>
              </p:cNvSpPr>
              <p:nvPr/>
            </p:nvSpPr>
            <p:spPr bwMode="auto">
              <a:xfrm flipH="1">
                <a:off x="1338"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3" name="Line 107">
                <a:extLst>
                  <a:ext uri="{FF2B5EF4-FFF2-40B4-BE49-F238E27FC236}">
                    <a16:creationId xmlns:a16="http://schemas.microsoft.com/office/drawing/2014/main" id="{E44CC96F-C63C-4F8B-97B8-11DCAF504E78}"/>
                  </a:ext>
                </a:extLst>
              </p:cNvPr>
              <p:cNvSpPr>
                <a:spLocks noChangeShapeType="1"/>
              </p:cNvSpPr>
              <p:nvPr/>
            </p:nvSpPr>
            <p:spPr bwMode="auto">
              <a:xfrm flipH="1">
                <a:off x="1429"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4" name="Line 108">
                <a:extLst>
                  <a:ext uri="{FF2B5EF4-FFF2-40B4-BE49-F238E27FC236}">
                    <a16:creationId xmlns:a16="http://schemas.microsoft.com/office/drawing/2014/main" id="{2803D344-4D10-4089-BF51-CB108919483C}"/>
                  </a:ext>
                </a:extLst>
              </p:cNvPr>
              <p:cNvSpPr>
                <a:spLocks noChangeShapeType="1"/>
              </p:cNvSpPr>
              <p:nvPr/>
            </p:nvSpPr>
            <p:spPr bwMode="auto">
              <a:xfrm flipH="1">
                <a:off x="1520"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5" name="Line 109">
                <a:extLst>
                  <a:ext uri="{FF2B5EF4-FFF2-40B4-BE49-F238E27FC236}">
                    <a16:creationId xmlns:a16="http://schemas.microsoft.com/office/drawing/2014/main" id="{C91DA064-2BC9-4AA8-B07A-55CBDAD5B10F}"/>
                  </a:ext>
                </a:extLst>
              </p:cNvPr>
              <p:cNvSpPr>
                <a:spLocks noChangeShapeType="1"/>
              </p:cNvSpPr>
              <p:nvPr/>
            </p:nvSpPr>
            <p:spPr bwMode="auto">
              <a:xfrm flipH="1">
                <a:off x="1610"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6" name="Line 110">
                <a:extLst>
                  <a:ext uri="{FF2B5EF4-FFF2-40B4-BE49-F238E27FC236}">
                    <a16:creationId xmlns:a16="http://schemas.microsoft.com/office/drawing/2014/main" id="{5A59E73D-408D-40F7-A096-8EBABD362216}"/>
                  </a:ext>
                </a:extLst>
              </p:cNvPr>
              <p:cNvSpPr>
                <a:spLocks noChangeShapeType="1"/>
              </p:cNvSpPr>
              <p:nvPr/>
            </p:nvSpPr>
            <p:spPr bwMode="auto">
              <a:xfrm flipH="1">
                <a:off x="1701"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7" name="Line 111">
                <a:extLst>
                  <a:ext uri="{FF2B5EF4-FFF2-40B4-BE49-F238E27FC236}">
                    <a16:creationId xmlns:a16="http://schemas.microsoft.com/office/drawing/2014/main" id="{289F8ADE-826E-4FA4-B3EE-0DF19D6235B8}"/>
                  </a:ext>
                </a:extLst>
              </p:cNvPr>
              <p:cNvSpPr>
                <a:spLocks noChangeShapeType="1"/>
              </p:cNvSpPr>
              <p:nvPr/>
            </p:nvSpPr>
            <p:spPr bwMode="auto">
              <a:xfrm flipH="1">
                <a:off x="1792"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8" name="Line 112">
                <a:extLst>
                  <a:ext uri="{FF2B5EF4-FFF2-40B4-BE49-F238E27FC236}">
                    <a16:creationId xmlns:a16="http://schemas.microsoft.com/office/drawing/2014/main" id="{75400553-6C6D-4E24-86CF-9D1F076DAC2D}"/>
                  </a:ext>
                </a:extLst>
              </p:cNvPr>
              <p:cNvSpPr>
                <a:spLocks noChangeShapeType="1"/>
              </p:cNvSpPr>
              <p:nvPr/>
            </p:nvSpPr>
            <p:spPr bwMode="auto">
              <a:xfrm flipH="1">
                <a:off x="1882"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9" name="Line 113">
                <a:extLst>
                  <a:ext uri="{FF2B5EF4-FFF2-40B4-BE49-F238E27FC236}">
                    <a16:creationId xmlns:a16="http://schemas.microsoft.com/office/drawing/2014/main" id="{B4A2C0F7-19FB-4A7F-A006-887D80890B46}"/>
                  </a:ext>
                </a:extLst>
              </p:cNvPr>
              <p:cNvSpPr>
                <a:spLocks noChangeShapeType="1"/>
              </p:cNvSpPr>
              <p:nvPr/>
            </p:nvSpPr>
            <p:spPr bwMode="auto">
              <a:xfrm flipH="1">
                <a:off x="1973"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0" name="Line 114">
                <a:extLst>
                  <a:ext uri="{FF2B5EF4-FFF2-40B4-BE49-F238E27FC236}">
                    <a16:creationId xmlns:a16="http://schemas.microsoft.com/office/drawing/2014/main" id="{B9E150A7-E637-47D2-8854-ECC60CA9737C}"/>
                  </a:ext>
                </a:extLst>
              </p:cNvPr>
              <p:cNvSpPr>
                <a:spLocks noChangeShapeType="1"/>
              </p:cNvSpPr>
              <p:nvPr/>
            </p:nvSpPr>
            <p:spPr bwMode="auto">
              <a:xfrm flipH="1">
                <a:off x="2064"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1" name="Line 115">
                <a:extLst>
                  <a:ext uri="{FF2B5EF4-FFF2-40B4-BE49-F238E27FC236}">
                    <a16:creationId xmlns:a16="http://schemas.microsoft.com/office/drawing/2014/main" id="{17718992-8D2F-49AD-9F51-120F454890B1}"/>
                  </a:ext>
                </a:extLst>
              </p:cNvPr>
              <p:cNvSpPr>
                <a:spLocks noChangeShapeType="1"/>
              </p:cNvSpPr>
              <p:nvPr/>
            </p:nvSpPr>
            <p:spPr bwMode="auto">
              <a:xfrm flipH="1">
                <a:off x="2154"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2" name="Line 116">
                <a:extLst>
                  <a:ext uri="{FF2B5EF4-FFF2-40B4-BE49-F238E27FC236}">
                    <a16:creationId xmlns:a16="http://schemas.microsoft.com/office/drawing/2014/main" id="{51DA7F45-2D02-4571-B4AB-528ED3CFD6BB}"/>
                  </a:ext>
                </a:extLst>
              </p:cNvPr>
              <p:cNvSpPr>
                <a:spLocks noChangeShapeType="1"/>
              </p:cNvSpPr>
              <p:nvPr/>
            </p:nvSpPr>
            <p:spPr bwMode="auto">
              <a:xfrm flipH="1">
                <a:off x="2245"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3" name="Line 117">
                <a:extLst>
                  <a:ext uri="{FF2B5EF4-FFF2-40B4-BE49-F238E27FC236}">
                    <a16:creationId xmlns:a16="http://schemas.microsoft.com/office/drawing/2014/main" id="{B0CB648F-BC8B-492A-83FE-F25BF18B81C0}"/>
                  </a:ext>
                </a:extLst>
              </p:cNvPr>
              <p:cNvSpPr>
                <a:spLocks noChangeShapeType="1"/>
              </p:cNvSpPr>
              <p:nvPr/>
            </p:nvSpPr>
            <p:spPr bwMode="auto">
              <a:xfrm flipH="1">
                <a:off x="2336"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4" name="Line 118">
                <a:extLst>
                  <a:ext uri="{FF2B5EF4-FFF2-40B4-BE49-F238E27FC236}">
                    <a16:creationId xmlns:a16="http://schemas.microsoft.com/office/drawing/2014/main" id="{770C5CA5-F3FA-432D-9629-6E2ECB19C7BD}"/>
                  </a:ext>
                </a:extLst>
              </p:cNvPr>
              <p:cNvSpPr>
                <a:spLocks noChangeShapeType="1"/>
              </p:cNvSpPr>
              <p:nvPr/>
            </p:nvSpPr>
            <p:spPr bwMode="auto">
              <a:xfrm flipH="1">
                <a:off x="2426"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5" name="Line 119">
                <a:extLst>
                  <a:ext uri="{FF2B5EF4-FFF2-40B4-BE49-F238E27FC236}">
                    <a16:creationId xmlns:a16="http://schemas.microsoft.com/office/drawing/2014/main" id="{FA9B1358-8355-45FA-AC8D-B9AF7EE538C5}"/>
                  </a:ext>
                </a:extLst>
              </p:cNvPr>
              <p:cNvSpPr>
                <a:spLocks noChangeShapeType="1"/>
              </p:cNvSpPr>
              <p:nvPr/>
            </p:nvSpPr>
            <p:spPr bwMode="auto">
              <a:xfrm flipH="1">
                <a:off x="2518" y="2795"/>
                <a:ext cx="91"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371" name="Arc 120">
              <a:extLst>
                <a:ext uri="{FF2B5EF4-FFF2-40B4-BE49-F238E27FC236}">
                  <a16:creationId xmlns:a16="http://schemas.microsoft.com/office/drawing/2014/main" id="{4D42706A-8A1E-4472-83C8-C5F97499C3AE}"/>
                </a:ext>
              </a:extLst>
            </p:cNvPr>
            <p:cNvSpPr>
              <a:spLocks/>
            </p:cNvSpPr>
            <p:nvPr/>
          </p:nvSpPr>
          <p:spPr bwMode="auto">
            <a:xfrm rot="16996584" flipH="1">
              <a:off x="4605" y="3495"/>
              <a:ext cx="141" cy="182"/>
            </a:xfrm>
            <a:custGeom>
              <a:avLst/>
              <a:gdLst>
                <a:gd name="T0" fmla="*/ 0 w 11733"/>
                <a:gd name="T1" fmla="*/ 0 h 21600"/>
                <a:gd name="T2" fmla="*/ 0 w 11733"/>
                <a:gd name="T3" fmla="*/ 0 h 21600"/>
                <a:gd name="T4" fmla="*/ 0 w 11733"/>
                <a:gd name="T5" fmla="*/ 0 h 21600"/>
                <a:gd name="T6" fmla="*/ 0 60000 65536"/>
                <a:gd name="T7" fmla="*/ 0 60000 65536"/>
                <a:gd name="T8" fmla="*/ 0 60000 65536"/>
                <a:gd name="T9" fmla="*/ 0 w 11733"/>
                <a:gd name="T10" fmla="*/ 0 h 21600"/>
                <a:gd name="T11" fmla="*/ 11733 w 11733"/>
                <a:gd name="T12" fmla="*/ 21600 h 21600"/>
              </a:gdLst>
              <a:ahLst/>
              <a:cxnLst>
                <a:cxn ang="T6">
                  <a:pos x="T0" y="T1"/>
                </a:cxn>
                <a:cxn ang="T7">
                  <a:pos x="T2" y="T3"/>
                </a:cxn>
                <a:cxn ang="T8">
                  <a:pos x="T4" y="T5"/>
                </a:cxn>
              </a:cxnLst>
              <a:rect l="T9" t="T10" r="T11" b="T12"/>
              <a:pathLst>
                <a:path w="11733" h="21600" fill="none" extrusionOk="0">
                  <a:moveTo>
                    <a:pt x="-1" y="455"/>
                  </a:moveTo>
                  <a:cubicBezTo>
                    <a:pt x="1451" y="152"/>
                    <a:pt x="2930" y="-1"/>
                    <a:pt x="4414" y="0"/>
                  </a:cubicBezTo>
                  <a:cubicBezTo>
                    <a:pt x="6909" y="0"/>
                    <a:pt x="9385" y="432"/>
                    <a:pt x="11733" y="1277"/>
                  </a:cubicBezTo>
                </a:path>
                <a:path w="11733" h="21600" stroke="0" extrusionOk="0">
                  <a:moveTo>
                    <a:pt x="-1" y="455"/>
                  </a:moveTo>
                  <a:cubicBezTo>
                    <a:pt x="1451" y="152"/>
                    <a:pt x="2930" y="-1"/>
                    <a:pt x="4414" y="0"/>
                  </a:cubicBezTo>
                  <a:cubicBezTo>
                    <a:pt x="6909" y="0"/>
                    <a:pt x="9385" y="432"/>
                    <a:pt x="11733" y="1277"/>
                  </a:cubicBezTo>
                  <a:lnTo>
                    <a:pt x="4414" y="21600"/>
                  </a:lnTo>
                  <a:lnTo>
                    <a:pt x="-1" y="455"/>
                  </a:lnTo>
                  <a:close/>
                </a:path>
              </a:pathLst>
            </a:cu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72" name="Line 121">
              <a:extLst>
                <a:ext uri="{FF2B5EF4-FFF2-40B4-BE49-F238E27FC236}">
                  <a16:creationId xmlns:a16="http://schemas.microsoft.com/office/drawing/2014/main" id="{30486823-8BC8-4816-A8E1-629687C0CCDE}"/>
                </a:ext>
              </a:extLst>
            </p:cNvPr>
            <p:cNvSpPr>
              <a:spLocks noChangeShapeType="1"/>
            </p:cNvSpPr>
            <p:nvPr/>
          </p:nvSpPr>
          <p:spPr bwMode="auto">
            <a:xfrm>
              <a:off x="3141" y="3739"/>
              <a:ext cx="2279" cy="0"/>
            </a:xfrm>
            <a:prstGeom prst="line">
              <a:avLst/>
            </a:prstGeom>
            <a:noFill/>
            <a:ln w="19050">
              <a:solidFill>
                <a:srgbClr val="FF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3" name="Text Box 122">
              <a:extLst>
                <a:ext uri="{FF2B5EF4-FFF2-40B4-BE49-F238E27FC236}">
                  <a16:creationId xmlns:a16="http://schemas.microsoft.com/office/drawing/2014/main" id="{96CDFE02-95DD-41A1-AEE6-8A7AF8D13765}"/>
                </a:ext>
              </a:extLst>
            </p:cNvPr>
            <p:cNvSpPr txBox="1">
              <a:spLocks noChangeArrowheads="1"/>
            </p:cNvSpPr>
            <p:nvPr/>
          </p:nvSpPr>
          <p:spPr bwMode="auto">
            <a:xfrm>
              <a:off x="2925" y="351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solidFill>
                    <a:srgbClr val="FF3300"/>
                  </a:solidFill>
                </a:rPr>
                <a:t>O</a:t>
              </a:r>
            </a:p>
          </p:txBody>
        </p:sp>
        <p:sp>
          <p:nvSpPr>
            <p:cNvPr id="14374" name="Line 123">
              <a:extLst>
                <a:ext uri="{FF2B5EF4-FFF2-40B4-BE49-F238E27FC236}">
                  <a16:creationId xmlns:a16="http://schemas.microsoft.com/office/drawing/2014/main" id="{0140D355-D093-4A60-B539-DC2A8D82366C}"/>
                </a:ext>
              </a:extLst>
            </p:cNvPr>
            <p:cNvSpPr>
              <a:spLocks noChangeShapeType="1"/>
            </p:cNvSpPr>
            <p:nvPr/>
          </p:nvSpPr>
          <p:spPr bwMode="auto">
            <a:xfrm>
              <a:off x="3832" y="3407"/>
              <a:ext cx="0" cy="635"/>
            </a:xfrm>
            <a:prstGeom prst="line">
              <a:avLst/>
            </a:prstGeom>
            <a:noFill/>
            <a:ln w="25400">
              <a:solidFill>
                <a:srgbClr val="FFFF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4375" name="Line 124">
              <a:extLst>
                <a:ext uri="{FF2B5EF4-FFF2-40B4-BE49-F238E27FC236}">
                  <a16:creationId xmlns:a16="http://schemas.microsoft.com/office/drawing/2014/main" id="{383EE8F5-39DE-4170-A396-26846BFD7B6A}"/>
                </a:ext>
              </a:extLst>
            </p:cNvPr>
            <p:cNvSpPr>
              <a:spLocks noChangeShapeType="1"/>
            </p:cNvSpPr>
            <p:nvPr/>
          </p:nvSpPr>
          <p:spPr bwMode="auto">
            <a:xfrm>
              <a:off x="4376" y="3090"/>
              <a:ext cx="0" cy="317"/>
            </a:xfrm>
            <a:prstGeom prst="line">
              <a:avLst/>
            </a:prstGeom>
            <a:noFill/>
            <a:ln w="25400">
              <a:solidFill>
                <a:srgbClr val="FFFF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4376" name="Text Box 125">
              <a:extLst>
                <a:ext uri="{FF2B5EF4-FFF2-40B4-BE49-F238E27FC236}">
                  <a16:creationId xmlns:a16="http://schemas.microsoft.com/office/drawing/2014/main" id="{4AB80567-143A-4C08-978F-40EAF068738A}"/>
                </a:ext>
              </a:extLst>
            </p:cNvPr>
            <p:cNvSpPr txBox="1">
              <a:spLocks noChangeArrowheads="1"/>
            </p:cNvSpPr>
            <p:nvPr/>
          </p:nvSpPr>
          <p:spPr bwMode="auto">
            <a:xfrm>
              <a:off x="3469" y="3816"/>
              <a:ext cx="3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i="1">
                  <a:solidFill>
                    <a:srgbClr val="FFFF00"/>
                  </a:solidFill>
                </a:rPr>
                <a:t>m</a:t>
              </a:r>
              <a:r>
                <a:rPr lang="en-US" altLang="zh-CN" sz="2000" i="1" baseline="-25000">
                  <a:solidFill>
                    <a:srgbClr val="FFFF00"/>
                  </a:solidFill>
                </a:rPr>
                <a:t>1</a:t>
              </a:r>
              <a:r>
                <a:rPr lang="en-US" altLang="zh-CN" sz="2000" i="1">
                  <a:solidFill>
                    <a:srgbClr val="FFFF00"/>
                  </a:solidFill>
                </a:rPr>
                <a:t>g</a:t>
              </a:r>
            </a:p>
          </p:txBody>
        </p:sp>
        <p:sp>
          <p:nvSpPr>
            <p:cNvPr id="14377" name="Text Box 126">
              <a:extLst>
                <a:ext uri="{FF2B5EF4-FFF2-40B4-BE49-F238E27FC236}">
                  <a16:creationId xmlns:a16="http://schemas.microsoft.com/office/drawing/2014/main" id="{2D6689A4-47B4-47F7-80A8-0FFF2CF15BA7}"/>
                </a:ext>
              </a:extLst>
            </p:cNvPr>
            <p:cNvSpPr txBox="1">
              <a:spLocks noChangeArrowheads="1"/>
            </p:cNvSpPr>
            <p:nvPr/>
          </p:nvSpPr>
          <p:spPr bwMode="auto">
            <a:xfrm>
              <a:off x="4376" y="3203"/>
              <a:ext cx="3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i="1">
                  <a:solidFill>
                    <a:srgbClr val="FFFF00"/>
                  </a:solidFill>
                </a:rPr>
                <a:t>m</a:t>
              </a:r>
              <a:r>
                <a:rPr lang="en-US" altLang="zh-CN" sz="2000" i="1" baseline="-25000">
                  <a:solidFill>
                    <a:srgbClr val="FFFF00"/>
                  </a:solidFill>
                </a:rPr>
                <a:t>2</a:t>
              </a:r>
              <a:r>
                <a:rPr lang="en-US" altLang="zh-CN" sz="2000" i="1">
                  <a:solidFill>
                    <a:srgbClr val="FFFF00"/>
                  </a:solidFill>
                </a:rPr>
                <a:t>g</a:t>
              </a:r>
            </a:p>
          </p:txBody>
        </p:sp>
        <p:sp>
          <p:nvSpPr>
            <p:cNvPr id="14378" name="Line 127">
              <a:extLst>
                <a:ext uri="{FF2B5EF4-FFF2-40B4-BE49-F238E27FC236}">
                  <a16:creationId xmlns:a16="http://schemas.microsoft.com/office/drawing/2014/main" id="{F6C8679C-0DBA-489E-8875-57097D9074A4}"/>
                </a:ext>
              </a:extLst>
            </p:cNvPr>
            <p:cNvSpPr>
              <a:spLocks noChangeShapeType="1"/>
            </p:cNvSpPr>
            <p:nvPr/>
          </p:nvSpPr>
          <p:spPr bwMode="auto">
            <a:xfrm flipH="1" flipV="1">
              <a:off x="3923" y="2886"/>
              <a:ext cx="454" cy="204"/>
            </a:xfrm>
            <a:prstGeom prst="line">
              <a:avLst/>
            </a:prstGeom>
            <a:noFill/>
            <a:ln w="25400">
              <a:solidFill>
                <a:srgbClr val="FF66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4379" name="Text Box 128">
              <a:extLst>
                <a:ext uri="{FF2B5EF4-FFF2-40B4-BE49-F238E27FC236}">
                  <a16:creationId xmlns:a16="http://schemas.microsoft.com/office/drawing/2014/main" id="{50B34F47-85F0-485C-A43C-03CAF51C8CA2}"/>
                </a:ext>
              </a:extLst>
            </p:cNvPr>
            <p:cNvSpPr txBox="1">
              <a:spLocks noChangeArrowheads="1"/>
            </p:cNvSpPr>
            <p:nvPr/>
          </p:nvSpPr>
          <p:spPr bwMode="auto">
            <a:xfrm>
              <a:off x="3606" y="2726"/>
              <a:ext cx="36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i="1">
                  <a:solidFill>
                    <a:srgbClr val="FF6600"/>
                  </a:solidFill>
                </a:rPr>
                <a:t>F</a:t>
              </a:r>
              <a:r>
                <a:rPr lang="en-US" altLang="zh-CN" sz="2000" i="1" baseline="-25000">
                  <a:solidFill>
                    <a:srgbClr val="FF6600"/>
                  </a:solidFill>
                </a:rPr>
                <a:t>12r</a:t>
              </a:r>
            </a:p>
          </p:txBody>
        </p:sp>
        <p:sp>
          <p:nvSpPr>
            <p:cNvPr id="14380" name="Line 129">
              <a:extLst>
                <a:ext uri="{FF2B5EF4-FFF2-40B4-BE49-F238E27FC236}">
                  <a16:creationId xmlns:a16="http://schemas.microsoft.com/office/drawing/2014/main" id="{24F37EE6-AEAA-4681-A443-C670DCE63080}"/>
                </a:ext>
              </a:extLst>
            </p:cNvPr>
            <p:cNvSpPr>
              <a:spLocks noChangeShapeType="1"/>
            </p:cNvSpPr>
            <p:nvPr/>
          </p:nvSpPr>
          <p:spPr bwMode="auto">
            <a:xfrm>
              <a:off x="4376" y="3090"/>
              <a:ext cx="545" cy="0"/>
            </a:xfrm>
            <a:prstGeom prst="line">
              <a:avLst/>
            </a:prstGeom>
            <a:noFill/>
            <a:ln w="25400">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81" name="Line 130">
              <a:extLst>
                <a:ext uri="{FF2B5EF4-FFF2-40B4-BE49-F238E27FC236}">
                  <a16:creationId xmlns:a16="http://schemas.microsoft.com/office/drawing/2014/main" id="{8711CC09-F60B-4161-815E-3AE25025E25A}"/>
                </a:ext>
              </a:extLst>
            </p:cNvPr>
            <p:cNvSpPr>
              <a:spLocks noChangeShapeType="1"/>
            </p:cNvSpPr>
            <p:nvPr/>
          </p:nvSpPr>
          <p:spPr bwMode="auto">
            <a:xfrm>
              <a:off x="3832" y="3407"/>
              <a:ext cx="454" cy="0"/>
            </a:xfrm>
            <a:prstGeom prst="line">
              <a:avLst/>
            </a:prstGeom>
            <a:noFill/>
            <a:ln w="25400">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82" name="Text Box 131">
              <a:extLst>
                <a:ext uri="{FF2B5EF4-FFF2-40B4-BE49-F238E27FC236}">
                  <a16:creationId xmlns:a16="http://schemas.microsoft.com/office/drawing/2014/main" id="{B189AB89-1FF6-480D-BE68-5BF41FEF4302}"/>
                </a:ext>
              </a:extLst>
            </p:cNvPr>
            <p:cNvSpPr txBox="1">
              <a:spLocks noChangeArrowheads="1"/>
            </p:cNvSpPr>
            <p:nvPr/>
          </p:nvSpPr>
          <p:spPr bwMode="auto">
            <a:xfrm>
              <a:off x="4639" y="3044"/>
              <a:ext cx="3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i="1">
                  <a:solidFill>
                    <a:srgbClr val="3366FF"/>
                  </a:solidFill>
                </a:rPr>
                <a:t>F</a:t>
              </a:r>
              <a:r>
                <a:rPr lang="en-US" altLang="zh-CN" sz="2000" i="1" baseline="-25000">
                  <a:solidFill>
                    <a:srgbClr val="3366FF"/>
                  </a:solidFill>
                </a:rPr>
                <a:t>12</a:t>
              </a:r>
            </a:p>
          </p:txBody>
        </p:sp>
        <p:sp>
          <p:nvSpPr>
            <p:cNvPr id="14383" name="Text Box 132">
              <a:extLst>
                <a:ext uri="{FF2B5EF4-FFF2-40B4-BE49-F238E27FC236}">
                  <a16:creationId xmlns:a16="http://schemas.microsoft.com/office/drawing/2014/main" id="{831AC6CA-FD87-4D78-9AE2-114B742DF6B3}"/>
                </a:ext>
              </a:extLst>
            </p:cNvPr>
            <p:cNvSpPr txBox="1">
              <a:spLocks noChangeArrowheads="1"/>
            </p:cNvSpPr>
            <p:nvPr/>
          </p:nvSpPr>
          <p:spPr bwMode="auto">
            <a:xfrm>
              <a:off x="4013" y="3362"/>
              <a:ext cx="3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i="1">
                  <a:solidFill>
                    <a:srgbClr val="3366FF"/>
                  </a:solidFill>
                </a:rPr>
                <a:t>F</a:t>
              </a:r>
              <a:r>
                <a:rPr lang="en-US" altLang="zh-CN" sz="2000" i="1" baseline="-25000">
                  <a:solidFill>
                    <a:srgbClr val="3366FF"/>
                  </a:solidFill>
                </a:rPr>
                <a:t>11</a:t>
              </a:r>
            </a:p>
          </p:txBody>
        </p:sp>
        <p:sp>
          <p:nvSpPr>
            <p:cNvPr id="14384" name="Arc 133">
              <a:extLst>
                <a:ext uri="{FF2B5EF4-FFF2-40B4-BE49-F238E27FC236}">
                  <a16:creationId xmlns:a16="http://schemas.microsoft.com/office/drawing/2014/main" id="{EA60426E-C7E3-4946-BD5C-2D705EDED0FC}"/>
                </a:ext>
              </a:extLst>
            </p:cNvPr>
            <p:cNvSpPr>
              <a:spLocks/>
            </p:cNvSpPr>
            <p:nvPr/>
          </p:nvSpPr>
          <p:spPr bwMode="auto">
            <a:xfrm flipH="1">
              <a:off x="3923" y="2545"/>
              <a:ext cx="317" cy="27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bg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85" name="Text Box 134">
              <a:extLst>
                <a:ext uri="{FF2B5EF4-FFF2-40B4-BE49-F238E27FC236}">
                  <a16:creationId xmlns:a16="http://schemas.microsoft.com/office/drawing/2014/main" id="{57D00137-0CCE-4BCE-808A-E4810409DB06}"/>
                </a:ext>
              </a:extLst>
            </p:cNvPr>
            <p:cNvSpPr txBox="1">
              <a:spLocks noChangeArrowheads="1"/>
            </p:cNvSpPr>
            <p:nvPr/>
          </p:nvSpPr>
          <p:spPr bwMode="auto">
            <a:xfrm>
              <a:off x="3741" y="2341"/>
              <a:ext cx="3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i="1">
                  <a:solidFill>
                    <a:schemeClr val="bg1"/>
                  </a:solidFill>
                </a:rPr>
                <a:t>M</a:t>
              </a:r>
              <a:r>
                <a:rPr lang="en-US" altLang="zh-CN" sz="2000" i="1" baseline="-25000">
                  <a:solidFill>
                    <a:schemeClr val="bg1"/>
                  </a:solidFill>
                </a:rPr>
                <a:t>12</a:t>
              </a:r>
            </a:p>
          </p:txBody>
        </p:sp>
        <p:sp>
          <p:nvSpPr>
            <p:cNvPr id="14386" name="Line 135">
              <a:extLst>
                <a:ext uri="{FF2B5EF4-FFF2-40B4-BE49-F238E27FC236}">
                  <a16:creationId xmlns:a16="http://schemas.microsoft.com/office/drawing/2014/main" id="{ADA0A0FF-C842-43AC-9640-6A9B9C58A50A}"/>
                </a:ext>
              </a:extLst>
            </p:cNvPr>
            <p:cNvSpPr>
              <a:spLocks noChangeShapeType="1"/>
            </p:cNvSpPr>
            <p:nvPr/>
          </p:nvSpPr>
          <p:spPr bwMode="auto">
            <a:xfrm flipH="1">
              <a:off x="2926" y="3249"/>
              <a:ext cx="408" cy="0"/>
            </a:xfrm>
            <a:prstGeom prst="line">
              <a:avLst/>
            </a:prstGeom>
            <a:noFill/>
            <a:ln w="25400">
              <a:solidFill>
                <a:srgbClr val="99CC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4387" name="Text Box 136">
              <a:extLst>
                <a:ext uri="{FF2B5EF4-FFF2-40B4-BE49-F238E27FC236}">
                  <a16:creationId xmlns:a16="http://schemas.microsoft.com/office/drawing/2014/main" id="{DF2E499D-37D4-4182-B422-07DE3CE570B0}"/>
                </a:ext>
              </a:extLst>
            </p:cNvPr>
            <p:cNvSpPr txBox="1">
              <a:spLocks noChangeArrowheads="1"/>
            </p:cNvSpPr>
            <p:nvPr/>
          </p:nvSpPr>
          <p:spPr bwMode="auto">
            <a:xfrm>
              <a:off x="2608" y="3078"/>
              <a:ext cx="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solidFill>
                    <a:srgbClr val="99FF33"/>
                  </a:solidFill>
                  <a:sym typeface="Symbol" panose="05050102010706020507" pitchFamily="18" charset="2"/>
                </a:rPr>
                <a:t> x</a:t>
              </a:r>
            </a:p>
          </p:txBody>
        </p:sp>
        <p:sp>
          <p:nvSpPr>
            <p:cNvPr id="14388" name="Line 137">
              <a:extLst>
                <a:ext uri="{FF2B5EF4-FFF2-40B4-BE49-F238E27FC236}">
                  <a16:creationId xmlns:a16="http://schemas.microsoft.com/office/drawing/2014/main" id="{09FAD2C8-7369-4900-A2A3-A4182AA18BAE}"/>
                </a:ext>
              </a:extLst>
            </p:cNvPr>
            <p:cNvSpPr>
              <a:spLocks noChangeShapeType="1"/>
            </p:cNvSpPr>
            <p:nvPr/>
          </p:nvSpPr>
          <p:spPr bwMode="auto">
            <a:xfrm>
              <a:off x="4377" y="2614"/>
              <a:ext cx="227" cy="91"/>
            </a:xfrm>
            <a:prstGeom prst="line">
              <a:avLst/>
            </a:prstGeom>
            <a:noFill/>
            <a:ln w="25400">
              <a:solidFill>
                <a:srgbClr val="99CC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22346" name="Text Box 138">
              <a:extLst>
                <a:ext uri="{FF2B5EF4-FFF2-40B4-BE49-F238E27FC236}">
                  <a16:creationId xmlns:a16="http://schemas.microsoft.com/office/drawing/2014/main" id="{20F2BA56-7CC4-482C-BDE2-D2545C9E5697}"/>
                </a:ext>
              </a:extLst>
            </p:cNvPr>
            <p:cNvSpPr txBox="1">
              <a:spLocks noChangeArrowheads="1"/>
            </p:cNvSpPr>
            <p:nvPr/>
          </p:nvSpPr>
          <p:spPr bwMode="auto">
            <a:xfrm>
              <a:off x="4195" y="2341"/>
              <a:ext cx="375" cy="288"/>
            </a:xfrm>
            <a:prstGeom prst="rect">
              <a:avLst/>
            </a:prstGeom>
            <a:noFill/>
            <a:ln w="12700">
              <a:noFill/>
              <a:miter lim="800000"/>
              <a:headEnd type="none" w="sm" len="sm"/>
              <a:tailEnd type="none" w="sm" len="sm"/>
            </a:ln>
            <a:effectLst/>
          </p:spPr>
          <p:txBody>
            <a:bodyPr wrap="none">
              <a:spAutoFit/>
            </a:bodyPr>
            <a:lstStyle/>
            <a:p>
              <a:pPr>
                <a:defRPr/>
              </a:pPr>
              <a:r>
                <a:rPr lang="en-US" altLang="zh-CN" b="0" i="1">
                  <a:solidFill>
                    <a:srgbClr val="99FF33"/>
                  </a:solidFill>
                  <a:sym typeface="Symbol" pitchFamily="18" charset="2"/>
                </a:rPr>
                <a:t> </a:t>
              </a:r>
              <a:r>
                <a:rPr lang="en-US" altLang="zh-CN" b="0" i="1">
                  <a:solidFill>
                    <a:srgbClr val="99FF33"/>
                  </a:solidFill>
                  <a:effectLst>
                    <a:outerShdw blurRad="38100" dist="38100" dir="2700000" algn="tl">
                      <a:srgbClr val="000000"/>
                    </a:outerShdw>
                  </a:effectLst>
                  <a:sym typeface="Symbol" pitchFamily="18" charset="2"/>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2269"/>
                                        </p:tgtEl>
                                        <p:attrNameLst>
                                          <p:attrName>style.visibility</p:attrName>
                                        </p:attrNameLst>
                                      </p:cBhvr>
                                      <p:to>
                                        <p:strVal val="visible"/>
                                      </p:to>
                                    </p:set>
                                    <p:anim calcmode="lin" valueType="num">
                                      <p:cBhvr additive="base">
                                        <p:cTn id="7" dur="500" fill="hold"/>
                                        <p:tgtEl>
                                          <p:spTgt spid="222269"/>
                                        </p:tgtEl>
                                        <p:attrNameLst>
                                          <p:attrName>ppt_x</p:attrName>
                                        </p:attrNameLst>
                                      </p:cBhvr>
                                      <p:tavLst>
                                        <p:tav tm="0">
                                          <p:val>
                                            <p:strVal val="#ppt_x"/>
                                          </p:val>
                                        </p:tav>
                                        <p:tav tm="100000">
                                          <p:val>
                                            <p:strVal val="#ppt_x"/>
                                          </p:val>
                                        </p:tav>
                                      </p:tavLst>
                                    </p:anim>
                                    <p:anim calcmode="lin" valueType="num">
                                      <p:cBhvr additive="base">
                                        <p:cTn id="8" dur="500" fill="hold"/>
                                        <p:tgtEl>
                                          <p:spTgt spid="22226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22270"/>
                                        </p:tgtEl>
                                        <p:attrNameLst>
                                          <p:attrName>style.visibility</p:attrName>
                                        </p:attrNameLst>
                                      </p:cBhvr>
                                      <p:to>
                                        <p:strVal val="visible"/>
                                      </p:to>
                                    </p:set>
                                    <p:anim calcmode="lin" valueType="num">
                                      <p:cBhvr additive="base">
                                        <p:cTn id="13" dur="500" fill="hold"/>
                                        <p:tgtEl>
                                          <p:spTgt spid="222270"/>
                                        </p:tgtEl>
                                        <p:attrNameLst>
                                          <p:attrName>ppt_x</p:attrName>
                                        </p:attrNameLst>
                                      </p:cBhvr>
                                      <p:tavLst>
                                        <p:tav tm="0">
                                          <p:val>
                                            <p:strVal val="#ppt_x"/>
                                          </p:val>
                                        </p:tav>
                                        <p:tav tm="100000">
                                          <p:val>
                                            <p:strVal val="#ppt_x"/>
                                          </p:val>
                                        </p:tav>
                                      </p:tavLst>
                                    </p:anim>
                                    <p:anim calcmode="lin" valueType="num">
                                      <p:cBhvr additive="base">
                                        <p:cTn id="14" dur="500" fill="hold"/>
                                        <p:tgtEl>
                                          <p:spTgt spid="22227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2271"/>
                                        </p:tgtEl>
                                        <p:attrNameLst>
                                          <p:attrName>style.visibility</p:attrName>
                                        </p:attrNameLst>
                                      </p:cBhvr>
                                      <p:to>
                                        <p:strVal val="visible"/>
                                      </p:to>
                                    </p:set>
                                    <p:anim calcmode="lin" valueType="num">
                                      <p:cBhvr additive="base">
                                        <p:cTn id="19" dur="500" fill="hold"/>
                                        <p:tgtEl>
                                          <p:spTgt spid="222271"/>
                                        </p:tgtEl>
                                        <p:attrNameLst>
                                          <p:attrName>ppt_x</p:attrName>
                                        </p:attrNameLst>
                                      </p:cBhvr>
                                      <p:tavLst>
                                        <p:tav tm="0">
                                          <p:val>
                                            <p:strVal val="#ppt_x"/>
                                          </p:val>
                                        </p:tav>
                                        <p:tav tm="100000">
                                          <p:val>
                                            <p:strVal val="#ppt_x"/>
                                          </p:val>
                                        </p:tav>
                                      </p:tavLst>
                                    </p:anim>
                                    <p:anim calcmode="lin" valueType="num">
                                      <p:cBhvr additive="base">
                                        <p:cTn id="20" dur="500" fill="hold"/>
                                        <p:tgtEl>
                                          <p:spTgt spid="222271"/>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22272"/>
                                        </p:tgtEl>
                                        <p:attrNameLst>
                                          <p:attrName>style.visibility</p:attrName>
                                        </p:attrNameLst>
                                      </p:cBhvr>
                                      <p:to>
                                        <p:strVal val="visible"/>
                                      </p:to>
                                    </p:set>
                                    <p:anim calcmode="lin" valueType="num">
                                      <p:cBhvr additive="base">
                                        <p:cTn id="25" dur="500" fill="hold"/>
                                        <p:tgtEl>
                                          <p:spTgt spid="222272"/>
                                        </p:tgtEl>
                                        <p:attrNameLst>
                                          <p:attrName>ppt_x</p:attrName>
                                        </p:attrNameLst>
                                      </p:cBhvr>
                                      <p:tavLst>
                                        <p:tav tm="0">
                                          <p:val>
                                            <p:strVal val="#ppt_x"/>
                                          </p:val>
                                        </p:tav>
                                        <p:tav tm="100000">
                                          <p:val>
                                            <p:strVal val="#ppt_x"/>
                                          </p:val>
                                        </p:tav>
                                      </p:tavLst>
                                    </p:anim>
                                    <p:anim calcmode="lin" valueType="num">
                                      <p:cBhvr additive="base">
                                        <p:cTn id="26" dur="500" fill="hold"/>
                                        <p:tgtEl>
                                          <p:spTgt spid="22227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22275"/>
                                        </p:tgtEl>
                                        <p:attrNameLst>
                                          <p:attrName>style.visibility</p:attrName>
                                        </p:attrNameLst>
                                      </p:cBhvr>
                                      <p:to>
                                        <p:strVal val="visible"/>
                                      </p:to>
                                    </p:set>
                                    <p:anim calcmode="lin" valueType="num">
                                      <p:cBhvr additive="base">
                                        <p:cTn id="31" dur="500" fill="hold"/>
                                        <p:tgtEl>
                                          <p:spTgt spid="222275"/>
                                        </p:tgtEl>
                                        <p:attrNameLst>
                                          <p:attrName>ppt_x</p:attrName>
                                        </p:attrNameLst>
                                      </p:cBhvr>
                                      <p:tavLst>
                                        <p:tav tm="0">
                                          <p:val>
                                            <p:strVal val="#ppt_x"/>
                                          </p:val>
                                        </p:tav>
                                        <p:tav tm="100000">
                                          <p:val>
                                            <p:strVal val="#ppt_x"/>
                                          </p:val>
                                        </p:tav>
                                      </p:tavLst>
                                    </p:anim>
                                    <p:anim calcmode="lin" valueType="num">
                                      <p:cBhvr additive="base">
                                        <p:cTn id="32" dur="500" fill="hold"/>
                                        <p:tgtEl>
                                          <p:spTgt spid="222275"/>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22276"/>
                                        </p:tgtEl>
                                        <p:attrNameLst>
                                          <p:attrName>style.visibility</p:attrName>
                                        </p:attrNameLst>
                                      </p:cBhvr>
                                      <p:to>
                                        <p:strVal val="visible"/>
                                      </p:to>
                                    </p:set>
                                    <p:anim calcmode="lin" valueType="num">
                                      <p:cBhvr additive="base">
                                        <p:cTn id="37" dur="500" fill="hold"/>
                                        <p:tgtEl>
                                          <p:spTgt spid="222276"/>
                                        </p:tgtEl>
                                        <p:attrNameLst>
                                          <p:attrName>ppt_x</p:attrName>
                                        </p:attrNameLst>
                                      </p:cBhvr>
                                      <p:tavLst>
                                        <p:tav tm="0">
                                          <p:val>
                                            <p:strVal val="#ppt_x"/>
                                          </p:val>
                                        </p:tav>
                                        <p:tav tm="100000">
                                          <p:val>
                                            <p:strVal val="#ppt_x"/>
                                          </p:val>
                                        </p:tav>
                                      </p:tavLst>
                                    </p:anim>
                                    <p:anim calcmode="lin" valueType="num">
                                      <p:cBhvr additive="base">
                                        <p:cTn id="38" dur="500" fill="hold"/>
                                        <p:tgtEl>
                                          <p:spTgt spid="222276"/>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22274"/>
                                        </p:tgtEl>
                                        <p:attrNameLst>
                                          <p:attrName>style.visibility</p:attrName>
                                        </p:attrNameLst>
                                      </p:cBhvr>
                                      <p:to>
                                        <p:strVal val="visible"/>
                                      </p:to>
                                    </p:set>
                                    <p:anim calcmode="lin" valueType="num">
                                      <p:cBhvr additive="base">
                                        <p:cTn id="43" dur="500" fill="hold"/>
                                        <p:tgtEl>
                                          <p:spTgt spid="222274"/>
                                        </p:tgtEl>
                                        <p:attrNameLst>
                                          <p:attrName>ppt_x</p:attrName>
                                        </p:attrNameLst>
                                      </p:cBhvr>
                                      <p:tavLst>
                                        <p:tav tm="0">
                                          <p:val>
                                            <p:strVal val="#ppt_x"/>
                                          </p:val>
                                        </p:tav>
                                        <p:tav tm="100000">
                                          <p:val>
                                            <p:strVal val="#ppt_x"/>
                                          </p:val>
                                        </p:tav>
                                      </p:tavLst>
                                    </p:anim>
                                    <p:anim calcmode="lin" valueType="num">
                                      <p:cBhvr additive="base">
                                        <p:cTn id="44" dur="500" fill="hold"/>
                                        <p:tgtEl>
                                          <p:spTgt spid="222274"/>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222277"/>
                                        </p:tgtEl>
                                        <p:attrNameLst>
                                          <p:attrName>style.visibility</p:attrName>
                                        </p:attrNameLst>
                                      </p:cBhvr>
                                      <p:to>
                                        <p:strVal val="visible"/>
                                      </p:to>
                                    </p:set>
                                    <p:anim calcmode="lin" valueType="num">
                                      <p:cBhvr additive="base">
                                        <p:cTn id="49" dur="500" fill="hold"/>
                                        <p:tgtEl>
                                          <p:spTgt spid="222277"/>
                                        </p:tgtEl>
                                        <p:attrNameLst>
                                          <p:attrName>ppt_x</p:attrName>
                                        </p:attrNameLst>
                                      </p:cBhvr>
                                      <p:tavLst>
                                        <p:tav tm="0">
                                          <p:val>
                                            <p:strVal val="#ppt_x"/>
                                          </p:val>
                                        </p:tav>
                                        <p:tav tm="100000">
                                          <p:val>
                                            <p:strVal val="#ppt_x"/>
                                          </p:val>
                                        </p:tav>
                                      </p:tavLst>
                                    </p:anim>
                                    <p:anim calcmode="lin" valueType="num">
                                      <p:cBhvr additive="base">
                                        <p:cTn id="50" dur="500" fill="hold"/>
                                        <p:tgtEl>
                                          <p:spTgt spid="222277"/>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22278"/>
                                        </p:tgtEl>
                                        <p:attrNameLst>
                                          <p:attrName>style.visibility</p:attrName>
                                        </p:attrNameLst>
                                      </p:cBhvr>
                                      <p:to>
                                        <p:strVal val="visible"/>
                                      </p:to>
                                    </p:set>
                                    <p:anim calcmode="lin" valueType="num">
                                      <p:cBhvr additive="base">
                                        <p:cTn id="55" dur="500" fill="hold"/>
                                        <p:tgtEl>
                                          <p:spTgt spid="222278"/>
                                        </p:tgtEl>
                                        <p:attrNameLst>
                                          <p:attrName>ppt_x</p:attrName>
                                        </p:attrNameLst>
                                      </p:cBhvr>
                                      <p:tavLst>
                                        <p:tav tm="0">
                                          <p:val>
                                            <p:strVal val="#ppt_x"/>
                                          </p:val>
                                        </p:tav>
                                        <p:tav tm="100000">
                                          <p:val>
                                            <p:strVal val="#ppt_x"/>
                                          </p:val>
                                        </p:tav>
                                      </p:tavLst>
                                    </p:anim>
                                    <p:anim calcmode="lin" valueType="num">
                                      <p:cBhvr additive="base">
                                        <p:cTn id="56" dur="500" fill="hold"/>
                                        <p:tgtEl>
                                          <p:spTgt spid="222278"/>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222279"/>
                                        </p:tgtEl>
                                        <p:attrNameLst>
                                          <p:attrName>style.visibility</p:attrName>
                                        </p:attrNameLst>
                                      </p:cBhvr>
                                      <p:to>
                                        <p:strVal val="visible"/>
                                      </p:to>
                                    </p:set>
                                    <p:anim calcmode="lin" valueType="num">
                                      <p:cBhvr additive="base">
                                        <p:cTn id="61" dur="500" fill="hold"/>
                                        <p:tgtEl>
                                          <p:spTgt spid="222279"/>
                                        </p:tgtEl>
                                        <p:attrNameLst>
                                          <p:attrName>ppt_x</p:attrName>
                                        </p:attrNameLst>
                                      </p:cBhvr>
                                      <p:tavLst>
                                        <p:tav tm="0">
                                          <p:val>
                                            <p:strVal val="#ppt_x"/>
                                          </p:val>
                                        </p:tav>
                                        <p:tav tm="100000">
                                          <p:val>
                                            <p:strVal val="#ppt_x"/>
                                          </p:val>
                                        </p:tav>
                                      </p:tavLst>
                                    </p:anim>
                                    <p:anim calcmode="lin" valueType="num">
                                      <p:cBhvr additive="base">
                                        <p:cTn id="62" dur="500" fill="hold"/>
                                        <p:tgtEl>
                                          <p:spTgt spid="2222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71" grpId="0" animBg="1"/>
      <p:bldP spid="222274" grpId="0" animBg="1"/>
      <p:bldP spid="22227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2" name="Text Box 4">
            <a:extLst>
              <a:ext uri="{FF2B5EF4-FFF2-40B4-BE49-F238E27FC236}">
                <a16:creationId xmlns:a16="http://schemas.microsoft.com/office/drawing/2014/main" id="{788418D6-71C8-42AB-8836-C773869F42F6}"/>
              </a:ext>
            </a:extLst>
          </p:cNvPr>
          <p:cNvSpPr txBox="1">
            <a:spLocks noChangeArrowheads="1"/>
          </p:cNvSpPr>
          <p:nvPr/>
        </p:nvSpPr>
        <p:spPr bwMode="auto">
          <a:xfrm>
            <a:off x="323850" y="1052513"/>
            <a:ext cx="882015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en-US" sz="2800">
                <a:solidFill>
                  <a:schemeClr val="bg1"/>
                </a:solidFill>
              </a:rPr>
              <a:t>由于约束条件</a:t>
            </a:r>
            <a:r>
              <a:rPr lang="en-US" altLang="zh-CN" sz="2800">
                <a:solidFill>
                  <a:schemeClr val="bg1"/>
                </a:solidFill>
              </a:rPr>
              <a:t>, </a:t>
            </a:r>
            <a:r>
              <a:rPr lang="en-US" altLang="zh-CN" sz="2800" i="1">
                <a:solidFill>
                  <a:schemeClr val="bg1"/>
                </a:solidFill>
              </a:rPr>
              <a:t>n</a:t>
            </a:r>
            <a:r>
              <a:rPr lang="zh-CN" altLang="en-US" sz="2800">
                <a:solidFill>
                  <a:schemeClr val="bg1"/>
                </a:solidFill>
              </a:rPr>
              <a:t>个矢径并不独立</a:t>
            </a:r>
            <a:r>
              <a:rPr lang="en-US" altLang="zh-CN" sz="2800">
                <a:solidFill>
                  <a:schemeClr val="bg1"/>
                </a:solidFill>
              </a:rPr>
              <a:t>. </a:t>
            </a:r>
            <a:r>
              <a:rPr lang="zh-CN" altLang="en-US" sz="2800">
                <a:solidFill>
                  <a:schemeClr val="bg1"/>
                </a:solidFill>
              </a:rPr>
              <a:t>现在引入独立的广义坐标</a:t>
            </a:r>
            <a:r>
              <a:rPr lang="en-US" altLang="zh-CN" sz="2800" i="1">
                <a:solidFill>
                  <a:schemeClr val="bg1"/>
                </a:solidFill>
              </a:rPr>
              <a:t>q</a:t>
            </a:r>
            <a:r>
              <a:rPr lang="en-US" altLang="zh-CN" sz="2800" i="1" baseline="-25000">
                <a:solidFill>
                  <a:schemeClr val="bg1"/>
                </a:solidFill>
                <a:sym typeface="Symbol" panose="05050102010706020507" pitchFamily="18" charset="2"/>
              </a:rPr>
              <a:t></a:t>
            </a:r>
            <a:r>
              <a:rPr lang="en-US" altLang="zh-CN" sz="2800">
                <a:solidFill>
                  <a:schemeClr val="bg1"/>
                </a:solidFill>
                <a:sym typeface="Symbol" panose="05050102010706020507" pitchFamily="18" charset="2"/>
              </a:rPr>
              <a:t> </a:t>
            </a:r>
            <a:r>
              <a:rPr lang="zh-CN" altLang="en-US" sz="2800">
                <a:solidFill>
                  <a:schemeClr val="bg1"/>
                </a:solidFill>
              </a:rPr>
              <a:t>把矢径用广义坐标表示出：</a:t>
            </a:r>
          </a:p>
        </p:txBody>
      </p:sp>
      <p:graphicFrame>
        <p:nvGraphicFramePr>
          <p:cNvPr id="145414" name="Object 6">
            <a:extLst>
              <a:ext uri="{FF2B5EF4-FFF2-40B4-BE49-F238E27FC236}">
                <a16:creationId xmlns:a16="http://schemas.microsoft.com/office/drawing/2014/main" id="{0719140C-2561-46F3-8E43-EB0609D748A0}"/>
              </a:ext>
            </a:extLst>
          </p:cNvPr>
          <p:cNvGraphicFramePr>
            <a:graphicFrameLocks noChangeAspect="1"/>
          </p:cNvGraphicFramePr>
          <p:nvPr/>
        </p:nvGraphicFramePr>
        <p:xfrm>
          <a:off x="2771775" y="2276475"/>
          <a:ext cx="3960813" cy="630238"/>
        </p:xfrm>
        <a:graphic>
          <a:graphicData uri="http://schemas.openxmlformats.org/presentationml/2006/ole">
            <mc:AlternateContent xmlns:mc="http://schemas.openxmlformats.org/markup-compatibility/2006">
              <mc:Choice xmlns:v="urn:schemas-microsoft-com:vml" Requires="v">
                <p:oleObj spid="_x0000_s15368" name="公式" r:id="rId3" imgW="1409610" imgH="200005" progId="Equation.3">
                  <p:embed/>
                </p:oleObj>
              </mc:Choice>
              <mc:Fallback>
                <p:oleObj name="公式" r:id="rId3" imgW="1409610" imgH="200005"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2276475"/>
                        <a:ext cx="3960813" cy="6302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145415" name="Text Box 7">
            <a:extLst>
              <a:ext uri="{FF2B5EF4-FFF2-40B4-BE49-F238E27FC236}">
                <a16:creationId xmlns:a16="http://schemas.microsoft.com/office/drawing/2014/main" id="{B38E89DF-3167-4FE2-A1C9-81487DC371ED}"/>
              </a:ext>
            </a:extLst>
          </p:cNvPr>
          <p:cNvSpPr txBox="1">
            <a:spLocks noChangeArrowheads="1"/>
          </p:cNvSpPr>
          <p:nvPr/>
        </p:nvSpPr>
        <p:spPr bwMode="auto">
          <a:xfrm>
            <a:off x="827088" y="3573463"/>
            <a:ext cx="2246312"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en-US" sz="2800">
                <a:solidFill>
                  <a:schemeClr val="bg1"/>
                </a:solidFill>
              </a:rPr>
              <a:t>对时间求导</a:t>
            </a:r>
          </a:p>
        </p:txBody>
      </p:sp>
      <p:graphicFrame>
        <p:nvGraphicFramePr>
          <p:cNvPr id="145416" name="Object 8">
            <a:extLst>
              <a:ext uri="{FF2B5EF4-FFF2-40B4-BE49-F238E27FC236}">
                <a16:creationId xmlns:a16="http://schemas.microsoft.com/office/drawing/2014/main" id="{9DD62BB5-B56F-45B6-9166-E3475D5F2D5F}"/>
              </a:ext>
            </a:extLst>
          </p:cNvPr>
          <p:cNvGraphicFramePr>
            <a:graphicFrameLocks noChangeAspect="1"/>
          </p:cNvGraphicFramePr>
          <p:nvPr/>
        </p:nvGraphicFramePr>
        <p:xfrm>
          <a:off x="3348038" y="3275013"/>
          <a:ext cx="3455987" cy="1023937"/>
        </p:xfrm>
        <a:graphic>
          <a:graphicData uri="http://schemas.openxmlformats.org/presentationml/2006/ole">
            <mc:AlternateContent xmlns:mc="http://schemas.openxmlformats.org/markup-compatibility/2006">
              <mc:Choice xmlns:v="urn:schemas-microsoft-com:vml" Requires="v">
                <p:oleObj spid="_x0000_s15369" name="公式" r:id="rId5" imgW="1466984" imgH="419007" progId="Equation.3">
                  <p:embed/>
                </p:oleObj>
              </mc:Choice>
              <mc:Fallback>
                <p:oleObj name="公式" r:id="rId5" imgW="1466984" imgH="419007"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8038" y="3275013"/>
                        <a:ext cx="3455987" cy="102393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145417" name="Text Box 9">
            <a:extLst>
              <a:ext uri="{FF2B5EF4-FFF2-40B4-BE49-F238E27FC236}">
                <a16:creationId xmlns:a16="http://schemas.microsoft.com/office/drawing/2014/main" id="{7B34886E-8D59-4164-9895-3ACBDCD17978}"/>
              </a:ext>
            </a:extLst>
          </p:cNvPr>
          <p:cNvSpPr txBox="1">
            <a:spLocks noChangeArrowheads="1"/>
          </p:cNvSpPr>
          <p:nvPr/>
        </p:nvSpPr>
        <p:spPr bwMode="auto">
          <a:xfrm>
            <a:off x="179388" y="4508500"/>
            <a:ext cx="8640762"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en-US" sz="2800">
                <a:solidFill>
                  <a:schemeClr val="bg1"/>
                </a:solidFill>
              </a:rPr>
              <a:t>因为位矢只是广义坐标和时间的函数</a:t>
            </a:r>
            <a:r>
              <a:rPr lang="en-US" altLang="zh-CN" sz="2800">
                <a:solidFill>
                  <a:schemeClr val="bg1"/>
                </a:solidFill>
              </a:rPr>
              <a:t>, </a:t>
            </a:r>
            <a:r>
              <a:rPr lang="zh-CN" altLang="en-US" sz="2800">
                <a:solidFill>
                  <a:schemeClr val="bg1"/>
                </a:solidFill>
              </a:rPr>
              <a:t>它对广义坐标的偏导数也是广义坐标和时间的函数</a:t>
            </a:r>
            <a:r>
              <a:rPr lang="en-US" altLang="zh-CN" sz="2800">
                <a:solidFill>
                  <a:schemeClr val="bg1"/>
                </a:solidFill>
              </a:rPr>
              <a:t>, </a:t>
            </a:r>
            <a:r>
              <a:rPr lang="zh-CN" altLang="en-US" sz="2800">
                <a:solidFill>
                  <a:schemeClr val="bg1"/>
                </a:solidFill>
              </a:rPr>
              <a:t>因此速度就是广义坐标、广义速度以及时间的函数</a:t>
            </a:r>
            <a:r>
              <a:rPr lang="en-US" altLang="zh-CN" sz="2800">
                <a:solidFill>
                  <a:schemeClr val="bg1"/>
                </a:solidFill>
              </a:rPr>
              <a:t>,  </a:t>
            </a:r>
            <a:r>
              <a:rPr lang="zh-CN" altLang="en-US" sz="2800">
                <a:solidFill>
                  <a:schemeClr val="bg1"/>
                </a:solidFill>
              </a:rPr>
              <a:t>但是位矢对时间和广义坐标的偏导数并不是广义速度的函数</a:t>
            </a:r>
            <a:r>
              <a:rPr lang="en-US" altLang="zh-CN" sz="2800">
                <a:solidFill>
                  <a:schemeClr val="bg1"/>
                </a:solidFill>
              </a:rPr>
              <a:t>.  </a:t>
            </a:r>
          </a:p>
        </p:txBody>
      </p:sp>
      <p:sp>
        <p:nvSpPr>
          <p:cNvPr id="15367" name="Rectangle 12">
            <a:extLst>
              <a:ext uri="{FF2B5EF4-FFF2-40B4-BE49-F238E27FC236}">
                <a16:creationId xmlns:a16="http://schemas.microsoft.com/office/drawing/2014/main" id="{A0581FB7-CE5A-44DE-BF6A-80BB96B0EDB4}"/>
              </a:ext>
            </a:extLst>
          </p:cNvPr>
          <p:cNvSpPr>
            <a:spLocks noGrp="1" noChangeArrowheads="1"/>
          </p:cNvSpPr>
          <p:nvPr>
            <p:ph type="title" idx="4294967295"/>
          </p:nvPr>
        </p:nvSpPr>
        <p:spPr>
          <a:xfrm>
            <a:off x="685800" y="228600"/>
            <a:ext cx="7772400" cy="457200"/>
          </a:xfrm>
        </p:spPr>
        <p:txBody>
          <a:bodyPr/>
          <a:lstStyle/>
          <a:p>
            <a:pPr algn="l" eaLnBrk="1" hangingPunct="1"/>
            <a:r>
              <a:rPr lang="en-US" altLang="zh-CN" sz="3200" b="1">
                <a:solidFill>
                  <a:srgbClr val="FFCCCC"/>
                </a:solidFill>
                <a:latin typeface="楷体_GB2312" pitchFamily="49" charset="-122"/>
                <a:ea typeface="楷体_GB2312" pitchFamily="49" charset="-122"/>
              </a:rPr>
              <a:t>4  </a:t>
            </a:r>
            <a:r>
              <a:rPr lang="zh-CN" altLang="en-US" sz="3200" b="1">
                <a:solidFill>
                  <a:srgbClr val="FFCCCC"/>
                </a:solidFill>
                <a:latin typeface="楷体_GB2312" pitchFamily="49" charset="-122"/>
                <a:ea typeface="楷体_GB2312" pitchFamily="49" charset="-122"/>
              </a:rPr>
              <a:t>基本形式的拉格朗日方程</a:t>
            </a:r>
            <a:endParaRPr lang="zh-CN" altLang="en-US" sz="3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5412"/>
                                        </p:tgtEl>
                                        <p:attrNameLst>
                                          <p:attrName>style.visibility</p:attrName>
                                        </p:attrNameLst>
                                      </p:cBhvr>
                                      <p:to>
                                        <p:strVal val="visible"/>
                                      </p:to>
                                    </p:set>
                                    <p:anim calcmode="lin" valueType="num">
                                      <p:cBhvr additive="base">
                                        <p:cTn id="7" dur="500" fill="hold"/>
                                        <p:tgtEl>
                                          <p:spTgt spid="145412"/>
                                        </p:tgtEl>
                                        <p:attrNameLst>
                                          <p:attrName>ppt_x</p:attrName>
                                        </p:attrNameLst>
                                      </p:cBhvr>
                                      <p:tavLst>
                                        <p:tav tm="0">
                                          <p:val>
                                            <p:strVal val="#ppt_x"/>
                                          </p:val>
                                        </p:tav>
                                        <p:tav tm="100000">
                                          <p:val>
                                            <p:strVal val="#ppt_x"/>
                                          </p:val>
                                        </p:tav>
                                      </p:tavLst>
                                    </p:anim>
                                    <p:anim calcmode="lin" valueType="num">
                                      <p:cBhvr additive="base">
                                        <p:cTn id="8" dur="500" fill="hold"/>
                                        <p:tgtEl>
                                          <p:spTgt spid="14541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3" fill="hold" nodeType="clickEffect">
                                  <p:stCondLst>
                                    <p:cond delay="0"/>
                                  </p:stCondLst>
                                  <p:childTnLst>
                                    <p:set>
                                      <p:cBhvr>
                                        <p:cTn id="12" dur="1" fill="hold">
                                          <p:stCondLst>
                                            <p:cond delay="0"/>
                                          </p:stCondLst>
                                        </p:cTn>
                                        <p:tgtEl>
                                          <p:spTgt spid="145414"/>
                                        </p:tgtEl>
                                        <p:attrNameLst>
                                          <p:attrName>style.visibility</p:attrName>
                                        </p:attrNameLst>
                                      </p:cBhvr>
                                      <p:to>
                                        <p:strVal val="visible"/>
                                      </p:to>
                                    </p:set>
                                    <p:animEffect transition="in" filter="strips(upRight)">
                                      <p:cBhvr>
                                        <p:cTn id="13" dur="500"/>
                                        <p:tgtEl>
                                          <p:spTgt spid="14541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45415"/>
                                        </p:tgtEl>
                                        <p:attrNameLst>
                                          <p:attrName>style.visibility</p:attrName>
                                        </p:attrNameLst>
                                      </p:cBhvr>
                                      <p:to>
                                        <p:strVal val="visible"/>
                                      </p:to>
                                    </p:set>
                                    <p:anim calcmode="lin" valueType="num">
                                      <p:cBhvr additive="base">
                                        <p:cTn id="18" dur="500" fill="hold"/>
                                        <p:tgtEl>
                                          <p:spTgt spid="145415"/>
                                        </p:tgtEl>
                                        <p:attrNameLst>
                                          <p:attrName>ppt_x</p:attrName>
                                        </p:attrNameLst>
                                      </p:cBhvr>
                                      <p:tavLst>
                                        <p:tav tm="0">
                                          <p:val>
                                            <p:strVal val="#ppt_x"/>
                                          </p:val>
                                        </p:tav>
                                        <p:tav tm="100000">
                                          <p:val>
                                            <p:strVal val="#ppt_x"/>
                                          </p:val>
                                        </p:tav>
                                      </p:tavLst>
                                    </p:anim>
                                    <p:anim calcmode="lin" valueType="num">
                                      <p:cBhvr additive="base">
                                        <p:cTn id="19" dur="500" fill="hold"/>
                                        <p:tgtEl>
                                          <p:spTgt spid="145415"/>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3" fill="hold" nodeType="clickEffect">
                                  <p:stCondLst>
                                    <p:cond delay="0"/>
                                  </p:stCondLst>
                                  <p:childTnLst>
                                    <p:set>
                                      <p:cBhvr>
                                        <p:cTn id="23" dur="1" fill="hold">
                                          <p:stCondLst>
                                            <p:cond delay="0"/>
                                          </p:stCondLst>
                                        </p:cTn>
                                        <p:tgtEl>
                                          <p:spTgt spid="145416"/>
                                        </p:tgtEl>
                                        <p:attrNameLst>
                                          <p:attrName>style.visibility</p:attrName>
                                        </p:attrNameLst>
                                      </p:cBhvr>
                                      <p:to>
                                        <p:strVal val="visible"/>
                                      </p:to>
                                    </p:set>
                                    <p:animEffect transition="in" filter="strips(upRight)">
                                      <p:cBhvr>
                                        <p:cTn id="24" dur="500"/>
                                        <p:tgtEl>
                                          <p:spTgt spid="14541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5417"/>
                                        </p:tgtEl>
                                        <p:attrNameLst>
                                          <p:attrName>style.visibility</p:attrName>
                                        </p:attrNameLst>
                                      </p:cBhvr>
                                      <p:to>
                                        <p:strVal val="visible"/>
                                      </p:to>
                                    </p:set>
                                    <p:anim calcmode="lin" valueType="num">
                                      <p:cBhvr additive="base">
                                        <p:cTn id="29" dur="500" fill="hold"/>
                                        <p:tgtEl>
                                          <p:spTgt spid="145417"/>
                                        </p:tgtEl>
                                        <p:attrNameLst>
                                          <p:attrName>ppt_x</p:attrName>
                                        </p:attrNameLst>
                                      </p:cBhvr>
                                      <p:tavLst>
                                        <p:tav tm="0">
                                          <p:val>
                                            <p:strVal val="#ppt_x"/>
                                          </p:val>
                                        </p:tav>
                                        <p:tav tm="100000">
                                          <p:val>
                                            <p:strVal val="#ppt_x"/>
                                          </p:val>
                                        </p:tav>
                                      </p:tavLst>
                                    </p:anim>
                                    <p:anim calcmode="lin" valueType="num">
                                      <p:cBhvr additive="base">
                                        <p:cTn id="30" dur="500" fill="hold"/>
                                        <p:tgtEl>
                                          <p:spTgt spid="1454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2" grpId="0"/>
      <p:bldP spid="145415" grpId="0"/>
      <p:bldP spid="1454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6" name="Text Box 6">
            <a:extLst>
              <a:ext uri="{FF2B5EF4-FFF2-40B4-BE49-F238E27FC236}">
                <a16:creationId xmlns:a16="http://schemas.microsoft.com/office/drawing/2014/main" id="{04609BF7-B54E-4CF8-9BA5-F216C764855A}"/>
              </a:ext>
            </a:extLst>
          </p:cNvPr>
          <p:cNvSpPr txBox="1">
            <a:spLocks noChangeArrowheads="1"/>
          </p:cNvSpPr>
          <p:nvPr/>
        </p:nvSpPr>
        <p:spPr bwMode="auto">
          <a:xfrm>
            <a:off x="179388" y="260350"/>
            <a:ext cx="86407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chemeClr val="bg1"/>
                </a:solidFill>
              </a:rPr>
              <a:t>因为广义速度也是独立的</a:t>
            </a:r>
            <a:r>
              <a:rPr lang="en-US" altLang="zh-CN" sz="2800">
                <a:solidFill>
                  <a:schemeClr val="bg1"/>
                </a:solidFill>
              </a:rPr>
              <a:t>,  </a:t>
            </a:r>
            <a:r>
              <a:rPr lang="zh-CN" altLang="en-US" sz="2800">
                <a:solidFill>
                  <a:schemeClr val="bg1"/>
                </a:solidFill>
              </a:rPr>
              <a:t>所以</a:t>
            </a:r>
          </a:p>
        </p:txBody>
      </p:sp>
      <p:graphicFrame>
        <p:nvGraphicFramePr>
          <p:cNvPr id="256007" name="Object 7">
            <a:extLst>
              <a:ext uri="{FF2B5EF4-FFF2-40B4-BE49-F238E27FC236}">
                <a16:creationId xmlns:a16="http://schemas.microsoft.com/office/drawing/2014/main" id="{E11CD3DF-49F0-4040-88B2-7245E0258E43}"/>
              </a:ext>
            </a:extLst>
          </p:cNvPr>
          <p:cNvGraphicFramePr>
            <a:graphicFrameLocks noChangeAspect="1"/>
          </p:cNvGraphicFramePr>
          <p:nvPr/>
        </p:nvGraphicFramePr>
        <p:xfrm>
          <a:off x="539750" y="1125538"/>
          <a:ext cx="7913688" cy="1022350"/>
        </p:xfrm>
        <a:graphic>
          <a:graphicData uri="http://schemas.openxmlformats.org/presentationml/2006/ole">
            <mc:AlternateContent xmlns:mc="http://schemas.openxmlformats.org/markup-compatibility/2006">
              <mc:Choice xmlns:v="urn:schemas-microsoft-com:vml" Requires="v">
                <p:oleObj spid="_x0000_s16391" name="公式" r:id="rId3" imgW="3705292" imgH="457359" progId="Equation.3">
                  <p:embed/>
                </p:oleObj>
              </mc:Choice>
              <mc:Fallback>
                <p:oleObj name="公式" r:id="rId3" imgW="3705292" imgH="457359"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125538"/>
                        <a:ext cx="7913688" cy="10223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256009" name="Text Box 9">
            <a:extLst>
              <a:ext uri="{FF2B5EF4-FFF2-40B4-BE49-F238E27FC236}">
                <a16:creationId xmlns:a16="http://schemas.microsoft.com/office/drawing/2014/main" id="{EBA0529E-3FB1-4A91-90D4-54957DEEFE7A}"/>
              </a:ext>
            </a:extLst>
          </p:cNvPr>
          <p:cNvSpPr txBox="1">
            <a:spLocks noChangeArrowheads="1"/>
          </p:cNvSpPr>
          <p:nvPr/>
        </p:nvSpPr>
        <p:spPr bwMode="auto">
          <a:xfrm>
            <a:off x="250825" y="2781300"/>
            <a:ext cx="84248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chemeClr val="bg1"/>
                </a:solidFill>
              </a:rPr>
              <a:t>再来看位矢对广义坐标的偏导数的时间变化率</a:t>
            </a:r>
          </a:p>
        </p:txBody>
      </p:sp>
      <p:graphicFrame>
        <p:nvGraphicFramePr>
          <p:cNvPr id="256010" name="Object 10">
            <a:extLst>
              <a:ext uri="{FF2B5EF4-FFF2-40B4-BE49-F238E27FC236}">
                <a16:creationId xmlns:a16="http://schemas.microsoft.com/office/drawing/2014/main" id="{A5332460-4D83-41EC-A97A-F672DFDA653C}"/>
              </a:ext>
            </a:extLst>
          </p:cNvPr>
          <p:cNvGraphicFramePr>
            <a:graphicFrameLocks noChangeAspect="1"/>
          </p:cNvGraphicFramePr>
          <p:nvPr/>
        </p:nvGraphicFramePr>
        <p:xfrm>
          <a:off x="225425" y="3789363"/>
          <a:ext cx="8918575" cy="939800"/>
        </p:xfrm>
        <a:graphic>
          <a:graphicData uri="http://schemas.openxmlformats.org/presentationml/2006/ole">
            <mc:AlternateContent xmlns:mc="http://schemas.openxmlformats.org/markup-compatibility/2006">
              <mc:Choice xmlns:v="urn:schemas-microsoft-com:vml" Requires="v">
                <p:oleObj spid="_x0000_s16392" name="公式" r:id="rId5" imgW="4781416" imgH="476356" progId="Equation.3">
                  <p:embed/>
                </p:oleObj>
              </mc:Choice>
              <mc:Fallback>
                <p:oleObj name="公式" r:id="rId5" imgW="4781416" imgH="476356"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425" y="3789363"/>
                        <a:ext cx="8918575" cy="9398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256011" name="Text Box 11">
            <a:extLst>
              <a:ext uri="{FF2B5EF4-FFF2-40B4-BE49-F238E27FC236}">
                <a16:creationId xmlns:a16="http://schemas.microsoft.com/office/drawing/2014/main" id="{BFBDA195-F8A5-4BFB-A335-EDCBC751E1D8}"/>
              </a:ext>
            </a:extLst>
          </p:cNvPr>
          <p:cNvSpPr txBox="1">
            <a:spLocks noChangeArrowheads="1"/>
          </p:cNvSpPr>
          <p:nvPr/>
        </p:nvSpPr>
        <p:spPr bwMode="auto">
          <a:xfrm>
            <a:off x="250825" y="5300663"/>
            <a:ext cx="8893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chemeClr val="bg1"/>
                </a:solidFill>
              </a:rPr>
              <a:t>即位矢对广义坐标的偏导数和对时间的偏导数可以</a:t>
            </a:r>
            <a:r>
              <a:rPr lang="zh-CN" altLang="en-US" sz="2800">
                <a:solidFill>
                  <a:srgbClr val="99FF33"/>
                </a:solidFill>
              </a:rPr>
              <a:t>对易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6006"/>
                                        </p:tgtEl>
                                        <p:attrNameLst>
                                          <p:attrName>style.visibility</p:attrName>
                                        </p:attrNameLst>
                                      </p:cBhvr>
                                      <p:to>
                                        <p:strVal val="visible"/>
                                      </p:to>
                                    </p:set>
                                    <p:anim calcmode="lin" valueType="num">
                                      <p:cBhvr additive="base">
                                        <p:cTn id="7" dur="500" fill="hold"/>
                                        <p:tgtEl>
                                          <p:spTgt spid="256006"/>
                                        </p:tgtEl>
                                        <p:attrNameLst>
                                          <p:attrName>ppt_x</p:attrName>
                                        </p:attrNameLst>
                                      </p:cBhvr>
                                      <p:tavLst>
                                        <p:tav tm="0">
                                          <p:val>
                                            <p:strVal val="#ppt_x"/>
                                          </p:val>
                                        </p:tav>
                                        <p:tav tm="100000">
                                          <p:val>
                                            <p:strVal val="#ppt_x"/>
                                          </p:val>
                                        </p:tav>
                                      </p:tavLst>
                                    </p:anim>
                                    <p:anim calcmode="lin" valueType="num">
                                      <p:cBhvr additive="base">
                                        <p:cTn id="8" dur="500" fill="hold"/>
                                        <p:tgtEl>
                                          <p:spTgt spid="25600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3" fill="hold" nodeType="clickEffect">
                                  <p:stCondLst>
                                    <p:cond delay="0"/>
                                  </p:stCondLst>
                                  <p:childTnLst>
                                    <p:set>
                                      <p:cBhvr>
                                        <p:cTn id="12" dur="1" fill="hold">
                                          <p:stCondLst>
                                            <p:cond delay="0"/>
                                          </p:stCondLst>
                                        </p:cTn>
                                        <p:tgtEl>
                                          <p:spTgt spid="256007"/>
                                        </p:tgtEl>
                                        <p:attrNameLst>
                                          <p:attrName>style.visibility</p:attrName>
                                        </p:attrNameLst>
                                      </p:cBhvr>
                                      <p:to>
                                        <p:strVal val="visible"/>
                                      </p:to>
                                    </p:set>
                                    <p:animEffect transition="in" filter="strips(upRight)">
                                      <p:cBhvr>
                                        <p:cTn id="13" dur="500"/>
                                        <p:tgtEl>
                                          <p:spTgt spid="25600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56009"/>
                                        </p:tgtEl>
                                        <p:attrNameLst>
                                          <p:attrName>style.visibility</p:attrName>
                                        </p:attrNameLst>
                                      </p:cBhvr>
                                      <p:to>
                                        <p:strVal val="visible"/>
                                      </p:to>
                                    </p:set>
                                    <p:anim calcmode="lin" valueType="num">
                                      <p:cBhvr additive="base">
                                        <p:cTn id="18" dur="500" fill="hold"/>
                                        <p:tgtEl>
                                          <p:spTgt spid="256009"/>
                                        </p:tgtEl>
                                        <p:attrNameLst>
                                          <p:attrName>ppt_x</p:attrName>
                                        </p:attrNameLst>
                                      </p:cBhvr>
                                      <p:tavLst>
                                        <p:tav tm="0">
                                          <p:val>
                                            <p:strVal val="#ppt_x"/>
                                          </p:val>
                                        </p:tav>
                                        <p:tav tm="100000">
                                          <p:val>
                                            <p:strVal val="#ppt_x"/>
                                          </p:val>
                                        </p:tav>
                                      </p:tavLst>
                                    </p:anim>
                                    <p:anim calcmode="lin" valueType="num">
                                      <p:cBhvr additive="base">
                                        <p:cTn id="19" dur="500" fill="hold"/>
                                        <p:tgtEl>
                                          <p:spTgt spid="256009"/>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3" fill="hold" nodeType="clickEffect">
                                  <p:stCondLst>
                                    <p:cond delay="0"/>
                                  </p:stCondLst>
                                  <p:childTnLst>
                                    <p:set>
                                      <p:cBhvr>
                                        <p:cTn id="23" dur="1" fill="hold">
                                          <p:stCondLst>
                                            <p:cond delay="0"/>
                                          </p:stCondLst>
                                        </p:cTn>
                                        <p:tgtEl>
                                          <p:spTgt spid="256010"/>
                                        </p:tgtEl>
                                        <p:attrNameLst>
                                          <p:attrName>style.visibility</p:attrName>
                                        </p:attrNameLst>
                                      </p:cBhvr>
                                      <p:to>
                                        <p:strVal val="visible"/>
                                      </p:to>
                                    </p:set>
                                    <p:animEffect transition="in" filter="strips(upRight)">
                                      <p:cBhvr>
                                        <p:cTn id="24" dur="500"/>
                                        <p:tgtEl>
                                          <p:spTgt spid="25601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56011"/>
                                        </p:tgtEl>
                                        <p:attrNameLst>
                                          <p:attrName>style.visibility</p:attrName>
                                        </p:attrNameLst>
                                      </p:cBhvr>
                                      <p:to>
                                        <p:strVal val="visible"/>
                                      </p:to>
                                    </p:set>
                                    <p:anim calcmode="lin" valueType="num">
                                      <p:cBhvr additive="base">
                                        <p:cTn id="29" dur="500" fill="hold"/>
                                        <p:tgtEl>
                                          <p:spTgt spid="256011"/>
                                        </p:tgtEl>
                                        <p:attrNameLst>
                                          <p:attrName>ppt_x</p:attrName>
                                        </p:attrNameLst>
                                      </p:cBhvr>
                                      <p:tavLst>
                                        <p:tav tm="0">
                                          <p:val>
                                            <p:strVal val="#ppt_x"/>
                                          </p:val>
                                        </p:tav>
                                        <p:tav tm="100000">
                                          <p:val>
                                            <p:strVal val="#ppt_x"/>
                                          </p:val>
                                        </p:tav>
                                      </p:tavLst>
                                    </p:anim>
                                    <p:anim calcmode="lin" valueType="num">
                                      <p:cBhvr additive="base">
                                        <p:cTn id="30" dur="500" fill="hold"/>
                                        <p:tgtEl>
                                          <p:spTgt spid="2560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6" grpId="0"/>
      <p:bldP spid="256009" grpId="0"/>
      <p:bldP spid="2560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31" name="Text Box 7">
            <a:extLst>
              <a:ext uri="{FF2B5EF4-FFF2-40B4-BE49-F238E27FC236}">
                <a16:creationId xmlns:a16="http://schemas.microsoft.com/office/drawing/2014/main" id="{DAF3FE5F-87A4-4907-B2A8-E09FFEE8DD55}"/>
              </a:ext>
            </a:extLst>
          </p:cNvPr>
          <p:cNvSpPr txBox="1">
            <a:spLocks noChangeArrowheads="1"/>
          </p:cNvSpPr>
          <p:nvPr/>
        </p:nvSpPr>
        <p:spPr bwMode="auto">
          <a:xfrm>
            <a:off x="179388" y="260350"/>
            <a:ext cx="87137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chemeClr val="bg1"/>
                </a:solidFill>
              </a:rPr>
              <a:t>这样把广义坐标表示代入达朗贝尔</a:t>
            </a:r>
            <a:r>
              <a:rPr lang="en-US" altLang="zh-CN" sz="2800">
                <a:solidFill>
                  <a:schemeClr val="bg1"/>
                </a:solidFill>
              </a:rPr>
              <a:t>-</a:t>
            </a:r>
            <a:r>
              <a:rPr lang="zh-CN" altLang="en-US" sz="2800">
                <a:solidFill>
                  <a:schemeClr val="bg1"/>
                </a:solidFill>
              </a:rPr>
              <a:t>拉格朗日方程</a:t>
            </a:r>
            <a:r>
              <a:rPr lang="en-US" altLang="zh-CN" sz="2800">
                <a:solidFill>
                  <a:schemeClr val="bg1"/>
                </a:solidFill>
              </a:rPr>
              <a:t>, </a:t>
            </a:r>
          </a:p>
        </p:txBody>
      </p:sp>
      <p:graphicFrame>
        <p:nvGraphicFramePr>
          <p:cNvPr id="154632" name="Object 8">
            <a:extLst>
              <a:ext uri="{FF2B5EF4-FFF2-40B4-BE49-F238E27FC236}">
                <a16:creationId xmlns:a16="http://schemas.microsoft.com/office/drawing/2014/main" id="{A0B10ACA-BDAE-4A71-9541-461D1AF16DB5}"/>
              </a:ext>
            </a:extLst>
          </p:cNvPr>
          <p:cNvGraphicFramePr>
            <a:graphicFrameLocks noChangeAspect="1"/>
          </p:cNvGraphicFramePr>
          <p:nvPr/>
        </p:nvGraphicFramePr>
        <p:xfrm>
          <a:off x="585788" y="1196975"/>
          <a:ext cx="8142287" cy="1003300"/>
        </p:xfrm>
        <a:graphic>
          <a:graphicData uri="http://schemas.openxmlformats.org/presentationml/2006/ole">
            <mc:AlternateContent xmlns:mc="http://schemas.openxmlformats.org/markup-compatibility/2006">
              <mc:Choice xmlns:v="urn:schemas-microsoft-com:vml" Requires="v">
                <p:oleObj spid="_x0000_s17414" name="公式" r:id="rId3" imgW="3886379" imgH="457359" progId="Equation.3">
                  <p:embed/>
                </p:oleObj>
              </mc:Choice>
              <mc:Fallback>
                <p:oleObj name="公式" r:id="rId3" imgW="3886379" imgH="457359"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788" y="1196975"/>
                        <a:ext cx="8142287" cy="10033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154633" name="Object 9">
            <a:extLst>
              <a:ext uri="{FF2B5EF4-FFF2-40B4-BE49-F238E27FC236}">
                <a16:creationId xmlns:a16="http://schemas.microsoft.com/office/drawing/2014/main" id="{52D2A5B4-74B0-4EB7-80DB-1863A4B7368D}"/>
              </a:ext>
            </a:extLst>
          </p:cNvPr>
          <p:cNvGraphicFramePr>
            <a:graphicFrameLocks noChangeAspect="1"/>
          </p:cNvGraphicFramePr>
          <p:nvPr/>
        </p:nvGraphicFramePr>
        <p:xfrm>
          <a:off x="671513" y="2636838"/>
          <a:ext cx="7731125" cy="995362"/>
        </p:xfrm>
        <a:graphic>
          <a:graphicData uri="http://schemas.openxmlformats.org/presentationml/2006/ole">
            <mc:AlternateContent xmlns:mc="http://schemas.openxmlformats.org/markup-compatibility/2006">
              <mc:Choice xmlns:v="urn:schemas-microsoft-com:vml" Requires="v">
                <p:oleObj spid="_x0000_s17415" name="公式" r:id="rId5" imgW="3714616" imgH="457359" progId="Equation.3">
                  <p:embed/>
                </p:oleObj>
              </mc:Choice>
              <mc:Fallback>
                <p:oleObj name="公式" r:id="rId5" imgW="3714616" imgH="457359"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1513" y="2636838"/>
                        <a:ext cx="7731125" cy="99536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154634" name="Object 10">
            <a:extLst>
              <a:ext uri="{FF2B5EF4-FFF2-40B4-BE49-F238E27FC236}">
                <a16:creationId xmlns:a16="http://schemas.microsoft.com/office/drawing/2014/main" id="{06A40D25-ED36-4FE2-BF39-5BD56BA7E5DA}"/>
              </a:ext>
            </a:extLst>
          </p:cNvPr>
          <p:cNvGraphicFramePr>
            <a:graphicFrameLocks noChangeAspect="1"/>
          </p:cNvGraphicFramePr>
          <p:nvPr/>
        </p:nvGraphicFramePr>
        <p:xfrm>
          <a:off x="250825" y="4365625"/>
          <a:ext cx="8569325" cy="987425"/>
        </p:xfrm>
        <a:graphic>
          <a:graphicData uri="http://schemas.openxmlformats.org/presentationml/2006/ole">
            <mc:AlternateContent xmlns:mc="http://schemas.openxmlformats.org/markup-compatibility/2006">
              <mc:Choice xmlns:v="urn:schemas-microsoft-com:vml" Requires="v">
                <p:oleObj spid="_x0000_s17416" name="公式" r:id="rId7" imgW="4152810" imgH="457359" progId="Equation.3">
                  <p:embed/>
                </p:oleObj>
              </mc:Choice>
              <mc:Fallback>
                <p:oleObj name="公式" r:id="rId7" imgW="4152810" imgH="457359"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825" y="4365625"/>
                        <a:ext cx="8569325" cy="9874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4631"/>
                                        </p:tgtEl>
                                        <p:attrNameLst>
                                          <p:attrName>style.visibility</p:attrName>
                                        </p:attrNameLst>
                                      </p:cBhvr>
                                      <p:to>
                                        <p:strVal val="visible"/>
                                      </p:to>
                                    </p:set>
                                    <p:anim calcmode="lin" valueType="num">
                                      <p:cBhvr additive="base">
                                        <p:cTn id="7" dur="500" fill="hold"/>
                                        <p:tgtEl>
                                          <p:spTgt spid="154631"/>
                                        </p:tgtEl>
                                        <p:attrNameLst>
                                          <p:attrName>ppt_x</p:attrName>
                                        </p:attrNameLst>
                                      </p:cBhvr>
                                      <p:tavLst>
                                        <p:tav tm="0">
                                          <p:val>
                                            <p:strVal val="#ppt_x"/>
                                          </p:val>
                                        </p:tav>
                                        <p:tav tm="100000">
                                          <p:val>
                                            <p:strVal val="#ppt_x"/>
                                          </p:val>
                                        </p:tav>
                                      </p:tavLst>
                                    </p:anim>
                                    <p:anim calcmode="lin" valueType="num">
                                      <p:cBhvr additive="base">
                                        <p:cTn id="8" dur="500" fill="hold"/>
                                        <p:tgtEl>
                                          <p:spTgt spid="15463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3" fill="hold" nodeType="clickEffect">
                                  <p:stCondLst>
                                    <p:cond delay="0"/>
                                  </p:stCondLst>
                                  <p:childTnLst>
                                    <p:set>
                                      <p:cBhvr>
                                        <p:cTn id="12" dur="1" fill="hold">
                                          <p:stCondLst>
                                            <p:cond delay="0"/>
                                          </p:stCondLst>
                                        </p:cTn>
                                        <p:tgtEl>
                                          <p:spTgt spid="154632"/>
                                        </p:tgtEl>
                                        <p:attrNameLst>
                                          <p:attrName>style.visibility</p:attrName>
                                        </p:attrNameLst>
                                      </p:cBhvr>
                                      <p:to>
                                        <p:strVal val="visible"/>
                                      </p:to>
                                    </p:set>
                                    <p:animEffect transition="in" filter="strips(upRight)">
                                      <p:cBhvr>
                                        <p:cTn id="13" dur="500"/>
                                        <p:tgtEl>
                                          <p:spTgt spid="15463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3" fill="hold" nodeType="clickEffect">
                                  <p:stCondLst>
                                    <p:cond delay="0"/>
                                  </p:stCondLst>
                                  <p:childTnLst>
                                    <p:set>
                                      <p:cBhvr>
                                        <p:cTn id="17" dur="1" fill="hold">
                                          <p:stCondLst>
                                            <p:cond delay="0"/>
                                          </p:stCondLst>
                                        </p:cTn>
                                        <p:tgtEl>
                                          <p:spTgt spid="154633"/>
                                        </p:tgtEl>
                                        <p:attrNameLst>
                                          <p:attrName>style.visibility</p:attrName>
                                        </p:attrNameLst>
                                      </p:cBhvr>
                                      <p:to>
                                        <p:strVal val="visible"/>
                                      </p:to>
                                    </p:set>
                                    <p:animEffect transition="in" filter="strips(upRight)">
                                      <p:cBhvr>
                                        <p:cTn id="18" dur="500"/>
                                        <p:tgtEl>
                                          <p:spTgt spid="15463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3" fill="hold" nodeType="clickEffect">
                                  <p:stCondLst>
                                    <p:cond delay="0"/>
                                  </p:stCondLst>
                                  <p:childTnLst>
                                    <p:set>
                                      <p:cBhvr>
                                        <p:cTn id="22" dur="1" fill="hold">
                                          <p:stCondLst>
                                            <p:cond delay="0"/>
                                          </p:stCondLst>
                                        </p:cTn>
                                        <p:tgtEl>
                                          <p:spTgt spid="154634"/>
                                        </p:tgtEl>
                                        <p:attrNameLst>
                                          <p:attrName>style.visibility</p:attrName>
                                        </p:attrNameLst>
                                      </p:cBhvr>
                                      <p:to>
                                        <p:strVal val="visible"/>
                                      </p:to>
                                    </p:set>
                                    <p:animEffect transition="in" filter="strips(upRight)">
                                      <p:cBhvr>
                                        <p:cTn id="23" dur="500"/>
                                        <p:tgtEl>
                                          <p:spTgt spid="154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3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2" name="Text Box 4">
            <a:extLst>
              <a:ext uri="{FF2B5EF4-FFF2-40B4-BE49-F238E27FC236}">
                <a16:creationId xmlns:a16="http://schemas.microsoft.com/office/drawing/2014/main" id="{671D167C-AD55-421A-981E-B63EAFE9FE90}"/>
              </a:ext>
            </a:extLst>
          </p:cNvPr>
          <p:cNvSpPr txBox="1">
            <a:spLocks noChangeArrowheads="1"/>
          </p:cNvSpPr>
          <p:nvPr/>
        </p:nvSpPr>
        <p:spPr bwMode="auto">
          <a:xfrm>
            <a:off x="250825" y="260350"/>
            <a:ext cx="4176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chemeClr val="bg1"/>
                </a:solidFill>
              </a:rPr>
              <a:t>考虑</a:t>
            </a:r>
            <a:r>
              <a:rPr lang="en-US" altLang="zh-CN" sz="2800">
                <a:solidFill>
                  <a:schemeClr val="bg1"/>
                </a:solidFill>
              </a:rPr>
              <a:t>(5.24)</a:t>
            </a:r>
            <a:r>
              <a:rPr lang="zh-CN" altLang="en-US" sz="2800">
                <a:solidFill>
                  <a:schemeClr val="bg1"/>
                </a:solidFill>
              </a:rPr>
              <a:t>和</a:t>
            </a:r>
            <a:r>
              <a:rPr lang="en-US" altLang="zh-CN" sz="2800">
                <a:solidFill>
                  <a:schemeClr val="bg1"/>
                </a:solidFill>
              </a:rPr>
              <a:t>(5.25)</a:t>
            </a:r>
            <a:r>
              <a:rPr lang="zh-CN" altLang="en-US" sz="2800">
                <a:solidFill>
                  <a:schemeClr val="bg1"/>
                </a:solidFill>
              </a:rPr>
              <a:t>式</a:t>
            </a:r>
            <a:endParaRPr lang="en-US" altLang="zh-CN" sz="2800">
              <a:solidFill>
                <a:schemeClr val="bg1"/>
              </a:solidFill>
            </a:endParaRPr>
          </a:p>
        </p:txBody>
      </p:sp>
      <p:graphicFrame>
        <p:nvGraphicFramePr>
          <p:cNvPr id="155653" name="Object 5">
            <a:extLst>
              <a:ext uri="{FF2B5EF4-FFF2-40B4-BE49-F238E27FC236}">
                <a16:creationId xmlns:a16="http://schemas.microsoft.com/office/drawing/2014/main" id="{56C48793-3F8A-4432-B06C-F18F6859CAA8}"/>
              </a:ext>
            </a:extLst>
          </p:cNvPr>
          <p:cNvGraphicFramePr>
            <a:graphicFrameLocks noChangeAspect="1"/>
          </p:cNvGraphicFramePr>
          <p:nvPr/>
        </p:nvGraphicFramePr>
        <p:xfrm>
          <a:off x="1216025" y="809625"/>
          <a:ext cx="7002463" cy="2084388"/>
        </p:xfrm>
        <a:graphic>
          <a:graphicData uri="http://schemas.openxmlformats.org/presentationml/2006/ole">
            <mc:AlternateContent xmlns:mc="http://schemas.openxmlformats.org/markup-compatibility/2006">
              <mc:Choice xmlns:v="urn:schemas-microsoft-com:vml" Requires="v">
                <p:oleObj spid="_x0000_s18439" name="公式" r:id="rId3" imgW="3210082" imgH="933357" progId="Equation.3">
                  <p:embed/>
                </p:oleObj>
              </mc:Choice>
              <mc:Fallback>
                <p:oleObj name="公式" r:id="rId3" imgW="3210082" imgH="933357"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6025" y="809625"/>
                        <a:ext cx="7002463" cy="20843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155654" name="Text Box 6">
            <a:extLst>
              <a:ext uri="{FF2B5EF4-FFF2-40B4-BE49-F238E27FC236}">
                <a16:creationId xmlns:a16="http://schemas.microsoft.com/office/drawing/2014/main" id="{D6C1E125-82B6-4953-BEB5-17DBA6230545}"/>
              </a:ext>
            </a:extLst>
          </p:cNvPr>
          <p:cNvSpPr txBox="1">
            <a:spLocks noChangeArrowheads="1"/>
          </p:cNvSpPr>
          <p:nvPr/>
        </p:nvSpPr>
        <p:spPr bwMode="auto">
          <a:xfrm>
            <a:off x="250825" y="3213100"/>
            <a:ext cx="87137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2800">
                <a:solidFill>
                  <a:schemeClr val="bg1"/>
                </a:solidFill>
              </a:rPr>
              <a:t>上式中的两个括号正是力学系统的动能</a:t>
            </a:r>
            <a:r>
              <a:rPr lang="zh-CN" altLang="zh-CN" sz="2800" i="1">
                <a:solidFill>
                  <a:schemeClr val="bg1"/>
                </a:solidFill>
              </a:rPr>
              <a:t>T</a:t>
            </a:r>
            <a:r>
              <a:rPr lang="zh-CN" altLang="zh-CN" sz="2800">
                <a:solidFill>
                  <a:schemeClr val="bg1"/>
                </a:solidFill>
              </a:rPr>
              <a:t>, 所以</a:t>
            </a:r>
            <a:endParaRPr lang="zh-CN" altLang="en-US" sz="2800">
              <a:solidFill>
                <a:schemeClr val="bg1"/>
              </a:solidFill>
            </a:endParaRPr>
          </a:p>
        </p:txBody>
      </p:sp>
      <p:graphicFrame>
        <p:nvGraphicFramePr>
          <p:cNvPr id="155655" name="Object 7">
            <a:extLst>
              <a:ext uri="{FF2B5EF4-FFF2-40B4-BE49-F238E27FC236}">
                <a16:creationId xmlns:a16="http://schemas.microsoft.com/office/drawing/2014/main" id="{C5FAB7D1-BEDA-4502-BC0C-E56050844E04}"/>
              </a:ext>
            </a:extLst>
          </p:cNvPr>
          <p:cNvGraphicFramePr>
            <a:graphicFrameLocks noChangeAspect="1"/>
          </p:cNvGraphicFramePr>
          <p:nvPr/>
        </p:nvGraphicFramePr>
        <p:xfrm>
          <a:off x="2627313" y="3933825"/>
          <a:ext cx="3735387" cy="958850"/>
        </p:xfrm>
        <a:graphic>
          <a:graphicData uri="http://schemas.openxmlformats.org/presentationml/2006/ole">
            <mc:AlternateContent xmlns:mc="http://schemas.openxmlformats.org/markup-compatibility/2006">
              <mc:Choice xmlns:v="urn:schemas-microsoft-com:vml" Requires="v">
                <p:oleObj spid="_x0000_s18440" name="公式" r:id="rId5" imgW="1695405" imgH="419007" progId="Equation.3">
                  <p:embed/>
                </p:oleObj>
              </mc:Choice>
              <mc:Fallback>
                <p:oleObj name="公式" r:id="rId5" imgW="1695405" imgH="419007"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3933825"/>
                        <a:ext cx="3735387" cy="9588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155656" name="Object 8">
            <a:extLst>
              <a:ext uri="{FF2B5EF4-FFF2-40B4-BE49-F238E27FC236}">
                <a16:creationId xmlns:a16="http://schemas.microsoft.com/office/drawing/2014/main" id="{30C6635B-1DD7-459F-90D9-778093014C1A}"/>
              </a:ext>
            </a:extLst>
          </p:cNvPr>
          <p:cNvGraphicFramePr>
            <a:graphicFrameLocks noChangeAspect="1"/>
          </p:cNvGraphicFramePr>
          <p:nvPr/>
        </p:nvGraphicFramePr>
        <p:xfrm>
          <a:off x="2339975" y="5300663"/>
          <a:ext cx="5740400" cy="1071562"/>
        </p:xfrm>
        <a:graphic>
          <a:graphicData uri="http://schemas.openxmlformats.org/presentationml/2006/ole">
            <mc:AlternateContent xmlns:mc="http://schemas.openxmlformats.org/markup-compatibility/2006">
              <mc:Choice xmlns:v="urn:schemas-microsoft-com:vml" Requires="v">
                <p:oleObj spid="_x0000_s18441" name="公式" r:id="rId7" imgW="2552790" imgH="457359" progId="Equation.3">
                  <p:embed/>
                </p:oleObj>
              </mc:Choice>
              <mc:Fallback>
                <p:oleObj name="公式" r:id="rId7" imgW="2552790" imgH="457359"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975" y="5300663"/>
                        <a:ext cx="5740400" cy="107156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5652"/>
                                        </p:tgtEl>
                                        <p:attrNameLst>
                                          <p:attrName>style.visibility</p:attrName>
                                        </p:attrNameLst>
                                      </p:cBhvr>
                                      <p:to>
                                        <p:strVal val="visible"/>
                                      </p:to>
                                    </p:set>
                                    <p:anim calcmode="lin" valueType="num">
                                      <p:cBhvr additive="base">
                                        <p:cTn id="7" dur="500" fill="hold"/>
                                        <p:tgtEl>
                                          <p:spTgt spid="155652"/>
                                        </p:tgtEl>
                                        <p:attrNameLst>
                                          <p:attrName>ppt_x</p:attrName>
                                        </p:attrNameLst>
                                      </p:cBhvr>
                                      <p:tavLst>
                                        <p:tav tm="0">
                                          <p:val>
                                            <p:strVal val="#ppt_x"/>
                                          </p:val>
                                        </p:tav>
                                        <p:tav tm="100000">
                                          <p:val>
                                            <p:strVal val="#ppt_x"/>
                                          </p:val>
                                        </p:tav>
                                      </p:tavLst>
                                    </p:anim>
                                    <p:anim calcmode="lin" valueType="num">
                                      <p:cBhvr additive="base">
                                        <p:cTn id="8" dur="500" fill="hold"/>
                                        <p:tgtEl>
                                          <p:spTgt spid="15565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3" fill="hold" nodeType="clickEffect">
                                  <p:stCondLst>
                                    <p:cond delay="0"/>
                                  </p:stCondLst>
                                  <p:childTnLst>
                                    <p:set>
                                      <p:cBhvr>
                                        <p:cTn id="12" dur="1" fill="hold">
                                          <p:stCondLst>
                                            <p:cond delay="0"/>
                                          </p:stCondLst>
                                        </p:cTn>
                                        <p:tgtEl>
                                          <p:spTgt spid="155653"/>
                                        </p:tgtEl>
                                        <p:attrNameLst>
                                          <p:attrName>style.visibility</p:attrName>
                                        </p:attrNameLst>
                                      </p:cBhvr>
                                      <p:to>
                                        <p:strVal val="visible"/>
                                      </p:to>
                                    </p:set>
                                    <p:animEffect transition="in" filter="strips(upRight)">
                                      <p:cBhvr>
                                        <p:cTn id="13" dur="500"/>
                                        <p:tgtEl>
                                          <p:spTgt spid="15565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55654"/>
                                        </p:tgtEl>
                                        <p:attrNameLst>
                                          <p:attrName>style.visibility</p:attrName>
                                        </p:attrNameLst>
                                      </p:cBhvr>
                                      <p:to>
                                        <p:strVal val="visible"/>
                                      </p:to>
                                    </p:set>
                                    <p:anim calcmode="lin" valueType="num">
                                      <p:cBhvr additive="base">
                                        <p:cTn id="18" dur="500" fill="hold"/>
                                        <p:tgtEl>
                                          <p:spTgt spid="155654"/>
                                        </p:tgtEl>
                                        <p:attrNameLst>
                                          <p:attrName>ppt_x</p:attrName>
                                        </p:attrNameLst>
                                      </p:cBhvr>
                                      <p:tavLst>
                                        <p:tav tm="0">
                                          <p:val>
                                            <p:strVal val="#ppt_x"/>
                                          </p:val>
                                        </p:tav>
                                        <p:tav tm="100000">
                                          <p:val>
                                            <p:strVal val="#ppt_x"/>
                                          </p:val>
                                        </p:tav>
                                      </p:tavLst>
                                    </p:anim>
                                    <p:anim calcmode="lin" valueType="num">
                                      <p:cBhvr additive="base">
                                        <p:cTn id="19" dur="500" fill="hold"/>
                                        <p:tgtEl>
                                          <p:spTgt spid="155654"/>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3" fill="hold" nodeType="clickEffect">
                                  <p:stCondLst>
                                    <p:cond delay="0"/>
                                  </p:stCondLst>
                                  <p:childTnLst>
                                    <p:set>
                                      <p:cBhvr>
                                        <p:cTn id="23" dur="1" fill="hold">
                                          <p:stCondLst>
                                            <p:cond delay="0"/>
                                          </p:stCondLst>
                                        </p:cTn>
                                        <p:tgtEl>
                                          <p:spTgt spid="155655"/>
                                        </p:tgtEl>
                                        <p:attrNameLst>
                                          <p:attrName>style.visibility</p:attrName>
                                        </p:attrNameLst>
                                      </p:cBhvr>
                                      <p:to>
                                        <p:strVal val="visible"/>
                                      </p:to>
                                    </p:set>
                                    <p:animEffect transition="in" filter="strips(upRight)">
                                      <p:cBhvr>
                                        <p:cTn id="24" dur="500"/>
                                        <p:tgtEl>
                                          <p:spTgt spid="15565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3" fill="hold" nodeType="clickEffect">
                                  <p:stCondLst>
                                    <p:cond delay="0"/>
                                  </p:stCondLst>
                                  <p:childTnLst>
                                    <p:set>
                                      <p:cBhvr>
                                        <p:cTn id="28" dur="1" fill="hold">
                                          <p:stCondLst>
                                            <p:cond delay="0"/>
                                          </p:stCondLst>
                                        </p:cTn>
                                        <p:tgtEl>
                                          <p:spTgt spid="155656"/>
                                        </p:tgtEl>
                                        <p:attrNameLst>
                                          <p:attrName>style.visibility</p:attrName>
                                        </p:attrNameLst>
                                      </p:cBhvr>
                                      <p:to>
                                        <p:strVal val="visible"/>
                                      </p:to>
                                    </p:set>
                                    <p:animEffect transition="in" filter="strips(upRight)">
                                      <p:cBhvr>
                                        <p:cTn id="29" dur="500"/>
                                        <p:tgtEl>
                                          <p:spTgt spid="155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2" grpId="0"/>
      <p:bldP spid="15565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6677" name="Object 5">
            <a:extLst>
              <a:ext uri="{FF2B5EF4-FFF2-40B4-BE49-F238E27FC236}">
                <a16:creationId xmlns:a16="http://schemas.microsoft.com/office/drawing/2014/main" id="{21D3817D-167B-422D-92F3-8364A3B5A452}"/>
              </a:ext>
            </a:extLst>
          </p:cNvPr>
          <p:cNvGraphicFramePr>
            <a:graphicFrameLocks noChangeAspect="1"/>
          </p:cNvGraphicFramePr>
          <p:nvPr/>
        </p:nvGraphicFramePr>
        <p:xfrm>
          <a:off x="1857375" y="285750"/>
          <a:ext cx="6389688" cy="958850"/>
        </p:xfrm>
        <a:graphic>
          <a:graphicData uri="http://schemas.openxmlformats.org/presentationml/2006/ole">
            <mc:AlternateContent xmlns:mc="http://schemas.openxmlformats.org/markup-compatibility/2006">
              <mc:Choice xmlns:v="urn:schemas-microsoft-com:vml" Requires="v">
                <p:oleObj spid="_x0000_s19473" name="公式" r:id="rId3" imgW="2838584" imgH="400010" progId="Equation.3">
                  <p:embed/>
                </p:oleObj>
              </mc:Choice>
              <mc:Fallback>
                <p:oleObj name="公式" r:id="rId3" imgW="2838584" imgH="40001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285750"/>
                        <a:ext cx="6389688" cy="9588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156678" name="Text Box 6">
            <a:extLst>
              <a:ext uri="{FF2B5EF4-FFF2-40B4-BE49-F238E27FC236}">
                <a16:creationId xmlns:a16="http://schemas.microsoft.com/office/drawing/2014/main" id="{74D3328E-2D9B-41C9-BD14-2D9500927B76}"/>
              </a:ext>
            </a:extLst>
          </p:cNvPr>
          <p:cNvSpPr txBox="1">
            <a:spLocks noChangeArrowheads="1"/>
          </p:cNvSpPr>
          <p:nvPr/>
        </p:nvSpPr>
        <p:spPr bwMode="auto">
          <a:xfrm>
            <a:off x="5219700" y="1341438"/>
            <a:ext cx="3457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rgbClr val="FF3300"/>
                </a:solidFill>
              </a:rPr>
              <a:t>——</a:t>
            </a:r>
            <a:r>
              <a:rPr lang="zh-CN" altLang="en-US" sz="2800">
                <a:solidFill>
                  <a:srgbClr val="FF3300"/>
                </a:solidFill>
              </a:rPr>
              <a:t>拉</a:t>
            </a:r>
            <a:r>
              <a:rPr lang="zh-CN" altLang="zh-CN" sz="2800">
                <a:solidFill>
                  <a:srgbClr val="FF3300"/>
                </a:solidFill>
              </a:rPr>
              <a:t>格朗日方程</a:t>
            </a:r>
            <a:endParaRPr lang="zh-CN" altLang="en-US" sz="2800">
              <a:solidFill>
                <a:srgbClr val="FF3300"/>
              </a:solidFill>
            </a:endParaRPr>
          </a:p>
        </p:txBody>
      </p:sp>
      <p:sp>
        <p:nvSpPr>
          <p:cNvPr id="156679" name="Text Box 7">
            <a:extLst>
              <a:ext uri="{FF2B5EF4-FFF2-40B4-BE49-F238E27FC236}">
                <a16:creationId xmlns:a16="http://schemas.microsoft.com/office/drawing/2014/main" id="{8D50AA9B-93D1-4BF0-A56A-3F29F83D9CD3}"/>
              </a:ext>
            </a:extLst>
          </p:cNvPr>
          <p:cNvSpPr txBox="1">
            <a:spLocks noChangeArrowheads="1"/>
          </p:cNvSpPr>
          <p:nvPr/>
        </p:nvSpPr>
        <p:spPr bwMode="auto">
          <a:xfrm>
            <a:off x="179388" y="1844675"/>
            <a:ext cx="8713787"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0"/>
              </a:spcBef>
              <a:buFontTx/>
              <a:buNone/>
            </a:pPr>
            <a:r>
              <a:rPr lang="en-US" altLang="zh-CN" sz="2800">
                <a:solidFill>
                  <a:schemeClr val="bg1"/>
                </a:solidFill>
              </a:rPr>
              <a:t>        </a:t>
            </a:r>
            <a:r>
              <a:rPr lang="zh-CN" altLang="zh-CN" sz="2800">
                <a:solidFill>
                  <a:schemeClr val="bg1"/>
                </a:solidFill>
              </a:rPr>
              <a:t>这里已经甩掉了虚位移</a:t>
            </a:r>
            <a:r>
              <a:rPr lang="en-US" altLang="zh-CN" sz="2800">
                <a:solidFill>
                  <a:schemeClr val="bg1"/>
                </a:solidFill>
              </a:rPr>
              <a:t>. </a:t>
            </a:r>
            <a:r>
              <a:rPr lang="zh-CN" altLang="zh-CN" sz="2800">
                <a:solidFill>
                  <a:schemeClr val="bg1"/>
                </a:solidFill>
              </a:rPr>
              <a:t>因为</a:t>
            </a:r>
            <a:r>
              <a:rPr lang="en-US" altLang="zh-CN" sz="2800" i="1">
                <a:solidFill>
                  <a:schemeClr val="bg1"/>
                </a:solidFill>
              </a:rPr>
              <a:t>T </a:t>
            </a:r>
            <a:r>
              <a:rPr lang="zh-CN" altLang="zh-CN" sz="2800">
                <a:solidFill>
                  <a:schemeClr val="bg1"/>
                </a:solidFill>
              </a:rPr>
              <a:t>和</a:t>
            </a:r>
            <a:r>
              <a:rPr lang="en-US" altLang="zh-CN" sz="2800" i="1">
                <a:solidFill>
                  <a:schemeClr val="bg1"/>
                </a:solidFill>
              </a:rPr>
              <a:t>Q</a:t>
            </a:r>
            <a:r>
              <a:rPr lang="en-US" altLang="zh-CN" sz="2800" i="1" baseline="-25000">
                <a:solidFill>
                  <a:schemeClr val="bg1"/>
                </a:solidFill>
                <a:sym typeface="Symbol" panose="05050102010706020507" pitchFamily="18" charset="2"/>
              </a:rPr>
              <a:t></a:t>
            </a:r>
            <a:r>
              <a:rPr lang="zh-CN" altLang="zh-CN" sz="2800">
                <a:solidFill>
                  <a:schemeClr val="bg1"/>
                </a:solidFill>
              </a:rPr>
              <a:t>都是</a:t>
            </a:r>
            <a:r>
              <a:rPr lang="en-US" altLang="zh-CN" sz="2800" i="1">
                <a:solidFill>
                  <a:schemeClr val="bg1"/>
                </a:solidFill>
              </a:rPr>
              <a:t>t</a:t>
            </a:r>
            <a:r>
              <a:rPr lang="en-US" altLang="zh-CN" sz="2800">
                <a:solidFill>
                  <a:schemeClr val="bg1"/>
                </a:solidFill>
              </a:rPr>
              <a:t>, </a:t>
            </a:r>
            <a:r>
              <a:rPr lang="en-US" altLang="zh-CN" sz="2800" i="1">
                <a:solidFill>
                  <a:schemeClr val="bg1"/>
                </a:solidFill>
              </a:rPr>
              <a:t>q</a:t>
            </a:r>
            <a:r>
              <a:rPr lang="en-US" altLang="zh-CN" sz="2800" i="1" baseline="-25000">
                <a:solidFill>
                  <a:schemeClr val="bg1"/>
                </a:solidFill>
                <a:sym typeface="Symbol" panose="05050102010706020507" pitchFamily="18" charset="2"/>
              </a:rPr>
              <a:t></a:t>
            </a:r>
            <a:r>
              <a:rPr lang="zh-CN" altLang="zh-CN" sz="2800">
                <a:solidFill>
                  <a:schemeClr val="bg1"/>
                </a:solidFill>
              </a:rPr>
              <a:t>和</a:t>
            </a:r>
            <a:r>
              <a:rPr lang="zh-CN" altLang="en-US" sz="2800">
                <a:solidFill>
                  <a:schemeClr val="bg1"/>
                </a:solidFill>
              </a:rPr>
              <a:t>它的时间变化率的</a:t>
            </a:r>
            <a:r>
              <a:rPr lang="zh-CN" altLang="zh-CN" sz="2800">
                <a:solidFill>
                  <a:schemeClr val="bg1"/>
                </a:solidFill>
              </a:rPr>
              <a:t>已知函数</a:t>
            </a:r>
            <a:r>
              <a:rPr lang="en-US" altLang="zh-CN" sz="2800">
                <a:solidFill>
                  <a:schemeClr val="bg1"/>
                </a:solidFill>
              </a:rPr>
              <a:t>, </a:t>
            </a:r>
            <a:r>
              <a:rPr lang="zh-CN" altLang="zh-CN" sz="2800">
                <a:solidFill>
                  <a:schemeClr val="bg1"/>
                </a:solidFill>
              </a:rPr>
              <a:t>所以这是关于</a:t>
            </a:r>
            <a:r>
              <a:rPr lang="en-US" altLang="zh-CN" sz="2800" i="1">
                <a:solidFill>
                  <a:schemeClr val="bg1"/>
                </a:solidFill>
              </a:rPr>
              <a:t>s </a:t>
            </a:r>
            <a:r>
              <a:rPr lang="zh-CN" altLang="zh-CN" sz="2800">
                <a:solidFill>
                  <a:schemeClr val="bg1"/>
                </a:solidFill>
              </a:rPr>
              <a:t>个未知函数</a:t>
            </a:r>
            <a:r>
              <a:rPr lang="en-US" altLang="zh-CN" sz="2800" i="1">
                <a:solidFill>
                  <a:schemeClr val="bg1"/>
                </a:solidFill>
              </a:rPr>
              <a:t>q</a:t>
            </a:r>
            <a:r>
              <a:rPr lang="en-US" altLang="zh-CN" sz="2800" i="1" baseline="-25000">
                <a:solidFill>
                  <a:schemeClr val="bg1"/>
                </a:solidFill>
                <a:sym typeface="Symbol" panose="05050102010706020507" pitchFamily="18" charset="2"/>
              </a:rPr>
              <a:t></a:t>
            </a:r>
            <a:r>
              <a:rPr lang="en-US" altLang="zh-CN" sz="2800">
                <a:solidFill>
                  <a:schemeClr val="bg1"/>
                </a:solidFill>
                <a:sym typeface="Symbol" panose="05050102010706020507" pitchFamily="18" charset="2"/>
              </a:rPr>
              <a:t>(</a:t>
            </a:r>
            <a:r>
              <a:rPr lang="en-US" altLang="zh-CN" sz="2800" i="1">
                <a:solidFill>
                  <a:schemeClr val="bg1"/>
                </a:solidFill>
                <a:sym typeface="Symbol" panose="05050102010706020507" pitchFamily="18" charset="2"/>
              </a:rPr>
              <a:t>t</a:t>
            </a:r>
            <a:r>
              <a:rPr lang="en-US" altLang="zh-CN" sz="2800">
                <a:solidFill>
                  <a:schemeClr val="bg1"/>
                </a:solidFill>
                <a:sym typeface="Symbol" panose="05050102010706020507" pitchFamily="18" charset="2"/>
              </a:rPr>
              <a:t>)</a:t>
            </a:r>
            <a:r>
              <a:rPr lang="zh-CN" altLang="zh-CN" sz="2800">
                <a:solidFill>
                  <a:schemeClr val="bg1"/>
                </a:solidFill>
              </a:rPr>
              <a:t>的常微分方程组</a:t>
            </a:r>
            <a:r>
              <a:rPr lang="en-US" altLang="zh-CN" sz="2800">
                <a:solidFill>
                  <a:schemeClr val="bg1"/>
                </a:solidFill>
              </a:rPr>
              <a:t>, </a:t>
            </a:r>
            <a:r>
              <a:rPr lang="zh-CN" altLang="zh-CN" sz="2800">
                <a:solidFill>
                  <a:schemeClr val="bg1"/>
                </a:solidFill>
              </a:rPr>
              <a:t>其中每个方程一般</a:t>
            </a:r>
            <a:r>
              <a:rPr lang="zh-CN" altLang="en-US" sz="2800">
                <a:solidFill>
                  <a:schemeClr val="bg1"/>
                </a:solidFill>
              </a:rPr>
              <a:t>都含有</a:t>
            </a:r>
            <a:r>
              <a:rPr lang="zh-CN" altLang="zh-CN" sz="2800">
                <a:solidFill>
                  <a:schemeClr val="bg1"/>
                </a:solidFill>
              </a:rPr>
              <a:t>这</a:t>
            </a:r>
            <a:r>
              <a:rPr lang="en-US" altLang="zh-CN" sz="2800" i="1">
                <a:solidFill>
                  <a:schemeClr val="bg1"/>
                </a:solidFill>
              </a:rPr>
              <a:t>s </a:t>
            </a:r>
            <a:r>
              <a:rPr lang="zh-CN" altLang="zh-CN" sz="2800">
                <a:solidFill>
                  <a:schemeClr val="bg1"/>
                </a:solidFill>
              </a:rPr>
              <a:t>个未知函数的二阶导数</a:t>
            </a:r>
            <a:r>
              <a:rPr lang="en-US" altLang="zh-CN" sz="2800">
                <a:solidFill>
                  <a:schemeClr val="bg1"/>
                </a:solidFill>
              </a:rPr>
              <a:t>.</a:t>
            </a:r>
          </a:p>
        </p:txBody>
      </p:sp>
      <p:grpSp>
        <p:nvGrpSpPr>
          <p:cNvPr id="2" name="Group 10">
            <a:extLst>
              <a:ext uri="{FF2B5EF4-FFF2-40B4-BE49-F238E27FC236}">
                <a16:creationId xmlns:a16="http://schemas.microsoft.com/office/drawing/2014/main" id="{09BE7467-9547-468B-93B1-8713A3DCE87E}"/>
              </a:ext>
            </a:extLst>
          </p:cNvPr>
          <p:cNvGrpSpPr>
            <a:grpSpLocks/>
          </p:cNvGrpSpPr>
          <p:nvPr/>
        </p:nvGrpSpPr>
        <p:grpSpPr bwMode="auto">
          <a:xfrm>
            <a:off x="250825" y="3789363"/>
            <a:ext cx="4537075" cy="927100"/>
            <a:chOff x="340" y="2387"/>
            <a:chExt cx="2903" cy="604"/>
          </a:xfrm>
        </p:grpSpPr>
        <p:graphicFrame>
          <p:nvGraphicFramePr>
            <p:cNvPr id="19471" name="Object 8">
              <a:extLst>
                <a:ext uri="{FF2B5EF4-FFF2-40B4-BE49-F238E27FC236}">
                  <a16:creationId xmlns:a16="http://schemas.microsoft.com/office/drawing/2014/main" id="{194A090F-33B2-48DA-9AB7-46B083DEECB0}"/>
                </a:ext>
              </a:extLst>
            </p:cNvPr>
            <p:cNvGraphicFramePr>
              <a:graphicFrameLocks noChangeAspect="1"/>
            </p:cNvGraphicFramePr>
            <p:nvPr/>
          </p:nvGraphicFramePr>
          <p:xfrm>
            <a:off x="340" y="2387"/>
            <a:ext cx="1692" cy="604"/>
          </p:xfrm>
          <a:graphic>
            <a:graphicData uri="http://schemas.openxmlformats.org/presentationml/2006/ole">
              <mc:AlternateContent xmlns:mc="http://schemas.openxmlformats.org/markup-compatibility/2006">
                <mc:Choice xmlns:v="urn:schemas-microsoft-com:vml" Requires="v">
                  <p:oleObj spid="_x0000_s19474" name="公式" r:id="rId5" imgW="1181190" imgH="400010" progId="Equation.3">
                    <p:embed/>
                  </p:oleObj>
                </mc:Choice>
                <mc:Fallback>
                  <p:oleObj name="公式" r:id="rId5" imgW="1181190" imgH="40001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 y="2387"/>
                          <a:ext cx="1692" cy="604"/>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19472" name="Text Box 9">
              <a:extLst>
                <a:ext uri="{FF2B5EF4-FFF2-40B4-BE49-F238E27FC236}">
                  <a16:creationId xmlns:a16="http://schemas.microsoft.com/office/drawing/2014/main" id="{3FD404EA-C10F-4B65-ABF6-F9F40BCF6E5A}"/>
                </a:ext>
              </a:extLst>
            </p:cNvPr>
            <p:cNvSpPr txBox="1">
              <a:spLocks noChangeArrowheads="1"/>
            </p:cNvSpPr>
            <p:nvPr/>
          </p:nvSpPr>
          <p:spPr bwMode="auto">
            <a:xfrm>
              <a:off x="1973" y="2522"/>
              <a:ext cx="1270"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chemeClr val="bg1"/>
                  </a:solidFill>
                </a:rPr>
                <a:t>叫</a:t>
              </a:r>
              <a:r>
                <a:rPr lang="zh-CN" altLang="en-US" sz="2800">
                  <a:solidFill>
                    <a:srgbClr val="FF9900"/>
                  </a:solidFill>
                </a:rPr>
                <a:t>广义动量</a:t>
              </a:r>
            </a:p>
          </p:txBody>
        </p:sp>
      </p:grpSp>
      <p:grpSp>
        <p:nvGrpSpPr>
          <p:cNvPr id="3" name="Group 18">
            <a:extLst>
              <a:ext uri="{FF2B5EF4-FFF2-40B4-BE49-F238E27FC236}">
                <a16:creationId xmlns:a16="http://schemas.microsoft.com/office/drawing/2014/main" id="{3CB1846D-DD1E-460E-9BE4-5EE7C7487245}"/>
              </a:ext>
            </a:extLst>
          </p:cNvPr>
          <p:cNvGrpSpPr>
            <a:grpSpLocks/>
          </p:cNvGrpSpPr>
          <p:nvPr/>
        </p:nvGrpSpPr>
        <p:grpSpPr bwMode="auto">
          <a:xfrm>
            <a:off x="5076825" y="3933825"/>
            <a:ext cx="3097213" cy="590550"/>
            <a:chOff x="3152" y="2478"/>
            <a:chExt cx="1951" cy="372"/>
          </a:xfrm>
        </p:grpSpPr>
        <p:graphicFrame>
          <p:nvGraphicFramePr>
            <p:cNvPr id="19469" name="Object 11">
              <a:extLst>
                <a:ext uri="{FF2B5EF4-FFF2-40B4-BE49-F238E27FC236}">
                  <a16:creationId xmlns:a16="http://schemas.microsoft.com/office/drawing/2014/main" id="{D03C998A-E5CA-4501-ADB3-F678DC642668}"/>
                </a:ext>
              </a:extLst>
            </p:cNvPr>
            <p:cNvGraphicFramePr>
              <a:graphicFrameLocks noChangeAspect="1"/>
            </p:cNvGraphicFramePr>
            <p:nvPr/>
          </p:nvGraphicFramePr>
          <p:xfrm>
            <a:off x="3152" y="2478"/>
            <a:ext cx="305" cy="365"/>
          </p:xfrm>
          <a:graphic>
            <a:graphicData uri="http://schemas.openxmlformats.org/presentationml/2006/ole">
              <mc:AlternateContent xmlns:mc="http://schemas.openxmlformats.org/markup-compatibility/2006">
                <mc:Choice xmlns:v="urn:schemas-microsoft-com:vml" Requires="v">
                  <p:oleObj spid="_x0000_s19475" name="公式" r:id="rId7" imgW="162082" imgH="200005" progId="Equation.3">
                    <p:embed/>
                  </p:oleObj>
                </mc:Choice>
                <mc:Fallback>
                  <p:oleObj name="公式" r:id="rId7" imgW="162082" imgH="200005"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52" y="2478"/>
                          <a:ext cx="305" cy="3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19470" name="Text Box 12">
              <a:extLst>
                <a:ext uri="{FF2B5EF4-FFF2-40B4-BE49-F238E27FC236}">
                  <a16:creationId xmlns:a16="http://schemas.microsoft.com/office/drawing/2014/main" id="{6472C8BC-6B9E-42B0-901F-970378DE7CDB}"/>
                </a:ext>
              </a:extLst>
            </p:cNvPr>
            <p:cNvSpPr txBox="1">
              <a:spLocks noChangeArrowheads="1"/>
            </p:cNvSpPr>
            <p:nvPr/>
          </p:nvSpPr>
          <p:spPr bwMode="auto">
            <a:xfrm>
              <a:off x="3424" y="2523"/>
              <a:ext cx="16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rgbClr val="FF9900"/>
                  </a:solidFill>
                </a:rPr>
                <a:t>叫广义速度</a:t>
              </a:r>
            </a:p>
          </p:txBody>
        </p:sp>
      </p:grpSp>
      <p:grpSp>
        <p:nvGrpSpPr>
          <p:cNvPr id="4" name="Group 16">
            <a:extLst>
              <a:ext uri="{FF2B5EF4-FFF2-40B4-BE49-F238E27FC236}">
                <a16:creationId xmlns:a16="http://schemas.microsoft.com/office/drawing/2014/main" id="{82D5307A-E3FA-4799-A5AC-ED8F0B3D114E}"/>
              </a:ext>
            </a:extLst>
          </p:cNvPr>
          <p:cNvGrpSpPr>
            <a:grpSpLocks/>
          </p:cNvGrpSpPr>
          <p:nvPr/>
        </p:nvGrpSpPr>
        <p:grpSpPr bwMode="auto">
          <a:xfrm>
            <a:off x="5003800" y="4581525"/>
            <a:ext cx="3384550" cy="958850"/>
            <a:chOff x="340" y="3022"/>
            <a:chExt cx="2132" cy="604"/>
          </a:xfrm>
        </p:grpSpPr>
        <p:graphicFrame>
          <p:nvGraphicFramePr>
            <p:cNvPr id="19467" name="Object 14">
              <a:extLst>
                <a:ext uri="{FF2B5EF4-FFF2-40B4-BE49-F238E27FC236}">
                  <a16:creationId xmlns:a16="http://schemas.microsoft.com/office/drawing/2014/main" id="{BE703F7B-5A28-45B8-B0CF-8B83CA9DE984}"/>
                </a:ext>
              </a:extLst>
            </p:cNvPr>
            <p:cNvGraphicFramePr>
              <a:graphicFrameLocks noChangeAspect="1"/>
            </p:cNvGraphicFramePr>
            <p:nvPr/>
          </p:nvGraphicFramePr>
          <p:xfrm>
            <a:off x="340" y="3022"/>
            <a:ext cx="427" cy="604"/>
          </p:xfrm>
          <a:graphic>
            <a:graphicData uri="http://schemas.openxmlformats.org/presentationml/2006/ole">
              <mc:AlternateContent xmlns:mc="http://schemas.openxmlformats.org/markup-compatibility/2006">
                <mc:Choice xmlns:v="urn:schemas-microsoft-com:vml" Requires="v">
                  <p:oleObj spid="_x0000_s19476" name="公式" r:id="rId9" imgW="276113" imgH="400010" progId="Equation.3">
                    <p:embed/>
                  </p:oleObj>
                </mc:Choice>
                <mc:Fallback>
                  <p:oleObj name="公式" r:id="rId9" imgW="276113" imgH="40001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0" y="3022"/>
                          <a:ext cx="427" cy="604"/>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19468" name="Text Box 15">
              <a:extLst>
                <a:ext uri="{FF2B5EF4-FFF2-40B4-BE49-F238E27FC236}">
                  <a16:creationId xmlns:a16="http://schemas.microsoft.com/office/drawing/2014/main" id="{22070644-6CCB-41A2-900C-262C173EEBB3}"/>
                </a:ext>
              </a:extLst>
            </p:cNvPr>
            <p:cNvSpPr txBox="1">
              <a:spLocks noChangeArrowheads="1"/>
            </p:cNvSpPr>
            <p:nvPr/>
          </p:nvSpPr>
          <p:spPr bwMode="auto">
            <a:xfrm>
              <a:off x="839" y="3158"/>
              <a:ext cx="16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chemeClr val="bg1"/>
                  </a:solidFill>
                </a:rPr>
                <a:t>叫</a:t>
              </a:r>
              <a:r>
                <a:rPr lang="zh-CN" altLang="en-US" sz="2800">
                  <a:solidFill>
                    <a:srgbClr val="FF9900"/>
                  </a:solidFill>
                </a:rPr>
                <a:t>拉</a:t>
              </a:r>
              <a:r>
                <a:rPr lang="zh-CN" altLang="zh-CN" sz="2800">
                  <a:solidFill>
                    <a:srgbClr val="FF9900"/>
                  </a:solidFill>
                </a:rPr>
                <a:t>格朗日</a:t>
              </a:r>
              <a:r>
                <a:rPr lang="zh-CN" altLang="en-US" sz="2800">
                  <a:solidFill>
                    <a:srgbClr val="FF9900"/>
                  </a:solidFill>
                </a:rPr>
                <a:t>力</a:t>
              </a:r>
            </a:p>
          </p:txBody>
        </p:sp>
      </p:grpSp>
      <p:sp>
        <p:nvSpPr>
          <p:cNvPr id="156689" name="Text Box 17">
            <a:extLst>
              <a:ext uri="{FF2B5EF4-FFF2-40B4-BE49-F238E27FC236}">
                <a16:creationId xmlns:a16="http://schemas.microsoft.com/office/drawing/2014/main" id="{E283B349-4CEF-411F-BF92-7C578AC642CF}"/>
              </a:ext>
            </a:extLst>
          </p:cNvPr>
          <p:cNvSpPr txBox="1">
            <a:spLocks noChangeArrowheads="1"/>
          </p:cNvSpPr>
          <p:nvPr/>
        </p:nvSpPr>
        <p:spPr bwMode="auto">
          <a:xfrm>
            <a:off x="323850" y="4797425"/>
            <a:ext cx="28813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i="1">
                <a:solidFill>
                  <a:schemeClr val="bg1"/>
                </a:solidFill>
              </a:rPr>
              <a:t>Q</a:t>
            </a:r>
            <a:r>
              <a:rPr lang="en-US" altLang="zh-CN" sz="2800" i="1" baseline="-25000">
                <a:solidFill>
                  <a:schemeClr val="bg1"/>
                </a:solidFill>
                <a:sym typeface="Symbol" panose="05050102010706020507" pitchFamily="18" charset="2"/>
              </a:rPr>
              <a:t></a:t>
            </a:r>
            <a:r>
              <a:rPr lang="en-US" altLang="zh-CN" sz="2800" i="1">
                <a:solidFill>
                  <a:schemeClr val="bg1"/>
                </a:solidFill>
                <a:sym typeface="Symbol" panose="05050102010706020507" pitchFamily="18" charset="2"/>
              </a:rPr>
              <a:t>  </a:t>
            </a:r>
            <a:r>
              <a:rPr lang="zh-CN" altLang="en-US" sz="2800">
                <a:solidFill>
                  <a:schemeClr val="bg1"/>
                </a:solidFill>
                <a:sym typeface="Symbol" panose="05050102010706020507" pitchFamily="18" charset="2"/>
              </a:rPr>
              <a:t>叫</a:t>
            </a:r>
            <a:r>
              <a:rPr lang="zh-CN" altLang="en-US" sz="2800">
                <a:solidFill>
                  <a:srgbClr val="FF9900"/>
                </a:solidFill>
                <a:sym typeface="Symbol" panose="05050102010706020507" pitchFamily="18" charset="2"/>
              </a:rPr>
              <a:t>广义力</a:t>
            </a:r>
            <a:endParaRPr lang="zh-CN" altLang="en-US" sz="2800">
              <a:solidFill>
                <a:srgbClr val="FF9900"/>
              </a:solidFill>
            </a:endParaRPr>
          </a:p>
        </p:txBody>
      </p:sp>
      <p:sp>
        <p:nvSpPr>
          <p:cNvPr id="156691" name="Text Box 19">
            <a:extLst>
              <a:ext uri="{FF2B5EF4-FFF2-40B4-BE49-F238E27FC236}">
                <a16:creationId xmlns:a16="http://schemas.microsoft.com/office/drawing/2014/main" id="{F55735C0-8E63-46BE-8F16-0A86035FE317}"/>
              </a:ext>
            </a:extLst>
          </p:cNvPr>
          <p:cNvSpPr txBox="1">
            <a:spLocks noChangeArrowheads="1"/>
          </p:cNvSpPr>
          <p:nvPr/>
        </p:nvSpPr>
        <p:spPr bwMode="auto">
          <a:xfrm>
            <a:off x="228600" y="5791200"/>
            <a:ext cx="87137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800">
                <a:solidFill>
                  <a:srgbClr val="FFCCFF"/>
                </a:solidFill>
                <a:ea typeface="楷体_GB2312" pitchFamily="49" charset="-122"/>
              </a:rPr>
              <a:t>广义动量时间变化率等广义主动力与拉格朗日力之和</a:t>
            </a:r>
          </a:p>
        </p:txBody>
      </p:sp>
      <p:sp>
        <p:nvSpPr>
          <p:cNvPr id="19466" name="TextBox 17">
            <a:extLst>
              <a:ext uri="{FF2B5EF4-FFF2-40B4-BE49-F238E27FC236}">
                <a16:creationId xmlns:a16="http://schemas.microsoft.com/office/drawing/2014/main" id="{D765A9F5-B8F1-47DC-BA88-A8EB30353F77}"/>
              </a:ext>
            </a:extLst>
          </p:cNvPr>
          <p:cNvSpPr txBox="1">
            <a:spLocks noChangeArrowheads="1"/>
          </p:cNvSpPr>
          <p:nvPr/>
        </p:nvSpPr>
        <p:spPr bwMode="auto">
          <a:xfrm>
            <a:off x="285750" y="428625"/>
            <a:ext cx="12144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chemeClr val="bg1"/>
                </a:solidFill>
              </a:rPr>
              <a:t>所以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156677"/>
                                        </p:tgtEl>
                                        <p:attrNameLst>
                                          <p:attrName>style.visibility</p:attrName>
                                        </p:attrNameLst>
                                      </p:cBhvr>
                                      <p:to>
                                        <p:strVal val="visible"/>
                                      </p:to>
                                    </p:set>
                                    <p:animEffect transition="in" filter="strips(upRight)">
                                      <p:cBhvr>
                                        <p:cTn id="7" dur="500"/>
                                        <p:tgtEl>
                                          <p:spTgt spid="1566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56678"/>
                                        </p:tgtEl>
                                        <p:attrNameLst>
                                          <p:attrName>style.visibility</p:attrName>
                                        </p:attrNameLst>
                                      </p:cBhvr>
                                      <p:to>
                                        <p:strVal val="visible"/>
                                      </p:to>
                                    </p:set>
                                    <p:anim calcmode="lin" valueType="num">
                                      <p:cBhvr additive="base">
                                        <p:cTn id="12" dur="500" fill="hold"/>
                                        <p:tgtEl>
                                          <p:spTgt spid="156678"/>
                                        </p:tgtEl>
                                        <p:attrNameLst>
                                          <p:attrName>ppt_x</p:attrName>
                                        </p:attrNameLst>
                                      </p:cBhvr>
                                      <p:tavLst>
                                        <p:tav tm="0">
                                          <p:val>
                                            <p:strVal val="#ppt_x"/>
                                          </p:val>
                                        </p:tav>
                                        <p:tav tm="100000">
                                          <p:val>
                                            <p:strVal val="#ppt_x"/>
                                          </p:val>
                                        </p:tav>
                                      </p:tavLst>
                                    </p:anim>
                                    <p:anim calcmode="lin" valueType="num">
                                      <p:cBhvr additive="base">
                                        <p:cTn id="13" dur="500" fill="hold"/>
                                        <p:tgtEl>
                                          <p:spTgt spid="156678"/>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56679"/>
                                        </p:tgtEl>
                                        <p:attrNameLst>
                                          <p:attrName>style.visibility</p:attrName>
                                        </p:attrNameLst>
                                      </p:cBhvr>
                                      <p:to>
                                        <p:strVal val="visible"/>
                                      </p:to>
                                    </p:set>
                                    <p:anim calcmode="lin" valueType="num">
                                      <p:cBhvr additive="base">
                                        <p:cTn id="18" dur="500" fill="hold"/>
                                        <p:tgtEl>
                                          <p:spTgt spid="156679"/>
                                        </p:tgtEl>
                                        <p:attrNameLst>
                                          <p:attrName>ppt_x</p:attrName>
                                        </p:attrNameLst>
                                      </p:cBhvr>
                                      <p:tavLst>
                                        <p:tav tm="0">
                                          <p:val>
                                            <p:strVal val="#ppt_x"/>
                                          </p:val>
                                        </p:tav>
                                        <p:tav tm="100000">
                                          <p:val>
                                            <p:strVal val="#ppt_x"/>
                                          </p:val>
                                        </p:tav>
                                      </p:tavLst>
                                    </p:anim>
                                    <p:anim calcmode="lin" valueType="num">
                                      <p:cBhvr additive="base">
                                        <p:cTn id="19" dur="500" fill="hold"/>
                                        <p:tgtEl>
                                          <p:spTgt spid="156679"/>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additive="base">
                                        <p:cTn id="30" dur="500" fill="hold"/>
                                        <p:tgtEl>
                                          <p:spTgt spid="3"/>
                                        </p:tgtEl>
                                        <p:attrNameLst>
                                          <p:attrName>ppt_x</p:attrName>
                                        </p:attrNameLst>
                                      </p:cBhvr>
                                      <p:tavLst>
                                        <p:tav tm="0">
                                          <p:val>
                                            <p:strVal val="#ppt_x"/>
                                          </p:val>
                                        </p:tav>
                                        <p:tav tm="100000">
                                          <p:val>
                                            <p:strVal val="#ppt_x"/>
                                          </p:val>
                                        </p:tav>
                                      </p:tavLst>
                                    </p:anim>
                                    <p:anim calcmode="lin" valueType="num">
                                      <p:cBhvr additive="base">
                                        <p:cTn id="3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56689"/>
                                        </p:tgtEl>
                                        <p:attrNameLst>
                                          <p:attrName>style.visibility</p:attrName>
                                        </p:attrNameLst>
                                      </p:cBhvr>
                                      <p:to>
                                        <p:strVal val="visible"/>
                                      </p:to>
                                    </p:set>
                                    <p:anim calcmode="lin" valueType="num">
                                      <p:cBhvr additive="base">
                                        <p:cTn id="36" dur="500" fill="hold"/>
                                        <p:tgtEl>
                                          <p:spTgt spid="156689"/>
                                        </p:tgtEl>
                                        <p:attrNameLst>
                                          <p:attrName>ppt_x</p:attrName>
                                        </p:attrNameLst>
                                      </p:cBhvr>
                                      <p:tavLst>
                                        <p:tav tm="0">
                                          <p:val>
                                            <p:strVal val="#ppt_x"/>
                                          </p:val>
                                        </p:tav>
                                        <p:tav tm="100000">
                                          <p:val>
                                            <p:strVal val="#ppt_x"/>
                                          </p:val>
                                        </p:tav>
                                      </p:tavLst>
                                    </p:anim>
                                    <p:anim calcmode="lin" valueType="num">
                                      <p:cBhvr additive="base">
                                        <p:cTn id="37" dur="500" fill="hold"/>
                                        <p:tgtEl>
                                          <p:spTgt spid="156689"/>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additive="base">
                                        <p:cTn id="42" dur="500" fill="hold"/>
                                        <p:tgtEl>
                                          <p:spTgt spid="4"/>
                                        </p:tgtEl>
                                        <p:attrNameLst>
                                          <p:attrName>ppt_x</p:attrName>
                                        </p:attrNameLst>
                                      </p:cBhvr>
                                      <p:tavLst>
                                        <p:tav tm="0">
                                          <p:val>
                                            <p:strVal val="#ppt_x"/>
                                          </p:val>
                                        </p:tav>
                                        <p:tav tm="100000">
                                          <p:val>
                                            <p:strVal val="#ppt_x"/>
                                          </p:val>
                                        </p:tav>
                                      </p:tavLst>
                                    </p:anim>
                                    <p:anim calcmode="lin" valueType="num">
                                      <p:cBhvr additive="base">
                                        <p:cTn id="4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56691"/>
                                        </p:tgtEl>
                                        <p:attrNameLst>
                                          <p:attrName>style.visibility</p:attrName>
                                        </p:attrNameLst>
                                      </p:cBhvr>
                                      <p:to>
                                        <p:strVal val="visible"/>
                                      </p:to>
                                    </p:set>
                                    <p:anim calcmode="lin" valueType="num">
                                      <p:cBhvr additive="base">
                                        <p:cTn id="48" dur="500" fill="hold"/>
                                        <p:tgtEl>
                                          <p:spTgt spid="156691"/>
                                        </p:tgtEl>
                                        <p:attrNameLst>
                                          <p:attrName>ppt_x</p:attrName>
                                        </p:attrNameLst>
                                      </p:cBhvr>
                                      <p:tavLst>
                                        <p:tav tm="0">
                                          <p:val>
                                            <p:strVal val="#ppt_x"/>
                                          </p:val>
                                        </p:tav>
                                        <p:tav tm="100000">
                                          <p:val>
                                            <p:strVal val="#ppt_x"/>
                                          </p:val>
                                        </p:tav>
                                      </p:tavLst>
                                    </p:anim>
                                    <p:anim calcmode="lin" valueType="num">
                                      <p:cBhvr additive="base">
                                        <p:cTn id="49" dur="500" fill="hold"/>
                                        <p:tgtEl>
                                          <p:spTgt spid="1566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8" grpId="0"/>
      <p:bldP spid="156679" grpId="0"/>
      <p:bldP spid="156689" grpId="0"/>
      <p:bldP spid="15669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4" name="Text Box 4">
            <a:extLst>
              <a:ext uri="{FF2B5EF4-FFF2-40B4-BE49-F238E27FC236}">
                <a16:creationId xmlns:a16="http://schemas.microsoft.com/office/drawing/2014/main" id="{54540CCB-56D7-4A0D-B491-CC4A56A8F309}"/>
              </a:ext>
            </a:extLst>
          </p:cNvPr>
          <p:cNvSpPr txBox="1">
            <a:spLocks noChangeArrowheads="1"/>
          </p:cNvSpPr>
          <p:nvPr/>
        </p:nvSpPr>
        <p:spPr bwMode="auto">
          <a:xfrm>
            <a:off x="250825" y="404813"/>
            <a:ext cx="8675688" cy="607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rgbClr val="FF9900"/>
                </a:solidFill>
              </a:rPr>
              <a:t>注意</a:t>
            </a:r>
            <a:r>
              <a:rPr lang="zh-CN" altLang="en-US" sz="2800">
                <a:solidFill>
                  <a:schemeClr val="bg1"/>
                </a:solidFill>
              </a:rPr>
              <a:t>：</a:t>
            </a:r>
          </a:p>
          <a:p>
            <a:pPr eaLnBrk="1" hangingPunct="1">
              <a:lnSpc>
                <a:spcPct val="130000"/>
              </a:lnSpc>
              <a:spcBef>
                <a:spcPct val="0"/>
              </a:spcBef>
              <a:buFontTx/>
              <a:buNone/>
            </a:pPr>
            <a:r>
              <a:rPr lang="zh-CN" altLang="en-US" sz="2800">
                <a:solidFill>
                  <a:schemeClr val="bg1"/>
                </a:solidFill>
              </a:rPr>
              <a:t>     拉格朗日方程在数学上是</a:t>
            </a:r>
            <a:r>
              <a:rPr lang="en-US" altLang="zh-CN" sz="2800" i="1">
                <a:solidFill>
                  <a:schemeClr val="bg1"/>
                </a:solidFill>
              </a:rPr>
              <a:t>q</a:t>
            </a:r>
            <a:r>
              <a:rPr lang="en-US" altLang="zh-CN" sz="2800" i="1" baseline="-25000">
                <a:solidFill>
                  <a:schemeClr val="bg1"/>
                </a:solidFill>
                <a:sym typeface="Symbol" panose="05050102010706020507" pitchFamily="18" charset="2"/>
              </a:rPr>
              <a:t></a:t>
            </a:r>
            <a:r>
              <a:rPr lang="zh-CN" altLang="en-US" sz="2800">
                <a:solidFill>
                  <a:schemeClr val="bg1"/>
                </a:solidFill>
              </a:rPr>
              <a:t>的常微分方程</a:t>
            </a:r>
            <a:r>
              <a:rPr lang="en-US" altLang="zh-CN" sz="2800">
                <a:solidFill>
                  <a:schemeClr val="bg1"/>
                </a:solidFill>
              </a:rPr>
              <a:t>, </a:t>
            </a:r>
            <a:r>
              <a:rPr lang="zh-CN" altLang="en-US" sz="2800">
                <a:solidFill>
                  <a:schemeClr val="bg1"/>
                </a:solidFill>
              </a:rPr>
              <a:t>在物理上是实际运动所遵从的运动定律</a:t>
            </a:r>
            <a:r>
              <a:rPr lang="en-US" altLang="zh-CN" sz="2800">
                <a:solidFill>
                  <a:schemeClr val="bg1"/>
                </a:solidFill>
              </a:rPr>
              <a:t>. </a:t>
            </a:r>
          </a:p>
          <a:p>
            <a:pPr eaLnBrk="1" hangingPunct="1">
              <a:lnSpc>
                <a:spcPct val="130000"/>
              </a:lnSpc>
              <a:spcBef>
                <a:spcPct val="0"/>
              </a:spcBef>
              <a:buFontTx/>
              <a:buNone/>
            </a:pPr>
            <a:r>
              <a:rPr lang="en-US" altLang="zh-CN" sz="2800">
                <a:solidFill>
                  <a:schemeClr val="bg1"/>
                </a:solidFill>
              </a:rPr>
              <a:t>(1) </a:t>
            </a:r>
            <a:r>
              <a:rPr lang="zh-CN" altLang="en-US" sz="2800">
                <a:solidFill>
                  <a:schemeClr val="bg1"/>
                </a:solidFill>
              </a:rPr>
              <a:t>方程中的 </a:t>
            </a:r>
            <a:r>
              <a:rPr lang="en-US" altLang="zh-CN" sz="2800">
                <a:solidFill>
                  <a:schemeClr val="bg1"/>
                </a:solidFill>
              </a:rPr>
              <a:t>d/d</a:t>
            </a:r>
            <a:r>
              <a:rPr lang="en-US" altLang="zh-CN" sz="2800" i="1">
                <a:solidFill>
                  <a:schemeClr val="bg1"/>
                </a:solidFill>
              </a:rPr>
              <a:t>t</a:t>
            </a:r>
            <a:r>
              <a:rPr lang="en-US" altLang="zh-CN" sz="2800">
                <a:solidFill>
                  <a:schemeClr val="bg1"/>
                </a:solidFill>
              </a:rPr>
              <a:t> </a:t>
            </a:r>
            <a:r>
              <a:rPr lang="zh-CN" altLang="en-US" sz="2800">
                <a:solidFill>
                  <a:schemeClr val="bg1"/>
                </a:solidFill>
              </a:rPr>
              <a:t>运算当然是把描写实际运动的</a:t>
            </a:r>
            <a:r>
              <a:rPr lang="en-US" altLang="zh-CN" sz="2800" i="1">
                <a:solidFill>
                  <a:schemeClr val="bg1"/>
                </a:solidFill>
              </a:rPr>
              <a:t>q</a:t>
            </a:r>
            <a:r>
              <a:rPr lang="en-US" altLang="zh-CN" sz="2800" i="1" baseline="-25000">
                <a:solidFill>
                  <a:schemeClr val="bg1"/>
                </a:solidFill>
                <a:sym typeface="Symbol" panose="05050102010706020507" pitchFamily="18" charset="2"/>
              </a:rPr>
              <a:t></a:t>
            </a:r>
            <a:r>
              <a:rPr lang="zh-CN" altLang="en-US" sz="2800">
                <a:solidFill>
                  <a:schemeClr val="bg1"/>
                </a:solidFill>
              </a:rPr>
              <a:t>当作时间</a:t>
            </a:r>
            <a:r>
              <a:rPr lang="en-US" altLang="zh-CN" sz="2800" i="1">
                <a:solidFill>
                  <a:schemeClr val="bg1"/>
                </a:solidFill>
              </a:rPr>
              <a:t>t</a:t>
            </a:r>
            <a:r>
              <a:rPr lang="zh-CN" altLang="en-US" sz="2800">
                <a:solidFill>
                  <a:schemeClr val="bg1"/>
                </a:solidFill>
              </a:rPr>
              <a:t>的函数</a:t>
            </a:r>
            <a:r>
              <a:rPr lang="en-US" altLang="zh-CN" sz="2800" i="1">
                <a:solidFill>
                  <a:schemeClr val="bg1"/>
                </a:solidFill>
              </a:rPr>
              <a:t>q</a:t>
            </a:r>
            <a:r>
              <a:rPr lang="en-US" altLang="zh-CN" sz="2800" i="1" baseline="-25000">
                <a:solidFill>
                  <a:schemeClr val="bg1"/>
                </a:solidFill>
                <a:sym typeface="Symbol" panose="05050102010706020507" pitchFamily="18" charset="2"/>
              </a:rPr>
              <a:t></a:t>
            </a:r>
            <a:r>
              <a:rPr lang="en-US" altLang="zh-CN" sz="2800">
                <a:solidFill>
                  <a:schemeClr val="bg1"/>
                </a:solidFill>
                <a:sym typeface="Symbol" panose="05050102010706020507" pitchFamily="18" charset="2"/>
              </a:rPr>
              <a:t>(t), </a:t>
            </a:r>
          </a:p>
          <a:p>
            <a:pPr eaLnBrk="1" hangingPunct="1">
              <a:lnSpc>
                <a:spcPct val="130000"/>
              </a:lnSpc>
              <a:spcBef>
                <a:spcPct val="0"/>
              </a:spcBef>
              <a:buFontTx/>
              <a:buNone/>
            </a:pPr>
            <a:r>
              <a:rPr lang="en-US" altLang="zh-CN" sz="2800">
                <a:solidFill>
                  <a:schemeClr val="bg1"/>
                </a:solidFill>
              </a:rPr>
              <a:t>(2) </a:t>
            </a:r>
            <a:r>
              <a:rPr lang="zh-CN" altLang="en-US" sz="2800">
                <a:solidFill>
                  <a:schemeClr val="bg1"/>
                </a:solidFill>
              </a:rPr>
              <a:t>而广义速度则是</a:t>
            </a:r>
            <a:r>
              <a:rPr lang="en-US" altLang="zh-CN" sz="2800" i="1">
                <a:solidFill>
                  <a:schemeClr val="bg1"/>
                </a:solidFill>
              </a:rPr>
              <a:t>q</a:t>
            </a:r>
            <a:r>
              <a:rPr lang="en-US" altLang="zh-CN" sz="2800" i="1" baseline="-25000">
                <a:solidFill>
                  <a:schemeClr val="bg1"/>
                </a:solidFill>
                <a:sym typeface="Symbol" panose="05050102010706020507" pitchFamily="18" charset="2"/>
              </a:rPr>
              <a:t></a:t>
            </a:r>
            <a:r>
              <a:rPr lang="en-US" altLang="zh-CN" sz="2800">
                <a:solidFill>
                  <a:schemeClr val="bg1"/>
                </a:solidFill>
              </a:rPr>
              <a:t>(t)</a:t>
            </a:r>
            <a:r>
              <a:rPr lang="zh-CN" altLang="en-US" sz="2800">
                <a:solidFill>
                  <a:schemeClr val="bg1"/>
                </a:solidFill>
              </a:rPr>
              <a:t>的时间变化率</a:t>
            </a:r>
            <a:r>
              <a:rPr lang="en-US" altLang="zh-CN" sz="2800">
                <a:solidFill>
                  <a:schemeClr val="bg1"/>
                </a:solidFill>
              </a:rPr>
              <a:t>. </a:t>
            </a:r>
          </a:p>
          <a:p>
            <a:pPr eaLnBrk="1" hangingPunct="1">
              <a:lnSpc>
                <a:spcPct val="130000"/>
              </a:lnSpc>
              <a:spcBef>
                <a:spcPct val="0"/>
              </a:spcBef>
              <a:buFontTx/>
              <a:buNone/>
            </a:pPr>
            <a:r>
              <a:rPr lang="en-US" altLang="zh-CN" sz="2800">
                <a:solidFill>
                  <a:schemeClr val="bg1"/>
                </a:solidFill>
              </a:rPr>
              <a:t>(3) </a:t>
            </a:r>
            <a:r>
              <a:rPr lang="zh-CN" altLang="en-US" sz="2800">
                <a:solidFill>
                  <a:schemeClr val="bg1"/>
                </a:solidFill>
              </a:rPr>
              <a:t>可是</a:t>
            </a:r>
            <a:r>
              <a:rPr lang="en-US" altLang="zh-CN" sz="2800">
                <a:solidFill>
                  <a:schemeClr val="bg1"/>
                </a:solidFill>
              </a:rPr>
              <a:t>, </a:t>
            </a:r>
            <a:r>
              <a:rPr lang="zh-CN" altLang="en-US" sz="2800">
                <a:solidFill>
                  <a:schemeClr val="bg1"/>
                </a:solidFill>
              </a:rPr>
              <a:t>为了具体写出</a:t>
            </a:r>
            <a:r>
              <a:rPr lang="en-US" altLang="zh-CN" sz="2800">
                <a:solidFill>
                  <a:schemeClr val="bg1"/>
                </a:solidFill>
              </a:rPr>
              <a:t>(5.27)</a:t>
            </a:r>
            <a:r>
              <a:rPr lang="zh-CN" altLang="en-US" sz="2800">
                <a:solidFill>
                  <a:schemeClr val="bg1"/>
                </a:solidFill>
              </a:rPr>
              <a:t>式</a:t>
            </a:r>
            <a:r>
              <a:rPr lang="en-US" altLang="zh-CN" sz="2800">
                <a:solidFill>
                  <a:schemeClr val="bg1"/>
                </a:solidFill>
              </a:rPr>
              <a:t>, </a:t>
            </a:r>
            <a:r>
              <a:rPr lang="zh-CN" altLang="en-US" sz="2800">
                <a:solidFill>
                  <a:schemeClr val="bg1"/>
                </a:solidFill>
              </a:rPr>
              <a:t>必须先计算</a:t>
            </a:r>
            <a:r>
              <a:rPr lang="en-US" altLang="zh-CN" sz="2800" i="1">
                <a:solidFill>
                  <a:schemeClr val="bg1"/>
                </a:solidFill>
              </a:rPr>
              <a:t>T</a:t>
            </a:r>
            <a:r>
              <a:rPr lang="en-US" altLang="zh-CN" sz="2800">
                <a:solidFill>
                  <a:schemeClr val="bg1"/>
                </a:solidFill>
              </a:rPr>
              <a:t>(</a:t>
            </a:r>
            <a:r>
              <a:rPr lang="en-US" altLang="zh-CN" sz="2800" i="1">
                <a:solidFill>
                  <a:schemeClr val="bg1"/>
                </a:solidFill>
              </a:rPr>
              <a:t>q</a:t>
            </a:r>
            <a:r>
              <a:rPr lang="en-US" altLang="zh-CN" sz="2800" baseline="-25000">
                <a:solidFill>
                  <a:schemeClr val="bg1"/>
                </a:solidFill>
                <a:sym typeface="Symbol" panose="05050102010706020507" pitchFamily="18" charset="2"/>
              </a:rPr>
              <a:t></a:t>
            </a:r>
            <a:r>
              <a:rPr lang="en-US" altLang="zh-CN" sz="2800">
                <a:solidFill>
                  <a:schemeClr val="bg1"/>
                </a:solidFill>
              </a:rPr>
              <a:t> , d</a:t>
            </a:r>
            <a:r>
              <a:rPr lang="en-US" altLang="zh-CN" sz="2800" i="1">
                <a:solidFill>
                  <a:schemeClr val="bg1"/>
                </a:solidFill>
              </a:rPr>
              <a:t>q</a:t>
            </a:r>
            <a:r>
              <a:rPr lang="en-US" altLang="zh-CN" sz="2800" baseline="-25000">
                <a:solidFill>
                  <a:schemeClr val="bg1"/>
                </a:solidFill>
                <a:sym typeface="Symbol" panose="05050102010706020507" pitchFamily="18" charset="2"/>
              </a:rPr>
              <a:t></a:t>
            </a:r>
            <a:r>
              <a:rPr lang="en-US" altLang="zh-CN" sz="2800">
                <a:solidFill>
                  <a:schemeClr val="bg1"/>
                </a:solidFill>
                <a:sym typeface="Symbol" panose="05050102010706020507" pitchFamily="18" charset="2"/>
              </a:rPr>
              <a:t>/d</a:t>
            </a:r>
            <a:r>
              <a:rPr lang="en-US" altLang="zh-CN" sz="2800" i="1">
                <a:solidFill>
                  <a:schemeClr val="bg1"/>
                </a:solidFill>
                <a:sym typeface="Symbol" panose="05050102010706020507" pitchFamily="18" charset="2"/>
              </a:rPr>
              <a:t>t</a:t>
            </a:r>
            <a:r>
              <a:rPr lang="en-US" altLang="zh-CN" sz="2800">
                <a:solidFill>
                  <a:schemeClr val="bg1"/>
                </a:solidFill>
              </a:rPr>
              <a:t>, </a:t>
            </a:r>
            <a:r>
              <a:rPr lang="en-US" altLang="zh-CN" sz="2800" i="1">
                <a:solidFill>
                  <a:schemeClr val="bg1"/>
                </a:solidFill>
              </a:rPr>
              <a:t>t</a:t>
            </a:r>
            <a:r>
              <a:rPr lang="en-US" altLang="zh-CN" sz="2800">
                <a:solidFill>
                  <a:schemeClr val="bg1"/>
                </a:solidFill>
              </a:rPr>
              <a:t>) </a:t>
            </a:r>
            <a:r>
              <a:rPr lang="zh-CN" altLang="en-US" sz="2800">
                <a:solidFill>
                  <a:schemeClr val="bg1"/>
                </a:solidFill>
              </a:rPr>
              <a:t>的偏导数</a:t>
            </a:r>
            <a:r>
              <a:rPr lang="en-US" altLang="zh-CN" sz="2800">
                <a:solidFill>
                  <a:schemeClr val="bg1"/>
                </a:solidFill>
              </a:rPr>
              <a:t>d</a:t>
            </a:r>
            <a:r>
              <a:rPr lang="en-US" altLang="zh-CN" sz="2800" i="1">
                <a:solidFill>
                  <a:schemeClr val="bg1"/>
                </a:solidFill>
              </a:rPr>
              <a:t>T</a:t>
            </a:r>
            <a:r>
              <a:rPr lang="en-US" altLang="zh-CN" sz="2800">
                <a:solidFill>
                  <a:schemeClr val="bg1"/>
                </a:solidFill>
              </a:rPr>
              <a:t>/d</a:t>
            </a:r>
            <a:r>
              <a:rPr lang="en-US" altLang="zh-CN" sz="2800" i="1">
                <a:solidFill>
                  <a:schemeClr val="bg1"/>
                </a:solidFill>
              </a:rPr>
              <a:t>q</a:t>
            </a:r>
            <a:r>
              <a:rPr lang="en-US" altLang="zh-CN" sz="2800" i="1" baseline="-25000">
                <a:solidFill>
                  <a:schemeClr val="bg1"/>
                </a:solidFill>
                <a:sym typeface="Symbol" panose="05050102010706020507" pitchFamily="18" charset="2"/>
              </a:rPr>
              <a:t></a:t>
            </a:r>
            <a:r>
              <a:rPr lang="zh-CN" altLang="en-US" sz="2800">
                <a:solidFill>
                  <a:schemeClr val="bg1"/>
                </a:solidFill>
              </a:rPr>
              <a:t>和</a:t>
            </a:r>
            <a:r>
              <a:rPr lang="en-US" altLang="zh-CN" sz="2800">
                <a:solidFill>
                  <a:schemeClr val="bg1"/>
                </a:solidFill>
              </a:rPr>
              <a:t>d</a:t>
            </a:r>
            <a:r>
              <a:rPr lang="en-US" altLang="zh-CN" sz="2800" i="1">
                <a:solidFill>
                  <a:schemeClr val="bg1"/>
                </a:solidFill>
              </a:rPr>
              <a:t>T</a:t>
            </a:r>
            <a:r>
              <a:rPr lang="en-US" altLang="zh-CN" sz="2800">
                <a:solidFill>
                  <a:schemeClr val="bg1"/>
                </a:solidFill>
              </a:rPr>
              <a:t>/d(d</a:t>
            </a:r>
            <a:r>
              <a:rPr lang="en-US" altLang="zh-CN" sz="2800" i="1">
                <a:solidFill>
                  <a:schemeClr val="bg1"/>
                </a:solidFill>
              </a:rPr>
              <a:t>q</a:t>
            </a:r>
            <a:r>
              <a:rPr lang="en-US" altLang="zh-CN" sz="2800" baseline="-25000">
                <a:solidFill>
                  <a:schemeClr val="bg1"/>
                </a:solidFill>
                <a:sym typeface="Symbol" panose="05050102010706020507" pitchFamily="18" charset="2"/>
              </a:rPr>
              <a:t></a:t>
            </a:r>
            <a:r>
              <a:rPr lang="en-US" altLang="zh-CN" sz="2800">
                <a:solidFill>
                  <a:schemeClr val="bg1"/>
                </a:solidFill>
                <a:sym typeface="Symbol" panose="05050102010706020507" pitchFamily="18" charset="2"/>
              </a:rPr>
              <a:t>/d</a:t>
            </a:r>
            <a:r>
              <a:rPr lang="en-US" altLang="zh-CN" sz="2800" i="1">
                <a:solidFill>
                  <a:schemeClr val="bg1"/>
                </a:solidFill>
                <a:sym typeface="Symbol" panose="05050102010706020507" pitchFamily="18" charset="2"/>
              </a:rPr>
              <a:t>t</a:t>
            </a:r>
            <a:r>
              <a:rPr lang="en-US" altLang="zh-CN" sz="2800">
                <a:solidFill>
                  <a:schemeClr val="bg1"/>
                </a:solidFill>
              </a:rPr>
              <a:t> ), </a:t>
            </a:r>
          </a:p>
          <a:p>
            <a:pPr eaLnBrk="1" hangingPunct="1">
              <a:lnSpc>
                <a:spcPct val="130000"/>
              </a:lnSpc>
              <a:spcBef>
                <a:spcPct val="0"/>
              </a:spcBef>
              <a:buFontTx/>
              <a:buNone/>
            </a:pPr>
            <a:r>
              <a:rPr lang="en-US" altLang="zh-CN" sz="2800">
                <a:solidFill>
                  <a:schemeClr val="bg1"/>
                </a:solidFill>
              </a:rPr>
              <a:t>(4) </a:t>
            </a:r>
            <a:r>
              <a:rPr lang="zh-CN" altLang="en-US" sz="2800">
                <a:solidFill>
                  <a:schemeClr val="bg1"/>
                </a:solidFill>
              </a:rPr>
              <a:t>在作这种运算时</a:t>
            </a:r>
            <a:r>
              <a:rPr lang="en-US" altLang="zh-CN" sz="2800">
                <a:solidFill>
                  <a:schemeClr val="bg1"/>
                </a:solidFill>
              </a:rPr>
              <a:t>, </a:t>
            </a:r>
            <a:r>
              <a:rPr lang="zh-CN" altLang="en-US" sz="2800">
                <a:solidFill>
                  <a:schemeClr val="bg1"/>
                </a:solidFill>
              </a:rPr>
              <a:t>是把广义坐标、广义速度和时间当作独立变数看待的</a:t>
            </a:r>
            <a:r>
              <a:rPr lang="en-US" altLang="zh-CN" sz="2800">
                <a:solidFill>
                  <a:schemeClr val="bg1"/>
                </a:solidFill>
              </a:rPr>
              <a:t>, </a:t>
            </a:r>
            <a:r>
              <a:rPr lang="zh-CN" altLang="en-US" sz="2800">
                <a:solidFill>
                  <a:schemeClr val="bg1"/>
                </a:solidFill>
              </a:rPr>
              <a:t>也就是说</a:t>
            </a:r>
            <a:r>
              <a:rPr lang="en-US" altLang="zh-CN" sz="2800">
                <a:solidFill>
                  <a:schemeClr val="bg1"/>
                </a:solidFill>
              </a:rPr>
              <a:t>, </a:t>
            </a:r>
            <a:r>
              <a:rPr lang="zh-CN" altLang="en-US" sz="2800">
                <a:solidFill>
                  <a:schemeClr val="bg1"/>
                </a:solidFill>
              </a:rPr>
              <a:t>不把</a:t>
            </a:r>
            <a:r>
              <a:rPr lang="en-US" altLang="zh-CN" sz="2800" i="1">
                <a:solidFill>
                  <a:schemeClr val="bg1"/>
                </a:solidFill>
              </a:rPr>
              <a:t>q</a:t>
            </a:r>
            <a:r>
              <a:rPr lang="en-US" altLang="zh-CN" sz="2800" i="1" baseline="-25000">
                <a:solidFill>
                  <a:schemeClr val="bg1"/>
                </a:solidFill>
                <a:sym typeface="Symbol" panose="05050102010706020507" pitchFamily="18" charset="2"/>
              </a:rPr>
              <a:t></a:t>
            </a:r>
            <a:r>
              <a:rPr lang="zh-CN" altLang="en-US" sz="2800">
                <a:solidFill>
                  <a:schemeClr val="bg1"/>
                </a:solidFill>
              </a:rPr>
              <a:t>作为时间的函数，也不把广义速度作为</a:t>
            </a:r>
            <a:r>
              <a:rPr lang="en-US" altLang="zh-CN" sz="2800" i="1">
                <a:solidFill>
                  <a:schemeClr val="bg1"/>
                </a:solidFill>
              </a:rPr>
              <a:t>q</a:t>
            </a:r>
            <a:r>
              <a:rPr lang="en-US" altLang="zh-CN" sz="2800" i="1" baseline="-25000">
                <a:solidFill>
                  <a:schemeClr val="bg1"/>
                </a:solidFill>
                <a:sym typeface="Symbol" panose="05050102010706020507" pitchFamily="18" charset="2"/>
              </a:rPr>
              <a:t></a:t>
            </a:r>
            <a:r>
              <a:rPr lang="zh-CN" altLang="en-US" sz="2800">
                <a:solidFill>
                  <a:schemeClr val="bg1"/>
                </a:solidFill>
              </a:rPr>
              <a:t>的时间变化率</a:t>
            </a:r>
            <a:r>
              <a:rPr lang="en-US" altLang="zh-CN" sz="2800">
                <a:solidFill>
                  <a:schemeClr val="bg1"/>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8964"/>
                                        </p:tgtEl>
                                        <p:attrNameLst>
                                          <p:attrName>style.visibility</p:attrName>
                                        </p:attrNameLst>
                                      </p:cBhvr>
                                      <p:to>
                                        <p:strVal val="visible"/>
                                      </p:to>
                                    </p:set>
                                    <p:anim calcmode="lin" valueType="num">
                                      <p:cBhvr additive="base">
                                        <p:cTn id="7" dur="500" fill="hold"/>
                                        <p:tgtEl>
                                          <p:spTgt spid="168964"/>
                                        </p:tgtEl>
                                        <p:attrNameLst>
                                          <p:attrName>ppt_x</p:attrName>
                                        </p:attrNameLst>
                                      </p:cBhvr>
                                      <p:tavLst>
                                        <p:tav tm="0">
                                          <p:val>
                                            <p:strVal val="#ppt_x"/>
                                          </p:val>
                                        </p:tav>
                                        <p:tav tm="100000">
                                          <p:val>
                                            <p:strVal val="#ppt_x"/>
                                          </p:val>
                                        </p:tav>
                                      </p:tavLst>
                                    </p:anim>
                                    <p:anim calcmode="lin" valueType="num">
                                      <p:cBhvr additive="base">
                                        <p:cTn id="8" dur="500" fill="hold"/>
                                        <p:tgtEl>
                                          <p:spTgt spid="1689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8" name="Text Box 16">
            <a:extLst>
              <a:ext uri="{FF2B5EF4-FFF2-40B4-BE49-F238E27FC236}">
                <a16:creationId xmlns:a16="http://schemas.microsoft.com/office/drawing/2014/main" id="{219BA93E-5AB7-4892-AC5B-8286D32E9427}"/>
              </a:ext>
            </a:extLst>
          </p:cNvPr>
          <p:cNvSpPr txBox="1">
            <a:spLocks noChangeArrowheads="1"/>
          </p:cNvSpPr>
          <p:nvPr/>
        </p:nvSpPr>
        <p:spPr bwMode="auto">
          <a:xfrm>
            <a:off x="611188" y="2852738"/>
            <a:ext cx="45370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solidFill>
                  <a:schemeClr val="bg1"/>
                </a:solidFill>
              </a:rPr>
              <a:t> </a:t>
            </a:r>
            <a:r>
              <a:rPr lang="zh-CN" altLang="en-US" sz="2800">
                <a:solidFill>
                  <a:schemeClr val="bg1"/>
                </a:solidFill>
              </a:rPr>
              <a:t>达朗伯原理</a:t>
            </a:r>
          </a:p>
        </p:txBody>
      </p:sp>
      <p:sp>
        <p:nvSpPr>
          <p:cNvPr id="23569" name="Text Box 17">
            <a:extLst>
              <a:ext uri="{FF2B5EF4-FFF2-40B4-BE49-F238E27FC236}">
                <a16:creationId xmlns:a16="http://schemas.microsoft.com/office/drawing/2014/main" id="{9EB513B1-3C7C-4542-8470-B04D3D00165E}"/>
              </a:ext>
            </a:extLst>
          </p:cNvPr>
          <p:cNvSpPr txBox="1">
            <a:spLocks noChangeArrowheads="1"/>
          </p:cNvSpPr>
          <p:nvPr/>
        </p:nvSpPr>
        <p:spPr bwMode="auto">
          <a:xfrm>
            <a:off x="611188" y="3429000"/>
            <a:ext cx="39481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solidFill>
                  <a:schemeClr val="bg1"/>
                </a:solidFill>
              </a:rPr>
              <a:t> </a:t>
            </a:r>
            <a:r>
              <a:rPr lang="zh-CN" altLang="en-US" sz="2800">
                <a:solidFill>
                  <a:schemeClr val="bg1"/>
                </a:solidFill>
              </a:rPr>
              <a:t>基本拉格朗日方程</a:t>
            </a:r>
          </a:p>
        </p:txBody>
      </p:sp>
      <p:sp>
        <p:nvSpPr>
          <p:cNvPr id="23571" name="Text Box 19">
            <a:extLst>
              <a:ext uri="{FF2B5EF4-FFF2-40B4-BE49-F238E27FC236}">
                <a16:creationId xmlns:a16="http://schemas.microsoft.com/office/drawing/2014/main" id="{1826AE62-12BF-402D-945A-8AF58F035585}"/>
              </a:ext>
            </a:extLst>
          </p:cNvPr>
          <p:cNvSpPr txBox="1">
            <a:spLocks noChangeArrowheads="1"/>
          </p:cNvSpPr>
          <p:nvPr/>
        </p:nvSpPr>
        <p:spPr bwMode="auto">
          <a:xfrm>
            <a:off x="636588" y="4652963"/>
            <a:ext cx="46085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solidFill>
                  <a:schemeClr val="bg1"/>
                </a:solidFill>
              </a:rPr>
              <a:t> </a:t>
            </a:r>
            <a:r>
              <a:rPr lang="zh-CN" altLang="en-US" sz="2800">
                <a:solidFill>
                  <a:schemeClr val="bg1"/>
                </a:solidFill>
              </a:rPr>
              <a:t>保守系的拉格朗日方程</a:t>
            </a:r>
          </a:p>
        </p:txBody>
      </p:sp>
      <p:sp>
        <p:nvSpPr>
          <p:cNvPr id="3077" name="Rectangle 26">
            <a:extLst>
              <a:ext uri="{FF2B5EF4-FFF2-40B4-BE49-F238E27FC236}">
                <a16:creationId xmlns:a16="http://schemas.microsoft.com/office/drawing/2014/main" id="{8851C2B3-3452-46C9-89AF-56E554C212EC}"/>
              </a:ext>
            </a:extLst>
          </p:cNvPr>
          <p:cNvSpPr>
            <a:spLocks noGrp="1" noChangeArrowheads="1"/>
          </p:cNvSpPr>
          <p:nvPr>
            <p:ph type="title" idx="4294967295"/>
          </p:nvPr>
        </p:nvSpPr>
        <p:spPr>
          <a:xfrm>
            <a:off x="611188" y="1484313"/>
            <a:ext cx="7772400" cy="838200"/>
          </a:xfrm>
        </p:spPr>
        <p:txBody>
          <a:bodyPr/>
          <a:lstStyle/>
          <a:p>
            <a:pPr eaLnBrk="1" hangingPunct="1"/>
            <a:r>
              <a:rPr lang="zh-CN" altLang="en-US" sz="3600" b="1">
                <a:solidFill>
                  <a:srgbClr val="FFCCCC"/>
                </a:solidFill>
                <a:ea typeface="楷体_GB2312" pitchFamily="49" charset="-122"/>
              </a:rPr>
              <a:t>导读</a:t>
            </a:r>
            <a:endParaRPr lang="zh-CN" altLang="en-US" sz="3600"/>
          </a:p>
        </p:txBody>
      </p:sp>
      <p:sp>
        <p:nvSpPr>
          <p:cNvPr id="3078" name="Rectangle 27">
            <a:extLst>
              <a:ext uri="{FF2B5EF4-FFF2-40B4-BE49-F238E27FC236}">
                <a16:creationId xmlns:a16="http://schemas.microsoft.com/office/drawing/2014/main" id="{CCFBB26A-1FA5-47A5-AE33-D5AB5451F76A}"/>
              </a:ext>
            </a:extLst>
          </p:cNvPr>
          <p:cNvSpPr>
            <a:spLocks noChangeArrowheads="1"/>
          </p:cNvSpPr>
          <p:nvPr/>
        </p:nvSpPr>
        <p:spPr bwMode="auto">
          <a:xfrm>
            <a:off x="2051050" y="549275"/>
            <a:ext cx="4070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3600">
                <a:solidFill>
                  <a:schemeClr val="hlink"/>
                </a:solidFill>
              </a:rPr>
              <a:t>§5.3 </a:t>
            </a:r>
            <a:r>
              <a:rPr lang="zh-CN" altLang="en-US" sz="3600">
                <a:solidFill>
                  <a:schemeClr val="hlink"/>
                </a:solidFill>
              </a:rPr>
              <a:t>拉格朗日方程</a:t>
            </a:r>
          </a:p>
        </p:txBody>
      </p:sp>
      <p:sp>
        <p:nvSpPr>
          <p:cNvPr id="23580" name="Text Box 28">
            <a:extLst>
              <a:ext uri="{FF2B5EF4-FFF2-40B4-BE49-F238E27FC236}">
                <a16:creationId xmlns:a16="http://schemas.microsoft.com/office/drawing/2014/main" id="{4406A1A3-A5FC-4DFC-816A-A7359D078955}"/>
              </a:ext>
            </a:extLst>
          </p:cNvPr>
          <p:cNvSpPr txBox="1">
            <a:spLocks noChangeArrowheads="1"/>
          </p:cNvSpPr>
          <p:nvPr/>
        </p:nvSpPr>
        <p:spPr bwMode="auto">
          <a:xfrm>
            <a:off x="684213" y="5229225"/>
            <a:ext cx="46085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solidFill>
                  <a:schemeClr val="bg1"/>
                </a:solidFill>
              </a:rPr>
              <a:t> </a:t>
            </a:r>
            <a:r>
              <a:rPr lang="zh-CN" altLang="en-US" sz="2800">
                <a:solidFill>
                  <a:schemeClr val="bg1"/>
                </a:solidFill>
              </a:rPr>
              <a:t>循环积分</a:t>
            </a:r>
          </a:p>
        </p:txBody>
      </p:sp>
      <p:sp>
        <p:nvSpPr>
          <p:cNvPr id="23581" name="Text Box 29">
            <a:extLst>
              <a:ext uri="{FF2B5EF4-FFF2-40B4-BE49-F238E27FC236}">
                <a16:creationId xmlns:a16="http://schemas.microsoft.com/office/drawing/2014/main" id="{82B2B4A7-090C-4115-9D7F-CEBA796C3C0B}"/>
              </a:ext>
            </a:extLst>
          </p:cNvPr>
          <p:cNvSpPr txBox="1">
            <a:spLocks noChangeArrowheads="1"/>
          </p:cNvSpPr>
          <p:nvPr/>
        </p:nvSpPr>
        <p:spPr bwMode="auto">
          <a:xfrm>
            <a:off x="628650" y="4005263"/>
            <a:ext cx="39481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solidFill>
                  <a:schemeClr val="bg1"/>
                </a:solidFill>
              </a:rPr>
              <a:t> </a:t>
            </a:r>
            <a:r>
              <a:rPr lang="zh-CN" altLang="en-US" sz="2800">
                <a:solidFill>
                  <a:schemeClr val="bg1"/>
                </a:solidFill>
              </a:rPr>
              <a:t>广义速度  广义动量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3568"/>
                                        </p:tgtEl>
                                        <p:attrNameLst>
                                          <p:attrName>style.visibility</p:attrName>
                                        </p:attrNameLst>
                                      </p:cBhvr>
                                      <p:to>
                                        <p:strVal val="visible"/>
                                      </p:to>
                                    </p:set>
                                    <p:animEffect transition="in" filter="barn(outHorizontal)">
                                      <p:cBhvr>
                                        <p:cTn id="7" dur="500"/>
                                        <p:tgtEl>
                                          <p:spTgt spid="235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3569"/>
                                        </p:tgtEl>
                                        <p:attrNameLst>
                                          <p:attrName>style.visibility</p:attrName>
                                        </p:attrNameLst>
                                      </p:cBhvr>
                                      <p:to>
                                        <p:strVal val="visible"/>
                                      </p:to>
                                    </p:set>
                                    <p:animEffect transition="in" filter="barn(outHorizontal)">
                                      <p:cBhvr>
                                        <p:cTn id="12" dur="500"/>
                                        <p:tgtEl>
                                          <p:spTgt spid="235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23581"/>
                                        </p:tgtEl>
                                        <p:attrNameLst>
                                          <p:attrName>style.visibility</p:attrName>
                                        </p:attrNameLst>
                                      </p:cBhvr>
                                      <p:to>
                                        <p:strVal val="visible"/>
                                      </p:to>
                                    </p:set>
                                    <p:animEffect transition="in" filter="barn(outHorizontal)">
                                      <p:cBhvr>
                                        <p:cTn id="17" dur="500"/>
                                        <p:tgtEl>
                                          <p:spTgt spid="235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3571"/>
                                        </p:tgtEl>
                                        <p:attrNameLst>
                                          <p:attrName>style.visibility</p:attrName>
                                        </p:attrNameLst>
                                      </p:cBhvr>
                                      <p:to>
                                        <p:strVal val="visible"/>
                                      </p:to>
                                    </p:set>
                                    <p:anim calcmode="lin" valueType="num">
                                      <p:cBhvr additive="base">
                                        <p:cTn id="22" dur="500" fill="hold"/>
                                        <p:tgtEl>
                                          <p:spTgt spid="23571"/>
                                        </p:tgtEl>
                                        <p:attrNameLst>
                                          <p:attrName>ppt_x</p:attrName>
                                        </p:attrNameLst>
                                      </p:cBhvr>
                                      <p:tavLst>
                                        <p:tav tm="0">
                                          <p:val>
                                            <p:strVal val="#ppt_x"/>
                                          </p:val>
                                        </p:tav>
                                        <p:tav tm="100000">
                                          <p:val>
                                            <p:strVal val="#ppt_x"/>
                                          </p:val>
                                        </p:tav>
                                      </p:tavLst>
                                    </p:anim>
                                    <p:anim calcmode="lin" valueType="num">
                                      <p:cBhvr additive="base">
                                        <p:cTn id="23" dur="500" fill="hold"/>
                                        <p:tgtEl>
                                          <p:spTgt spid="23571"/>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3580"/>
                                        </p:tgtEl>
                                        <p:attrNameLst>
                                          <p:attrName>style.visibility</p:attrName>
                                        </p:attrNameLst>
                                      </p:cBhvr>
                                      <p:to>
                                        <p:strVal val="visible"/>
                                      </p:to>
                                    </p:set>
                                    <p:anim calcmode="lin" valueType="num">
                                      <p:cBhvr additive="base">
                                        <p:cTn id="28" dur="500" fill="hold"/>
                                        <p:tgtEl>
                                          <p:spTgt spid="23580"/>
                                        </p:tgtEl>
                                        <p:attrNameLst>
                                          <p:attrName>ppt_x</p:attrName>
                                        </p:attrNameLst>
                                      </p:cBhvr>
                                      <p:tavLst>
                                        <p:tav tm="0">
                                          <p:val>
                                            <p:strVal val="#ppt_x"/>
                                          </p:val>
                                        </p:tav>
                                        <p:tav tm="100000">
                                          <p:val>
                                            <p:strVal val="#ppt_x"/>
                                          </p:val>
                                        </p:tav>
                                      </p:tavLst>
                                    </p:anim>
                                    <p:anim calcmode="lin" valueType="num">
                                      <p:cBhvr additive="base">
                                        <p:cTn id="29" dur="500" fill="hold"/>
                                        <p:tgtEl>
                                          <p:spTgt spid="235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8" grpId="0" autoUpdateAnimBg="0"/>
      <p:bldP spid="23569" grpId="0" autoUpdateAnimBg="0"/>
      <p:bldP spid="23571" grpId="0" autoUpdateAnimBg="0"/>
      <p:bldP spid="23580" grpId="0" autoUpdateAnimBg="0"/>
      <p:bldP spid="23581"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Text Box 3">
            <a:extLst>
              <a:ext uri="{FF2B5EF4-FFF2-40B4-BE49-F238E27FC236}">
                <a16:creationId xmlns:a16="http://schemas.microsoft.com/office/drawing/2014/main" id="{E88EDB4C-F027-4713-A522-A36FD92B146D}"/>
              </a:ext>
            </a:extLst>
          </p:cNvPr>
          <p:cNvSpPr txBox="1">
            <a:spLocks noChangeArrowheads="1"/>
          </p:cNvSpPr>
          <p:nvPr/>
        </p:nvSpPr>
        <p:spPr bwMode="auto">
          <a:xfrm>
            <a:off x="395288" y="692150"/>
            <a:ext cx="8353425"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spcBef>
                <a:spcPct val="0"/>
              </a:spcBef>
              <a:buFontTx/>
              <a:buNone/>
            </a:pPr>
            <a:r>
              <a:rPr lang="zh-CN" altLang="en-US" sz="2800">
                <a:solidFill>
                  <a:schemeClr val="bg1"/>
                </a:solidFill>
              </a:rPr>
              <a:t>这是怎么回事</a:t>
            </a:r>
            <a:r>
              <a:rPr lang="en-US" altLang="zh-CN" sz="2800">
                <a:solidFill>
                  <a:schemeClr val="bg1"/>
                </a:solidFill>
              </a:rPr>
              <a:t>? </a:t>
            </a:r>
            <a:r>
              <a:rPr lang="zh-CN" altLang="en-US" sz="2800">
                <a:solidFill>
                  <a:schemeClr val="bg1"/>
                </a:solidFill>
              </a:rPr>
              <a:t>原来</a:t>
            </a:r>
            <a:r>
              <a:rPr lang="en-US" altLang="zh-CN" sz="2800">
                <a:solidFill>
                  <a:schemeClr val="bg1"/>
                </a:solidFill>
              </a:rPr>
              <a:t>, </a:t>
            </a:r>
            <a:r>
              <a:rPr lang="zh-CN" altLang="en-US" sz="2800">
                <a:solidFill>
                  <a:schemeClr val="bg1"/>
                </a:solidFill>
              </a:rPr>
              <a:t>作为研究问题的出发点</a:t>
            </a:r>
            <a:r>
              <a:rPr lang="en-US" altLang="zh-CN" sz="2800">
                <a:solidFill>
                  <a:schemeClr val="bg1"/>
                </a:solidFill>
              </a:rPr>
              <a:t>, </a:t>
            </a:r>
            <a:r>
              <a:rPr lang="zh-CN" altLang="en-US" sz="2800">
                <a:solidFill>
                  <a:schemeClr val="bg1"/>
                </a:solidFill>
              </a:rPr>
              <a:t>我们并不局限于实际实现的运动情况</a:t>
            </a:r>
            <a:r>
              <a:rPr lang="en-US" altLang="zh-CN" sz="2800">
                <a:solidFill>
                  <a:schemeClr val="bg1"/>
                </a:solidFill>
              </a:rPr>
              <a:t>, </a:t>
            </a:r>
            <a:r>
              <a:rPr lang="zh-CN" altLang="en-US" sz="2800">
                <a:solidFill>
                  <a:schemeClr val="bg1"/>
                </a:solidFill>
              </a:rPr>
              <a:t>而是考虑瞬时“冻结”了的约束条件所允许的一切可能的运动情况</a:t>
            </a:r>
            <a:r>
              <a:rPr lang="en-US" altLang="zh-CN" sz="2800">
                <a:solidFill>
                  <a:schemeClr val="bg1"/>
                </a:solidFill>
              </a:rPr>
              <a:t>(</a:t>
            </a:r>
            <a:r>
              <a:rPr lang="zh-CN" altLang="en-US" sz="2800">
                <a:solidFill>
                  <a:schemeClr val="bg1"/>
                </a:solidFill>
              </a:rPr>
              <a:t>虚位移概念就是这样引入的</a:t>
            </a:r>
            <a:r>
              <a:rPr lang="en-US" altLang="zh-CN" sz="2800">
                <a:solidFill>
                  <a:schemeClr val="bg1"/>
                </a:solidFill>
              </a:rPr>
              <a:t>). </a:t>
            </a:r>
            <a:r>
              <a:rPr lang="en-US" altLang="zh-CN" sz="2800" i="1">
                <a:solidFill>
                  <a:schemeClr val="bg1"/>
                </a:solidFill>
              </a:rPr>
              <a:t>q</a:t>
            </a:r>
            <a:r>
              <a:rPr lang="en-US" altLang="zh-CN" sz="2800" i="1" baseline="-25000">
                <a:solidFill>
                  <a:schemeClr val="bg1"/>
                </a:solidFill>
                <a:sym typeface="Symbol" panose="05050102010706020507" pitchFamily="18" charset="2"/>
              </a:rPr>
              <a:t></a:t>
            </a:r>
            <a:r>
              <a:rPr lang="zh-CN" altLang="en-US" sz="2800">
                <a:solidFill>
                  <a:schemeClr val="bg1"/>
                </a:solidFill>
              </a:rPr>
              <a:t>并不是指某个时刻的实际的广义坐标</a:t>
            </a:r>
            <a:r>
              <a:rPr lang="en-US" altLang="zh-CN" sz="2800">
                <a:solidFill>
                  <a:schemeClr val="bg1"/>
                </a:solidFill>
              </a:rPr>
              <a:t>, </a:t>
            </a:r>
            <a:r>
              <a:rPr lang="zh-CN" altLang="en-US" sz="2800">
                <a:solidFill>
                  <a:schemeClr val="bg1"/>
                </a:solidFill>
              </a:rPr>
              <a:t>而是约束条件所允许的任意的广义坐标</a:t>
            </a:r>
            <a:r>
              <a:rPr lang="en-US" altLang="zh-CN" sz="2800">
                <a:solidFill>
                  <a:schemeClr val="bg1"/>
                </a:solidFill>
              </a:rPr>
              <a:t>, </a:t>
            </a:r>
            <a:r>
              <a:rPr lang="zh-CN" altLang="en-US" sz="2800">
                <a:solidFill>
                  <a:schemeClr val="bg1"/>
                </a:solidFill>
              </a:rPr>
              <a:t>所以它不是时间的函数</a:t>
            </a:r>
            <a:r>
              <a:rPr lang="en-US" altLang="zh-CN" sz="2800">
                <a:solidFill>
                  <a:schemeClr val="bg1"/>
                </a:solidFill>
              </a:rPr>
              <a:t>. </a:t>
            </a:r>
            <a:r>
              <a:rPr lang="zh-CN" altLang="en-US" sz="2800">
                <a:solidFill>
                  <a:schemeClr val="bg1"/>
                </a:solidFill>
              </a:rPr>
              <a:t>广义速度也是约束条件所允许的任意的广义速度</a:t>
            </a:r>
            <a:r>
              <a:rPr lang="en-US" altLang="zh-CN" sz="2800">
                <a:solidFill>
                  <a:schemeClr val="bg1"/>
                </a:solidFill>
              </a:rPr>
              <a:t>, </a:t>
            </a:r>
            <a:r>
              <a:rPr lang="zh-CN" altLang="en-US" sz="2800">
                <a:solidFill>
                  <a:schemeClr val="bg1"/>
                </a:solidFill>
              </a:rPr>
              <a:t>所以它也不是广义坐标时间变化率</a:t>
            </a:r>
            <a:r>
              <a:rPr lang="en-US" altLang="zh-CN" sz="2800">
                <a:solidFill>
                  <a:schemeClr val="bg1"/>
                </a:solidFill>
              </a:rPr>
              <a:t>, </a:t>
            </a:r>
            <a:r>
              <a:rPr lang="zh-CN" altLang="en-US" sz="2800">
                <a:solidFill>
                  <a:schemeClr val="bg1"/>
                </a:solidFill>
              </a:rPr>
              <a:t>而是独立于广义坐标的</a:t>
            </a:r>
            <a:r>
              <a:rPr lang="en-US" altLang="zh-CN" sz="2800">
                <a:solidFill>
                  <a:schemeClr val="bg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257027"/>
                                        </p:tgtEl>
                                        <p:attrNameLst>
                                          <p:attrName>style.visibility</p:attrName>
                                        </p:attrNameLst>
                                      </p:cBhvr>
                                      <p:to>
                                        <p:strVal val="visible"/>
                                      </p:to>
                                    </p:set>
                                    <p:animEffect transition="in" filter="slide(fromRight)">
                                      <p:cBhvr>
                                        <p:cTn id="7" dur="1000"/>
                                        <p:tgtEl>
                                          <p:spTgt spid="257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Text Box 1026">
            <a:extLst>
              <a:ext uri="{FF2B5EF4-FFF2-40B4-BE49-F238E27FC236}">
                <a16:creationId xmlns:a16="http://schemas.microsoft.com/office/drawing/2014/main" id="{C7F6A8A4-777E-40E3-BB59-E14F3BED267E}"/>
              </a:ext>
            </a:extLst>
          </p:cNvPr>
          <p:cNvSpPr txBox="1">
            <a:spLocks noChangeArrowheads="1"/>
          </p:cNvSpPr>
          <p:nvPr/>
        </p:nvSpPr>
        <p:spPr bwMode="auto">
          <a:xfrm>
            <a:off x="228600" y="1295400"/>
            <a:ext cx="8716963" cy="954088"/>
          </a:xfrm>
          <a:prstGeom prst="rect">
            <a:avLst/>
          </a:prstGeom>
          <a:noFill/>
          <a:ln w="12700">
            <a:noFill/>
            <a:miter lim="800000"/>
            <a:headEnd type="none" w="sm" len="sm"/>
            <a:tailEnd type="none" w="sm" len="sm"/>
          </a:ln>
          <a:effectLst/>
        </p:spPr>
        <p:txBody>
          <a:bodyPr wrap="none">
            <a:spAutoFit/>
          </a:bodyPr>
          <a:lstStyle/>
          <a:p>
            <a:pPr>
              <a:defRPr/>
            </a:pPr>
            <a:r>
              <a:rPr lang="zh-CN" altLang="zh-CN" sz="2800" dirty="0">
                <a:solidFill>
                  <a:schemeClr val="tx1"/>
                </a:solidFill>
                <a:effectLst>
                  <a:outerShdw blurRad="38100" dist="38100" dir="2700000" algn="tl">
                    <a:srgbClr val="FFFFFF"/>
                  </a:outerShdw>
                </a:effectLst>
              </a:rPr>
              <a:t>    </a:t>
            </a:r>
            <a:r>
              <a:rPr lang="zh-CN" altLang="zh-CN" sz="2800" dirty="0">
                <a:effectLst>
                  <a:outerShdw blurRad="38100" dist="38100" dir="2700000" algn="tl">
                    <a:srgbClr val="000000"/>
                  </a:outerShdw>
                </a:effectLst>
              </a:rPr>
              <a:t>对于只具有完整约束、自由度为</a:t>
            </a:r>
            <a:r>
              <a:rPr lang="zh-CN" altLang="zh-CN" sz="2800" b="0" i="1" dirty="0">
                <a:effectLst>
                  <a:outerShdw blurRad="38100" dist="38100" dir="2700000" algn="tl">
                    <a:srgbClr val="000000"/>
                  </a:outerShdw>
                </a:effectLst>
              </a:rPr>
              <a:t>N</a:t>
            </a:r>
            <a:r>
              <a:rPr lang="zh-CN" altLang="zh-CN" sz="2800" dirty="0">
                <a:effectLst>
                  <a:outerShdw blurRad="38100" dist="38100" dir="2700000" algn="tl">
                    <a:srgbClr val="000000"/>
                  </a:outerShdw>
                </a:effectLst>
              </a:rPr>
              <a:t>的系统，可以得到</a:t>
            </a:r>
          </a:p>
          <a:p>
            <a:pPr>
              <a:defRPr/>
            </a:pPr>
            <a:r>
              <a:rPr lang="zh-CN" altLang="zh-CN" sz="2800" dirty="0">
                <a:effectLst>
                  <a:outerShdw blurRad="38100" dist="38100" dir="2700000" algn="tl">
                    <a:srgbClr val="000000"/>
                  </a:outerShdw>
                </a:effectLst>
              </a:rPr>
              <a:t>由</a:t>
            </a:r>
            <a:r>
              <a:rPr lang="zh-CN" altLang="zh-CN" sz="2800" b="0" i="1" dirty="0">
                <a:effectLst>
                  <a:outerShdw blurRad="38100" dist="38100" dir="2700000" algn="tl">
                    <a:srgbClr val="000000"/>
                  </a:outerShdw>
                </a:effectLst>
              </a:rPr>
              <a:t>N</a:t>
            </a:r>
            <a:r>
              <a:rPr lang="zh-CN" altLang="zh-CN" sz="2800" dirty="0">
                <a:effectLst>
                  <a:outerShdw blurRad="38100" dist="38100" dir="2700000" algn="tl">
                    <a:srgbClr val="000000"/>
                  </a:outerShdw>
                </a:effectLst>
              </a:rPr>
              <a:t>个拉格朗日方程组成的方程组</a:t>
            </a:r>
            <a:r>
              <a:rPr lang="en-US" altLang="zh-CN" sz="2800" dirty="0">
                <a:effectLst>
                  <a:outerShdw blurRad="38100" dist="38100" dir="2700000" algn="tl">
                    <a:srgbClr val="000000"/>
                  </a:outerShdw>
                </a:effectLst>
              </a:rPr>
              <a:t>.</a:t>
            </a:r>
            <a:endParaRPr lang="zh-CN" altLang="en-US" sz="2800" dirty="0">
              <a:effectLst>
                <a:outerShdw blurRad="38100" dist="38100" dir="2700000" algn="tl">
                  <a:srgbClr val="000000"/>
                </a:outerShdw>
              </a:effectLst>
            </a:endParaRPr>
          </a:p>
        </p:txBody>
      </p:sp>
      <p:sp>
        <p:nvSpPr>
          <p:cNvPr id="229379" name="Text Box 1027">
            <a:extLst>
              <a:ext uri="{FF2B5EF4-FFF2-40B4-BE49-F238E27FC236}">
                <a16:creationId xmlns:a16="http://schemas.microsoft.com/office/drawing/2014/main" id="{1900F9C3-EED9-409C-AB59-AC488F65AB29}"/>
              </a:ext>
            </a:extLst>
          </p:cNvPr>
          <p:cNvSpPr txBox="1">
            <a:spLocks noChangeArrowheads="1"/>
          </p:cNvSpPr>
          <p:nvPr/>
        </p:nvSpPr>
        <p:spPr bwMode="auto">
          <a:xfrm>
            <a:off x="381000" y="2438400"/>
            <a:ext cx="7862888" cy="519113"/>
          </a:xfrm>
          <a:prstGeom prst="rect">
            <a:avLst/>
          </a:prstGeom>
          <a:noFill/>
          <a:ln w="12700">
            <a:noFill/>
            <a:miter lim="800000"/>
            <a:headEnd type="none" w="sm" len="sm"/>
            <a:tailEnd type="none" w="sm" len="sm"/>
          </a:ln>
          <a:effectLst/>
        </p:spPr>
        <p:txBody>
          <a:bodyPr>
            <a:spAutoFit/>
          </a:bodyPr>
          <a:lstStyle/>
          <a:p>
            <a:pPr>
              <a:defRPr/>
            </a:pPr>
            <a:r>
              <a:rPr lang="zh-CN" altLang="en-US" sz="2800" dirty="0">
                <a:effectLst>
                  <a:outerShdw blurRad="38100" dist="38100" dir="2700000" algn="tl">
                    <a:srgbClr val="000000"/>
                  </a:outerShdw>
                </a:effectLst>
              </a:rPr>
              <a:t>应用拉格朗日方程，一般应遵循以下</a:t>
            </a:r>
            <a:r>
              <a:rPr lang="zh-CN" altLang="en-US" sz="2800" dirty="0">
                <a:solidFill>
                  <a:srgbClr val="FFCC00"/>
                </a:solidFill>
                <a:effectLst>
                  <a:outerShdw blurRad="38100" dist="38100" dir="2700000" algn="tl">
                    <a:srgbClr val="000000"/>
                  </a:outerShdw>
                </a:effectLst>
              </a:rPr>
              <a:t>步骤：</a:t>
            </a:r>
          </a:p>
        </p:txBody>
      </p:sp>
      <p:sp>
        <p:nvSpPr>
          <p:cNvPr id="229380" name="Text Box 1028">
            <a:extLst>
              <a:ext uri="{FF2B5EF4-FFF2-40B4-BE49-F238E27FC236}">
                <a16:creationId xmlns:a16="http://schemas.microsoft.com/office/drawing/2014/main" id="{D43B28C0-196E-44E0-B8E1-BC9A15D15BFD}"/>
              </a:ext>
            </a:extLst>
          </p:cNvPr>
          <p:cNvSpPr txBox="1">
            <a:spLocks noChangeArrowheads="1"/>
          </p:cNvSpPr>
          <p:nvPr/>
        </p:nvSpPr>
        <p:spPr bwMode="auto">
          <a:xfrm>
            <a:off x="395288" y="3213100"/>
            <a:ext cx="8359775" cy="946150"/>
          </a:xfrm>
          <a:prstGeom prst="rect">
            <a:avLst/>
          </a:prstGeom>
          <a:noFill/>
          <a:ln w="12700">
            <a:noFill/>
            <a:miter lim="800000"/>
            <a:headEnd type="none" w="sm" len="sm"/>
            <a:tailEnd type="none" w="sm" len="sm"/>
          </a:ln>
          <a:effectLst/>
        </p:spPr>
        <p:txBody>
          <a:bodyPr>
            <a:spAutoFit/>
          </a:bodyPr>
          <a:lstStyle/>
          <a:p>
            <a:pPr>
              <a:defRPr/>
            </a:pPr>
            <a:r>
              <a:rPr lang="en-US" altLang="zh-CN" sz="2800" dirty="0">
                <a:effectLst>
                  <a:outerShdw blurRad="38100" dist="38100" dir="2700000" algn="tl">
                    <a:srgbClr val="000000"/>
                  </a:outerShdw>
                </a:effectLst>
                <a:sym typeface="Monotype Sorts" pitchFamily="2" charset="2"/>
              </a:rPr>
              <a:t>○ </a:t>
            </a:r>
            <a:r>
              <a:rPr lang="zh-CN" altLang="en-US" sz="2800" dirty="0">
                <a:effectLst>
                  <a:outerShdw blurRad="38100" dist="38100" dir="2700000" algn="tl">
                    <a:srgbClr val="000000"/>
                  </a:outerShdw>
                </a:effectLst>
              </a:rPr>
              <a:t>判断约束性质是否完整、主动力是否有势，决定采用哪一种形式的拉格朗日方程</a:t>
            </a:r>
            <a:r>
              <a:rPr lang="en-US" altLang="zh-CN" sz="2800" dirty="0">
                <a:effectLst>
                  <a:outerShdw blurRad="38100" dist="38100" dir="2700000" algn="tl">
                    <a:srgbClr val="000000"/>
                  </a:outerShdw>
                </a:effectLst>
              </a:rPr>
              <a:t>.</a:t>
            </a:r>
            <a:endParaRPr lang="zh-CN" altLang="en-US" sz="2800" dirty="0">
              <a:effectLst>
                <a:outerShdw blurRad="38100" dist="38100" dir="2700000" algn="tl">
                  <a:srgbClr val="000000"/>
                </a:outerShdw>
              </a:effectLst>
            </a:endParaRPr>
          </a:p>
        </p:txBody>
      </p:sp>
      <p:sp>
        <p:nvSpPr>
          <p:cNvPr id="229381" name="Text Box 1029">
            <a:extLst>
              <a:ext uri="{FF2B5EF4-FFF2-40B4-BE49-F238E27FC236}">
                <a16:creationId xmlns:a16="http://schemas.microsoft.com/office/drawing/2014/main" id="{A54841FB-BAE4-465D-8DA9-A46410DEEC7A}"/>
              </a:ext>
            </a:extLst>
          </p:cNvPr>
          <p:cNvSpPr txBox="1">
            <a:spLocks noChangeArrowheads="1"/>
          </p:cNvSpPr>
          <p:nvPr/>
        </p:nvSpPr>
        <p:spPr bwMode="auto">
          <a:xfrm>
            <a:off x="468313" y="4221163"/>
            <a:ext cx="8159750" cy="519112"/>
          </a:xfrm>
          <a:prstGeom prst="rect">
            <a:avLst/>
          </a:prstGeom>
          <a:noFill/>
          <a:ln w="12700">
            <a:noFill/>
            <a:miter lim="800000"/>
            <a:headEnd type="none" w="sm" len="sm"/>
            <a:tailEnd type="none" w="sm" len="sm"/>
          </a:ln>
          <a:effectLst/>
        </p:spPr>
        <p:txBody>
          <a:bodyPr>
            <a:spAutoFit/>
          </a:bodyPr>
          <a:lstStyle/>
          <a:p>
            <a:pPr>
              <a:defRPr/>
            </a:pPr>
            <a:r>
              <a:rPr lang="en-US" altLang="zh-CN" sz="2800" dirty="0">
                <a:effectLst>
                  <a:outerShdw blurRad="38100" dist="38100" dir="2700000" algn="tl">
                    <a:srgbClr val="000000"/>
                  </a:outerShdw>
                </a:effectLst>
                <a:sym typeface="Monotype Sorts" pitchFamily="2" charset="2"/>
              </a:rPr>
              <a:t>○  </a:t>
            </a:r>
            <a:r>
              <a:rPr lang="zh-CN" altLang="en-US" sz="2800" dirty="0">
                <a:effectLst>
                  <a:outerShdw blurRad="38100" dist="38100" dir="2700000" algn="tl">
                    <a:srgbClr val="000000"/>
                  </a:outerShdw>
                </a:effectLst>
              </a:rPr>
              <a:t>确定系统的自由度，选择合适的广义坐标</a:t>
            </a:r>
            <a:r>
              <a:rPr lang="en-US" altLang="zh-CN" sz="2800" dirty="0">
                <a:effectLst>
                  <a:outerShdw blurRad="38100" dist="38100" dir="2700000" algn="tl">
                    <a:srgbClr val="000000"/>
                  </a:outerShdw>
                </a:effectLst>
              </a:rPr>
              <a:t>.</a:t>
            </a:r>
            <a:endParaRPr lang="zh-CN" altLang="en-US" sz="2800" dirty="0">
              <a:effectLst>
                <a:outerShdw blurRad="38100" dist="38100" dir="2700000" algn="tl">
                  <a:srgbClr val="000000"/>
                </a:outerShdw>
              </a:effectLst>
            </a:endParaRPr>
          </a:p>
        </p:txBody>
      </p:sp>
      <p:sp>
        <p:nvSpPr>
          <p:cNvPr id="229382" name="Text Box 1030">
            <a:extLst>
              <a:ext uri="{FF2B5EF4-FFF2-40B4-BE49-F238E27FC236}">
                <a16:creationId xmlns:a16="http://schemas.microsoft.com/office/drawing/2014/main" id="{6DF315A4-0191-467E-B61E-3334159071C3}"/>
              </a:ext>
            </a:extLst>
          </p:cNvPr>
          <p:cNvSpPr txBox="1">
            <a:spLocks noChangeArrowheads="1"/>
          </p:cNvSpPr>
          <p:nvPr/>
        </p:nvSpPr>
        <p:spPr bwMode="auto">
          <a:xfrm>
            <a:off x="458788" y="4941888"/>
            <a:ext cx="8382000" cy="946150"/>
          </a:xfrm>
          <a:prstGeom prst="rect">
            <a:avLst/>
          </a:prstGeom>
          <a:noFill/>
          <a:ln w="12700">
            <a:noFill/>
            <a:miter lim="800000"/>
            <a:headEnd type="none" w="sm" len="sm"/>
            <a:tailEnd type="none" w="sm" len="sm"/>
          </a:ln>
          <a:effectLst/>
        </p:spPr>
        <p:txBody>
          <a:bodyPr>
            <a:spAutoFit/>
          </a:bodyPr>
          <a:lstStyle/>
          <a:p>
            <a:pPr>
              <a:defRPr/>
            </a:pPr>
            <a:r>
              <a:rPr lang="en-US" altLang="zh-CN" sz="2800" dirty="0">
                <a:effectLst>
                  <a:outerShdw blurRad="38100" dist="38100" dir="2700000" algn="tl">
                    <a:srgbClr val="000000"/>
                  </a:outerShdw>
                </a:effectLst>
                <a:sym typeface="Monotype Sorts" pitchFamily="2" charset="2"/>
              </a:rPr>
              <a:t>○ </a:t>
            </a:r>
            <a:r>
              <a:rPr lang="zh-CN" altLang="en-US" sz="2800" dirty="0">
                <a:effectLst>
                  <a:outerShdw blurRad="38100" dist="38100" dir="2700000" algn="tl">
                    <a:srgbClr val="000000"/>
                  </a:outerShdw>
                </a:effectLst>
              </a:rPr>
              <a:t>按照所选择的广义坐标，写出系统的动能、势能或广义力</a:t>
            </a:r>
            <a:r>
              <a:rPr lang="en-US" altLang="zh-CN" sz="2800" dirty="0">
                <a:effectLst>
                  <a:outerShdw blurRad="38100" dist="38100" dir="2700000" algn="tl">
                    <a:srgbClr val="000000"/>
                  </a:outerShdw>
                </a:effectLst>
              </a:rPr>
              <a:t>.</a:t>
            </a:r>
            <a:endParaRPr lang="zh-CN" altLang="en-US" sz="2800" dirty="0">
              <a:effectLst>
                <a:outerShdw blurRad="38100" dist="38100" dir="2700000" algn="tl">
                  <a:srgbClr val="000000"/>
                </a:outerShdw>
              </a:effectLst>
            </a:endParaRPr>
          </a:p>
        </p:txBody>
      </p:sp>
      <p:sp>
        <p:nvSpPr>
          <p:cNvPr id="229383" name="Text Box 1031">
            <a:extLst>
              <a:ext uri="{FF2B5EF4-FFF2-40B4-BE49-F238E27FC236}">
                <a16:creationId xmlns:a16="http://schemas.microsoft.com/office/drawing/2014/main" id="{9D23747A-5AB2-4660-9A5C-16A54D8EDAEB}"/>
              </a:ext>
            </a:extLst>
          </p:cNvPr>
          <p:cNvSpPr txBox="1">
            <a:spLocks noChangeArrowheads="1"/>
          </p:cNvSpPr>
          <p:nvPr/>
        </p:nvSpPr>
        <p:spPr bwMode="auto">
          <a:xfrm>
            <a:off x="412750" y="6021388"/>
            <a:ext cx="8807450" cy="519112"/>
          </a:xfrm>
          <a:prstGeom prst="rect">
            <a:avLst/>
          </a:prstGeom>
          <a:noFill/>
          <a:ln w="12700">
            <a:noFill/>
            <a:miter lim="800000"/>
            <a:headEnd type="none" w="sm" len="sm"/>
            <a:tailEnd type="none" w="sm" len="sm"/>
          </a:ln>
          <a:effectLst/>
        </p:spPr>
        <p:txBody>
          <a:bodyPr wrap="none">
            <a:spAutoFit/>
          </a:bodyPr>
          <a:lstStyle/>
          <a:p>
            <a:pPr>
              <a:defRPr/>
            </a:pPr>
            <a:r>
              <a:rPr lang="en-US" altLang="zh-CN" sz="2800" dirty="0">
                <a:effectLst>
                  <a:outerShdw blurRad="38100" dist="38100" dir="2700000" algn="tl">
                    <a:srgbClr val="000000"/>
                  </a:outerShdw>
                </a:effectLst>
                <a:sym typeface="Monotype Sorts" pitchFamily="2" charset="2"/>
              </a:rPr>
              <a:t>○ </a:t>
            </a:r>
            <a:r>
              <a:rPr lang="zh-CN" altLang="en-US" sz="2800" dirty="0">
                <a:effectLst>
                  <a:outerShdw blurRad="38100" dist="38100" dir="2700000" algn="tl">
                    <a:srgbClr val="000000"/>
                  </a:outerShdw>
                </a:effectLst>
              </a:rPr>
              <a:t>将动能或拉格朗日函数、广义力代入拉格朗日方程</a:t>
            </a:r>
            <a:r>
              <a:rPr lang="en-US" altLang="zh-CN" sz="2800" dirty="0">
                <a:effectLst>
                  <a:outerShdw blurRad="38100" dist="38100" dir="2700000" algn="tl">
                    <a:srgbClr val="000000"/>
                  </a:outerShdw>
                </a:effectLst>
              </a:rPr>
              <a:t>.</a:t>
            </a:r>
            <a:endParaRPr lang="zh-CN" altLang="en-US" sz="2800" dirty="0">
              <a:effectLst>
                <a:outerShdw blurRad="38100" dist="38100" dir="2700000" algn="tl">
                  <a:srgbClr val="000000"/>
                </a:outerShdw>
              </a:effectLst>
            </a:endParaRPr>
          </a:p>
        </p:txBody>
      </p:sp>
      <p:sp>
        <p:nvSpPr>
          <p:cNvPr id="229385" name="Rectangle 1033">
            <a:extLst>
              <a:ext uri="{FF2B5EF4-FFF2-40B4-BE49-F238E27FC236}">
                <a16:creationId xmlns:a16="http://schemas.microsoft.com/office/drawing/2014/main" id="{5BC26018-9B4D-4F4A-BA3E-A62BE00E048E}"/>
              </a:ext>
            </a:extLst>
          </p:cNvPr>
          <p:cNvSpPr>
            <a:spLocks noGrp="1" noChangeArrowheads="1"/>
          </p:cNvSpPr>
          <p:nvPr>
            <p:ph type="title" idx="4294967295"/>
          </p:nvPr>
        </p:nvSpPr>
        <p:spPr>
          <a:xfrm>
            <a:off x="357188" y="357188"/>
            <a:ext cx="7772400" cy="838200"/>
          </a:xfrm>
        </p:spPr>
        <p:txBody>
          <a:bodyPr/>
          <a:lstStyle/>
          <a:p>
            <a:pPr algn="l" eaLnBrk="1" hangingPunct="1">
              <a:defRPr/>
            </a:pPr>
            <a:r>
              <a:rPr lang="en-US" altLang="zh-CN" sz="3200" dirty="0">
                <a:solidFill>
                  <a:srgbClr val="99CCFF"/>
                </a:solidFill>
                <a:effectLst>
                  <a:outerShdw blurRad="38100" dist="38100" dir="2700000" algn="tl">
                    <a:srgbClr val="000000"/>
                  </a:outerShdw>
                </a:effectLst>
                <a:ea typeface="楷体_GB2312" pitchFamily="49" charset="-122"/>
              </a:rPr>
              <a:t>5  </a:t>
            </a:r>
            <a:r>
              <a:rPr lang="zh-CN" altLang="zh-CN" sz="3200" dirty="0">
                <a:solidFill>
                  <a:srgbClr val="99CCFF"/>
                </a:solidFill>
                <a:effectLst>
                  <a:outerShdw blurRad="38100" dist="38100" dir="2700000" algn="tl">
                    <a:srgbClr val="000000"/>
                  </a:outerShdw>
                </a:effectLst>
                <a:ea typeface="楷体_GB2312" pitchFamily="49" charset="-122"/>
              </a:rPr>
              <a:t>拉格朗日方程的应用</a:t>
            </a:r>
            <a:endParaRPr lang="zh-CN" altLang="en-US" sz="3200" dirty="0">
              <a:solidFill>
                <a:srgbClr val="99CC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9378"/>
                                        </p:tgtEl>
                                        <p:attrNameLst>
                                          <p:attrName>style.visibility</p:attrName>
                                        </p:attrNameLst>
                                      </p:cBhvr>
                                      <p:to>
                                        <p:strVal val="visible"/>
                                      </p:to>
                                    </p:set>
                                    <p:anim calcmode="lin" valueType="num">
                                      <p:cBhvr additive="base">
                                        <p:cTn id="7" dur="500" fill="hold"/>
                                        <p:tgtEl>
                                          <p:spTgt spid="229378"/>
                                        </p:tgtEl>
                                        <p:attrNameLst>
                                          <p:attrName>ppt_x</p:attrName>
                                        </p:attrNameLst>
                                      </p:cBhvr>
                                      <p:tavLst>
                                        <p:tav tm="0">
                                          <p:val>
                                            <p:strVal val="#ppt_x"/>
                                          </p:val>
                                        </p:tav>
                                        <p:tav tm="100000">
                                          <p:val>
                                            <p:strVal val="#ppt_x"/>
                                          </p:val>
                                        </p:tav>
                                      </p:tavLst>
                                    </p:anim>
                                    <p:anim calcmode="lin" valueType="num">
                                      <p:cBhvr additive="base">
                                        <p:cTn id="8" dur="500" fill="hold"/>
                                        <p:tgtEl>
                                          <p:spTgt spid="22937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9379"/>
                                        </p:tgtEl>
                                        <p:attrNameLst>
                                          <p:attrName>style.visibility</p:attrName>
                                        </p:attrNameLst>
                                      </p:cBhvr>
                                      <p:to>
                                        <p:strVal val="visible"/>
                                      </p:to>
                                    </p:set>
                                    <p:anim calcmode="lin" valueType="num">
                                      <p:cBhvr additive="base">
                                        <p:cTn id="13" dur="500" fill="hold"/>
                                        <p:tgtEl>
                                          <p:spTgt spid="229379"/>
                                        </p:tgtEl>
                                        <p:attrNameLst>
                                          <p:attrName>ppt_x</p:attrName>
                                        </p:attrNameLst>
                                      </p:cBhvr>
                                      <p:tavLst>
                                        <p:tav tm="0">
                                          <p:val>
                                            <p:strVal val="#ppt_x"/>
                                          </p:val>
                                        </p:tav>
                                        <p:tav tm="100000">
                                          <p:val>
                                            <p:strVal val="#ppt_x"/>
                                          </p:val>
                                        </p:tav>
                                      </p:tavLst>
                                    </p:anim>
                                    <p:anim calcmode="lin" valueType="num">
                                      <p:cBhvr additive="base">
                                        <p:cTn id="14" dur="500" fill="hold"/>
                                        <p:tgtEl>
                                          <p:spTgt spid="22937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9380"/>
                                        </p:tgtEl>
                                        <p:attrNameLst>
                                          <p:attrName>style.visibility</p:attrName>
                                        </p:attrNameLst>
                                      </p:cBhvr>
                                      <p:to>
                                        <p:strVal val="visible"/>
                                      </p:to>
                                    </p:set>
                                    <p:anim calcmode="lin" valueType="num">
                                      <p:cBhvr additive="base">
                                        <p:cTn id="19" dur="500" fill="hold"/>
                                        <p:tgtEl>
                                          <p:spTgt spid="229380"/>
                                        </p:tgtEl>
                                        <p:attrNameLst>
                                          <p:attrName>ppt_x</p:attrName>
                                        </p:attrNameLst>
                                      </p:cBhvr>
                                      <p:tavLst>
                                        <p:tav tm="0">
                                          <p:val>
                                            <p:strVal val="#ppt_x"/>
                                          </p:val>
                                        </p:tav>
                                        <p:tav tm="100000">
                                          <p:val>
                                            <p:strVal val="#ppt_x"/>
                                          </p:val>
                                        </p:tav>
                                      </p:tavLst>
                                    </p:anim>
                                    <p:anim calcmode="lin" valueType="num">
                                      <p:cBhvr additive="base">
                                        <p:cTn id="20" dur="500" fill="hold"/>
                                        <p:tgtEl>
                                          <p:spTgt spid="22938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29381"/>
                                        </p:tgtEl>
                                        <p:attrNameLst>
                                          <p:attrName>style.visibility</p:attrName>
                                        </p:attrNameLst>
                                      </p:cBhvr>
                                      <p:to>
                                        <p:strVal val="visible"/>
                                      </p:to>
                                    </p:set>
                                    <p:anim calcmode="lin" valueType="num">
                                      <p:cBhvr additive="base">
                                        <p:cTn id="25" dur="500" fill="hold"/>
                                        <p:tgtEl>
                                          <p:spTgt spid="229381"/>
                                        </p:tgtEl>
                                        <p:attrNameLst>
                                          <p:attrName>ppt_x</p:attrName>
                                        </p:attrNameLst>
                                      </p:cBhvr>
                                      <p:tavLst>
                                        <p:tav tm="0">
                                          <p:val>
                                            <p:strVal val="#ppt_x"/>
                                          </p:val>
                                        </p:tav>
                                        <p:tav tm="100000">
                                          <p:val>
                                            <p:strVal val="#ppt_x"/>
                                          </p:val>
                                        </p:tav>
                                      </p:tavLst>
                                    </p:anim>
                                    <p:anim calcmode="lin" valueType="num">
                                      <p:cBhvr additive="base">
                                        <p:cTn id="26" dur="500" fill="hold"/>
                                        <p:tgtEl>
                                          <p:spTgt spid="229381"/>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29382"/>
                                        </p:tgtEl>
                                        <p:attrNameLst>
                                          <p:attrName>style.visibility</p:attrName>
                                        </p:attrNameLst>
                                      </p:cBhvr>
                                      <p:to>
                                        <p:strVal val="visible"/>
                                      </p:to>
                                    </p:set>
                                    <p:anim calcmode="lin" valueType="num">
                                      <p:cBhvr additive="base">
                                        <p:cTn id="31" dur="500" fill="hold"/>
                                        <p:tgtEl>
                                          <p:spTgt spid="229382"/>
                                        </p:tgtEl>
                                        <p:attrNameLst>
                                          <p:attrName>ppt_x</p:attrName>
                                        </p:attrNameLst>
                                      </p:cBhvr>
                                      <p:tavLst>
                                        <p:tav tm="0">
                                          <p:val>
                                            <p:strVal val="#ppt_x"/>
                                          </p:val>
                                        </p:tav>
                                        <p:tav tm="100000">
                                          <p:val>
                                            <p:strVal val="#ppt_x"/>
                                          </p:val>
                                        </p:tav>
                                      </p:tavLst>
                                    </p:anim>
                                    <p:anim calcmode="lin" valueType="num">
                                      <p:cBhvr additive="base">
                                        <p:cTn id="32" dur="500" fill="hold"/>
                                        <p:tgtEl>
                                          <p:spTgt spid="22938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29383"/>
                                        </p:tgtEl>
                                        <p:attrNameLst>
                                          <p:attrName>style.visibility</p:attrName>
                                        </p:attrNameLst>
                                      </p:cBhvr>
                                      <p:to>
                                        <p:strVal val="visible"/>
                                      </p:to>
                                    </p:set>
                                    <p:anim calcmode="lin" valueType="num">
                                      <p:cBhvr additive="base">
                                        <p:cTn id="37" dur="500" fill="hold"/>
                                        <p:tgtEl>
                                          <p:spTgt spid="229383"/>
                                        </p:tgtEl>
                                        <p:attrNameLst>
                                          <p:attrName>ppt_x</p:attrName>
                                        </p:attrNameLst>
                                      </p:cBhvr>
                                      <p:tavLst>
                                        <p:tav tm="0">
                                          <p:val>
                                            <p:strVal val="#ppt_x"/>
                                          </p:val>
                                        </p:tav>
                                        <p:tav tm="100000">
                                          <p:val>
                                            <p:strVal val="#ppt_x"/>
                                          </p:val>
                                        </p:tav>
                                      </p:tavLst>
                                    </p:anim>
                                    <p:anim calcmode="lin" valueType="num">
                                      <p:cBhvr additive="base">
                                        <p:cTn id="38" dur="500" fill="hold"/>
                                        <p:tgtEl>
                                          <p:spTgt spid="2293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8" grpId="0"/>
      <p:bldP spid="229379" grpId="0"/>
      <p:bldP spid="229380" grpId="0"/>
      <p:bldP spid="229381" grpId="0"/>
      <p:bldP spid="229382" grpId="0"/>
      <p:bldP spid="22938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4">
            <a:extLst>
              <a:ext uri="{FF2B5EF4-FFF2-40B4-BE49-F238E27FC236}">
                <a16:creationId xmlns:a16="http://schemas.microsoft.com/office/drawing/2014/main" id="{0BF075E9-1272-45F5-AC96-BE702E8DE79D}"/>
              </a:ext>
            </a:extLst>
          </p:cNvPr>
          <p:cNvSpPr txBox="1">
            <a:spLocks noChangeArrowheads="1"/>
          </p:cNvSpPr>
          <p:nvPr/>
        </p:nvSpPr>
        <p:spPr bwMode="auto">
          <a:xfrm>
            <a:off x="0" y="188913"/>
            <a:ext cx="91440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en-US" sz="2800">
                <a:solidFill>
                  <a:schemeClr val="hlink"/>
                </a:solidFill>
              </a:rPr>
              <a:t>例</a:t>
            </a:r>
            <a:r>
              <a:rPr lang="en-US" altLang="zh-CN" sz="2800">
                <a:solidFill>
                  <a:schemeClr val="hlink"/>
                </a:solidFill>
              </a:rPr>
              <a:t>1  </a:t>
            </a:r>
            <a:r>
              <a:rPr lang="zh-CN" altLang="en-US" sz="2800">
                <a:solidFill>
                  <a:schemeClr val="hlink"/>
                </a:solidFill>
              </a:rPr>
              <a:t>试推导平面极坐标中的质点运动方程．</a:t>
            </a:r>
          </a:p>
        </p:txBody>
      </p:sp>
      <p:sp>
        <p:nvSpPr>
          <p:cNvPr id="157701" name="Text Box 5">
            <a:extLst>
              <a:ext uri="{FF2B5EF4-FFF2-40B4-BE49-F238E27FC236}">
                <a16:creationId xmlns:a16="http://schemas.microsoft.com/office/drawing/2014/main" id="{500BBC8D-37E0-4F59-9586-46A9D8328F7F}"/>
              </a:ext>
            </a:extLst>
          </p:cNvPr>
          <p:cNvSpPr txBox="1">
            <a:spLocks noChangeArrowheads="1"/>
          </p:cNvSpPr>
          <p:nvPr/>
        </p:nvSpPr>
        <p:spPr bwMode="auto">
          <a:xfrm>
            <a:off x="0" y="765175"/>
            <a:ext cx="91440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en-US" sz="2800">
                <a:solidFill>
                  <a:srgbClr val="FF3300"/>
                </a:solidFill>
              </a:rPr>
              <a:t>解</a:t>
            </a:r>
            <a:r>
              <a:rPr lang="en-US" altLang="zh-CN" sz="2800">
                <a:solidFill>
                  <a:srgbClr val="FF3300"/>
                </a:solidFill>
              </a:rPr>
              <a:t>:</a:t>
            </a:r>
            <a:r>
              <a:rPr lang="en-US" altLang="zh-CN" sz="2800">
                <a:solidFill>
                  <a:schemeClr val="bg1"/>
                </a:solidFill>
              </a:rPr>
              <a:t>  </a:t>
            </a:r>
            <a:r>
              <a:rPr lang="zh-CN" altLang="en-US" sz="2800">
                <a:solidFill>
                  <a:schemeClr val="bg1"/>
                </a:solidFill>
              </a:rPr>
              <a:t>这里有两个自由度</a:t>
            </a:r>
            <a:r>
              <a:rPr lang="en-US" altLang="zh-CN" sz="2800">
                <a:solidFill>
                  <a:schemeClr val="bg1"/>
                </a:solidFill>
              </a:rPr>
              <a:t>, </a:t>
            </a:r>
            <a:r>
              <a:rPr lang="zh-CN" altLang="en-US" sz="2800">
                <a:solidFill>
                  <a:schemeClr val="bg1"/>
                </a:solidFill>
              </a:rPr>
              <a:t>广义坐标即极径</a:t>
            </a:r>
            <a:r>
              <a:rPr lang="zh-CN" altLang="en-US" sz="2800" i="1">
                <a:solidFill>
                  <a:schemeClr val="bg1"/>
                </a:solidFill>
                <a:sym typeface="Symbol" panose="05050102010706020507" pitchFamily="18" charset="2"/>
              </a:rPr>
              <a:t></a:t>
            </a:r>
            <a:r>
              <a:rPr lang="zh-CN" altLang="en-US" sz="2800">
                <a:solidFill>
                  <a:schemeClr val="bg1"/>
                </a:solidFill>
              </a:rPr>
              <a:t>和极角</a:t>
            </a:r>
            <a:r>
              <a:rPr lang="zh-CN" altLang="en-US" sz="2800" i="1">
                <a:solidFill>
                  <a:schemeClr val="bg1"/>
                </a:solidFill>
                <a:sym typeface="Symbol" panose="05050102010706020507" pitchFamily="18" charset="2"/>
              </a:rPr>
              <a:t></a:t>
            </a:r>
            <a:r>
              <a:rPr lang="en-US" altLang="zh-CN" sz="2800">
                <a:solidFill>
                  <a:schemeClr val="bg1"/>
                </a:solidFill>
                <a:sym typeface="Symbol" panose="05050102010706020507" pitchFamily="18" charset="2"/>
              </a:rPr>
              <a:t>. </a:t>
            </a:r>
            <a:r>
              <a:rPr lang="zh-CN" altLang="en-US" sz="2800">
                <a:solidFill>
                  <a:schemeClr val="bg1"/>
                </a:solidFill>
              </a:rPr>
              <a:t>径向速度和横向速度分别是</a:t>
            </a:r>
          </a:p>
        </p:txBody>
      </p:sp>
      <p:sp>
        <p:nvSpPr>
          <p:cNvPr id="157702" name="Text Box 6">
            <a:extLst>
              <a:ext uri="{FF2B5EF4-FFF2-40B4-BE49-F238E27FC236}">
                <a16:creationId xmlns:a16="http://schemas.microsoft.com/office/drawing/2014/main" id="{F5799117-526B-4E6C-81EE-9A9C4D1D85EB}"/>
              </a:ext>
            </a:extLst>
          </p:cNvPr>
          <p:cNvSpPr txBox="1">
            <a:spLocks noChangeArrowheads="1"/>
          </p:cNvSpPr>
          <p:nvPr/>
        </p:nvSpPr>
        <p:spPr bwMode="auto">
          <a:xfrm>
            <a:off x="179388" y="2997200"/>
            <a:ext cx="233997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en-US" sz="2800">
                <a:solidFill>
                  <a:schemeClr val="bg1"/>
                </a:solidFill>
              </a:rPr>
              <a:t>广义动量为</a:t>
            </a:r>
          </a:p>
        </p:txBody>
      </p:sp>
      <p:graphicFrame>
        <p:nvGraphicFramePr>
          <p:cNvPr id="266242" name="Object 2">
            <a:extLst>
              <a:ext uri="{FF2B5EF4-FFF2-40B4-BE49-F238E27FC236}">
                <a16:creationId xmlns:a16="http://schemas.microsoft.com/office/drawing/2014/main" id="{ABCF8908-31B8-4238-913F-3140FE534124}"/>
              </a:ext>
            </a:extLst>
          </p:cNvPr>
          <p:cNvGraphicFramePr>
            <a:graphicFrameLocks noChangeAspect="1"/>
          </p:cNvGraphicFramePr>
          <p:nvPr/>
        </p:nvGraphicFramePr>
        <p:xfrm>
          <a:off x="1493838" y="2060575"/>
          <a:ext cx="5175250" cy="592138"/>
        </p:xfrm>
        <a:graphic>
          <a:graphicData uri="http://schemas.openxmlformats.org/presentationml/2006/ole">
            <mc:AlternateContent xmlns:mc="http://schemas.openxmlformats.org/markup-compatibility/2006">
              <mc:Choice xmlns:v="urn:schemas-microsoft-com:vml" Requires="v">
                <p:oleObj spid="_x0000_s23561" name="公式" r:id="rId3" imgW="2295682" imgH="237999" progId="Equation.3">
                  <p:embed/>
                </p:oleObj>
              </mc:Choice>
              <mc:Fallback>
                <p:oleObj name="公式" r:id="rId3" imgW="2295682" imgH="237999"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3838" y="2060575"/>
                        <a:ext cx="5175250" cy="5921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157704" name="Text Box 8">
            <a:extLst>
              <a:ext uri="{FF2B5EF4-FFF2-40B4-BE49-F238E27FC236}">
                <a16:creationId xmlns:a16="http://schemas.microsoft.com/office/drawing/2014/main" id="{4D783F42-8EFE-45F1-BC95-A651177F7516}"/>
              </a:ext>
            </a:extLst>
          </p:cNvPr>
          <p:cNvSpPr txBox="1">
            <a:spLocks noChangeArrowheads="1"/>
          </p:cNvSpPr>
          <p:nvPr/>
        </p:nvSpPr>
        <p:spPr bwMode="auto">
          <a:xfrm>
            <a:off x="179388" y="4508500"/>
            <a:ext cx="91440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en-US" sz="2800">
                <a:solidFill>
                  <a:schemeClr val="bg1"/>
                </a:solidFill>
              </a:rPr>
              <a:t>它们分别是径向动量和相对于极点的角动量</a:t>
            </a:r>
            <a:r>
              <a:rPr lang="en-US" altLang="zh-CN" sz="2800">
                <a:solidFill>
                  <a:schemeClr val="bg1"/>
                </a:solidFill>
              </a:rPr>
              <a:t>. </a:t>
            </a:r>
            <a:r>
              <a:rPr lang="zh-CN" altLang="en-US" sz="2800">
                <a:solidFill>
                  <a:schemeClr val="bg1"/>
                </a:solidFill>
              </a:rPr>
              <a:t>拉格朗日力为</a:t>
            </a:r>
          </a:p>
        </p:txBody>
      </p:sp>
      <p:graphicFrame>
        <p:nvGraphicFramePr>
          <p:cNvPr id="266243" name="Object 3">
            <a:extLst>
              <a:ext uri="{FF2B5EF4-FFF2-40B4-BE49-F238E27FC236}">
                <a16:creationId xmlns:a16="http://schemas.microsoft.com/office/drawing/2014/main" id="{E5297BCF-5FBB-487E-BA01-89E549386856}"/>
              </a:ext>
            </a:extLst>
          </p:cNvPr>
          <p:cNvGraphicFramePr>
            <a:graphicFrameLocks noChangeAspect="1"/>
          </p:cNvGraphicFramePr>
          <p:nvPr/>
        </p:nvGraphicFramePr>
        <p:xfrm>
          <a:off x="1952625" y="3357563"/>
          <a:ext cx="4695825" cy="931862"/>
        </p:xfrm>
        <a:graphic>
          <a:graphicData uri="http://schemas.openxmlformats.org/presentationml/2006/ole">
            <mc:AlternateContent xmlns:mc="http://schemas.openxmlformats.org/markup-compatibility/2006">
              <mc:Choice xmlns:v="urn:schemas-microsoft-com:vml" Requires="v">
                <p:oleObj spid="_x0000_s23562" name="公式" r:id="rId5" imgW="2076584" imgH="390691" progId="Equation.3">
                  <p:embed/>
                </p:oleObj>
              </mc:Choice>
              <mc:Fallback>
                <p:oleObj name="公式" r:id="rId5" imgW="2076584" imgH="390691"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2625" y="3357563"/>
                        <a:ext cx="4695825" cy="93186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266244" name="Object 4">
            <a:extLst>
              <a:ext uri="{FF2B5EF4-FFF2-40B4-BE49-F238E27FC236}">
                <a16:creationId xmlns:a16="http://schemas.microsoft.com/office/drawing/2014/main" id="{A302A0DC-79F0-44A7-BEA7-81433B60D9DC}"/>
              </a:ext>
            </a:extLst>
          </p:cNvPr>
          <p:cNvGraphicFramePr>
            <a:graphicFrameLocks noChangeAspect="1"/>
          </p:cNvGraphicFramePr>
          <p:nvPr/>
        </p:nvGraphicFramePr>
        <p:xfrm>
          <a:off x="3132138" y="5300663"/>
          <a:ext cx="2970212" cy="931862"/>
        </p:xfrm>
        <a:graphic>
          <a:graphicData uri="http://schemas.openxmlformats.org/presentationml/2006/ole">
            <mc:AlternateContent xmlns:mc="http://schemas.openxmlformats.org/markup-compatibility/2006">
              <mc:Choice xmlns:v="urn:schemas-microsoft-com:vml" Requires="v">
                <p:oleObj spid="_x0000_s23563" name="公式" r:id="rId7" imgW="1304903" imgH="390691" progId="Equation.3">
                  <p:embed/>
                </p:oleObj>
              </mc:Choice>
              <mc:Fallback>
                <p:oleObj name="公式" r:id="rId7" imgW="1304903" imgH="390691"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2138" y="5300663"/>
                        <a:ext cx="2970212" cy="93186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7701"/>
                                        </p:tgtEl>
                                        <p:attrNameLst>
                                          <p:attrName>style.visibility</p:attrName>
                                        </p:attrNameLst>
                                      </p:cBhvr>
                                      <p:to>
                                        <p:strVal val="visible"/>
                                      </p:to>
                                    </p:set>
                                    <p:anim calcmode="lin" valueType="num">
                                      <p:cBhvr additive="base">
                                        <p:cTn id="7" dur="500" fill="hold"/>
                                        <p:tgtEl>
                                          <p:spTgt spid="157701"/>
                                        </p:tgtEl>
                                        <p:attrNameLst>
                                          <p:attrName>ppt_x</p:attrName>
                                        </p:attrNameLst>
                                      </p:cBhvr>
                                      <p:tavLst>
                                        <p:tav tm="0">
                                          <p:val>
                                            <p:strVal val="#ppt_x"/>
                                          </p:val>
                                        </p:tav>
                                        <p:tav tm="100000">
                                          <p:val>
                                            <p:strVal val="#ppt_x"/>
                                          </p:val>
                                        </p:tav>
                                      </p:tavLst>
                                    </p:anim>
                                    <p:anim calcmode="lin" valueType="num">
                                      <p:cBhvr additive="base">
                                        <p:cTn id="8" dur="500" fill="hold"/>
                                        <p:tgtEl>
                                          <p:spTgt spid="15770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3" fill="hold" nodeType="clickEffect">
                                  <p:stCondLst>
                                    <p:cond delay="0"/>
                                  </p:stCondLst>
                                  <p:childTnLst>
                                    <p:set>
                                      <p:cBhvr>
                                        <p:cTn id="12" dur="1" fill="hold">
                                          <p:stCondLst>
                                            <p:cond delay="0"/>
                                          </p:stCondLst>
                                        </p:cTn>
                                        <p:tgtEl>
                                          <p:spTgt spid="266242"/>
                                        </p:tgtEl>
                                        <p:attrNameLst>
                                          <p:attrName>style.visibility</p:attrName>
                                        </p:attrNameLst>
                                      </p:cBhvr>
                                      <p:to>
                                        <p:strVal val="visible"/>
                                      </p:to>
                                    </p:set>
                                    <p:animEffect transition="in" filter="strips(upRight)">
                                      <p:cBhvr>
                                        <p:cTn id="13" dur="500"/>
                                        <p:tgtEl>
                                          <p:spTgt spid="26624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57702"/>
                                        </p:tgtEl>
                                        <p:attrNameLst>
                                          <p:attrName>style.visibility</p:attrName>
                                        </p:attrNameLst>
                                      </p:cBhvr>
                                      <p:to>
                                        <p:strVal val="visible"/>
                                      </p:to>
                                    </p:set>
                                    <p:anim calcmode="lin" valueType="num">
                                      <p:cBhvr additive="base">
                                        <p:cTn id="18" dur="500" fill="hold"/>
                                        <p:tgtEl>
                                          <p:spTgt spid="157702"/>
                                        </p:tgtEl>
                                        <p:attrNameLst>
                                          <p:attrName>ppt_x</p:attrName>
                                        </p:attrNameLst>
                                      </p:cBhvr>
                                      <p:tavLst>
                                        <p:tav tm="0">
                                          <p:val>
                                            <p:strVal val="#ppt_x"/>
                                          </p:val>
                                        </p:tav>
                                        <p:tav tm="100000">
                                          <p:val>
                                            <p:strVal val="#ppt_x"/>
                                          </p:val>
                                        </p:tav>
                                      </p:tavLst>
                                    </p:anim>
                                    <p:anim calcmode="lin" valueType="num">
                                      <p:cBhvr additive="base">
                                        <p:cTn id="19" dur="500" fill="hold"/>
                                        <p:tgtEl>
                                          <p:spTgt spid="157702"/>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3" fill="hold" nodeType="clickEffect">
                                  <p:stCondLst>
                                    <p:cond delay="0"/>
                                  </p:stCondLst>
                                  <p:childTnLst>
                                    <p:set>
                                      <p:cBhvr>
                                        <p:cTn id="23" dur="1" fill="hold">
                                          <p:stCondLst>
                                            <p:cond delay="0"/>
                                          </p:stCondLst>
                                        </p:cTn>
                                        <p:tgtEl>
                                          <p:spTgt spid="266243"/>
                                        </p:tgtEl>
                                        <p:attrNameLst>
                                          <p:attrName>style.visibility</p:attrName>
                                        </p:attrNameLst>
                                      </p:cBhvr>
                                      <p:to>
                                        <p:strVal val="visible"/>
                                      </p:to>
                                    </p:set>
                                    <p:animEffect transition="in" filter="strips(upRight)">
                                      <p:cBhvr>
                                        <p:cTn id="24" dur="500"/>
                                        <p:tgtEl>
                                          <p:spTgt spid="26624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57704"/>
                                        </p:tgtEl>
                                        <p:attrNameLst>
                                          <p:attrName>style.visibility</p:attrName>
                                        </p:attrNameLst>
                                      </p:cBhvr>
                                      <p:to>
                                        <p:strVal val="visible"/>
                                      </p:to>
                                    </p:set>
                                    <p:anim calcmode="lin" valueType="num">
                                      <p:cBhvr additive="base">
                                        <p:cTn id="29" dur="500" fill="hold"/>
                                        <p:tgtEl>
                                          <p:spTgt spid="157704"/>
                                        </p:tgtEl>
                                        <p:attrNameLst>
                                          <p:attrName>ppt_x</p:attrName>
                                        </p:attrNameLst>
                                      </p:cBhvr>
                                      <p:tavLst>
                                        <p:tav tm="0">
                                          <p:val>
                                            <p:strVal val="#ppt_x"/>
                                          </p:val>
                                        </p:tav>
                                        <p:tav tm="100000">
                                          <p:val>
                                            <p:strVal val="#ppt_x"/>
                                          </p:val>
                                        </p:tav>
                                      </p:tavLst>
                                    </p:anim>
                                    <p:anim calcmode="lin" valueType="num">
                                      <p:cBhvr additive="base">
                                        <p:cTn id="30" dur="500" fill="hold"/>
                                        <p:tgtEl>
                                          <p:spTgt spid="157704"/>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3" fill="hold" nodeType="clickEffect">
                                  <p:stCondLst>
                                    <p:cond delay="0"/>
                                  </p:stCondLst>
                                  <p:childTnLst>
                                    <p:set>
                                      <p:cBhvr>
                                        <p:cTn id="34" dur="1" fill="hold">
                                          <p:stCondLst>
                                            <p:cond delay="0"/>
                                          </p:stCondLst>
                                        </p:cTn>
                                        <p:tgtEl>
                                          <p:spTgt spid="266244"/>
                                        </p:tgtEl>
                                        <p:attrNameLst>
                                          <p:attrName>style.visibility</p:attrName>
                                        </p:attrNameLst>
                                      </p:cBhvr>
                                      <p:to>
                                        <p:strVal val="visible"/>
                                      </p:to>
                                    </p:set>
                                    <p:animEffect transition="in" filter="strips(upRight)">
                                      <p:cBhvr>
                                        <p:cTn id="35" dur="500"/>
                                        <p:tgtEl>
                                          <p:spTgt spid="266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1" grpId="0"/>
      <p:bldP spid="157702" grpId="0"/>
      <p:bldP spid="15770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6" name="Text Box 8">
            <a:extLst>
              <a:ext uri="{FF2B5EF4-FFF2-40B4-BE49-F238E27FC236}">
                <a16:creationId xmlns:a16="http://schemas.microsoft.com/office/drawing/2014/main" id="{EE554C06-3489-417F-8052-FD9AEC679554}"/>
              </a:ext>
            </a:extLst>
          </p:cNvPr>
          <p:cNvSpPr txBox="1">
            <a:spLocks noChangeArrowheads="1"/>
          </p:cNvSpPr>
          <p:nvPr/>
        </p:nvSpPr>
        <p:spPr bwMode="auto">
          <a:xfrm>
            <a:off x="250825" y="2060575"/>
            <a:ext cx="8569325" cy="177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0"/>
              </a:spcBef>
              <a:buFontTx/>
              <a:buNone/>
            </a:pPr>
            <a:r>
              <a:rPr lang="zh-CN" altLang="en-US" sz="2800">
                <a:solidFill>
                  <a:schemeClr val="bg1"/>
                </a:solidFill>
              </a:rPr>
              <a:t>前一个是质点绕极点运动的惯性离心力</a:t>
            </a:r>
            <a:r>
              <a:rPr lang="en-US" altLang="zh-CN" sz="2800">
                <a:solidFill>
                  <a:schemeClr val="bg1"/>
                </a:solidFill>
              </a:rPr>
              <a:t>. </a:t>
            </a:r>
            <a:r>
              <a:rPr lang="zh-CN" altLang="en-US" sz="2800">
                <a:solidFill>
                  <a:schemeClr val="bg1"/>
                </a:solidFill>
              </a:rPr>
              <a:t>广义力</a:t>
            </a:r>
            <a:r>
              <a:rPr lang="en-US" altLang="zh-CN" sz="2800" i="1">
                <a:solidFill>
                  <a:schemeClr val="bg1"/>
                </a:solidFill>
              </a:rPr>
              <a:t>Q</a:t>
            </a:r>
            <a:r>
              <a:rPr lang="en-US" altLang="zh-CN" sz="2800" i="1" baseline="-25000">
                <a:solidFill>
                  <a:schemeClr val="bg1"/>
                </a:solidFill>
                <a:sym typeface="Symbol" panose="05050102010706020507" pitchFamily="18" charset="2"/>
              </a:rPr>
              <a:t></a:t>
            </a:r>
            <a:r>
              <a:rPr lang="en-US" altLang="zh-CN" sz="2800" i="1">
                <a:solidFill>
                  <a:schemeClr val="bg1"/>
                </a:solidFill>
                <a:sym typeface="Math1" pitchFamily="2" charset="2"/>
              </a:rPr>
              <a:t> , Q</a:t>
            </a:r>
            <a:r>
              <a:rPr lang="en-US" altLang="zh-CN" sz="2800" i="1" baseline="-25000">
                <a:solidFill>
                  <a:schemeClr val="bg1"/>
                </a:solidFill>
                <a:sym typeface="Symbol" panose="05050102010706020507" pitchFamily="18" charset="2"/>
              </a:rPr>
              <a:t></a:t>
            </a:r>
            <a:r>
              <a:rPr lang="zh-CN" altLang="en-US" sz="2800">
                <a:solidFill>
                  <a:schemeClr val="bg1"/>
                </a:solidFill>
              </a:rPr>
              <a:t>可利用虚功来求</a:t>
            </a:r>
            <a:r>
              <a:rPr lang="en-US" altLang="zh-CN" sz="2800">
                <a:solidFill>
                  <a:schemeClr val="bg1"/>
                </a:solidFill>
              </a:rPr>
              <a:t>. </a:t>
            </a:r>
            <a:r>
              <a:rPr lang="zh-CN" altLang="en-US" sz="2800">
                <a:solidFill>
                  <a:schemeClr val="bg1"/>
                </a:solidFill>
              </a:rPr>
              <a:t>先令</a:t>
            </a:r>
            <a:r>
              <a:rPr lang="zh-CN" altLang="en-US" sz="2800">
                <a:solidFill>
                  <a:schemeClr val="bg1"/>
                </a:solidFill>
                <a:sym typeface="Symbol" panose="05050102010706020507" pitchFamily="18" charset="2"/>
              </a:rPr>
              <a:t></a:t>
            </a:r>
            <a:r>
              <a:rPr lang="zh-CN" altLang="en-US" sz="2800" i="1">
                <a:solidFill>
                  <a:schemeClr val="bg1"/>
                </a:solidFill>
                <a:sym typeface="Symbol" panose="05050102010706020507" pitchFamily="18" charset="2"/>
              </a:rPr>
              <a:t></a:t>
            </a:r>
            <a:r>
              <a:rPr lang="en-US" altLang="zh-CN" sz="2800">
                <a:solidFill>
                  <a:schemeClr val="bg1"/>
                </a:solidFill>
                <a:sym typeface="Symbol" panose="05050102010706020507" pitchFamily="18" charset="2"/>
              </a:rPr>
              <a:t>=0, </a:t>
            </a:r>
            <a:r>
              <a:rPr lang="zh-CN" altLang="en-US" sz="2800">
                <a:solidFill>
                  <a:schemeClr val="bg1"/>
                </a:solidFill>
                <a:sym typeface="Symbol" panose="05050102010706020507" pitchFamily="18" charset="2"/>
              </a:rPr>
              <a:t>虚功</a:t>
            </a:r>
            <a:r>
              <a:rPr lang="en-US" altLang="zh-CN" sz="2800" i="1">
                <a:solidFill>
                  <a:schemeClr val="bg1"/>
                </a:solidFill>
                <a:sym typeface="Math1" pitchFamily="2" charset="2"/>
              </a:rPr>
              <a:t>W=F </a:t>
            </a:r>
            <a:r>
              <a:rPr lang="en-US" altLang="zh-CN" sz="2800">
                <a:solidFill>
                  <a:schemeClr val="bg1"/>
                </a:solidFill>
                <a:sym typeface="Symbol" panose="05050102010706020507" pitchFamily="18" charset="2"/>
              </a:rPr>
              <a:t></a:t>
            </a:r>
            <a:r>
              <a:rPr lang="en-US" altLang="zh-CN" sz="2800" i="1">
                <a:solidFill>
                  <a:schemeClr val="bg1"/>
                </a:solidFill>
                <a:sym typeface="Math1" pitchFamily="2" charset="2"/>
              </a:rPr>
              <a:t>r=F</a:t>
            </a:r>
            <a:r>
              <a:rPr lang="en-US" altLang="zh-CN" sz="2800" i="1" baseline="-25000">
                <a:solidFill>
                  <a:schemeClr val="bg1"/>
                </a:solidFill>
                <a:sym typeface="Symbol" panose="05050102010706020507" pitchFamily="18" charset="2"/>
              </a:rPr>
              <a:t></a:t>
            </a:r>
            <a:r>
              <a:rPr lang="en-US" altLang="zh-CN" sz="2800" i="1">
                <a:solidFill>
                  <a:schemeClr val="bg1"/>
                </a:solidFill>
                <a:sym typeface="Math1" pitchFamily="2" charset="2"/>
              </a:rPr>
              <a:t> </a:t>
            </a:r>
            <a:r>
              <a:rPr lang="en-US" altLang="zh-CN" sz="2800">
                <a:solidFill>
                  <a:schemeClr val="bg1"/>
                </a:solidFill>
                <a:sym typeface="Symbol" panose="05050102010706020507" pitchFamily="18" charset="2"/>
              </a:rPr>
              <a:t></a:t>
            </a:r>
            <a:r>
              <a:rPr lang="en-US" altLang="zh-CN" sz="2800" i="1">
                <a:solidFill>
                  <a:schemeClr val="bg1"/>
                </a:solidFill>
                <a:sym typeface="Symbol" panose="05050102010706020507" pitchFamily="18" charset="2"/>
              </a:rPr>
              <a:t></a:t>
            </a:r>
            <a:r>
              <a:rPr lang="en-US" altLang="zh-CN" sz="2800">
                <a:solidFill>
                  <a:schemeClr val="bg1"/>
                </a:solidFill>
                <a:sym typeface="Math1" pitchFamily="2" charset="2"/>
              </a:rPr>
              <a:t> ,</a:t>
            </a:r>
            <a:r>
              <a:rPr lang="zh-CN" altLang="en-US" sz="2800">
                <a:solidFill>
                  <a:schemeClr val="bg1"/>
                </a:solidFill>
                <a:sym typeface="Math1" pitchFamily="2" charset="2"/>
              </a:rPr>
              <a:t>得到</a:t>
            </a:r>
            <a:r>
              <a:rPr lang="en-US" altLang="zh-CN" sz="2800" i="1">
                <a:solidFill>
                  <a:schemeClr val="bg1"/>
                </a:solidFill>
              </a:rPr>
              <a:t>Q</a:t>
            </a:r>
            <a:r>
              <a:rPr lang="en-US" altLang="zh-CN" sz="2800" i="1" baseline="-25000">
                <a:solidFill>
                  <a:schemeClr val="bg1"/>
                </a:solidFill>
                <a:sym typeface="Symbol" panose="05050102010706020507" pitchFamily="18" charset="2"/>
              </a:rPr>
              <a:t></a:t>
            </a:r>
            <a:r>
              <a:rPr lang="en-US" altLang="zh-CN" sz="2800" i="1" baseline="-25000">
                <a:solidFill>
                  <a:schemeClr val="bg1"/>
                </a:solidFill>
                <a:sym typeface="Math1" pitchFamily="2" charset="2"/>
              </a:rPr>
              <a:t> </a:t>
            </a:r>
            <a:r>
              <a:rPr lang="en-US" altLang="zh-CN" sz="2800" i="1">
                <a:solidFill>
                  <a:schemeClr val="bg1"/>
                </a:solidFill>
                <a:sym typeface="Math1" pitchFamily="2" charset="2"/>
              </a:rPr>
              <a:t>= F</a:t>
            </a:r>
            <a:r>
              <a:rPr lang="en-US" altLang="zh-CN" sz="2800" i="1" baseline="-25000">
                <a:solidFill>
                  <a:schemeClr val="bg1"/>
                </a:solidFill>
                <a:sym typeface="Symbol" panose="05050102010706020507" pitchFamily="18" charset="2"/>
              </a:rPr>
              <a:t> </a:t>
            </a:r>
            <a:r>
              <a:rPr lang="en-US" altLang="zh-CN" sz="2800">
                <a:solidFill>
                  <a:schemeClr val="bg1"/>
                </a:solidFill>
                <a:sym typeface="Math1" pitchFamily="2" charset="2"/>
              </a:rPr>
              <a:t>. </a:t>
            </a:r>
            <a:r>
              <a:rPr lang="zh-CN" altLang="en-US" sz="2800">
                <a:solidFill>
                  <a:schemeClr val="bg1"/>
                </a:solidFill>
              </a:rPr>
              <a:t>这是力的径向分量</a:t>
            </a:r>
            <a:r>
              <a:rPr lang="en-US" altLang="zh-CN" sz="2800">
                <a:solidFill>
                  <a:schemeClr val="bg1"/>
                </a:solidFill>
              </a:rPr>
              <a:t>.</a:t>
            </a:r>
          </a:p>
        </p:txBody>
      </p:sp>
      <p:graphicFrame>
        <p:nvGraphicFramePr>
          <p:cNvPr id="258057" name="Object 9">
            <a:extLst>
              <a:ext uri="{FF2B5EF4-FFF2-40B4-BE49-F238E27FC236}">
                <a16:creationId xmlns:a16="http://schemas.microsoft.com/office/drawing/2014/main" id="{5BFC2904-E847-45D3-B15C-0483D007E9A7}"/>
              </a:ext>
            </a:extLst>
          </p:cNvPr>
          <p:cNvGraphicFramePr>
            <a:graphicFrameLocks noChangeAspect="1"/>
          </p:cNvGraphicFramePr>
          <p:nvPr/>
        </p:nvGraphicFramePr>
        <p:xfrm>
          <a:off x="2960688" y="692150"/>
          <a:ext cx="2968625" cy="931863"/>
        </p:xfrm>
        <a:graphic>
          <a:graphicData uri="http://schemas.openxmlformats.org/presentationml/2006/ole">
            <mc:AlternateContent xmlns:mc="http://schemas.openxmlformats.org/markup-compatibility/2006">
              <mc:Choice xmlns:v="urn:schemas-microsoft-com:vml" Requires="v">
                <p:oleObj spid="_x0000_s24581" name="公式" r:id="rId3" imgW="1304903" imgH="390691" progId="Equation.3">
                  <p:embed/>
                </p:oleObj>
              </mc:Choice>
              <mc:Fallback>
                <p:oleObj name="公式" r:id="rId3" imgW="1304903" imgH="390691"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0688" y="692150"/>
                        <a:ext cx="2968625" cy="9318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258058" name="Text Box 10">
            <a:extLst>
              <a:ext uri="{FF2B5EF4-FFF2-40B4-BE49-F238E27FC236}">
                <a16:creationId xmlns:a16="http://schemas.microsoft.com/office/drawing/2014/main" id="{07AC0053-A9B6-47F9-A4B0-D0F3AE9C3530}"/>
              </a:ext>
            </a:extLst>
          </p:cNvPr>
          <p:cNvSpPr txBox="1">
            <a:spLocks noChangeArrowheads="1"/>
          </p:cNvSpPr>
          <p:nvPr/>
        </p:nvSpPr>
        <p:spPr bwMode="auto">
          <a:xfrm>
            <a:off x="179388" y="4437063"/>
            <a:ext cx="89646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chemeClr val="bg1"/>
                </a:solidFill>
              </a:rPr>
              <a:t>同理 先令</a:t>
            </a:r>
            <a:r>
              <a:rPr lang="zh-CN" altLang="en-US" sz="2800">
                <a:solidFill>
                  <a:schemeClr val="bg1"/>
                </a:solidFill>
                <a:sym typeface="Symbol" panose="05050102010706020507" pitchFamily="18" charset="2"/>
              </a:rPr>
              <a:t></a:t>
            </a:r>
            <a:r>
              <a:rPr lang="zh-CN" altLang="en-US" sz="2800" i="1">
                <a:solidFill>
                  <a:schemeClr val="bg1"/>
                </a:solidFill>
                <a:sym typeface="Symbol" panose="05050102010706020507" pitchFamily="18" charset="2"/>
              </a:rPr>
              <a:t></a:t>
            </a:r>
            <a:r>
              <a:rPr lang="zh-CN" altLang="en-US" sz="2800">
                <a:solidFill>
                  <a:schemeClr val="bg1"/>
                </a:solidFill>
                <a:sym typeface="Math1" pitchFamily="2" charset="2"/>
              </a:rPr>
              <a:t> </a:t>
            </a:r>
            <a:r>
              <a:rPr lang="en-US" altLang="zh-CN" sz="2800">
                <a:solidFill>
                  <a:schemeClr val="bg1"/>
                </a:solidFill>
                <a:sym typeface="Symbol" panose="05050102010706020507" pitchFamily="18" charset="2"/>
              </a:rPr>
              <a:t>=0, </a:t>
            </a:r>
            <a:r>
              <a:rPr lang="zh-CN" altLang="en-US" sz="2800">
                <a:solidFill>
                  <a:schemeClr val="bg1"/>
                </a:solidFill>
                <a:sym typeface="Symbol" panose="05050102010706020507" pitchFamily="18" charset="2"/>
              </a:rPr>
              <a:t>利用虚功</a:t>
            </a:r>
            <a:r>
              <a:rPr lang="zh-CN" altLang="en-US" sz="2800">
                <a:solidFill>
                  <a:schemeClr val="bg1"/>
                </a:solidFill>
                <a:sym typeface="Math1" pitchFamily="2" charset="2"/>
              </a:rPr>
              <a:t>得到</a:t>
            </a:r>
            <a:r>
              <a:rPr lang="en-US" altLang="zh-CN" sz="2800" i="1">
                <a:solidFill>
                  <a:schemeClr val="bg1"/>
                </a:solidFill>
              </a:rPr>
              <a:t>Q</a:t>
            </a:r>
            <a:r>
              <a:rPr lang="en-US" altLang="zh-CN" sz="2800" i="1" baseline="-25000">
                <a:solidFill>
                  <a:schemeClr val="bg1"/>
                </a:solidFill>
                <a:sym typeface="Symbol" panose="05050102010706020507" pitchFamily="18" charset="2"/>
              </a:rPr>
              <a:t></a:t>
            </a:r>
            <a:r>
              <a:rPr lang="en-US" altLang="zh-CN" sz="2800" i="1">
                <a:solidFill>
                  <a:schemeClr val="bg1"/>
                </a:solidFill>
                <a:sym typeface="Math1" pitchFamily="2" charset="2"/>
              </a:rPr>
              <a:t>= </a:t>
            </a:r>
            <a:r>
              <a:rPr lang="en-US" altLang="zh-CN" sz="2800" i="1">
                <a:solidFill>
                  <a:schemeClr val="bg1"/>
                </a:solidFill>
                <a:sym typeface="Symbol" panose="05050102010706020507" pitchFamily="18" charset="2"/>
              </a:rPr>
              <a:t></a:t>
            </a:r>
            <a:r>
              <a:rPr lang="en-US" altLang="zh-CN" sz="2800" i="1">
                <a:solidFill>
                  <a:schemeClr val="bg1"/>
                </a:solidFill>
                <a:sym typeface="Math1" pitchFamily="2" charset="2"/>
              </a:rPr>
              <a:t>F</a:t>
            </a:r>
            <a:r>
              <a:rPr lang="en-US" altLang="zh-CN" sz="2800" i="1" baseline="-25000">
                <a:solidFill>
                  <a:schemeClr val="bg1"/>
                </a:solidFill>
                <a:sym typeface="Symbol" panose="05050102010706020507" pitchFamily="18" charset="2"/>
              </a:rPr>
              <a:t> </a:t>
            </a:r>
            <a:r>
              <a:rPr lang="en-US" altLang="zh-CN" sz="2800">
                <a:solidFill>
                  <a:schemeClr val="bg1"/>
                </a:solidFill>
                <a:sym typeface="Math1" pitchFamily="2" charset="2"/>
              </a:rPr>
              <a:t>.</a:t>
            </a:r>
            <a:r>
              <a:rPr lang="zh-CN" altLang="en-US" sz="2800">
                <a:solidFill>
                  <a:schemeClr val="bg1"/>
                </a:solidFill>
              </a:rPr>
              <a:t>这是相对极点的力矩</a:t>
            </a:r>
            <a:r>
              <a:rPr lang="en-US" altLang="zh-CN" sz="2800">
                <a:solidFill>
                  <a:schemeClr val="bg1"/>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258057"/>
                                        </p:tgtEl>
                                        <p:attrNameLst>
                                          <p:attrName>style.visibility</p:attrName>
                                        </p:attrNameLst>
                                      </p:cBhvr>
                                      <p:to>
                                        <p:strVal val="visible"/>
                                      </p:to>
                                    </p:set>
                                    <p:animEffect transition="in" filter="strips(upRight)">
                                      <p:cBhvr>
                                        <p:cTn id="7" dur="500"/>
                                        <p:tgtEl>
                                          <p:spTgt spid="2580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58056"/>
                                        </p:tgtEl>
                                        <p:attrNameLst>
                                          <p:attrName>style.visibility</p:attrName>
                                        </p:attrNameLst>
                                      </p:cBhvr>
                                      <p:to>
                                        <p:strVal val="visible"/>
                                      </p:to>
                                    </p:set>
                                    <p:anim calcmode="lin" valueType="num">
                                      <p:cBhvr additive="base">
                                        <p:cTn id="12" dur="500" fill="hold"/>
                                        <p:tgtEl>
                                          <p:spTgt spid="258056"/>
                                        </p:tgtEl>
                                        <p:attrNameLst>
                                          <p:attrName>ppt_x</p:attrName>
                                        </p:attrNameLst>
                                      </p:cBhvr>
                                      <p:tavLst>
                                        <p:tav tm="0">
                                          <p:val>
                                            <p:strVal val="#ppt_x"/>
                                          </p:val>
                                        </p:tav>
                                        <p:tav tm="100000">
                                          <p:val>
                                            <p:strVal val="#ppt_x"/>
                                          </p:val>
                                        </p:tav>
                                      </p:tavLst>
                                    </p:anim>
                                    <p:anim calcmode="lin" valueType="num">
                                      <p:cBhvr additive="base">
                                        <p:cTn id="13" dur="500" fill="hold"/>
                                        <p:tgtEl>
                                          <p:spTgt spid="258056"/>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58058"/>
                                        </p:tgtEl>
                                        <p:attrNameLst>
                                          <p:attrName>style.visibility</p:attrName>
                                        </p:attrNameLst>
                                      </p:cBhvr>
                                      <p:to>
                                        <p:strVal val="visible"/>
                                      </p:to>
                                    </p:set>
                                    <p:anim calcmode="lin" valueType="num">
                                      <p:cBhvr additive="base">
                                        <p:cTn id="18" dur="500" fill="hold"/>
                                        <p:tgtEl>
                                          <p:spTgt spid="258058"/>
                                        </p:tgtEl>
                                        <p:attrNameLst>
                                          <p:attrName>ppt_x</p:attrName>
                                        </p:attrNameLst>
                                      </p:cBhvr>
                                      <p:tavLst>
                                        <p:tav tm="0">
                                          <p:val>
                                            <p:strVal val="#ppt_x"/>
                                          </p:val>
                                        </p:tav>
                                        <p:tav tm="100000">
                                          <p:val>
                                            <p:strVal val="#ppt_x"/>
                                          </p:val>
                                        </p:tav>
                                      </p:tavLst>
                                    </p:anim>
                                    <p:anim calcmode="lin" valueType="num">
                                      <p:cBhvr additive="base">
                                        <p:cTn id="19" dur="500" fill="hold"/>
                                        <p:tgtEl>
                                          <p:spTgt spid="2580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6" grpId="0"/>
      <p:bldP spid="25805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a:extLst>
              <a:ext uri="{FF2B5EF4-FFF2-40B4-BE49-F238E27FC236}">
                <a16:creationId xmlns:a16="http://schemas.microsoft.com/office/drawing/2014/main" id="{9DD38911-D511-4D4B-9348-E40CCC89ACB9}"/>
              </a:ext>
            </a:extLst>
          </p:cNvPr>
          <p:cNvSpPr txBox="1">
            <a:spLocks noChangeArrowheads="1"/>
          </p:cNvSpPr>
          <p:nvPr/>
        </p:nvSpPr>
        <p:spPr bwMode="auto">
          <a:xfrm>
            <a:off x="179388" y="188913"/>
            <a:ext cx="871378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en-US" sz="2800">
                <a:solidFill>
                  <a:schemeClr val="hlink"/>
                </a:solidFill>
              </a:rPr>
              <a:t>例</a:t>
            </a:r>
            <a:r>
              <a:rPr lang="en-US" altLang="zh-CN" sz="2800">
                <a:solidFill>
                  <a:schemeClr val="hlink"/>
                </a:solidFill>
              </a:rPr>
              <a:t>2</a:t>
            </a:r>
            <a:r>
              <a:rPr lang="en-US" altLang="zh-CN" sz="2800">
                <a:solidFill>
                  <a:schemeClr val="bg1"/>
                </a:solidFill>
              </a:rPr>
              <a:t>  </a:t>
            </a:r>
            <a:r>
              <a:rPr lang="zh-CN" altLang="en-US" sz="2800">
                <a:solidFill>
                  <a:schemeClr val="hlink"/>
                </a:solidFill>
              </a:rPr>
              <a:t>如果某一广义坐标</a:t>
            </a:r>
            <a:r>
              <a:rPr lang="en-US" altLang="zh-CN" sz="2800" i="1">
                <a:solidFill>
                  <a:schemeClr val="hlink"/>
                </a:solidFill>
              </a:rPr>
              <a:t>q</a:t>
            </a:r>
            <a:r>
              <a:rPr lang="en-US" altLang="zh-CN" sz="2800" i="1" baseline="-25000">
                <a:solidFill>
                  <a:schemeClr val="hlink"/>
                </a:solidFill>
                <a:sym typeface="Symbol" panose="05050102010706020507" pitchFamily="18" charset="2"/>
              </a:rPr>
              <a:t> </a:t>
            </a:r>
            <a:r>
              <a:rPr lang="en-US" altLang="zh-CN" sz="2800">
                <a:solidFill>
                  <a:schemeClr val="hlink"/>
                </a:solidFill>
              </a:rPr>
              <a:t>, </a:t>
            </a:r>
            <a:r>
              <a:rPr lang="zh-CN" altLang="en-US" sz="2800">
                <a:solidFill>
                  <a:schemeClr val="hlink"/>
                </a:solidFill>
              </a:rPr>
              <a:t>反映力学系统的整体平移</a:t>
            </a:r>
            <a:r>
              <a:rPr lang="en-US" altLang="zh-CN" sz="2800">
                <a:solidFill>
                  <a:schemeClr val="hlink"/>
                </a:solidFill>
              </a:rPr>
              <a:t>, </a:t>
            </a:r>
            <a:r>
              <a:rPr lang="zh-CN" altLang="en-US" sz="2800">
                <a:solidFill>
                  <a:schemeClr val="hlink"/>
                </a:solidFill>
              </a:rPr>
              <a:t>其平移方向沿着单位矢量</a:t>
            </a:r>
            <a:r>
              <a:rPr lang="en-US" altLang="zh-CN" sz="2800" i="1">
                <a:solidFill>
                  <a:schemeClr val="hlink"/>
                </a:solidFill>
              </a:rPr>
              <a:t>     </a:t>
            </a:r>
            <a:r>
              <a:rPr lang="en-US" altLang="zh-CN" sz="2800">
                <a:solidFill>
                  <a:schemeClr val="hlink"/>
                </a:solidFill>
              </a:rPr>
              <a:t>(</a:t>
            </a:r>
            <a:r>
              <a:rPr lang="zh-CN" altLang="en-US" sz="2800">
                <a:solidFill>
                  <a:schemeClr val="hlink"/>
                </a:solidFill>
              </a:rPr>
              <a:t>如图</a:t>
            </a:r>
            <a:r>
              <a:rPr lang="en-US" altLang="zh-CN" sz="2800">
                <a:solidFill>
                  <a:schemeClr val="hlink"/>
                </a:solidFill>
              </a:rPr>
              <a:t>). </a:t>
            </a:r>
            <a:r>
              <a:rPr lang="zh-CN" altLang="en-US" sz="2800">
                <a:solidFill>
                  <a:schemeClr val="hlink"/>
                </a:solidFill>
              </a:rPr>
              <a:t>即</a:t>
            </a:r>
          </a:p>
        </p:txBody>
      </p:sp>
      <p:graphicFrame>
        <p:nvGraphicFramePr>
          <p:cNvPr id="245764" name="Object 4">
            <a:extLst>
              <a:ext uri="{FF2B5EF4-FFF2-40B4-BE49-F238E27FC236}">
                <a16:creationId xmlns:a16="http://schemas.microsoft.com/office/drawing/2014/main" id="{2F6196C4-2D16-4081-A5FE-337298F0030A}"/>
              </a:ext>
            </a:extLst>
          </p:cNvPr>
          <p:cNvGraphicFramePr>
            <a:graphicFrameLocks noChangeAspect="1"/>
          </p:cNvGraphicFramePr>
          <p:nvPr/>
        </p:nvGraphicFramePr>
        <p:xfrm>
          <a:off x="1357313" y="1500188"/>
          <a:ext cx="5903912" cy="615950"/>
        </p:xfrm>
        <a:graphic>
          <a:graphicData uri="http://schemas.openxmlformats.org/presentationml/2006/ole">
            <mc:AlternateContent xmlns:mc="http://schemas.openxmlformats.org/markup-compatibility/2006">
              <mc:Choice xmlns:v="urn:schemas-microsoft-com:vml" Requires="v">
                <p:oleObj spid="_x0000_s25619" name="公式" r:id="rId3" imgW="2286000" imgH="209683" progId="Equation.3">
                  <p:embed/>
                </p:oleObj>
              </mc:Choice>
              <mc:Fallback>
                <p:oleObj name="公式" r:id="rId3" imgW="2286000" imgH="20968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7313" y="1500188"/>
                        <a:ext cx="5903912" cy="6159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245765" name="Text Box 5">
            <a:extLst>
              <a:ext uri="{FF2B5EF4-FFF2-40B4-BE49-F238E27FC236}">
                <a16:creationId xmlns:a16="http://schemas.microsoft.com/office/drawing/2014/main" id="{3C95B65E-41B8-4C5E-A4DB-92253D5E8951}"/>
              </a:ext>
            </a:extLst>
          </p:cNvPr>
          <p:cNvSpPr txBox="1">
            <a:spLocks noChangeArrowheads="1"/>
          </p:cNvSpPr>
          <p:nvPr/>
        </p:nvSpPr>
        <p:spPr bwMode="auto">
          <a:xfrm>
            <a:off x="323850" y="2276475"/>
            <a:ext cx="8569325"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en-US" sz="2800">
                <a:solidFill>
                  <a:schemeClr val="bg1"/>
                </a:solidFill>
              </a:rPr>
              <a:t>其中</a:t>
            </a:r>
            <a:r>
              <a:rPr lang="en-US" altLang="zh-CN" sz="2800" i="1">
                <a:solidFill>
                  <a:schemeClr val="bg1"/>
                </a:solidFill>
              </a:rPr>
              <a:t>q</a:t>
            </a:r>
            <a:r>
              <a:rPr lang="zh-CN" altLang="en-US" sz="2800">
                <a:solidFill>
                  <a:schemeClr val="bg1"/>
                </a:solidFill>
              </a:rPr>
              <a:t>代表</a:t>
            </a:r>
            <a:r>
              <a:rPr lang="en-US" altLang="zh-CN" sz="2800" i="1">
                <a:solidFill>
                  <a:schemeClr val="bg1"/>
                </a:solidFill>
              </a:rPr>
              <a:t>q</a:t>
            </a:r>
            <a:r>
              <a:rPr lang="en-US" altLang="zh-CN" sz="2800" i="1" baseline="-25000">
                <a:solidFill>
                  <a:schemeClr val="bg1"/>
                </a:solidFill>
                <a:sym typeface="Symbol" panose="05050102010706020507" pitchFamily="18" charset="2"/>
              </a:rPr>
              <a:t></a:t>
            </a:r>
            <a:r>
              <a:rPr lang="en-US" altLang="zh-CN" sz="2800">
                <a:solidFill>
                  <a:schemeClr val="bg1"/>
                </a:solidFill>
              </a:rPr>
              <a:t> </a:t>
            </a:r>
            <a:r>
              <a:rPr lang="zh-CN" altLang="en-US" sz="2800">
                <a:solidFill>
                  <a:schemeClr val="bg1"/>
                </a:solidFill>
              </a:rPr>
              <a:t>以外的所有各广义坐标</a:t>
            </a:r>
            <a:r>
              <a:rPr lang="en-US" altLang="zh-CN" sz="2800">
                <a:solidFill>
                  <a:schemeClr val="bg1"/>
                </a:solidFill>
              </a:rPr>
              <a:t>, d</a:t>
            </a:r>
            <a:r>
              <a:rPr lang="en-US" altLang="zh-CN" sz="2800" i="1">
                <a:solidFill>
                  <a:schemeClr val="bg1"/>
                </a:solidFill>
              </a:rPr>
              <a:t>q</a:t>
            </a:r>
            <a:r>
              <a:rPr lang="en-US" altLang="zh-CN" sz="2800" i="1" baseline="-25000">
                <a:solidFill>
                  <a:schemeClr val="bg1"/>
                </a:solidFill>
                <a:sym typeface="Symbol" panose="05050102010706020507" pitchFamily="18" charset="2"/>
              </a:rPr>
              <a:t></a:t>
            </a:r>
            <a:r>
              <a:rPr lang="en-US" altLang="zh-CN" sz="2800" i="1" baseline="-25000">
                <a:solidFill>
                  <a:schemeClr val="bg1"/>
                </a:solidFill>
                <a:sym typeface="Math1" pitchFamily="2" charset="2"/>
              </a:rPr>
              <a:t>    </a:t>
            </a:r>
            <a:r>
              <a:rPr lang="zh-CN" altLang="en-US" sz="2800">
                <a:solidFill>
                  <a:schemeClr val="bg1"/>
                </a:solidFill>
              </a:rPr>
              <a:t>则是所有质点的共同平移</a:t>
            </a:r>
            <a:r>
              <a:rPr lang="en-US" altLang="zh-CN" sz="2800">
                <a:solidFill>
                  <a:schemeClr val="bg1"/>
                </a:solidFill>
              </a:rPr>
              <a:t>. </a:t>
            </a:r>
            <a:r>
              <a:rPr lang="zh-CN" altLang="en-US" sz="2800">
                <a:solidFill>
                  <a:schemeClr val="bg1"/>
                </a:solidFill>
              </a:rPr>
              <a:t>在这情况下</a:t>
            </a:r>
            <a:r>
              <a:rPr lang="en-US" altLang="zh-CN" sz="2800">
                <a:solidFill>
                  <a:schemeClr val="bg1"/>
                </a:solidFill>
              </a:rPr>
              <a:t>,</a:t>
            </a:r>
          </a:p>
        </p:txBody>
      </p:sp>
      <p:graphicFrame>
        <p:nvGraphicFramePr>
          <p:cNvPr id="245766" name="Object 6">
            <a:extLst>
              <a:ext uri="{FF2B5EF4-FFF2-40B4-BE49-F238E27FC236}">
                <a16:creationId xmlns:a16="http://schemas.microsoft.com/office/drawing/2014/main" id="{EF353ED7-E46C-4DEF-BDD8-CA7362E2D583}"/>
              </a:ext>
            </a:extLst>
          </p:cNvPr>
          <p:cNvGraphicFramePr>
            <a:graphicFrameLocks noChangeAspect="1"/>
          </p:cNvGraphicFramePr>
          <p:nvPr/>
        </p:nvGraphicFramePr>
        <p:xfrm>
          <a:off x="1619250" y="3644900"/>
          <a:ext cx="1271588" cy="987425"/>
        </p:xfrm>
        <a:graphic>
          <a:graphicData uri="http://schemas.openxmlformats.org/presentationml/2006/ole">
            <mc:AlternateContent xmlns:mc="http://schemas.openxmlformats.org/markup-compatibility/2006">
              <mc:Choice xmlns:v="urn:schemas-microsoft-com:vml" Requires="v">
                <p:oleObj spid="_x0000_s25620" name="公式" r:id="rId5" imgW="542903" imgH="419007" progId="Equation.3">
                  <p:embed/>
                </p:oleObj>
              </mc:Choice>
              <mc:Fallback>
                <p:oleObj name="公式" r:id="rId5" imgW="542903" imgH="419007"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3644900"/>
                        <a:ext cx="1271588" cy="9874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pSp>
        <p:nvGrpSpPr>
          <p:cNvPr id="25606" name="Group 19">
            <a:extLst>
              <a:ext uri="{FF2B5EF4-FFF2-40B4-BE49-F238E27FC236}">
                <a16:creationId xmlns:a16="http://schemas.microsoft.com/office/drawing/2014/main" id="{1E69F238-950C-468B-9CF7-1F88A16C30C9}"/>
              </a:ext>
            </a:extLst>
          </p:cNvPr>
          <p:cNvGrpSpPr>
            <a:grpSpLocks/>
          </p:cNvGrpSpPr>
          <p:nvPr/>
        </p:nvGrpSpPr>
        <p:grpSpPr bwMode="auto">
          <a:xfrm>
            <a:off x="4500563" y="3213100"/>
            <a:ext cx="4392612" cy="3141663"/>
            <a:chOff x="2699" y="2069"/>
            <a:chExt cx="2767" cy="1979"/>
          </a:xfrm>
        </p:grpSpPr>
        <p:sp>
          <p:nvSpPr>
            <p:cNvPr id="25613" name="Line 11">
              <a:extLst>
                <a:ext uri="{FF2B5EF4-FFF2-40B4-BE49-F238E27FC236}">
                  <a16:creationId xmlns:a16="http://schemas.microsoft.com/office/drawing/2014/main" id="{7F7559A2-E940-40C1-B651-3B660FD3AD52}"/>
                </a:ext>
              </a:extLst>
            </p:cNvPr>
            <p:cNvSpPr>
              <a:spLocks noChangeShapeType="1"/>
            </p:cNvSpPr>
            <p:nvPr/>
          </p:nvSpPr>
          <p:spPr bwMode="auto">
            <a:xfrm flipV="1">
              <a:off x="3061" y="2069"/>
              <a:ext cx="0" cy="197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5614" name="Group 18">
              <a:extLst>
                <a:ext uri="{FF2B5EF4-FFF2-40B4-BE49-F238E27FC236}">
                  <a16:creationId xmlns:a16="http://schemas.microsoft.com/office/drawing/2014/main" id="{ADC8DC0B-FDE7-4A62-9C70-44354C0DEF82}"/>
                </a:ext>
              </a:extLst>
            </p:cNvPr>
            <p:cNvGrpSpPr>
              <a:grpSpLocks/>
            </p:cNvGrpSpPr>
            <p:nvPr/>
          </p:nvGrpSpPr>
          <p:grpSpPr bwMode="auto">
            <a:xfrm>
              <a:off x="2699" y="2433"/>
              <a:ext cx="2767" cy="1406"/>
              <a:chOff x="2472" y="2614"/>
              <a:chExt cx="2767" cy="1406"/>
            </a:xfrm>
          </p:grpSpPr>
          <p:sp>
            <p:nvSpPr>
              <p:cNvPr id="25615" name="Line 10">
                <a:extLst>
                  <a:ext uri="{FF2B5EF4-FFF2-40B4-BE49-F238E27FC236}">
                    <a16:creationId xmlns:a16="http://schemas.microsoft.com/office/drawing/2014/main" id="{1E713EB7-BC94-40E7-9608-9F5E3A33F96C}"/>
                  </a:ext>
                </a:extLst>
              </p:cNvPr>
              <p:cNvSpPr>
                <a:spLocks noChangeShapeType="1"/>
              </p:cNvSpPr>
              <p:nvPr/>
            </p:nvSpPr>
            <p:spPr bwMode="auto">
              <a:xfrm>
                <a:off x="2472" y="4020"/>
                <a:ext cx="2767"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6" name="Line 12">
                <a:extLst>
                  <a:ext uri="{FF2B5EF4-FFF2-40B4-BE49-F238E27FC236}">
                    <a16:creationId xmlns:a16="http://schemas.microsoft.com/office/drawing/2014/main" id="{86DC48ED-950A-4926-8CC7-31BCD211CB8F}"/>
                  </a:ext>
                </a:extLst>
              </p:cNvPr>
              <p:cNvSpPr>
                <a:spLocks noChangeShapeType="1"/>
              </p:cNvSpPr>
              <p:nvPr/>
            </p:nvSpPr>
            <p:spPr bwMode="auto">
              <a:xfrm flipV="1">
                <a:off x="2835" y="2795"/>
                <a:ext cx="1905" cy="1225"/>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7" name="Line 13">
                <a:extLst>
                  <a:ext uri="{FF2B5EF4-FFF2-40B4-BE49-F238E27FC236}">
                    <a16:creationId xmlns:a16="http://schemas.microsoft.com/office/drawing/2014/main" id="{073B1914-A6DA-4467-AEF0-E8EDF081B280}"/>
                  </a:ext>
                </a:extLst>
              </p:cNvPr>
              <p:cNvSpPr>
                <a:spLocks noChangeShapeType="1"/>
              </p:cNvSpPr>
              <p:nvPr/>
            </p:nvSpPr>
            <p:spPr bwMode="auto">
              <a:xfrm flipV="1">
                <a:off x="2835" y="2614"/>
                <a:ext cx="998" cy="1406"/>
              </a:xfrm>
              <a:prstGeom prst="line">
                <a:avLst/>
              </a:prstGeom>
              <a:noFill/>
              <a:ln w="28575">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 name="Line 14">
                <a:extLst>
                  <a:ext uri="{FF2B5EF4-FFF2-40B4-BE49-F238E27FC236}">
                    <a16:creationId xmlns:a16="http://schemas.microsoft.com/office/drawing/2014/main" id="{ADD6206C-5DAB-4AE3-B458-90CCF24A17E2}"/>
                  </a:ext>
                </a:extLst>
              </p:cNvPr>
              <p:cNvSpPr>
                <a:spLocks noChangeShapeType="1"/>
              </p:cNvSpPr>
              <p:nvPr/>
            </p:nvSpPr>
            <p:spPr bwMode="auto">
              <a:xfrm>
                <a:off x="3833" y="2614"/>
                <a:ext cx="861" cy="181"/>
              </a:xfrm>
              <a:prstGeom prst="line">
                <a:avLst/>
              </a:prstGeom>
              <a:noFill/>
              <a:ln w="28575">
                <a:solidFill>
                  <a:schemeClr val="accent3">
                    <a:lumMod val="95000"/>
                  </a:schemeClr>
                </a:solidFill>
                <a:round/>
                <a:headEnd/>
                <a:tailEnd type="triangle" w="med" len="med"/>
              </a:ln>
            </p:spPr>
            <p:txBody>
              <a:bodyPr/>
              <a:lstStyle/>
              <a:p>
                <a:pPr>
                  <a:defRPr/>
                </a:pPr>
                <a:endParaRPr lang="zh-CN" altLang="en-US"/>
              </a:p>
            </p:txBody>
          </p:sp>
        </p:grpSp>
      </p:grpSp>
      <p:sp>
        <p:nvSpPr>
          <p:cNvPr id="245780" name="Text Box 20">
            <a:extLst>
              <a:ext uri="{FF2B5EF4-FFF2-40B4-BE49-F238E27FC236}">
                <a16:creationId xmlns:a16="http://schemas.microsoft.com/office/drawing/2014/main" id="{6539B316-2924-471F-9DD3-C262D667F05E}"/>
              </a:ext>
            </a:extLst>
          </p:cNvPr>
          <p:cNvSpPr txBox="1">
            <a:spLocks noChangeArrowheads="1"/>
          </p:cNvSpPr>
          <p:nvPr/>
        </p:nvSpPr>
        <p:spPr bwMode="auto">
          <a:xfrm>
            <a:off x="468313" y="4941888"/>
            <a:ext cx="2952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chemeClr val="bg1"/>
                </a:solidFill>
              </a:rPr>
              <a:t>相应的广义动量</a:t>
            </a:r>
          </a:p>
        </p:txBody>
      </p:sp>
      <p:graphicFrame>
        <p:nvGraphicFramePr>
          <p:cNvPr id="2" name="Object 17">
            <a:extLst>
              <a:ext uri="{FF2B5EF4-FFF2-40B4-BE49-F238E27FC236}">
                <a16:creationId xmlns:a16="http://schemas.microsoft.com/office/drawing/2014/main" id="{CC6B965A-5B69-4903-BDC5-B40AFE34DFBE}"/>
              </a:ext>
            </a:extLst>
          </p:cNvPr>
          <p:cNvGraphicFramePr>
            <a:graphicFrameLocks noChangeAspect="1"/>
          </p:cNvGraphicFramePr>
          <p:nvPr/>
        </p:nvGraphicFramePr>
        <p:xfrm>
          <a:off x="6692900" y="2395538"/>
          <a:ext cx="366713" cy="395287"/>
        </p:xfrm>
        <a:graphic>
          <a:graphicData uri="http://schemas.openxmlformats.org/presentationml/2006/ole">
            <mc:AlternateContent xmlns:mc="http://schemas.openxmlformats.org/markup-compatibility/2006">
              <mc:Choice xmlns:v="urn:schemas-microsoft-com:vml" Requires="v">
                <p:oleObj spid="_x0000_s25621" name="公式" r:id="rId7" imgW="133395" imgH="152334" progId="Equation.3">
                  <p:embed/>
                </p:oleObj>
              </mc:Choice>
              <mc:Fallback>
                <p:oleObj name="公式" r:id="rId7" imgW="133395" imgH="152334"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92900" y="2395538"/>
                        <a:ext cx="366713" cy="3952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25609" name="Object 18">
            <a:extLst>
              <a:ext uri="{FF2B5EF4-FFF2-40B4-BE49-F238E27FC236}">
                <a16:creationId xmlns:a16="http://schemas.microsoft.com/office/drawing/2014/main" id="{ECB32539-13D6-4152-9C53-375952ACAD51}"/>
              </a:ext>
            </a:extLst>
          </p:cNvPr>
          <p:cNvGraphicFramePr>
            <a:graphicFrameLocks noChangeAspect="1"/>
          </p:cNvGraphicFramePr>
          <p:nvPr/>
        </p:nvGraphicFramePr>
        <p:xfrm>
          <a:off x="4227513" y="811213"/>
          <a:ext cx="366712" cy="395287"/>
        </p:xfrm>
        <a:graphic>
          <a:graphicData uri="http://schemas.openxmlformats.org/presentationml/2006/ole">
            <mc:AlternateContent xmlns:mc="http://schemas.openxmlformats.org/markup-compatibility/2006">
              <mc:Choice xmlns:v="urn:schemas-microsoft-com:vml" Requires="v">
                <p:oleObj spid="_x0000_s25622" name="公式" r:id="rId9" imgW="133395" imgH="152334" progId="Equation.3">
                  <p:embed/>
                </p:oleObj>
              </mc:Choice>
              <mc:Fallback>
                <p:oleObj name="公式" r:id="rId9" imgW="133395" imgH="152334"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27513" y="811213"/>
                        <a:ext cx="366712" cy="3952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25610" name="Object 19">
            <a:extLst>
              <a:ext uri="{FF2B5EF4-FFF2-40B4-BE49-F238E27FC236}">
                <a16:creationId xmlns:a16="http://schemas.microsoft.com/office/drawing/2014/main" id="{F000828C-16A6-4997-99CA-26581ECD87CF}"/>
              </a:ext>
            </a:extLst>
          </p:cNvPr>
          <p:cNvGraphicFramePr>
            <a:graphicFrameLocks noChangeAspect="1"/>
          </p:cNvGraphicFramePr>
          <p:nvPr/>
        </p:nvGraphicFramePr>
        <p:xfrm>
          <a:off x="6929438" y="3357563"/>
          <a:ext cx="903287" cy="534987"/>
        </p:xfrm>
        <a:graphic>
          <a:graphicData uri="http://schemas.openxmlformats.org/presentationml/2006/ole">
            <mc:AlternateContent xmlns:mc="http://schemas.openxmlformats.org/markup-compatibility/2006">
              <mc:Choice xmlns:v="urn:schemas-microsoft-com:vml" Requires="v">
                <p:oleObj spid="_x0000_s25623" name="公式" r:id="rId11" imgW="381179" imgH="209683" progId="Equation.3">
                  <p:embed/>
                </p:oleObj>
              </mc:Choice>
              <mc:Fallback>
                <p:oleObj name="公式" r:id="rId11" imgW="381179" imgH="209683" progId="Equation.3">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29438" y="3357563"/>
                        <a:ext cx="903287" cy="5349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25611" name="Object 20">
            <a:extLst>
              <a:ext uri="{FF2B5EF4-FFF2-40B4-BE49-F238E27FC236}">
                <a16:creationId xmlns:a16="http://schemas.microsoft.com/office/drawing/2014/main" id="{864A5A2D-F187-4E54-8785-7F6E97942A4F}"/>
              </a:ext>
            </a:extLst>
          </p:cNvPr>
          <p:cNvGraphicFramePr>
            <a:graphicFrameLocks noChangeAspect="1"/>
          </p:cNvGraphicFramePr>
          <p:nvPr/>
        </p:nvGraphicFramePr>
        <p:xfrm>
          <a:off x="5143500" y="4357688"/>
          <a:ext cx="903288" cy="536575"/>
        </p:xfrm>
        <a:graphic>
          <a:graphicData uri="http://schemas.openxmlformats.org/presentationml/2006/ole">
            <mc:AlternateContent xmlns:mc="http://schemas.openxmlformats.org/markup-compatibility/2006">
              <mc:Choice xmlns:v="urn:schemas-microsoft-com:vml" Requires="v">
                <p:oleObj spid="_x0000_s25624" name="公式" r:id="rId13" imgW="381179" imgH="209683" progId="Equation.3">
                  <p:embed/>
                </p:oleObj>
              </mc:Choice>
              <mc:Fallback>
                <p:oleObj name="公式" r:id="rId13" imgW="381179" imgH="209683" progId="Equation.3">
                  <p:embed/>
                  <p:pic>
                    <p:nvPicPr>
                      <p:cNvPr id="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43500" y="4357688"/>
                        <a:ext cx="903288" cy="5365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25612" name="Object 21">
            <a:extLst>
              <a:ext uri="{FF2B5EF4-FFF2-40B4-BE49-F238E27FC236}">
                <a16:creationId xmlns:a16="http://schemas.microsoft.com/office/drawing/2014/main" id="{09CA56B3-C406-480A-8DFC-479875776644}"/>
              </a:ext>
            </a:extLst>
          </p:cNvPr>
          <p:cNvGraphicFramePr>
            <a:graphicFrameLocks noChangeAspect="1"/>
          </p:cNvGraphicFramePr>
          <p:nvPr/>
        </p:nvGraphicFramePr>
        <p:xfrm>
          <a:off x="6500813" y="5000625"/>
          <a:ext cx="1722437" cy="536575"/>
        </p:xfrm>
        <a:graphic>
          <a:graphicData uri="http://schemas.openxmlformats.org/presentationml/2006/ole">
            <mc:AlternateContent xmlns:mc="http://schemas.openxmlformats.org/markup-compatibility/2006">
              <mc:Choice xmlns:v="urn:schemas-microsoft-com:vml" Requires="v">
                <p:oleObj spid="_x0000_s25625" name="公式" r:id="rId15" imgW="742995" imgH="209683" progId="Equation.3">
                  <p:embed/>
                </p:oleObj>
              </mc:Choice>
              <mc:Fallback>
                <p:oleObj name="公式" r:id="rId15" imgW="742995" imgH="209683" progId="Equation.3">
                  <p:embed/>
                  <p:pic>
                    <p:nvPicPr>
                      <p:cNvPr id="0"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00813" y="5000625"/>
                        <a:ext cx="1722437" cy="5365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245764"/>
                                        </p:tgtEl>
                                        <p:attrNameLst>
                                          <p:attrName>style.visibility</p:attrName>
                                        </p:attrNameLst>
                                      </p:cBhvr>
                                      <p:to>
                                        <p:strVal val="visible"/>
                                      </p:to>
                                    </p:set>
                                    <p:animEffect transition="in" filter="strips(upRight)">
                                      <p:cBhvr>
                                        <p:cTn id="7" dur="500"/>
                                        <p:tgtEl>
                                          <p:spTgt spid="2457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45765"/>
                                        </p:tgtEl>
                                        <p:attrNameLst>
                                          <p:attrName>style.visibility</p:attrName>
                                        </p:attrNameLst>
                                      </p:cBhvr>
                                      <p:to>
                                        <p:strVal val="visible"/>
                                      </p:to>
                                    </p:set>
                                    <p:anim calcmode="lin" valueType="num">
                                      <p:cBhvr additive="base">
                                        <p:cTn id="12" dur="500" fill="hold"/>
                                        <p:tgtEl>
                                          <p:spTgt spid="245765"/>
                                        </p:tgtEl>
                                        <p:attrNameLst>
                                          <p:attrName>ppt_x</p:attrName>
                                        </p:attrNameLst>
                                      </p:cBhvr>
                                      <p:tavLst>
                                        <p:tav tm="0">
                                          <p:val>
                                            <p:strVal val="#ppt_x"/>
                                          </p:val>
                                        </p:tav>
                                        <p:tav tm="100000">
                                          <p:val>
                                            <p:strVal val="#ppt_x"/>
                                          </p:val>
                                        </p:tav>
                                      </p:tavLst>
                                    </p:anim>
                                    <p:anim calcmode="lin" valueType="num">
                                      <p:cBhvr additive="base">
                                        <p:cTn id="13" dur="500" fill="hold"/>
                                        <p:tgtEl>
                                          <p:spTgt spid="245765"/>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nodeType="clickEffect">
                                  <p:stCondLst>
                                    <p:cond delay="0"/>
                                  </p:stCondLst>
                                  <p:childTnLst>
                                    <p:set>
                                      <p:cBhvr>
                                        <p:cTn id="21" dur="1" fill="hold">
                                          <p:stCondLst>
                                            <p:cond delay="0"/>
                                          </p:stCondLst>
                                        </p:cTn>
                                        <p:tgtEl>
                                          <p:spTgt spid="245766"/>
                                        </p:tgtEl>
                                        <p:attrNameLst>
                                          <p:attrName>style.visibility</p:attrName>
                                        </p:attrNameLst>
                                      </p:cBhvr>
                                      <p:to>
                                        <p:strVal val="visible"/>
                                      </p:to>
                                    </p:set>
                                    <p:animEffect transition="in" filter="strips(upRight)">
                                      <p:cBhvr>
                                        <p:cTn id="22" dur="500"/>
                                        <p:tgtEl>
                                          <p:spTgt spid="2457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45780"/>
                                        </p:tgtEl>
                                        <p:attrNameLst>
                                          <p:attrName>style.visibility</p:attrName>
                                        </p:attrNameLst>
                                      </p:cBhvr>
                                      <p:to>
                                        <p:strVal val="visible"/>
                                      </p:to>
                                    </p:set>
                                    <p:anim calcmode="lin" valueType="num">
                                      <p:cBhvr additive="base">
                                        <p:cTn id="27" dur="500" fill="hold"/>
                                        <p:tgtEl>
                                          <p:spTgt spid="245780"/>
                                        </p:tgtEl>
                                        <p:attrNameLst>
                                          <p:attrName>ppt_x</p:attrName>
                                        </p:attrNameLst>
                                      </p:cBhvr>
                                      <p:tavLst>
                                        <p:tav tm="0">
                                          <p:val>
                                            <p:strVal val="#ppt_x"/>
                                          </p:val>
                                        </p:tav>
                                        <p:tav tm="100000">
                                          <p:val>
                                            <p:strVal val="#ppt_x"/>
                                          </p:val>
                                        </p:tav>
                                      </p:tavLst>
                                    </p:anim>
                                    <p:anim calcmode="lin" valueType="num">
                                      <p:cBhvr additive="base">
                                        <p:cTn id="28" dur="500" fill="hold"/>
                                        <p:tgtEl>
                                          <p:spTgt spid="2457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5" grpId="0"/>
      <p:bldP spid="245780"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9080" name="Object 8">
            <a:extLst>
              <a:ext uri="{FF2B5EF4-FFF2-40B4-BE49-F238E27FC236}">
                <a16:creationId xmlns:a16="http://schemas.microsoft.com/office/drawing/2014/main" id="{2B2E363B-EC4D-48B4-BEB3-B8689FE928F5}"/>
              </a:ext>
            </a:extLst>
          </p:cNvPr>
          <p:cNvGraphicFramePr>
            <a:graphicFrameLocks noChangeAspect="1"/>
          </p:cNvGraphicFramePr>
          <p:nvPr/>
        </p:nvGraphicFramePr>
        <p:xfrm>
          <a:off x="971550" y="549275"/>
          <a:ext cx="7345363" cy="2220913"/>
        </p:xfrm>
        <a:graphic>
          <a:graphicData uri="http://schemas.openxmlformats.org/presentationml/2006/ole">
            <mc:AlternateContent xmlns:mc="http://schemas.openxmlformats.org/markup-compatibility/2006">
              <mc:Choice xmlns:v="urn:schemas-microsoft-com:vml" Requires="v">
                <p:oleObj spid="_x0000_s26629" name="公式" r:id="rId3" imgW="3162390" imgH="933357" progId="Equation.3">
                  <p:embed/>
                </p:oleObj>
              </mc:Choice>
              <mc:Fallback>
                <p:oleObj name="公式" r:id="rId3" imgW="3162390" imgH="933357"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549275"/>
                        <a:ext cx="7345363" cy="22209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259081" name="Text Box 9">
            <a:extLst>
              <a:ext uri="{FF2B5EF4-FFF2-40B4-BE49-F238E27FC236}">
                <a16:creationId xmlns:a16="http://schemas.microsoft.com/office/drawing/2014/main" id="{A6B84F06-E604-41C4-9F55-3D641460A3FA}"/>
              </a:ext>
            </a:extLst>
          </p:cNvPr>
          <p:cNvSpPr txBox="1">
            <a:spLocks noChangeArrowheads="1"/>
          </p:cNvSpPr>
          <p:nvPr/>
        </p:nvSpPr>
        <p:spPr bwMode="auto">
          <a:xfrm>
            <a:off x="430213" y="3357563"/>
            <a:ext cx="8713787"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0"/>
              </a:spcBef>
              <a:buFontTx/>
              <a:buNone/>
            </a:pPr>
            <a:r>
              <a:rPr lang="zh-CN" altLang="zh-CN" sz="2800">
                <a:solidFill>
                  <a:schemeClr val="bg1"/>
                </a:solidFill>
              </a:rPr>
              <a:t>这正是力学系统的动</a:t>
            </a:r>
            <a:r>
              <a:rPr lang="zh-CN" altLang="en-US" sz="2800">
                <a:solidFill>
                  <a:schemeClr val="bg1"/>
                </a:solidFill>
              </a:rPr>
              <a:t>量</a:t>
            </a:r>
            <a:r>
              <a:rPr lang="zh-CN" altLang="zh-CN" sz="2800">
                <a:solidFill>
                  <a:schemeClr val="bg1"/>
                </a:solidFill>
              </a:rPr>
              <a:t>在</a:t>
            </a:r>
            <a:r>
              <a:rPr lang="en-US" altLang="zh-CN" sz="2800" i="1">
                <a:solidFill>
                  <a:schemeClr val="bg1"/>
                </a:solidFill>
              </a:rPr>
              <a:t>   </a:t>
            </a:r>
            <a:r>
              <a:rPr lang="zh-CN" altLang="zh-CN" sz="2800">
                <a:solidFill>
                  <a:schemeClr val="bg1"/>
                </a:solidFill>
              </a:rPr>
              <a:t>方向的分量</a:t>
            </a:r>
            <a:r>
              <a:rPr lang="en-US" altLang="zh-CN" sz="2800">
                <a:solidFill>
                  <a:schemeClr val="bg1"/>
                </a:solidFill>
              </a:rPr>
              <a:t>. </a:t>
            </a:r>
            <a:r>
              <a:rPr lang="zh-CN" altLang="zh-CN" sz="2800">
                <a:solidFill>
                  <a:schemeClr val="bg1"/>
                </a:solidFill>
              </a:rPr>
              <a:t>同理可以证明相应的广义力是主动力之和在</a:t>
            </a:r>
            <a:r>
              <a:rPr lang="en-US" altLang="zh-CN" sz="2800" i="1">
                <a:solidFill>
                  <a:schemeClr val="bg1"/>
                </a:solidFill>
              </a:rPr>
              <a:t>n</a:t>
            </a:r>
            <a:r>
              <a:rPr lang="zh-CN" altLang="zh-CN" sz="2800">
                <a:solidFill>
                  <a:schemeClr val="bg1"/>
                </a:solidFill>
              </a:rPr>
              <a:t>方向的分量</a:t>
            </a:r>
            <a:r>
              <a:rPr lang="en-US" altLang="zh-CN" sz="2800">
                <a:solidFill>
                  <a:schemeClr val="bg1"/>
                </a:solidFill>
              </a:rPr>
              <a:t>. (</a:t>
            </a:r>
            <a:r>
              <a:rPr lang="zh-CN" altLang="en-US" sz="2800">
                <a:solidFill>
                  <a:schemeClr val="hlink"/>
                </a:solidFill>
              </a:rPr>
              <a:t>课下作业</a:t>
            </a:r>
            <a:r>
              <a:rPr lang="en-US" altLang="zh-CN" sz="2800">
                <a:solidFill>
                  <a:schemeClr val="bg1"/>
                </a:solidFill>
              </a:rPr>
              <a:t>)</a:t>
            </a:r>
          </a:p>
        </p:txBody>
      </p:sp>
      <p:graphicFrame>
        <p:nvGraphicFramePr>
          <p:cNvPr id="3" name="Object 18">
            <a:extLst>
              <a:ext uri="{FF2B5EF4-FFF2-40B4-BE49-F238E27FC236}">
                <a16:creationId xmlns:a16="http://schemas.microsoft.com/office/drawing/2014/main" id="{E4076858-7261-4081-A891-1BF70290450E}"/>
              </a:ext>
            </a:extLst>
          </p:cNvPr>
          <p:cNvGraphicFramePr>
            <a:graphicFrameLocks noChangeAspect="1"/>
          </p:cNvGraphicFramePr>
          <p:nvPr/>
        </p:nvGraphicFramePr>
        <p:xfrm>
          <a:off x="4454525" y="3487738"/>
          <a:ext cx="366713" cy="395287"/>
        </p:xfrm>
        <a:graphic>
          <a:graphicData uri="http://schemas.openxmlformats.org/presentationml/2006/ole">
            <mc:AlternateContent xmlns:mc="http://schemas.openxmlformats.org/markup-compatibility/2006">
              <mc:Choice xmlns:v="urn:schemas-microsoft-com:vml" Requires="v">
                <p:oleObj spid="_x0000_s26630" name="公式" r:id="rId5" imgW="133395" imgH="152334" progId="Equation.3">
                  <p:embed/>
                </p:oleObj>
              </mc:Choice>
              <mc:Fallback>
                <p:oleObj name="公式" r:id="rId5" imgW="133395" imgH="152334"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4525" y="3487738"/>
                        <a:ext cx="366713" cy="3952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259080"/>
                                        </p:tgtEl>
                                        <p:attrNameLst>
                                          <p:attrName>style.visibility</p:attrName>
                                        </p:attrNameLst>
                                      </p:cBhvr>
                                      <p:to>
                                        <p:strVal val="visible"/>
                                      </p:to>
                                    </p:set>
                                    <p:animEffect transition="in" filter="strips(upRight)">
                                      <p:cBhvr>
                                        <p:cTn id="7" dur="500"/>
                                        <p:tgtEl>
                                          <p:spTgt spid="2590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59081"/>
                                        </p:tgtEl>
                                        <p:attrNameLst>
                                          <p:attrName>style.visibility</p:attrName>
                                        </p:attrNameLst>
                                      </p:cBhvr>
                                      <p:to>
                                        <p:strVal val="visible"/>
                                      </p:to>
                                    </p:set>
                                    <p:anim calcmode="lin" valueType="num">
                                      <p:cBhvr additive="base">
                                        <p:cTn id="12" dur="500" fill="hold"/>
                                        <p:tgtEl>
                                          <p:spTgt spid="259081"/>
                                        </p:tgtEl>
                                        <p:attrNameLst>
                                          <p:attrName>ppt_x</p:attrName>
                                        </p:attrNameLst>
                                      </p:cBhvr>
                                      <p:tavLst>
                                        <p:tav tm="0">
                                          <p:val>
                                            <p:strVal val="#ppt_x"/>
                                          </p:val>
                                        </p:tav>
                                        <p:tav tm="100000">
                                          <p:val>
                                            <p:strVal val="#ppt_x"/>
                                          </p:val>
                                        </p:tav>
                                      </p:tavLst>
                                    </p:anim>
                                    <p:anim calcmode="lin" valueType="num">
                                      <p:cBhvr additive="base">
                                        <p:cTn id="13" dur="500" fill="hold"/>
                                        <p:tgtEl>
                                          <p:spTgt spid="259081"/>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8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6787" name="Object 3">
            <a:extLst>
              <a:ext uri="{FF2B5EF4-FFF2-40B4-BE49-F238E27FC236}">
                <a16:creationId xmlns:a16="http://schemas.microsoft.com/office/drawing/2014/main" id="{83A30D9D-E196-462B-B4D5-89EDA948AF39}"/>
              </a:ext>
            </a:extLst>
          </p:cNvPr>
          <p:cNvGraphicFramePr>
            <a:graphicFrameLocks noChangeAspect="1"/>
          </p:cNvGraphicFramePr>
          <p:nvPr/>
        </p:nvGraphicFramePr>
        <p:xfrm>
          <a:off x="539750" y="1557338"/>
          <a:ext cx="7591425" cy="615950"/>
        </p:xfrm>
        <a:graphic>
          <a:graphicData uri="http://schemas.openxmlformats.org/presentationml/2006/ole">
            <mc:AlternateContent xmlns:mc="http://schemas.openxmlformats.org/markup-compatibility/2006">
              <mc:Choice xmlns:v="urn:schemas-microsoft-com:vml" Requires="v">
                <p:oleObj spid="_x0000_s27658" name="公式" r:id="rId3" imgW="2943292" imgH="209683" progId="Equation.3">
                  <p:embed/>
                </p:oleObj>
              </mc:Choice>
              <mc:Fallback>
                <p:oleObj name="公式" r:id="rId3" imgW="2943292" imgH="209683"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557338"/>
                        <a:ext cx="7591425" cy="6159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246788" name="Text Box 4">
            <a:extLst>
              <a:ext uri="{FF2B5EF4-FFF2-40B4-BE49-F238E27FC236}">
                <a16:creationId xmlns:a16="http://schemas.microsoft.com/office/drawing/2014/main" id="{910E7D8B-A386-4736-A9E6-2D50183680C8}"/>
              </a:ext>
            </a:extLst>
          </p:cNvPr>
          <p:cNvSpPr txBox="1">
            <a:spLocks noChangeArrowheads="1"/>
          </p:cNvSpPr>
          <p:nvPr/>
        </p:nvSpPr>
        <p:spPr bwMode="auto">
          <a:xfrm>
            <a:off x="250825" y="2420938"/>
            <a:ext cx="5678488"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0"/>
              </a:spcBef>
              <a:buFontTx/>
              <a:buNone/>
            </a:pPr>
            <a:r>
              <a:rPr lang="en-US" altLang="zh-CN" sz="2800" i="1">
                <a:solidFill>
                  <a:schemeClr val="bg1"/>
                </a:solidFill>
              </a:rPr>
              <a:t>q</a:t>
            </a:r>
            <a:r>
              <a:rPr lang="en-US" altLang="zh-CN" sz="2800" i="1" baseline="-25000">
                <a:solidFill>
                  <a:schemeClr val="bg1"/>
                </a:solidFill>
                <a:sym typeface="Symbol" panose="05050102010706020507" pitchFamily="18" charset="2"/>
              </a:rPr>
              <a:t></a:t>
            </a:r>
            <a:r>
              <a:rPr lang="en-US" altLang="zh-CN" sz="2800">
                <a:solidFill>
                  <a:schemeClr val="bg1"/>
                </a:solidFill>
              </a:rPr>
              <a:t> </a:t>
            </a:r>
            <a:r>
              <a:rPr lang="zh-CN" altLang="en-US" sz="2800">
                <a:solidFill>
                  <a:schemeClr val="bg1"/>
                </a:solidFill>
              </a:rPr>
              <a:t>是系统绕转动轴转过的角度</a:t>
            </a:r>
            <a:r>
              <a:rPr lang="en-US" altLang="zh-CN" sz="2800">
                <a:solidFill>
                  <a:schemeClr val="bg1"/>
                </a:solidFill>
              </a:rPr>
              <a:t>, </a:t>
            </a:r>
          </a:p>
          <a:p>
            <a:pPr eaLnBrk="1" hangingPunct="1">
              <a:lnSpc>
                <a:spcPct val="125000"/>
              </a:lnSpc>
              <a:spcBef>
                <a:spcPct val="0"/>
              </a:spcBef>
              <a:buFontTx/>
              <a:buNone/>
            </a:pPr>
            <a:r>
              <a:rPr lang="zh-CN" altLang="en-US" sz="2800">
                <a:solidFill>
                  <a:schemeClr val="bg1"/>
                </a:solidFill>
              </a:rPr>
              <a:t>此时</a:t>
            </a:r>
          </a:p>
        </p:txBody>
      </p:sp>
      <p:graphicFrame>
        <p:nvGraphicFramePr>
          <p:cNvPr id="246789" name="Object 5">
            <a:extLst>
              <a:ext uri="{FF2B5EF4-FFF2-40B4-BE49-F238E27FC236}">
                <a16:creationId xmlns:a16="http://schemas.microsoft.com/office/drawing/2014/main" id="{1675181F-95A9-4789-8B3C-BC70739FE823}"/>
              </a:ext>
            </a:extLst>
          </p:cNvPr>
          <p:cNvGraphicFramePr>
            <a:graphicFrameLocks noChangeAspect="1"/>
          </p:cNvGraphicFramePr>
          <p:nvPr/>
        </p:nvGraphicFramePr>
        <p:xfrm>
          <a:off x="3708400" y="3068638"/>
          <a:ext cx="1800225" cy="1084262"/>
        </p:xfrm>
        <a:graphic>
          <a:graphicData uri="http://schemas.openxmlformats.org/presentationml/2006/ole">
            <mc:AlternateContent xmlns:mc="http://schemas.openxmlformats.org/markup-compatibility/2006">
              <mc:Choice xmlns:v="urn:schemas-microsoft-com:vml" Requires="v">
                <p:oleObj spid="_x0000_s27659" name="公式" r:id="rId5" imgW="704984" imgH="419007" progId="Equation.3">
                  <p:embed/>
                </p:oleObj>
              </mc:Choice>
              <mc:Fallback>
                <p:oleObj name="公式" r:id="rId5" imgW="704984" imgH="419007"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400" y="3068638"/>
                        <a:ext cx="1800225" cy="108426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246790" name="Text Box 6">
            <a:extLst>
              <a:ext uri="{FF2B5EF4-FFF2-40B4-BE49-F238E27FC236}">
                <a16:creationId xmlns:a16="http://schemas.microsoft.com/office/drawing/2014/main" id="{37467E52-4F7F-4427-B6F3-EC7A879DB1DD}"/>
              </a:ext>
            </a:extLst>
          </p:cNvPr>
          <p:cNvSpPr txBox="1">
            <a:spLocks noChangeArrowheads="1"/>
          </p:cNvSpPr>
          <p:nvPr/>
        </p:nvSpPr>
        <p:spPr bwMode="auto">
          <a:xfrm>
            <a:off x="395288" y="3860800"/>
            <a:ext cx="295275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0"/>
              </a:spcBef>
              <a:buFontTx/>
              <a:buNone/>
            </a:pPr>
            <a:r>
              <a:rPr lang="zh-CN" altLang="en-US" sz="2800">
                <a:solidFill>
                  <a:schemeClr val="bg1"/>
                </a:solidFill>
              </a:rPr>
              <a:t>相应的广义动量</a:t>
            </a:r>
          </a:p>
        </p:txBody>
      </p:sp>
      <p:graphicFrame>
        <p:nvGraphicFramePr>
          <p:cNvPr id="246791" name="Object 7">
            <a:extLst>
              <a:ext uri="{FF2B5EF4-FFF2-40B4-BE49-F238E27FC236}">
                <a16:creationId xmlns:a16="http://schemas.microsoft.com/office/drawing/2014/main" id="{20A2335C-630E-4C4C-AEB5-D3615F704A9F}"/>
              </a:ext>
            </a:extLst>
          </p:cNvPr>
          <p:cNvGraphicFramePr>
            <a:graphicFrameLocks noChangeAspect="1"/>
          </p:cNvGraphicFramePr>
          <p:nvPr/>
        </p:nvGraphicFramePr>
        <p:xfrm>
          <a:off x="1619250" y="4508500"/>
          <a:ext cx="6516688" cy="1960563"/>
        </p:xfrm>
        <a:graphic>
          <a:graphicData uri="http://schemas.openxmlformats.org/presentationml/2006/ole">
            <mc:AlternateContent xmlns:mc="http://schemas.openxmlformats.org/markup-compatibility/2006">
              <mc:Choice xmlns:v="urn:schemas-microsoft-com:vml" Requires="v">
                <p:oleObj spid="_x0000_s27660" name="公式" r:id="rId7" imgW="3009990" imgH="885686" progId="Equation.3">
                  <p:embed/>
                </p:oleObj>
              </mc:Choice>
              <mc:Fallback>
                <p:oleObj name="公式" r:id="rId7" imgW="3009990" imgH="885686"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4508500"/>
                        <a:ext cx="6516688" cy="19605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pSp>
        <p:nvGrpSpPr>
          <p:cNvPr id="27655" name="组合 8">
            <a:extLst>
              <a:ext uri="{FF2B5EF4-FFF2-40B4-BE49-F238E27FC236}">
                <a16:creationId xmlns:a16="http://schemas.microsoft.com/office/drawing/2014/main" id="{C225A1F1-2A26-44AB-8FC8-82F198064566}"/>
              </a:ext>
            </a:extLst>
          </p:cNvPr>
          <p:cNvGrpSpPr>
            <a:grpSpLocks/>
          </p:cNvGrpSpPr>
          <p:nvPr/>
        </p:nvGrpSpPr>
        <p:grpSpPr bwMode="auto">
          <a:xfrm>
            <a:off x="179388" y="188913"/>
            <a:ext cx="8964612" cy="1158875"/>
            <a:chOff x="179388" y="188913"/>
            <a:chExt cx="8964612" cy="1158875"/>
          </a:xfrm>
        </p:grpSpPr>
        <p:sp>
          <p:nvSpPr>
            <p:cNvPr id="27656" name="Text Box 2">
              <a:extLst>
                <a:ext uri="{FF2B5EF4-FFF2-40B4-BE49-F238E27FC236}">
                  <a16:creationId xmlns:a16="http://schemas.microsoft.com/office/drawing/2014/main" id="{EBA08B0E-B536-4783-9A42-18259230A289}"/>
                </a:ext>
              </a:extLst>
            </p:cNvPr>
            <p:cNvSpPr txBox="1">
              <a:spLocks noChangeArrowheads="1"/>
            </p:cNvSpPr>
            <p:nvPr/>
          </p:nvSpPr>
          <p:spPr bwMode="auto">
            <a:xfrm>
              <a:off x="179388" y="188913"/>
              <a:ext cx="8964612"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0"/>
                </a:spcBef>
                <a:buFontTx/>
                <a:buNone/>
              </a:pPr>
              <a:r>
                <a:rPr lang="zh-CN" altLang="en-US" sz="2800">
                  <a:solidFill>
                    <a:schemeClr val="hlink"/>
                  </a:solidFill>
                </a:rPr>
                <a:t>例</a:t>
              </a:r>
              <a:r>
                <a:rPr lang="en-US" altLang="zh-CN" sz="2800">
                  <a:solidFill>
                    <a:schemeClr val="hlink"/>
                  </a:solidFill>
                </a:rPr>
                <a:t>3 </a:t>
              </a:r>
              <a:r>
                <a:rPr lang="en-US" altLang="zh-CN" sz="2800">
                  <a:solidFill>
                    <a:schemeClr val="bg1"/>
                  </a:solidFill>
                </a:rPr>
                <a:t>  </a:t>
              </a:r>
              <a:r>
                <a:rPr lang="zh-CN" altLang="en-US" sz="2800">
                  <a:solidFill>
                    <a:schemeClr val="hlink"/>
                  </a:solidFill>
                </a:rPr>
                <a:t>如广义坐标</a:t>
              </a:r>
              <a:r>
                <a:rPr lang="en-US" altLang="zh-CN" sz="2800" i="1">
                  <a:solidFill>
                    <a:schemeClr val="hlink"/>
                  </a:solidFill>
                </a:rPr>
                <a:t>q</a:t>
              </a:r>
              <a:r>
                <a:rPr lang="en-US" altLang="zh-CN" sz="2800" i="1" baseline="-25000">
                  <a:solidFill>
                    <a:schemeClr val="hlink"/>
                  </a:solidFill>
                  <a:sym typeface="Symbol" panose="05050102010706020507" pitchFamily="18" charset="2"/>
                </a:rPr>
                <a:t> </a:t>
              </a:r>
              <a:r>
                <a:rPr lang="en-US" altLang="zh-CN" sz="2800">
                  <a:solidFill>
                    <a:schemeClr val="hlink"/>
                  </a:solidFill>
                </a:rPr>
                <a:t>, </a:t>
              </a:r>
              <a:r>
                <a:rPr lang="zh-CN" altLang="en-US" sz="2800">
                  <a:solidFill>
                    <a:schemeClr val="hlink"/>
                  </a:solidFill>
                </a:rPr>
                <a:t>反映系统的整体转动</a:t>
              </a:r>
              <a:r>
                <a:rPr lang="en-US" altLang="zh-CN" sz="2800">
                  <a:solidFill>
                    <a:schemeClr val="hlink"/>
                  </a:solidFill>
                </a:rPr>
                <a:t>, </a:t>
              </a:r>
              <a:r>
                <a:rPr lang="zh-CN" altLang="en-US" sz="2800">
                  <a:solidFill>
                    <a:schemeClr val="hlink"/>
                  </a:solidFill>
                </a:rPr>
                <a:t>其转动轴沿着单位矢量</a:t>
              </a:r>
              <a:r>
                <a:rPr lang="en-US" altLang="zh-CN" sz="2800" i="1">
                  <a:solidFill>
                    <a:schemeClr val="hlink"/>
                  </a:solidFill>
                </a:rPr>
                <a:t>    , </a:t>
              </a:r>
              <a:r>
                <a:rPr lang="zh-CN" altLang="en-US" sz="2800">
                  <a:solidFill>
                    <a:schemeClr val="hlink"/>
                  </a:solidFill>
                </a:rPr>
                <a:t>则</a:t>
              </a:r>
            </a:p>
          </p:txBody>
        </p:sp>
        <p:graphicFrame>
          <p:nvGraphicFramePr>
            <p:cNvPr id="27657" name="Object 18">
              <a:extLst>
                <a:ext uri="{FF2B5EF4-FFF2-40B4-BE49-F238E27FC236}">
                  <a16:creationId xmlns:a16="http://schemas.microsoft.com/office/drawing/2014/main" id="{55B8C049-DE18-4DAD-A238-66C66702B0F7}"/>
                </a:ext>
              </a:extLst>
            </p:cNvPr>
            <p:cNvGraphicFramePr>
              <a:graphicFrameLocks noChangeAspect="1"/>
            </p:cNvGraphicFramePr>
            <p:nvPr/>
          </p:nvGraphicFramePr>
          <p:xfrm>
            <a:off x="1714500" y="857250"/>
            <a:ext cx="366713" cy="395288"/>
          </p:xfrm>
          <a:graphic>
            <a:graphicData uri="http://schemas.openxmlformats.org/presentationml/2006/ole">
              <mc:AlternateContent xmlns:mc="http://schemas.openxmlformats.org/markup-compatibility/2006">
                <mc:Choice xmlns:v="urn:schemas-microsoft-com:vml" Requires="v">
                  <p:oleObj spid="_x0000_s27661" name="公式" r:id="rId9" imgW="133395" imgH="152334" progId="Equation.3">
                    <p:embed/>
                  </p:oleObj>
                </mc:Choice>
                <mc:Fallback>
                  <p:oleObj name="公式" r:id="rId9" imgW="133395" imgH="152334"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14500" y="857250"/>
                          <a:ext cx="366713" cy="3952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246787"/>
                                        </p:tgtEl>
                                        <p:attrNameLst>
                                          <p:attrName>style.visibility</p:attrName>
                                        </p:attrNameLst>
                                      </p:cBhvr>
                                      <p:to>
                                        <p:strVal val="visible"/>
                                      </p:to>
                                    </p:set>
                                    <p:animEffect transition="in" filter="strips(upRight)">
                                      <p:cBhvr>
                                        <p:cTn id="7" dur="500"/>
                                        <p:tgtEl>
                                          <p:spTgt spid="2467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46788"/>
                                        </p:tgtEl>
                                        <p:attrNameLst>
                                          <p:attrName>style.visibility</p:attrName>
                                        </p:attrNameLst>
                                      </p:cBhvr>
                                      <p:to>
                                        <p:strVal val="visible"/>
                                      </p:to>
                                    </p:set>
                                    <p:anim calcmode="lin" valueType="num">
                                      <p:cBhvr additive="base">
                                        <p:cTn id="12" dur="500" fill="hold"/>
                                        <p:tgtEl>
                                          <p:spTgt spid="246788"/>
                                        </p:tgtEl>
                                        <p:attrNameLst>
                                          <p:attrName>ppt_x</p:attrName>
                                        </p:attrNameLst>
                                      </p:cBhvr>
                                      <p:tavLst>
                                        <p:tav tm="0">
                                          <p:val>
                                            <p:strVal val="#ppt_x"/>
                                          </p:val>
                                        </p:tav>
                                        <p:tav tm="100000">
                                          <p:val>
                                            <p:strVal val="#ppt_x"/>
                                          </p:val>
                                        </p:tav>
                                      </p:tavLst>
                                    </p:anim>
                                    <p:anim calcmode="lin" valueType="num">
                                      <p:cBhvr additive="base">
                                        <p:cTn id="13" dur="500" fill="hold"/>
                                        <p:tgtEl>
                                          <p:spTgt spid="246788"/>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3" fill="hold" nodeType="clickEffect">
                                  <p:stCondLst>
                                    <p:cond delay="0"/>
                                  </p:stCondLst>
                                  <p:childTnLst>
                                    <p:set>
                                      <p:cBhvr>
                                        <p:cTn id="17" dur="1" fill="hold">
                                          <p:stCondLst>
                                            <p:cond delay="0"/>
                                          </p:stCondLst>
                                        </p:cTn>
                                        <p:tgtEl>
                                          <p:spTgt spid="246789"/>
                                        </p:tgtEl>
                                        <p:attrNameLst>
                                          <p:attrName>style.visibility</p:attrName>
                                        </p:attrNameLst>
                                      </p:cBhvr>
                                      <p:to>
                                        <p:strVal val="visible"/>
                                      </p:to>
                                    </p:set>
                                    <p:animEffect transition="in" filter="strips(upRight)">
                                      <p:cBhvr>
                                        <p:cTn id="18" dur="500"/>
                                        <p:tgtEl>
                                          <p:spTgt spid="24678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46790"/>
                                        </p:tgtEl>
                                        <p:attrNameLst>
                                          <p:attrName>style.visibility</p:attrName>
                                        </p:attrNameLst>
                                      </p:cBhvr>
                                      <p:to>
                                        <p:strVal val="visible"/>
                                      </p:to>
                                    </p:set>
                                    <p:anim calcmode="lin" valueType="num">
                                      <p:cBhvr additive="base">
                                        <p:cTn id="23" dur="500" fill="hold"/>
                                        <p:tgtEl>
                                          <p:spTgt spid="246790"/>
                                        </p:tgtEl>
                                        <p:attrNameLst>
                                          <p:attrName>ppt_x</p:attrName>
                                        </p:attrNameLst>
                                      </p:cBhvr>
                                      <p:tavLst>
                                        <p:tav tm="0">
                                          <p:val>
                                            <p:strVal val="#ppt_x"/>
                                          </p:val>
                                        </p:tav>
                                        <p:tav tm="100000">
                                          <p:val>
                                            <p:strVal val="#ppt_x"/>
                                          </p:val>
                                        </p:tav>
                                      </p:tavLst>
                                    </p:anim>
                                    <p:anim calcmode="lin" valueType="num">
                                      <p:cBhvr additive="base">
                                        <p:cTn id="24" dur="500" fill="hold"/>
                                        <p:tgtEl>
                                          <p:spTgt spid="246790"/>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3" fill="hold" nodeType="clickEffect">
                                  <p:stCondLst>
                                    <p:cond delay="0"/>
                                  </p:stCondLst>
                                  <p:childTnLst>
                                    <p:set>
                                      <p:cBhvr>
                                        <p:cTn id="28" dur="1" fill="hold">
                                          <p:stCondLst>
                                            <p:cond delay="0"/>
                                          </p:stCondLst>
                                        </p:cTn>
                                        <p:tgtEl>
                                          <p:spTgt spid="246791"/>
                                        </p:tgtEl>
                                        <p:attrNameLst>
                                          <p:attrName>style.visibility</p:attrName>
                                        </p:attrNameLst>
                                      </p:cBhvr>
                                      <p:to>
                                        <p:strVal val="visible"/>
                                      </p:to>
                                    </p:set>
                                    <p:animEffect transition="in" filter="strips(upRight)">
                                      <p:cBhvr>
                                        <p:cTn id="29" dur="500"/>
                                        <p:tgtEl>
                                          <p:spTgt spid="2467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8" grpId="0" autoUpdateAnimBg="0"/>
      <p:bldP spid="246790"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8">
            <a:extLst>
              <a:ext uri="{FF2B5EF4-FFF2-40B4-BE49-F238E27FC236}">
                <a16:creationId xmlns:a16="http://schemas.microsoft.com/office/drawing/2014/main" id="{43A3B3AC-51D9-4238-A883-672948E1DB39}"/>
              </a:ext>
            </a:extLst>
          </p:cNvPr>
          <p:cNvSpPr txBox="1">
            <a:spLocks noChangeArrowheads="1"/>
          </p:cNvSpPr>
          <p:nvPr/>
        </p:nvSpPr>
        <p:spPr bwMode="auto">
          <a:xfrm>
            <a:off x="179388" y="476250"/>
            <a:ext cx="8964612"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0"/>
              </a:spcBef>
              <a:buFontTx/>
              <a:buNone/>
            </a:pPr>
            <a:r>
              <a:rPr lang="zh-CN" altLang="zh-CN" sz="2800">
                <a:solidFill>
                  <a:schemeClr val="bg1"/>
                </a:solidFill>
              </a:rPr>
              <a:t>这正是力学系统的角动量上在</a:t>
            </a:r>
            <a:r>
              <a:rPr lang="en-US" altLang="zh-CN" sz="2800" i="1">
                <a:solidFill>
                  <a:schemeClr val="bg1"/>
                </a:solidFill>
              </a:rPr>
              <a:t>    </a:t>
            </a:r>
            <a:r>
              <a:rPr lang="zh-CN" altLang="zh-CN" sz="2800">
                <a:solidFill>
                  <a:schemeClr val="bg1"/>
                </a:solidFill>
              </a:rPr>
              <a:t>方向的分量</a:t>
            </a:r>
            <a:r>
              <a:rPr lang="en-US" altLang="zh-CN" sz="2800">
                <a:solidFill>
                  <a:schemeClr val="bg1"/>
                </a:solidFill>
              </a:rPr>
              <a:t>, </a:t>
            </a:r>
            <a:r>
              <a:rPr lang="zh-CN" altLang="zh-CN" sz="2800">
                <a:solidFill>
                  <a:schemeClr val="bg1"/>
                </a:solidFill>
              </a:rPr>
              <a:t>即力学系统对</a:t>
            </a:r>
            <a:r>
              <a:rPr lang="zh-CN" altLang="zh-CN" sz="2800" i="1">
                <a:solidFill>
                  <a:schemeClr val="bg1"/>
                </a:solidFill>
              </a:rPr>
              <a:t>n</a:t>
            </a:r>
            <a:r>
              <a:rPr lang="zh-CN" altLang="zh-CN" sz="2800">
                <a:solidFill>
                  <a:schemeClr val="bg1"/>
                </a:solidFill>
              </a:rPr>
              <a:t>轴的角动量</a:t>
            </a:r>
            <a:r>
              <a:rPr lang="en-US" altLang="zh-CN" sz="2800">
                <a:solidFill>
                  <a:schemeClr val="bg1"/>
                </a:solidFill>
              </a:rPr>
              <a:t>. </a:t>
            </a:r>
            <a:r>
              <a:rPr lang="zh-CN" altLang="zh-CN" sz="2800">
                <a:solidFill>
                  <a:schemeClr val="bg1"/>
                </a:solidFill>
              </a:rPr>
              <a:t>相应广义力</a:t>
            </a:r>
            <a:r>
              <a:rPr lang="en-US" altLang="zh-CN" sz="2800" i="1">
                <a:solidFill>
                  <a:schemeClr val="bg1"/>
                </a:solidFill>
              </a:rPr>
              <a:t>Q</a:t>
            </a:r>
            <a:r>
              <a:rPr lang="en-US" altLang="zh-CN" sz="2800" i="1" baseline="-25000">
                <a:solidFill>
                  <a:schemeClr val="bg1"/>
                </a:solidFill>
                <a:sym typeface="Symbol" panose="05050102010706020507" pitchFamily="18" charset="2"/>
              </a:rPr>
              <a:t></a:t>
            </a:r>
            <a:r>
              <a:rPr lang="zh-CN" altLang="zh-CN" sz="2800">
                <a:solidFill>
                  <a:schemeClr val="bg1"/>
                </a:solidFill>
              </a:rPr>
              <a:t>为</a:t>
            </a:r>
            <a:endParaRPr lang="zh-CN" altLang="en-US" sz="2800">
              <a:solidFill>
                <a:schemeClr val="bg1"/>
              </a:solidFill>
            </a:endParaRPr>
          </a:p>
        </p:txBody>
      </p:sp>
      <p:graphicFrame>
        <p:nvGraphicFramePr>
          <p:cNvPr id="260105" name="Object 9">
            <a:extLst>
              <a:ext uri="{FF2B5EF4-FFF2-40B4-BE49-F238E27FC236}">
                <a16:creationId xmlns:a16="http://schemas.microsoft.com/office/drawing/2014/main" id="{2E9E6A1D-5931-4A3A-B149-8EB6450C729D}"/>
              </a:ext>
            </a:extLst>
          </p:cNvPr>
          <p:cNvGraphicFramePr>
            <a:graphicFrameLocks noChangeAspect="1"/>
          </p:cNvGraphicFramePr>
          <p:nvPr/>
        </p:nvGraphicFramePr>
        <p:xfrm>
          <a:off x="2484438" y="2060575"/>
          <a:ext cx="4535487" cy="2132013"/>
        </p:xfrm>
        <a:graphic>
          <a:graphicData uri="http://schemas.openxmlformats.org/presentationml/2006/ole">
            <mc:AlternateContent xmlns:mc="http://schemas.openxmlformats.org/markup-compatibility/2006">
              <mc:Choice xmlns:v="urn:schemas-microsoft-com:vml" Requires="v">
                <p:oleObj spid="_x0000_s28677" name="公式" r:id="rId3" imgW="1914503" imgH="885686" progId="Equation.3">
                  <p:embed/>
                </p:oleObj>
              </mc:Choice>
              <mc:Fallback>
                <p:oleObj name="公式" r:id="rId3" imgW="1914503" imgH="885686"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2060575"/>
                        <a:ext cx="4535487" cy="21320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28676" name="Object 18">
            <a:extLst>
              <a:ext uri="{FF2B5EF4-FFF2-40B4-BE49-F238E27FC236}">
                <a16:creationId xmlns:a16="http://schemas.microsoft.com/office/drawing/2014/main" id="{E3EA18C7-23A0-4386-A68B-2DBB4C97709E}"/>
              </a:ext>
            </a:extLst>
          </p:cNvPr>
          <p:cNvGraphicFramePr>
            <a:graphicFrameLocks noChangeAspect="1"/>
          </p:cNvGraphicFramePr>
          <p:nvPr/>
        </p:nvGraphicFramePr>
        <p:xfrm>
          <a:off x="4954588" y="609600"/>
          <a:ext cx="366712" cy="395288"/>
        </p:xfrm>
        <a:graphic>
          <a:graphicData uri="http://schemas.openxmlformats.org/presentationml/2006/ole">
            <mc:AlternateContent xmlns:mc="http://schemas.openxmlformats.org/markup-compatibility/2006">
              <mc:Choice xmlns:v="urn:schemas-microsoft-com:vml" Requires="v">
                <p:oleObj spid="_x0000_s28678" name="公式" r:id="rId5" imgW="133395" imgH="152334" progId="Equation.3">
                  <p:embed/>
                </p:oleObj>
              </mc:Choice>
              <mc:Fallback>
                <p:oleObj name="公式" r:id="rId5" imgW="133395" imgH="152334"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588" y="609600"/>
                        <a:ext cx="366712" cy="3952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260105"/>
                                        </p:tgtEl>
                                        <p:attrNameLst>
                                          <p:attrName>style.visibility</p:attrName>
                                        </p:attrNameLst>
                                      </p:cBhvr>
                                      <p:to>
                                        <p:strVal val="visible"/>
                                      </p:to>
                                    </p:set>
                                    <p:animEffect transition="in" filter="strips(upRight)">
                                      <p:cBhvr>
                                        <p:cTn id="7" dur="500"/>
                                        <p:tgtEl>
                                          <p:spTgt spid="260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Text Box 2">
            <a:extLst>
              <a:ext uri="{FF2B5EF4-FFF2-40B4-BE49-F238E27FC236}">
                <a16:creationId xmlns:a16="http://schemas.microsoft.com/office/drawing/2014/main" id="{2075B475-EBE1-44FF-88AD-116C19795A19}"/>
              </a:ext>
            </a:extLst>
          </p:cNvPr>
          <p:cNvSpPr txBox="1">
            <a:spLocks noChangeArrowheads="1"/>
          </p:cNvSpPr>
          <p:nvPr/>
        </p:nvSpPr>
        <p:spPr bwMode="auto">
          <a:xfrm>
            <a:off x="179388" y="981075"/>
            <a:ext cx="87137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chemeClr val="bg1"/>
                </a:solidFill>
              </a:rPr>
              <a:t>          </a:t>
            </a:r>
            <a:r>
              <a:rPr lang="zh-CN" altLang="zh-CN" sz="2800">
                <a:solidFill>
                  <a:schemeClr val="bg1"/>
                </a:solidFill>
              </a:rPr>
              <a:t>当主动力</a:t>
            </a:r>
            <a:r>
              <a:rPr lang="en-US" altLang="zh-CN" sz="2800" i="1">
                <a:solidFill>
                  <a:schemeClr val="bg1"/>
                </a:solidFill>
              </a:rPr>
              <a:t>    </a:t>
            </a:r>
            <a:r>
              <a:rPr lang="zh-CN" altLang="zh-CN" sz="2800">
                <a:solidFill>
                  <a:schemeClr val="bg1"/>
                </a:solidFill>
              </a:rPr>
              <a:t>全是保守力时</a:t>
            </a:r>
            <a:r>
              <a:rPr lang="en-US" altLang="zh-CN" sz="2800">
                <a:solidFill>
                  <a:schemeClr val="bg1"/>
                </a:solidFill>
              </a:rPr>
              <a:t>, </a:t>
            </a:r>
            <a:r>
              <a:rPr lang="zh-CN" altLang="zh-CN" sz="2800">
                <a:solidFill>
                  <a:schemeClr val="bg1"/>
                </a:solidFill>
              </a:rPr>
              <a:t>存在一个势能函数</a:t>
            </a:r>
            <a:r>
              <a:rPr lang="zh-CN" altLang="zh-CN" sz="2800" i="1">
                <a:solidFill>
                  <a:schemeClr val="bg1"/>
                </a:solidFill>
              </a:rPr>
              <a:t>V</a:t>
            </a:r>
            <a:r>
              <a:rPr lang="zh-CN" altLang="zh-CN" sz="2800">
                <a:solidFill>
                  <a:schemeClr val="bg1"/>
                </a:solidFill>
              </a:rPr>
              <a:t>(</a:t>
            </a:r>
            <a:r>
              <a:rPr lang="zh-CN" altLang="zh-CN" sz="2800" i="1">
                <a:solidFill>
                  <a:schemeClr val="bg1"/>
                </a:solidFill>
              </a:rPr>
              <a:t>r</a:t>
            </a:r>
            <a:r>
              <a:rPr lang="zh-CN" altLang="zh-CN" sz="2800" baseline="-25000">
                <a:solidFill>
                  <a:schemeClr val="bg1"/>
                </a:solidFill>
              </a:rPr>
              <a:t>1</a:t>
            </a:r>
            <a:r>
              <a:rPr lang="en-US" altLang="zh-CN" sz="2800">
                <a:solidFill>
                  <a:schemeClr val="bg1"/>
                </a:solidFill>
              </a:rPr>
              <a:t>, </a:t>
            </a:r>
            <a:r>
              <a:rPr lang="zh-CN" altLang="zh-CN" sz="2800" i="1">
                <a:solidFill>
                  <a:schemeClr val="bg1"/>
                </a:solidFill>
              </a:rPr>
              <a:t>r</a:t>
            </a:r>
            <a:r>
              <a:rPr lang="zh-CN" altLang="zh-CN" sz="2800" baseline="-25000">
                <a:solidFill>
                  <a:schemeClr val="bg1"/>
                </a:solidFill>
              </a:rPr>
              <a:t>2</a:t>
            </a:r>
            <a:r>
              <a:rPr lang="en-US" altLang="zh-CN" sz="2800">
                <a:solidFill>
                  <a:schemeClr val="bg1"/>
                </a:solidFill>
              </a:rPr>
              <a:t>, …, </a:t>
            </a:r>
            <a:r>
              <a:rPr lang="en-US" altLang="zh-CN" sz="2800" i="1">
                <a:solidFill>
                  <a:schemeClr val="bg1"/>
                </a:solidFill>
              </a:rPr>
              <a:t>r</a:t>
            </a:r>
            <a:r>
              <a:rPr lang="en-US" altLang="zh-CN" sz="2800" i="1" baseline="-25000">
                <a:solidFill>
                  <a:schemeClr val="bg1"/>
                </a:solidFill>
              </a:rPr>
              <a:t>n</a:t>
            </a:r>
            <a:r>
              <a:rPr lang="en-US" altLang="zh-CN" sz="2800">
                <a:solidFill>
                  <a:schemeClr val="bg1"/>
                </a:solidFill>
              </a:rPr>
              <a:t>, </a:t>
            </a:r>
            <a:r>
              <a:rPr lang="en-US" altLang="zh-CN" sz="2800" i="1">
                <a:solidFill>
                  <a:schemeClr val="bg1"/>
                </a:solidFill>
              </a:rPr>
              <a:t>t</a:t>
            </a:r>
            <a:r>
              <a:rPr lang="en-US" altLang="zh-CN" sz="2800">
                <a:solidFill>
                  <a:schemeClr val="bg1"/>
                </a:solidFill>
              </a:rPr>
              <a:t>)</a:t>
            </a:r>
            <a:r>
              <a:rPr lang="zh-CN" altLang="zh-CN" sz="2800">
                <a:solidFill>
                  <a:schemeClr val="bg1"/>
                </a:solidFill>
              </a:rPr>
              <a:t> 使</a:t>
            </a:r>
            <a:endParaRPr lang="zh-CN" altLang="en-US" sz="2800">
              <a:solidFill>
                <a:schemeClr val="bg1"/>
              </a:solidFill>
            </a:endParaRPr>
          </a:p>
        </p:txBody>
      </p:sp>
      <p:graphicFrame>
        <p:nvGraphicFramePr>
          <p:cNvPr id="265218" name="Object 2">
            <a:extLst>
              <a:ext uri="{FF2B5EF4-FFF2-40B4-BE49-F238E27FC236}">
                <a16:creationId xmlns:a16="http://schemas.microsoft.com/office/drawing/2014/main" id="{59688318-06FD-4307-82D3-730C47D43342}"/>
              </a:ext>
            </a:extLst>
          </p:cNvPr>
          <p:cNvGraphicFramePr>
            <a:graphicFrameLocks noChangeAspect="1"/>
          </p:cNvGraphicFramePr>
          <p:nvPr/>
        </p:nvGraphicFramePr>
        <p:xfrm>
          <a:off x="2819400" y="1797050"/>
          <a:ext cx="1873250" cy="654050"/>
        </p:xfrm>
        <a:graphic>
          <a:graphicData uri="http://schemas.openxmlformats.org/presentationml/2006/ole">
            <mc:AlternateContent xmlns:mc="http://schemas.openxmlformats.org/markup-compatibility/2006">
              <mc:Choice xmlns:v="urn:schemas-microsoft-com:vml" Requires="v">
                <p:oleObj spid="_x0000_s29706" name="公式" r:id="rId3" imgW="695303" imgH="228680" progId="Equation.3">
                  <p:embed/>
                </p:oleObj>
              </mc:Choice>
              <mc:Fallback>
                <p:oleObj name="公式" r:id="rId3" imgW="695303" imgH="2286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1797050"/>
                        <a:ext cx="1873250" cy="6540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243716" name="Text Box 4">
            <a:extLst>
              <a:ext uri="{FF2B5EF4-FFF2-40B4-BE49-F238E27FC236}">
                <a16:creationId xmlns:a16="http://schemas.microsoft.com/office/drawing/2014/main" id="{F6D87541-9C3B-4275-9E04-F8D127D957AD}"/>
              </a:ext>
            </a:extLst>
          </p:cNvPr>
          <p:cNvSpPr txBox="1">
            <a:spLocks noChangeArrowheads="1"/>
          </p:cNvSpPr>
          <p:nvPr/>
        </p:nvSpPr>
        <p:spPr bwMode="auto">
          <a:xfrm>
            <a:off x="250825" y="2492375"/>
            <a:ext cx="2557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chemeClr val="bg1"/>
                </a:solidFill>
              </a:rPr>
              <a:t>则</a:t>
            </a:r>
            <a:r>
              <a:rPr lang="en-US" altLang="zh-CN" sz="2800">
                <a:solidFill>
                  <a:schemeClr val="bg1"/>
                </a:solidFill>
              </a:rPr>
              <a:t>, </a:t>
            </a:r>
            <a:r>
              <a:rPr lang="zh-CN" altLang="en-US" sz="2800">
                <a:solidFill>
                  <a:schemeClr val="bg1"/>
                </a:solidFill>
              </a:rPr>
              <a:t>广义力为</a:t>
            </a:r>
          </a:p>
        </p:txBody>
      </p:sp>
      <p:graphicFrame>
        <p:nvGraphicFramePr>
          <p:cNvPr id="265219" name="Object 3">
            <a:extLst>
              <a:ext uri="{FF2B5EF4-FFF2-40B4-BE49-F238E27FC236}">
                <a16:creationId xmlns:a16="http://schemas.microsoft.com/office/drawing/2014/main" id="{3935136E-4645-40FB-BCE4-0E912A51C960}"/>
              </a:ext>
            </a:extLst>
          </p:cNvPr>
          <p:cNvGraphicFramePr>
            <a:graphicFrameLocks noChangeAspect="1"/>
          </p:cNvGraphicFramePr>
          <p:nvPr/>
        </p:nvGraphicFramePr>
        <p:xfrm>
          <a:off x="2051050" y="2924175"/>
          <a:ext cx="6530975" cy="1955800"/>
        </p:xfrm>
        <a:graphic>
          <a:graphicData uri="http://schemas.openxmlformats.org/presentationml/2006/ole">
            <mc:AlternateContent xmlns:mc="http://schemas.openxmlformats.org/markup-compatibility/2006">
              <mc:Choice xmlns:v="urn:schemas-microsoft-com:vml" Requires="v">
                <p:oleObj spid="_x0000_s29707" name="公式" r:id="rId5" imgW="3105016" imgH="914360" progId="Equation.3">
                  <p:embed/>
                </p:oleObj>
              </mc:Choice>
              <mc:Fallback>
                <p:oleObj name="公式" r:id="rId5" imgW="3105016" imgH="91436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2924175"/>
                        <a:ext cx="6530975" cy="19558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243718" name="Text Box 6">
            <a:extLst>
              <a:ext uri="{FF2B5EF4-FFF2-40B4-BE49-F238E27FC236}">
                <a16:creationId xmlns:a16="http://schemas.microsoft.com/office/drawing/2014/main" id="{D3C44B44-58FB-49F7-B432-F434B16D5425}"/>
              </a:ext>
            </a:extLst>
          </p:cNvPr>
          <p:cNvSpPr txBox="1">
            <a:spLocks noChangeArrowheads="1"/>
          </p:cNvSpPr>
          <p:nvPr/>
        </p:nvSpPr>
        <p:spPr bwMode="auto">
          <a:xfrm>
            <a:off x="179388" y="5013325"/>
            <a:ext cx="8207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chemeClr val="bg1"/>
                </a:solidFill>
              </a:rPr>
              <a:t>拉格朗日方程就可以改写为</a:t>
            </a:r>
          </a:p>
        </p:txBody>
      </p:sp>
      <p:graphicFrame>
        <p:nvGraphicFramePr>
          <p:cNvPr id="265220" name="Object 4">
            <a:extLst>
              <a:ext uri="{FF2B5EF4-FFF2-40B4-BE49-F238E27FC236}">
                <a16:creationId xmlns:a16="http://schemas.microsoft.com/office/drawing/2014/main" id="{B813DD8F-3D10-485E-8164-268AD85898CD}"/>
              </a:ext>
            </a:extLst>
          </p:cNvPr>
          <p:cNvGraphicFramePr>
            <a:graphicFrameLocks noChangeAspect="1"/>
          </p:cNvGraphicFramePr>
          <p:nvPr/>
        </p:nvGraphicFramePr>
        <p:xfrm>
          <a:off x="1331913" y="5589588"/>
          <a:ext cx="6731000" cy="958850"/>
        </p:xfrm>
        <a:graphic>
          <a:graphicData uri="http://schemas.openxmlformats.org/presentationml/2006/ole">
            <mc:AlternateContent xmlns:mc="http://schemas.openxmlformats.org/markup-compatibility/2006">
              <mc:Choice xmlns:v="urn:schemas-microsoft-com:vml" Requires="v">
                <p:oleObj spid="_x0000_s29708" name="公式" r:id="rId7" imgW="2990984" imgH="400010" progId="Equation.3">
                  <p:embed/>
                </p:oleObj>
              </mc:Choice>
              <mc:Fallback>
                <p:oleObj name="公式" r:id="rId7" imgW="2990984" imgH="40001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5589588"/>
                        <a:ext cx="6731000" cy="9588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29704" name="Rectangle 8">
            <a:extLst>
              <a:ext uri="{FF2B5EF4-FFF2-40B4-BE49-F238E27FC236}">
                <a16:creationId xmlns:a16="http://schemas.microsoft.com/office/drawing/2014/main" id="{FE060BDE-81C6-4D34-88F6-97260054CE80}"/>
              </a:ext>
            </a:extLst>
          </p:cNvPr>
          <p:cNvSpPr>
            <a:spLocks noGrp="1" noChangeArrowheads="1"/>
          </p:cNvSpPr>
          <p:nvPr>
            <p:ph type="title" idx="4294967295"/>
          </p:nvPr>
        </p:nvSpPr>
        <p:spPr>
          <a:xfrm>
            <a:off x="214313" y="214313"/>
            <a:ext cx="7772400" cy="609600"/>
          </a:xfrm>
        </p:spPr>
        <p:txBody>
          <a:bodyPr/>
          <a:lstStyle/>
          <a:p>
            <a:pPr algn="l" eaLnBrk="1" hangingPunct="1"/>
            <a:r>
              <a:rPr lang="en-US" altLang="zh-CN" sz="3600" b="1">
                <a:solidFill>
                  <a:srgbClr val="FFCCCC"/>
                </a:solidFill>
                <a:latin typeface="楷体_GB2312" pitchFamily="49" charset="-122"/>
                <a:ea typeface="楷体_GB2312" pitchFamily="49" charset="-122"/>
              </a:rPr>
              <a:t>6  </a:t>
            </a:r>
            <a:r>
              <a:rPr lang="zh-CN" altLang="en-US" sz="3600" b="1">
                <a:solidFill>
                  <a:srgbClr val="FFCCCC"/>
                </a:solidFill>
                <a:latin typeface="楷体_GB2312" pitchFamily="49" charset="-122"/>
                <a:ea typeface="楷体_GB2312" pitchFamily="49" charset="-122"/>
              </a:rPr>
              <a:t>保守系的拉格朗日方程</a:t>
            </a:r>
            <a:endParaRPr lang="zh-CN" altLang="en-US"/>
          </a:p>
        </p:txBody>
      </p:sp>
      <p:graphicFrame>
        <p:nvGraphicFramePr>
          <p:cNvPr id="3" name="Object 18">
            <a:extLst>
              <a:ext uri="{FF2B5EF4-FFF2-40B4-BE49-F238E27FC236}">
                <a16:creationId xmlns:a16="http://schemas.microsoft.com/office/drawing/2014/main" id="{A6A6339C-5B14-4C56-B3F7-5F50EA674365}"/>
              </a:ext>
            </a:extLst>
          </p:cNvPr>
          <p:cNvGraphicFramePr>
            <a:graphicFrameLocks noChangeAspect="1"/>
          </p:cNvGraphicFramePr>
          <p:nvPr/>
        </p:nvGraphicFramePr>
        <p:xfrm>
          <a:off x="2571750" y="974725"/>
          <a:ext cx="366713" cy="565150"/>
        </p:xfrm>
        <a:graphic>
          <a:graphicData uri="http://schemas.openxmlformats.org/presentationml/2006/ole">
            <mc:AlternateContent xmlns:mc="http://schemas.openxmlformats.org/markup-compatibility/2006">
              <mc:Choice xmlns:v="urn:schemas-microsoft-com:vml" Requires="v">
                <p:oleObj spid="_x0000_s29709" name="公式" r:id="rId9" imgW="133395" imgH="228680" progId="Equation.3">
                  <p:embed/>
                </p:oleObj>
              </mc:Choice>
              <mc:Fallback>
                <p:oleObj name="公式" r:id="rId9" imgW="133395" imgH="228680"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71750" y="974725"/>
                        <a:ext cx="366713" cy="5651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3714"/>
                                        </p:tgtEl>
                                        <p:attrNameLst>
                                          <p:attrName>style.visibility</p:attrName>
                                        </p:attrNameLst>
                                      </p:cBhvr>
                                      <p:to>
                                        <p:strVal val="visible"/>
                                      </p:to>
                                    </p:set>
                                    <p:anim calcmode="lin" valueType="num">
                                      <p:cBhvr additive="base">
                                        <p:cTn id="7" dur="500" fill="hold"/>
                                        <p:tgtEl>
                                          <p:spTgt spid="243714"/>
                                        </p:tgtEl>
                                        <p:attrNameLst>
                                          <p:attrName>ppt_x</p:attrName>
                                        </p:attrNameLst>
                                      </p:cBhvr>
                                      <p:tavLst>
                                        <p:tav tm="0">
                                          <p:val>
                                            <p:strVal val="#ppt_x"/>
                                          </p:val>
                                        </p:tav>
                                        <p:tav tm="100000">
                                          <p:val>
                                            <p:strVal val="#ppt_x"/>
                                          </p:val>
                                        </p:tav>
                                      </p:tavLst>
                                    </p:anim>
                                    <p:anim calcmode="lin" valueType="num">
                                      <p:cBhvr additive="base">
                                        <p:cTn id="8" dur="500" fill="hold"/>
                                        <p:tgtEl>
                                          <p:spTgt spid="2437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265218"/>
                                        </p:tgtEl>
                                        <p:attrNameLst>
                                          <p:attrName>style.visibility</p:attrName>
                                        </p:attrNameLst>
                                      </p:cBhvr>
                                      <p:to>
                                        <p:strVal val="visible"/>
                                      </p:to>
                                    </p:set>
                                    <p:animEffect transition="in" filter="strips(upRight)">
                                      <p:cBhvr>
                                        <p:cTn id="17" dur="500"/>
                                        <p:tgtEl>
                                          <p:spTgt spid="2652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43716"/>
                                        </p:tgtEl>
                                        <p:attrNameLst>
                                          <p:attrName>style.visibility</p:attrName>
                                        </p:attrNameLst>
                                      </p:cBhvr>
                                      <p:to>
                                        <p:strVal val="visible"/>
                                      </p:to>
                                    </p:set>
                                    <p:anim calcmode="lin" valueType="num">
                                      <p:cBhvr additive="base">
                                        <p:cTn id="22" dur="500" fill="hold"/>
                                        <p:tgtEl>
                                          <p:spTgt spid="243716"/>
                                        </p:tgtEl>
                                        <p:attrNameLst>
                                          <p:attrName>ppt_x</p:attrName>
                                        </p:attrNameLst>
                                      </p:cBhvr>
                                      <p:tavLst>
                                        <p:tav tm="0">
                                          <p:val>
                                            <p:strVal val="#ppt_x"/>
                                          </p:val>
                                        </p:tav>
                                        <p:tav tm="100000">
                                          <p:val>
                                            <p:strVal val="#ppt_x"/>
                                          </p:val>
                                        </p:tav>
                                      </p:tavLst>
                                    </p:anim>
                                    <p:anim calcmode="lin" valueType="num">
                                      <p:cBhvr additive="base">
                                        <p:cTn id="23" dur="500" fill="hold"/>
                                        <p:tgtEl>
                                          <p:spTgt spid="243716"/>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3" fill="hold" nodeType="clickEffect">
                                  <p:stCondLst>
                                    <p:cond delay="0"/>
                                  </p:stCondLst>
                                  <p:childTnLst>
                                    <p:set>
                                      <p:cBhvr>
                                        <p:cTn id="27" dur="1" fill="hold">
                                          <p:stCondLst>
                                            <p:cond delay="0"/>
                                          </p:stCondLst>
                                        </p:cTn>
                                        <p:tgtEl>
                                          <p:spTgt spid="265219"/>
                                        </p:tgtEl>
                                        <p:attrNameLst>
                                          <p:attrName>style.visibility</p:attrName>
                                        </p:attrNameLst>
                                      </p:cBhvr>
                                      <p:to>
                                        <p:strVal val="visible"/>
                                      </p:to>
                                    </p:set>
                                    <p:animEffect transition="in" filter="strips(upRight)">
                                      <p:cBhvr>
                                        <p:cTn id="28" dur="500"/>
                                        <p:tgtEl>
                                          <p:spTgt spid="26521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43718"/>
                                        </p:tgtEl>
                                        <p:attrNameLst>
                                          <p:attrName>style.visibility</p:attrName>
                                        </p:attrNameLst>
                                      </p:cBhvr>
                                      <p:to>
                                        <p:strVal val="visible"/>
                                      </p:to>
                                    </p:set>
                                    <p:anim calcmode="lin" valueType="num">
                                      <p:cBhvr additive="base">
                                        <p:cTn id="33" dur="500" fill="hold"/>
                                        <p:tgtEl>
                                          <p:spTgt spid="243718"/>
                                        </p:tgtEl>
                                        <p:attrNameLst>
                                          <p:attrName>ppt_x</p:attrName>
                                        </p:attrNameLst>
                                      </p:cBhvr>
                                      <p:tavLst>
                                        <p:tav tm="0">
                                          <p:val>
                                            <p:strVal val="#ppt_x"/>
                                          </p:val>
                                        </p:tav>
                                        <p:tav tm="100000">
                                          <p:val>
                                            <p:strVal val="#ppt_x"/>
                                          </p:val>
                                        </p:tav>
                                      </p:tavLst>
                                    </p:anim>
                                    <p:anim calcmode="lin" valueType="num">
                                      <p:cBhvr additive="base">
                                        <p:cTn id="34" dur="500" fill="hold"/>
                                        <p:tgtEl>
                                          <p:spTgt spid="243718"/>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3" fill="hold" nodeType="clickEffect">
                                  <p:stCondLst>
                                    <p:cond delay="0"/>
                                  </p:stCondLst>
                                  <p:childTnLst>
                                    <p:set>
                                      <p:cBhvr>
                                        <p:cTn id="38" dur="1" fill="hold">
                                          <p:stCondLst>
                                            <p:cond delay="0"/>
                                          </p:stCondLst>
                                        </p:cTn>
                                        <p:tgtEl>
                                          <p:spTgt spid="265220"/>
                                        </p:tgtEl>
                                        <p:attrNameLst>
                                          <p:attrName>style.visibility</p:attrName>
                                        </p:attrNameLst>
                                      </p:cBhvr>
                                      <p:to>
                                        <p:strVal val="visible"/>
                                      </p:to>
                                    </p:set>
                                    <p:animEffect transition="in" filter="strips(upRight)">
                                      <p:cBhvr>
                                        <p:cTn id="39" dur="500"/>
                                        <p:tgtEl>
                                          <p:spTgt spid="265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4" grpId="0"/>
      <p:bldP spid="243716" grpId="0" autoUpdateAnimBg="0"/>
      <p:bldP spid="243718"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1F7DDD78-8ABB-4263-9BC9-E41BD1505398}"/>
              </a:ext>
            </a:extLst>
          </p:cNvPr>
          <p:cNvGrpSpPr>
            <a:grpSpLocks/>
          </p:cNvGrpSpPr>
          <p:nvPr/>
        </p:nvGrpSpPr>
        <p:grpSpPr bwMode="auto">
          <a:xfrm>
            <a:off x="250825" y="188913"/>
            <a:ext cx="8713788" cy="946150"/>
            <a:chOff x="158" y="119"/>
            <a:chExt cx="5489" cy="596"/>
          </a:xfrm>
        </p:grpSpPr>
        <p:sp>
          <p:nvSpPr>
            <p:cNvPr id="30730" name="Text Box 3">
              <a:extLst>
                <a:ext uri="{FF2B5EF4-FFF2-40B4-BE49-F238E27FC236}">
                  <a16:creationId xmlns:a16="http://schemas.microsoft.com/office/drawing/2014/main" id="{41CCA357-A5C8-4278-B065-97D9402ADB8A}"/>
                </a:ext>
              </a:extLst>
            </p:cNvPr>
            <p:cNvSpPr txBox="1">
              <a:spLocks noChangeArrowheads="1"/>
            </p:cNvSpPr>
            <p:nvPr/>
          </p:nvSpPr>
          <p:spPr bwMode="auto">
            <a:xfrm>
              <a:off x="158" y="119"/>
              <a:ext cx="5489"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chemeClr val="bg1"/>
                  </a:solidFill>
                </a:rPr>
                <a:t>因为势能中一般不包括广义速度</a:t>
              </a:r>
              <a:r>
                <a:rPr lang="en-US" altLang="zh-CN" sz="2800">
                  <a:solidFill>
                    <a:schemeClr val="bg1"/>
                  </a:solidFill>
                </a:rPr>
                <a:t>, </a:t>
              </a:r>
              <a:r>
                <a:rPr lang="zh-CN" altLang="en-US" sz="2800">
                  <a:solidFill>
                    <a:schemeClr val="bg1"/>
                  </a:solidFill>
                </a:rPr>
                <a:t>令                代表系统的动能和势能之差</a:t>
              </a:r>
              <a:r>
                <a:rPr lang="en-US" altLang="zh-CN" sz="2800">
                  <a:solidFill>
                    <a:schemeClr val="bg1"/>
                  </a:solidFill>
                </a:rPr>
                <a:t>, </a:t>
              </a:r>
              <a:r>
                <a:rPr lang="zh-CN" altLang="en-US" sz="2800">
                  <a:solidFill>
                    <a:schemeClr val="bg1"/>
                  </a:solidFill>
                </a:rPr>
                <a:t>则</a:t>
              </a:r>
            </a:p>
          </p:txBody>
        </p:sp>
        <p:graphicFrame>
          <p:nvGraphicFramePr>
            <p:cNvPr id="30731" name="Object 4">
              <a:extLst>
                <a:ext uri="{FF2B5EF4-FFF2-40B4-BE49-F238E27FC236}">
                  <a16:creationId xmlns:a16="http://schemas.microsoft.com/office/drawing/2014/main" id="{74F6512E-3C16-4586-8873-B8504F632D24}"/>
                </a:ext>
              </a:extLst>
            </p:cNvPr>
            <p:cNvGraphicFramePr>
              <a:graphicFrameLocks noChangeAspect="1"/>
            </p:cNvGraphicFramePr>
            <p:nvPr/>
          </p:nvGraphicFramePr>
          <p:xfrm>
            <a:off x="3696" y="164"/>
            <a:ext cx="873" cy="249"/>
          </p:xfrm>
          <a:graphic>
            <a:graphicData uri="http://schemas.openxmlformats.org/presentationml/2006/ole">
              <mc:AlternateContent xmlns:mc="http://schemas.openxmlformats.org/markup-compatibility/2006">
                <mc:Choice xmlns:v="urn:schemas-microsoft-com:vml" Requires="v">
                  <p:oleObj spid="_x0000_s30732" name="公式" r:id="rId3" imgW="590595" imgH="152334" progId="Equation.3">
                    <p:embed/>
                  </p:oleObj>
                </mc:Choice>
                <mc:Fallback>
                  <p:oleObj name="公式" r:id="rId3" imgW="590595" imgH="152334"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6" y="164"/>
                          <a:ext cx="873" cy="249"/>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pSp>
      <p:graphicFrame>
        <p:nvGraphicFramePr>
          <p:cNvPr id="244741" name="Object 5">
            <a:extLst>
              <a:ext uri="{FF2B5EF4-FFF2-40B4-BE49-F238E27FC236}">
                <a16:creationId xmlns:a16="http://schemas.microsoft.com/office/drawing/2014/main" id="{A465F4B3-935B-4B20-BA1D-7E7F9A2763BE}"/>
              </a:ext>
            </a:extLst>
          </p:cNvPr>
          <p:cNvGraphicFramePr>
            <a:graphicFrameLocks noChangeAspect="1"/>
          </p:cNvGraphicFramePr>
          <p:nvPr/>
        </p:nvGraphicFramePr>
        <p:xfrm>
          <a:off x="971550" y="1196975"/>
          <a:ext cx="4978400" cy="960438"/>
        </p:xfrm>
        <a:graphic>
          <a:graphicData uri="http://schemas.openxmlformats.org/presentationml/2006/ole">
            <mc:AlternateContent xmlns:mc="http://schemas.openxmlformats.org/markup-compatibility/2006">
              <mc:Choice xmlns:v="urn:schemas-microsoft-com:vml" Requires="v">
                <p:oleObj spid="_x0000_s30733" name="公式" r:id="rId5" imgW="2209979" imgH="400010" progId="Equation.3">
                  <p:embed/>
                </p:oleObj>
              </mc:Choice>
              <mc:Fallback>
                <p:oleObj name="公式" r:id="rId5" imgW="2209979" imgH="40001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1196975"/>
                        <a:ext cx="4978400" cy="9604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244742" name="Text Box 6">
            <a:extLst>
              <a:ext uri="{FF2B5EF4-FFF2-40B4-BE49-F238E27FC236}">
                <a16:creationId xmlns:a16="http://schemas.microsoft.com/office/drawing/2014/main" id="{8954F231-01C9-49FE-B661-DB61F83340F3}"/>
              </a:ext>
            </a:extLst>
          </p:cNvPr>
          <p:cNvSpPr txBox="1">
            <a:spLocks noChangeArrowheads="1"/>
          </p:cNvSpPr>
          <p:nvPr/>
        </p:nvSpPr>
        <p:spPr bwMode="auto">
          <a:xfrm>
            <a:off x="250825" y="2492375"/>
            <a:ext cx="26781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chemeClr val="bg1"/>
                </a:solidFill>
              </a:rPr>
              <a:t>则</a:t>
            </a:r>
            <a:r>
              <a:rPr lang="en-US" altLang="zh-CN" sz="2800">
                <a:solidFill>
                  <a:schemeClr val="bg1"/>
                </a:solidFill>
              </a:rPr>
              <a:t>(5.28)</a:t>
            </a:r>
            <a:r>
              <a:rPr lang="zh-CN" altLang="en-US" sz="2800">
                <a:solidFill>
                  <a:schemeClr val="bg1"/>
                </a:solidFill>
              </a:rPr>
              <a:t>式变为</a:t>
            </a:r>
          </a:p>
        </p:txBody>
      </p:sp>
      <p:graphicFrame>
        <p:nvGraphicFramePr>
          <p:cNvPr id="244743" name="Object 7">
            <a:extLst>
              <a:ext uri="{FF2B5EF4-FFF2-40B4-BE49-F238E27FC236}">
                <a16:creationId xmlns:a16="http://schemas.microsoft.com/office/drawing/2014/main" id="{990BDE59-DCD9-405D-980C-DD447E000F67}"/>
              </a:ext>
            </a:extLst>
          </p:cNvPr>
          <p:cNvGraphicFramePr>
            <a:graphicFrameLocks noChangeAspect="1"/>
          </p:cNvGraphicFramePr>
          <p:nvPr/>
        </p:nvGraphicFramePr>
        <p:xfrm>
          <a:off x="1331913" y="3068638"/>
          <a:ext cx="6080125" cy="958850"/>
        </p:xfrm>
        <a:graphic>
          <a:graphicData uri="http://schemas.openxmlformats.org/presentationml/2006/ole">
            <mc:AlternateContent xmlns:mc="http://schemas.openxmlformats.org/markup-compatibility/2006">
              <mc:Choice xmlns:v="urn:schemas-microsoft-com:vml" Requires="v">
                <p:oleObj spid="_x0000_s30734" name="公式" r:id="rId7" imgW="2705190" imgH="400010" progId="Equation.3">
                  <p:embed/>
                </p:oleObj>
              </mc:Choice>
              <mc:Fallback>
                <p:oleObj name="公式" r:id="rId7" imgW="2705190" imgH="40001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3068638"/>
                        <a:ext cx="6080125" cy="9588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244744" name="Text Box 8">
            <a:extLst>
              <a:ext uri="{FF2B5EF4-FFF2-40B4-BE49-F238E27FC236}">
                <a16:creationId xmlns:a16="http://schemas.microsoft.com/office/drawing/2014/main" id="{68D00B4A-A6DC-4D89-84D1-32D489F398B7}"/>
              </a:ext>
            </a:extLst>
          </p:cNvPr>
          <p:cNvSpPr txBox="1">
            <a:spLocks noChangeArrowheads="1"/>
          </p:cNvSpPr>
          <p:nvPr/>
        </p:nvSpPr>
        <p:spPr bwMode="auto">
          <a:xfrm>
            <a:off x="468313" y="4076700"/>
            <a:ext cx="8207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rgbClr val="FF9900"/>
                </a:solidFill>
              </a:rPr>
              <a:t>这是保守系的拉格朗日方程</a:t>
            </a:r>
            <a:r>
              <a:rPr lang="en-US" altLang="zh-CN" sz="2800">
                <a:solidFill>
                  <a:srgbClr val="FF9900"/>
                </a:solidFill>
              </a:rPr>
              <a:t>,  </a:t>
            </a:r>
            <a:r>
              <a:rPr lang="en-US" altLang="zh-CN" sz="2800" i="1">
                <a:solidFill>
                  <a:srgbClr val="FF9900"/>
                </a:solidFill>
              </a:rPr>
              <a:t>L</a:t>
            </a:r>
            <a:r>
              <a:rPr lang="zh-CN" altLang="en-US" sz="2800">
                <a:solidFill>
                  <a:srgbClr val="FF9900"/>
                </a:solidFill>
              </a:rPr>
              <a:t>叫拉格朗日函数</a:t>
            </a:r>
            <a:r>
              <a:rPr lang="en-US" altLang="zh-CN" sz="2800">
                <a:solidFill>
                  <a:srgbClr val="FF9900"/>
                </a:solidFill>
              </a:rPr>
              <a:t>.</a:t>
            </a:r>
          </a:p>
        </p:txBody>
      </p:sp>
      <p:sp>
        <p:nvSpPr>
          <p:cNvPr id="244745" name="Text Box 9">
            <a:extLst>
              <a:ext uri="{FF2B5EF4-FFF2-40B4-BE49-F238E27FC236}">
                <a16:creationId xmlns:a16="http://schemas.microsoft.com/office/drawing/2014/main" id="{11528E67-F625-4EAE-A0F4-CD377C08377C}"/>
              </a:ext>
            </a:extLst>
          </p:cNvPr>
          <p:cNvSpPr txBox="1">
            <a:spLocks noChangeArrowheads="1"/>
          </p:cNvSpPr>
          <p:nvPr/>
        </p:nvSpPr>
        <p:spPr bwMode="auto">
          <a:xfrm>
            <a:off x="323850" y="4797425"/>
            <a:ext cx="3457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chemeClr val="bg1"/>
                </a:solidFill>
              </a:rPr>
              <a:t>通常定义广义动量</a:t>
            </a:r>
            <a:r>
              <a:rPr lang="zh-CN" altLang="en-US" sz="2400">
                <a:solidFill>
                  <a:schemeClr val="bg1"/>
                </a:solidFill>
              </a:rPr>
              <a:t>    </a:t>
            </a:r>
          </a:p>
        </p:txBody>
      </p:sp>
      <p:sp>
        <p:nvSpPr>
          <p:cNvPr id="244746" name="Text Box 10">
            <a:extLst>
              <a:ext uri="{FF2B5EF4-FFF2-40B4-BE49-F238E27FC236}">
                <a16:creationId xmlns:a16="http://schemas.microsoft.com/office/drawing/2014/main" id="{279592AE-DC94-4955-9665-B155BE3125EA}"/>
              </a:ext>
            </a:extLst>
          </p:cNvPr>
          <p:cNvSpPr txBox="1">
            <a:spLocks noChangeArrowheads="1"/>
          </p:cNvSpPr>
          <p:nvPr/>
        </p:nvSpPr>
        <p:spPr bwMode="auto">
          <a:xfrm>
            <a:off x="900113" y="5661025"/>
            <a:ext cx="73802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rgbClr val="FFCCFF"/>
                </a:solidFill>
                <a:latin typeface="楷体_GB2312" pitchFamily="49" charset="-122"/>
                <a:ea typeface="楷体_GB2312" pitchFamily="49" charset="-122"/>
              </a:rPr>
              <a:t>所以</a:t>
            </a:r>
            <a:r>
              <a:rPr lang="en-US" altLang="zh-CN" sz="2800">
                <a:solidFill>
                  <a:srgbClr val="FFCCFF"/>
                </a:solidFill>
                <a:latin typeface="楷体_GB2312" pitchFamily="49" charset="-122"/>
                <a:ea typeface="楷体_GB2312" pitchFamily="49" charset="-122"/>
              </a:rPr>
              <a:t>, </a:t>
            </a:r>
            <a:r>
              <a:rPr lang="zh-CN" altLang="en-US" sz="2800">
                <a:solidFill>
                  <a:srgbClr val="FFCCFF"/>
                </a:solidFill>
                <a:latin typeface="楷体_GB2312" pitchFamily="49" charset="-122"/>
                <a:ea typeface="楷体_GB2312" pitchFamily="49" charset="-122"/>
              </a:rPr>
              <a:t>广义动量的时间变化率等于广义力</a:t>
            </a:r>
          </a:p>
        </p:txBody>
      </p:sp>
      <p:graphicFrame>
        <p:nvGraphicFramePr>
          <p:cNvPr id="244747" name="Object 11">
            <a:extLst>
              <a:ext uri="{FF2B5EF4-FFF2-40B4-BE49-F238E27FC236}">
                <a16:creationId xmlns:a16="http://schemas.microsoft.com/office/drawing/2014/main" id="{886F2C57-BA38-43ED-954A-D2C327912F9F}"/>
              </a:ext>
            </a:extLst>
          </p:cNvPr>
          <p:cNvGraphicFramePr>
            <a:graphicFrameLocks noChangeAspect="1"/>
          </p:cNvGraphicFramePr>
          <p:nvPr/>
        </p:nvGraphicFramePr>
        <p:xfrm>
          <a:off x="4067175" y="4581525"/>
          <a:ext cx="3676650" cy="958850"/>
        </p:xfrm>
        <a:graphic>
          <a:graphicData uri="http://schemas.openxmlformats.org/presentationml/2006/ole">
            <mc:AlternateContent xmlns:mc="http://schemas.openxmlformats.org/markup-compatibility/2006">
              <mc:Choice xmlns:v="urn:schemas-microsoft-com:vml" Requires="v">
                <p:oleObj spid="_x0000_s30735" name="公式" r:id="rId9" imgW="1619384" imgH="400010" progId="Equation.3">
                  <p:embed/>
                </p:oleObj>
              </mc:Choice>
              <mc:Fallback>
                <p:oleObj name="公式" r:id="rId9" imgW="1619384" imgH="40001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7175" y="4581525"/>
                        <a:ext cx="3676650" cy="9588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3" fill="hold" nodeType="clickEffect">
                                  <p:stCondLst>
                                    <p:cond delay="0"/>
                                  </p:stCondLst>
                                  <p:childTnLst>
                                    <p:set>
                                      <p:cBhvr>
                                        <p:cTn id="12" dur="1" fill="hold">
                                          <p:stCondLst>
                                            <p:cond delay="0"/>
                                          </p:stCondLst>
                                        </p:cTn>
                                        <p:tgtEl>
                                          <p:spTgt spid="244741"/>
                                        </p:tgtEl>
                                        <p:attrNameLst>
                                          <p:attrName>style.visibility</p:attrName>
                                        </p:attrNameLst>
                                      </p:cBhvr>
                                      <p:to>
                                        <p:strVal val="visible"/>
                                      </p:to>
                                    </p:set>
                                    <p:animEffect transition="in" filter="strips(upRight)">
                                      <p:cBhvr>
                                        <p:cTn id="13" dur="500"/>
                                        <p:tgtEl>
                                          <p:spTgt spid="24474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44742"/>
                                        </p:tgtEl>
                                        <p:attrNameLst>
                                          <p:attrName>style.visibility</p:attrName>
                                        </p:attrNameLst>
                                      </p:cBhvr>
                                      <p:to>
                                        <p:strVal val="visible"/>
                                      </p:to>
                                    </p:set>
                                    <p:anim calcmode="lin" valueType="num">
                                      <p:cBhvr additive="base">
                                        <p:cTn id="18" dur="500" fill="hold"/>
                                        <p:tgtEl>
                                          <p:spTgt spid="244742"/>
                                        </p:tgtEl>
                                        <p:attrNameLst>
                                          <p:attrName>ppt_x</p:attrName>
                                        </p:attrNameLst>
                                      </p:cBhvr>
                                      <p:tavLst>
                                        <p:tav tm="0">
                                          <p:val>
                                            <p:strVal val="#ppt_x"/>
                                          </p:val>
                                        </p:tav>
                                        <p:tav tm="100000">
                                          <p:val>
                                            <p:strVal val="#ppt_x"/>
                                          </p:val>
                                        </p:tav>
                                      </p:tavLst>
                                    </p:anim>
                                    <p:anim calcmode="lin" valueType="num">
                                      <p:cBhvr additive="base">
                                        <p:cTn id="19" dur="500" fill="hold"/>
                                        <p:tgtEl>
                                          <p:spTgt spid="244742"/>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3" fill="hold" nodeType="clickEffect">
                                  <p:stCondLst>
                                    <p:cond delay="0"/>
                                  </p:stCondLst>
                                  <p:childTnLst>
                                    <p:set>
                                      <p:cBhvr>
                                        <p:cTn id="23" dur="1" fill="hold">
                                          <p:stCondLst>
                                            <p:cond delay="0"/>
                                          </p:stCondLst>
                                        </p:cTn>
                                        <p:tgtEl>
                                          <p:spTgt spid="244743"/>
                                        </p:tgtEl>
                                        <p:attrNameLst>
                                          <p:attrName>style.visibility</p:attrName>
                                        </p:attrNameLst>
                                      </p:cBhvr>
                                      <p:to>
                                        <p:strVal val="visible"/>
                                      </p:to>
                                    </p:set>
                                    <p:animEffect transition="in" filter="strips(upRight)">
                                      <p:cBhvr>
                                        <p:cTn id="24" dur="500"/>
                                        <p:tgtEl>
                                          <p:spTgt spid="24474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44744"/>
                                        </p:tgtEl>
                                        <p:attrNameLst>
                                          <p:attrName>style.visibility</p:attrName>
                                        </p:attrNameLst>
                                      </p:cBhvr>
                                      <p:to>
                                        <p:strVal val="visible"/>
                                      </p:to>
                                    </p:set>
                                    <p:anim calcmode="lin" valueType="num">
                                      <p:cBhvr additive="base">
                                        <p:cTn id="29" dur="500" fill="hold"/>
                                        <p:tgtEl>
                                          <p:spTgt spid="244744"/>
                                        </p:tgtEl>
                                        <p:attrNameLst>
                                          <p:attrName>ppt_x</p:attrName>
                                        </p:attrNameLst>
                                      </p:cBhvr>
                                      <p:tavLst>
                                        <p:tav tm="0">
                                          <p:val>
                                            <p:strVal val="#ppt_x"/>
                                          </p:val>
                                        </p:tav>
                                        <p:tav tm="100000">
                                          <p:val>
                                            <p:strVal val="#ppt_x"/>
                                          </p:val>
                                        </p:tav>
                                      </p:tavLst>
                                    </p:anim>
                                    <p:anim calcmode="lin" valueType="num">
                                      <p:cBhvr additive="base">
                                        <p:cTn id="30" dur="500" fill="hold"/>
                                        <p:tgtEl>
                                          <p:spTgt spid="244744"/>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44745"/>
                                        </p:tgtEl>
                                        <p:attrNameLst>
                                          <p:attrName>style.visibility</p:attrName>
                                        </p:attrNameLst>
                                      </p:cBhvr>
                                      <p:to>
                                        <p:strVal val="visible"/>
                                      </p:to>
                                    </p:set>
                                    <p:anim calcmode="lin" valueType="num">
                                      <p:cBhvr additive="base">
                                        <p:cTn id="35" dur="500" fill="hold"/>
                                        <p:tgtEl>
                                          <p:spTgt spid="244745"/>
                                        </p:tgtEl>
                                        <p:attrNameLst>
                                          <p:attrName>ppt_x</p:attrName>
                                        </p:attrNameLst>
                                      </p:cBhvr>
                                      <p:tavLst>
                                        <p:tav tm="0">
                                          <p:val>
                                            <p:strVal val="#ppt_x"/>
                                          </p:val>
                                        </p:tav>
                                        <p:tav tm="100000">
                                          <p:val>
                                            <p:strVal val="#ppt_x"/>
                                          </p:val>
                                        </p:tav>
                                      </p:tavLst>
                                    </p:anim>
                                    <p:anim calcmode="lin" valueType="num">
                                      <p:cBhvr additive="base">
                                        <p:cTn id="36" dur="500" fill="hold"/>
                                        <p:tgtEl>
                                          <p:spTgt spid="244745"/>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3" fill="hold" nodeType="clickEffect">
                                  <p:stCondLst>
                                    <p:cond delay="0"/>
                                  </p:stCondLst>
                                  <p:childTnLst>
                                    <p:set>
                                      <p:cBhvr>
                                        <p:cTn id="40" dur="1" fill="hold">
                                          <p:stCondLst>
                                            <p:cond delay="0"/>
                                          </p:stCondLst>
                                        </p:cTn>
                                        <p:tgtEl>
                                          <p:spTgt spid="244747"/>
                                        </p:tgtEl>
                                        <p:attrNameLst>
                                          <p:attrName>style.visibility</p:attrName>
                                        </p:attrNameLst>
                                      </p:cBhvr>
                                      <p:to>
                                        <p:strVal val="visible"/>
                                      </p:to>
                                    </p:set>
                                    <p:animEffect transition="in" filter="strips(upRight)">
                                      <p:cBhvr>
                                        <p:cTn id="41" dur="500"/>
                                        <p:tgtEl>
                                          <p:spTgt spid="24474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244746"/>
                                        </p:tgtEl>
                                        <p:attrNameLst>
                                          <p:attrName>style.visibility</p:attrName>
                                        </p:attrNameLst>
                                      </p:cBhvr>
                                      <p:to>
                                        <p:strVal val="visible"/>
                                      </p:to>
                                    </p:set>
                                    <p:anim calcmode="lin" valueType="num">
                                      <p:cBhvr additive="base">
                                        <p:cTn id="46" dur="500" fill="hold"/>
                                        <p:tgtEl>
                                          <p:spTgt spid="244746"/>
                                        </p:tgtEl>
                                        <p:attrNameLst>
                                          <p:attrName>ppt_x</p:attrName>
                                        </p:attrNameLst>
                                      </p:cBhvr>
                                      <p:tavLst>
                                        <p:tav tm="0">
                                          <p:val>
                                            <p:strVal val="0-#ppt_w/2"/>
                                          </p:val>
                                        </p:tav>
                                        <p:tav tm="100000">
                                          <p:val>
                                            <p:strVal val="#ppt_x"/>
                                          </p:val>
                                        </p:tav>
                                      </p:tavLst>
                                    </p:anim>
                                    <p:anim calcmode="lin" valueType="num">
                                      <p:cBhvr additive="base">
                                        <p:cTn id="47" dur="500" fill="hold"/>
                                        <p:tgtEl>
                                          <p:spTgt spid="2447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2" grpId="0" autoUpdateAnimBg="0"/>
      <p:bldP spid="244744" grpId="0" autoUpdateAnimBg="0"/>
      <p:bldP spid="244745" grpId="0" autoUpdateAnimBg="0"/>
      <p:bldP spid="244746"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1" name="Text Box 5">
            <a:extLst>
              <a:ext uri="{FF2B5EF4-FFF2-40B4-BE49-F238E27FC236}">
                <a16:creationId xmlns:a16="http://schemas.microsoft.com/office/drawing/2014/main" id="{A9562368-C02F-4E48-AE81-35F5694B464E}"/>
              </a:ext>
            </a:extLst>
          </p:cNvPr>
          <p:cNvSpPr txBox="1">
            <a:spLocks noChangeArrowheads="1"/>
          </p:cNvSpPr>
          <p:nvPr/>
        </p:nvSpPr>
        <p:spPr bwMode="auto">
          <a:xfrm>
            <a:off x="323850" y="1052513"/>
            <a:ext cx="8820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chemeClr val="bg1"/>
                </a:solidFill>
              </a:rPr>
              <a:t>按照牛顿运动定律</a:t>
            </a:r>
            <a:r>
              <a:rPr lang="en-US" altLang="zh-CN" sz="2800">
                <a:solidFill>
                  <a:schemeClr val="bg1"/>
                </a:solidFill>
              </a:rPr>
              <a:t>, </a:t>
            </a:r>
            <a:r>
              <a:rPr lang="zh-CN" altLang="en-US" sz="2800">
                <a:solidFill>
                  <a:schemeClr val="bg1"/>
                </a:solidFill>
              </a:rPr>
              <a:t>力学系统的第</a:t>
            </a:r>
            <a:r>
              <a:rPr lang="en-US" altLang="zh-CN" sz="2800" i="1">
                <a:solidFill>
                  <a:schemeClr val="bg1"/>
                </a:solidFill>
              </a:rPr>
              <a:t>i</a:t>
            </a:r>
            <a:r>
              <a:rPr lang="zh-CN" altLang="en-US" sz="2800">
                <a:solidFill>
                  <a:schemeClr val="bg1"/>
                </a:solidFill>
              </a:rPr>
              <a:t>质点的运动方程是</a:t>
            </a:r>
          </a:p>
        </p:txBody>
      </p:sp>
      <p:graphicFrame>
        <p:nvGraphicFramePr>
          <p:cNvPr id="152582" name="Object 6">
            <a:extLst>
              <a:ext uri="{FF2B5EF4-FFF2-40B4-BE49-F238E27FC236}">
                <a16:creationId xmlns:a16="http://schemas.microsoft.com/office/drawing/2014/main" id="{0ADB982D-BF4E-464D-8888-585250127D96}"/>
              </a:ext>
            </a:extLst>
          </p:cNvPr>
          <p:cNvGraphicFramePr>
            <a:graphicFrameLocks noChangeAspect="1"/>
          </p:cNvGraphicFramePr>
          <p:nvPr/>
        </p:nvGraphicFramePr>
        <p:xfrm>
          <a:off x="2590800" y="1828800"/>
          <a:ext cx="2568575" cy="625475"/>
        </p:xfrm>
        <a:graphic>
          <a:graphicData uri="http://schemas.openxmlformats.org/presentationml/2006/ole">
            <mc:AlternateContent xmlns:mc="http://schemas.openxmlformats.org/markup-compatibility/2006">
              <mc:Choice xmlns:v="urn:schemas-microsoft-com:vml" Requires="v">
                <p:oleObj spid="_x0000_s4105" name="公式" r:id="rId3" imgW="1009784" imgH="228680" progId="Equation.3">
                  <p:embed/>
                </p:oleObj>
              </mc:Choice>
              <mc:Fallback>
                <p:oleObj name="公式" r:id="rId3" imgW="1009784" imgH="22868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1828800"/>
                        <a:ext cx="2568575" cy="6254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152583" name="Text Box 7">
            <a:extLst>
              <a:ext uri="{FF2B5EF4-FFF2-40B4-BE49-F238E27FC236}">
                <a16:creationId xmlns:a16="http://schemas.microsoft.com/office/drawing/2014/main" id="{A7218E7D-B979-40DA-A3DE-CD35D52F07D3}"/>
              </a:ext>
            </a:extLst>
          </p:cNvPr>
          <p:cNvSpPr txBox="1">
            <a:spLocks noChangeArrowheads="1"/>
          </p:cNvSpPr>
          <p:nvPr/>
        </p:nvSpPr>
        <p:spPr bwMode="auto">
          <a:xfrm>
            <a:off x="323850" y="2492375"/>
            <a:ext cx="8820150"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en-US" sz="2800">
                <a:solidFill>
                  <a:schemeClr val="bg1"/>
                </a:solidFill>
              </a:rPr>
              <a:t>这个式子表明：体系中的诸质点都在主动力、约束力和一种“附加的反向有效力”或称为达朗伯惯性力共同作用下维持平衡。这样动力学问题就变成静力学问题。通常叫做</a:t>
            </a:r>
            <a:r>
              <a:rPr lang="zh-CN" altLang="en-US" sz="2800">
                <a:solidFill>
                  <a:srgbClr val="FFFF00"/>
                </a:solidFill>
              </a:rPr>
              <a:t>达朗伯原理</a:t>
            </a:r>
            <a:r>
              <a:rPr lang="en-US" altLang="zh-CN" sz="2800">
                <a:solidFill>
                  <a:schemeClr val="bg1"/>
                </a:solidFill>
              </a:rPr>
              <a:t>.</a:t>
            </a:r>
          </a:p>
        </p:txBody>
      </p:sp>
      <p:graphicFrame>
        <p:nvGraphicFramePr>
          <p:cNvPr id="152585" name="Object 9">
            <a:extLst>
              <a:ext uri="{FF2B5EF4-FFF2-40B4-BE49-F238E27FC236}">
                <a16:creationId xmlns:a16="http://schemas.microsoft.com/office/drawing/2014/main" id="{95FB5F09-7E10-4DAD-9831-E2E8E5C09AE6}"/>
              </a:ext>
            </a:extLst>
          </p:cNvPr>
          <p:cNvGraphicFramePr>
            <a:graphicFrameLocks noChangeAspect="1"/>
          </p:cNvGraphicFramePr>
          <p:nvPr/>
        </p:nvGraphicFramePr>
        <p:xfrm>
          <a:off x="3368675" y="4929188"/>
          <a:ext cx="4948238" cy="958850"/>
        </p:xfrm>
        <a:graphic>
          <a:graphicData uri="http://schemas.openxmlformats.org/presentationml/2006/ole">
            <mc:AlternateContent xmlns:mc="http://schemas.openxmlformats.org/markup-compatibility/2006">
              <mc:Choice xmlns:v="urn:schemas-microsoft-com:vml" Requires="v">
                <p:oleObj spid="_x0000_s4106" name="公式" r:id="rId5" imgW="2190616" imgH="400010" progId="Equation.3">
                  <p:embed/>
                </p:oleObj>
              </mc:Choice>
              <mc:Fallback>
                <p:oleObj name="公式" r:id="rId5" imgW="2190616" imgH="40001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8675" y="4929188"/>
                        <a:ext cx="4948238" cy="9588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152587" name="Text Box 11">
            <a:extLst>
              <a:ext uri="{FF2B5EF4-FFF2-40B4-BE49-F238E27FC236}">
                <a16:creationId xmlns:a16="http://schemas.microsoft.com/office/drawing/2014/main" id="{B65F0016-A22C-43F5-837B-98E73CD23E16}"/>
              </a:ext>
            </a:extLst>
          </p:cNvPr>
          <p:cNvSpPr txBox="1">
            <a:spLocks noChangeArrowheads="1"/>
          </p:cNvSpPr>
          <p:nvPr/>
        </p:nvSpPr>
        <p:spPr bwMode="auto">
          <a:xfrm>
            <a:off x="3635375" y="6021388"/>
            <a:ext cx="46085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rgbClr val="FFFF00"/>
                </a:solidFill>
              </a:rPr>
              <a:t>——</a:t>
            </a:r>
            <a:r>
              <a:rPr lang="zh-CN" altLang="en-US" sz="2800">
                <a:solidFill>
                  <a:srgbClr val="FFFF00"/>
                </a:solidFill>
              </a:rPr>
              <a:t>达朗伯</a:t>
            </a:r>
            <a:r>
              <a:rPr lang="en-US" altLang="zh-CN" sz="2800">
                <a:solidFill>
                  <a:srgbClr val="FFFF00"/>
                </a:solidFill>
              </a:rPr>
              <a:t>-</a:t>
            </a:r>
            <a:r>
              <a:rPr lang="zh-CN" altLang="en-US" sz="2800">
                <a:solidFill>
                  <a:srgbClr val="FFFF00"/>
                </a:solidFill>
              </a:rPr>
              <a:t>拉格朗日方程</a:t>
            </a:r>
          </a:p>
        </p:txBody>
      </p:sp>
      <p:sp>
        <p:nvSpPr>
          <p:cNvPr id="4103" name="Rectangle 13">
            <a:extLst>
              <a:ext uri="{FF2B5EF4-FFF2-40B4-BE49-F238E27FC236}">
                <a16:creationId xmlns:a16="http://schemas.microsoft.com/office/drawing/2014/main" id="{41972F4B-E1B4-4650-B168-3DF72CB92EE9}"/>
              </a:ext>
            </a:extLst>
          </p:cNvPr>
          <p:cNvSpPr>
            <a:spLocks noGrp="1" noChangeArrowheads="1"/>
          </p:cNvSpPr>
          <p:nvPr>
            <p:ph type="title" idx="4294967295"/>
          </p:nvPr>
        </p:nvSpPr>
        <p:spPr>
          <a:xfrm>
            <a:off x="684213" y="333375"/>
            <a:ext cx="7772400" cy="457200"/>
          </a:xfrm>
        </p:spPr>
        <p:txBody>
          <a:bodyPr/>
          <a:lstStyle/>
          <a:p>
            <a:pPr algn="l" eaLnBrk="1" hangingPunct="1"/>
            <a:r>
              <a:rPr lang="en-US" altLang="zh-CN" sz="3200" b="1">
                <a:solidFill>
                  <a:srgbClr val="FFCCCC"/>
                </a:solidFill>
                <a:latin typeface="楷体_GB2312" pitchFamily="49" charset="-122"/>
                <a:ea typeface="楷体_GB2312" pitchFamily="49" charset="-122"/>
              </a:rPr>
              <a:t>1  </a:t>
            </a:r>
            <a:r>
              <a:rPr lang="zh-CN" altLang="en-US" sz="3200" b="1">
                <a:solidFill>
                  <a:srgbClr val="FFCCCC"/>
                </a:solidFill>
                <a:latin typeface="楷体_GB2312" pitchFamily="49" charset="-122"/>
                <a:ea typeface="楷体_GB2312" pitchFamily="49" charset="-122"/>
              </a:rPr>
              <a:t>达朗伯原理</a:t>
            </a:r>
            <a:endParaRPr lang="zh-CN" altLang="en-US" sz="3200"/>
          </a:p>
        </p:txBody>
      </p:sp>
      <p:sp>
        <p:nvSpPr>
          <p:cNvPr id="8" name="Text Box 11">
            <a:extLst>
              <a:ext uri="{FF2B5EF4-FFF2-40B4-BE49-F238E27FC236}">
                <a16:creationId xmlns:a16="http://schemas.microsoft.com/office/drawing/2014/main" id="{43B2A089-12E3-45BD-BE25-1CE1EDEB3203}"/>
              </a:ext>
            </a:extLst>
          </p:cNvPr>
          <p:cNvSpPr txBox="1">
            <a:spLocks noChangeArrowheads="1"/>
          </p:cNvSpPr>
          <p:nvPr/>
        </p:nvSpPr>
        <p:spPr bwMode="auto">
          <a:xfrm>
            <a:off x="539750" y="5013325"/>
            <a:ext cx="20161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rgbClr val="FFFF00"/>
                </a:solidFill>
              </a:rPr>
              <a:t>理想约束下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2581"/>
                                        </p:tgtEl>
                                        <p:attrNameLst>
                                          <p:attrName>style.visibility</p:attrName>
                                        </p:attrNameLst>
                                      </p:cBhvr>
                                      <p:to>
                                        <p:strVal val="visible"/>
                                      </p:to>
                                    </p:set>
                                    <p:anim calcmode="lin" valueType="num">
                                      <p:cBhvr additive="base">
                                        <p:cTn id="7" dur="500" fill="hold"/>
                                        <p:tgtEl>
                                          <p:spTgt spid="152581"/>
                                        </p:tgtEl>
                                        <p:attrNameLst>
                                          <p:attrName>ppt_x</p:attrName>
                                        </p:attrNameLst>
                                      </p:cBhvr>
                                      <p:tavLst>
                                        <p:tav tm="0">
                                          <p:val>
                                            <p:strVal val="#ppt_x"/>
                                          </p:val>
                                        </p:tav>
                                        <p:tav tm="100000">
                                          <p:val>
                                            <p:strVal val="#ppt_x"/>
                                          </p:val>
                                        </p:tav>
                                      </p:tavLst>
                                    </p:anim>
                                    <p:anim calcmode="lin" valueType="num">
                                      <p:cBhvr additive="base">
                                        <p:cTn id="8" dur="500" fill="hold"/>
                                        <p:tgtEl>
                                          <p:spTgt spid="15258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3" fill="hold" nodeType="clickEffect">
                                  <p:stCondLst>
                                    <p:cond delay="0"/>
                                  </p:stCondLst>
                                  <p:childTnLst>
                                    <p:set>
                                      <p:cBhvr>
                                        <p:cTn id="12" dur="1" fill="hold">
                                          <p:stCondLst>
                                            <p:cond delay="0"/>
                                          </p:stCondLst>
                                        </p:cTn>
                                        <p:tgtEl>
                                          <p:spTgt spid="152582"/>
                                        </p:tgtEl>
                                        <p:attrNameLst>
                                          <p:attrName>style.visibility</p:attrName>
                                        </p:attrNameLst>
                                      </p:cBhvr>
                                      <p:to>
                                        <p:strVal val="visible"/>
                                      </p:to>
                                    </p:set>
                                    <p:animEffect transition="in" filter="strips(upRight)">
                                      <p:cBhvr>
                                        <p:cTn id="13" dur="500"/>
                                        <p:tgtEl>
                                          <p:spTgt spid="15258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52583"/>
                                        </p:tgtEl>
                                        <p:attrNameLst>
                                          <p:attrName>style.visibility</p:attrName>
                                        </p:attrNameLst>
                                      </p:cBhvr>
                                      <p:to>
                                        <p:strVal val="visible"/>
                                      </p:to>
                                    </p:set>
                                    <p:anim calcmode="lin" valueType="num">
                                      <p:cBhvr additive="base">
                                        <p:cTn id="18" dur="500" fill="hold"/>
                                        <p:tgtEl>
                                          <p:spTgt spid="152583"/>
                                        </p:tgtEl>
                                        <p:attrNameLst>
                                          <p:attrName>ppt_x</p:attrName>
                                        </p:attrNameLst>
                                      </p:cBhvr>
                                      <p:tavLst>
                                        <p:tav tm="0">
                                          <p:val>
                                            <p:strVal val="#ppt_x"/>
                                          </p:val>
                                        </p:tav>
                                        <p:tav tm="100000">
                                          <p:val>
                                            <p:strVal val="#ppt_x"/>
                                          </p:val>
                                        </p:tav>
                                      </p:tavLst>
                                    </p:anim>
                                    <p:anim calcmode="lin" valueType="num">
                                      <p:cBhvr additive="base">
                                        <p:cTn id="19" dur="500" fill="hold"/>
                                        <p:tgtEl>
                                          <p:spTgt spid="152583"/>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3" fill="hold" nodeType="clickEffect">
                                  <p:stCondLst>
                                    <p:cond delay="0"/>
                                  </p:stCondLst>
                                  <p:childTnLst>
                                    <p:set>
                                      <p:cBhvr>
                                        <p:cTn id="29" dur="1" fill="hold">
                                          <p:stCondLst>
                                            <p:cond delay="0"/>
                                          </p:stCondLst>
                                        </p:cTn>
                                        <p:tgtEl>
                                          <p:spTgt spid="152585"/>
                                        </p:tgtEl>
                                        <p:attrNameLst>
                                          <p:attrName>style.visibility</p:attrName>
                                        </p:attrNameLst>
                                      </p:cBhvr>
                                      <p:to>
                                        <p:strVal val="visible"/>
                                      </p:to>
                                    </p:set>
                                    <p:animEffect transition="in" filter="strips(upRight)">
                                      <p:cBhvr>
                                        <p:cTn id="30" dur="500"/>
                                        <p:tgtEl>
                                          <p:spTgt spid="15258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2587"/>
                                        </p:tgtEl>
                                        <p:attrNameLst>
                                          <p:attrName>style.visibility</p:attrName>
                                        </p:attrNameLst>
                                      </p:cBhvr>
                                      <p:to>
                                        <p:strVal val="visible"/>
                                      </p:to>
                                    </p:set>
                                    <p:anim calcmode="lin" valueType="num">
                                      <p:cBhvr additive="base">
                                        <p:cTn id="35" dur="500" fill="hold"/>
                                        <p:tgtEl>
                                          <p:spTgt spid="152587"/>
                                        </p:tgtEl>
                                        <p:attrNameLst>
                                          <p:attrName>ppt_x</p:attrName>
                                        </p:attrNameLst>
                                      </p:cBhvr>
                                      <p:tavLst>
                                        <p:tav tm="0">
                                          <p:val>
                                            <p:strVal val="#ppt_x"/>
                                          </p:val>
                                        </p:tav>
                                        <p:tav tm="100000">
                                          <p:val>
                                            <p:strVal val="#ppt_x"/>
                                          </p:val>
                                        </p:tav>
                                      </p:tavLst>
                                    </p:anim>
                                    <p:anim calcmode="lin" valueType="num">
                                      <p:cBhvr additive="base">
                                        <p:cTn id="36" dur="500" fill="hold"/>
                                        <p:tgtEl>
                                          <p:spTgt spid="1525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1" grpId="0"/>
      <p:bldP spid="152583" grpId="0"/>
      <p:bldP spid="152587"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38" name="Text Box 30">
            <a:extLst>
              <a:ext uri="{FF2B5EF4-FFF2-40B4-BE49-F238E27FC236}">
                <a16:creationId xmlns:a16="http://schemas.microsoft.com/office/drawing/2014/main" id="{A97D65E4-1791-4F24-BBC7-A99B9BC76F98}"/>
              </a:ext>
            </a:extLst>
          </p:cNvPr>
          <p:cNvSpPr txBox="1">
            <a:spLocks noChangeArrowheads="1"/>
          </p:cNvSpPr>
          <p:nvPr/>
        </p:nvSpPr>
        <p:spPr bwMode="auto">
          <a:xfrm>
            <a:off x="214313" y="571500"/>
            <a:ext cx="1082675" cy="523875"/>
          </a:xfrm>
          <a:prstGeom prst="rect">
            <a:avLst/>
          </a:prstGeom>
          <a:noFill/>
          <a:ln w="12700">
            <a:noFill/>
            <a:miter lim="800000"/>
            <a:headEnd type="none" w="sm" len="sm"/>
            <a:tailEnd type="none" w="sm" len="sm"/>
          </a:ln>
          <a:effectLst/>
        </p:spPr>
        <p:txBody>
          <a:bodyPr wrap="none">
            <a:spAutoFit/>
          </a:bodyPr>
          <a:lstStyle/>
          <a:p>
            <a:pPr>
              <a:defRPr/>
            </a:pPr>
            <a:r>
              <a:rPr lang="zh-CN" altLang="en-US" sz="2800" b="0" dirty="0">
                <a:effectLst>
                  <a:outerShdw blurRad="38100" dist="38100" dir="2700000" algn="tl">
                    <a:srgbClr val="000000"/>
                  </a:outerShdw>
                </a:effectLst>
              </a:rPr>
              <a:t>例题</a:t>
            </a:r>
            <a:r>
              <a:rPr lang="en-US" altLang="zh-CN" sz="2800" b="0" dirty="0">
                <a:effectLst>
                  <a:outerShdw blurRad="38100" dist="38100" dir="2700000" algn="tl">
                    <a:srgbClr val="000000"/>
                  </a:outerShdw>
                </a:effectLst>
              </a:rPr>
              <a:t>1</a:t>
            </a:r>
          </a:p>
        </p:txBody>
      </p:sp>
      <p:sp>
        <p:nvSpPr>
          <p:cNvPr id="247857" name="Text Box 49">
            <a:extLst>
              <a:ext uri="{FF2B5EF4-FFF2-40B4-BE49-F238E27FC236}">
                <a16:creationId xmlns:a16="http://schemas.microsoft.com/office/drawing/2014/main" id="{5DCB33FC-4361-4299-9E1D-8E7E4E6870DD}"/>
              </a:ext>
            </a:extLst>
          </p:cNvPr>
          <p:cNvSpPr txBox="1">
            <a:spLocks noChangeArrowheads="1"/>
          </p:cNvSpPr>
          <p:nvPr/>
        </p:nvSpPr>
        <p:spPr bwMode="auto">
          <a:xfrm>
            <a:off x="1371600" y="381000"/>
            <a:ext cx="7391400" cy="1800225"/>
          </a:xfrm>
          <a:prstGeom prst="rect">
            <a:avLst/>
          </a:prstGeom>
          <a:noFill/>
          <a:ln w="12700">
            <a:noFill/>
            <a:miter lim="800000"/>
            <a:headEnd type="none" w="sm" len="sm"/>
            <a:tailEnd type="none" w="sm" len="sm"/>
          </a:ln>
          <a:effectLst/>
        </p:spPr>
        <p:txBody>
          <a:bodyPr>
            <a:spAutoFit/>
          </a:bodyPr>
          <a:lstStyle/>
          <a:p>
            <a:pPr>
              <a:defRPr/>
            </a:pPr>
            <a:r>
              <a:rPr lang="en-US" altLang="zh-CN" dirty="0">
                <a:solidFill>
                  <a:schemeClr val="tx1"/>
                </a:solidFill>
                <a:effectLst>
                  <a:outerShdw blurRad="38100" dist="38100" dir="2700000" algn="tl">
                    <a:srgbClr val="FFFFFF"/>
                  </a:outerShdw>
                </a:effectLst>
              </a:rPr>
              <a:t>    </a:t>
            </a:r>
            <a:r>
              <a:rPr lang="zh-CN" altLang="en-US" sz="2800" dirty="0">
                <a:effectLst>
                  <a:outerShdw blurRad="38100" dist="38100" dir="2700000" algn="tl">
                    <a:srgbClr val="000000"/>
                  </a:outerShdw>
                </a:effectLst>
              </a:rPr>
              <a:t>质量为</a:t>
            </a:r>
            <a:r>
              <a:rPr lang="zh-CN" altLang="zh-CN" sz="2800" b="0" i="1" dirty="0">
                <a:effectLst>
                  <a:outerShdw blurRad="38100" dist="38100" dir="2700000" algn="tl">
                    <a:srgbClr val="000000"/>
                  </a:outerShdw>
                </a:effectLst>
              </a:rPr>
              <a:t>m</a:t>
            </a:r>
            <a:r>
              <a:rPr lang="zh-CN" altLang="zh-CN" sz="2800" dirty="0">
                <a:effectLst>
                  <a:outerShdw blurRad="38100" dist="38100" dir="2700000" algn="tl">
                    <a:srgbClr val="000000"/>
                  </a:outerShdw>
                </a:effectLst>
              </a:rPr>
              <a:t>、长度为</a:t>
            </a:r>
            <a:r>
              <a:rPr lang="zh-CN" altLang="zh-CN" sz="2800" b="0" i="1" dirty="0">
                <a:effectLst>
                  <a:outerShdw blurRad="38100" dist="38100" dir="2700000" algn="tl">
                    <a:srgbClr val="000000"/>
                  </a:outerShdw>
                </a:effectLst>
              </a:rPr>
              <a:t>l</a:t>
            </a:r>
            <a:r>
              <a:rPr lang="zh-CN" altLang="zh-CN" sz="2800" dirty="0">
                <a:effectLst>
                  <a:outerShdw blurRad="38100" dist="38100" dir="2700000" algn="tl">
                    <a:srgbClr val="000000"/>
                  </a:outerShdw>
                </a:effectLst>
              </a:rPr>
              <a:t>的均质杆</a:t>
            </a:r>
            <a:r>
              <a:rPr lang="zh-CN" altLang="zh-CN" sz="2800" b="0" i="1" dirty="0">
                <a:effectLst>
                  <a:outerShdw blurRad="38100" dist="38100" dir="2700000" algn="tl">
                    <a:srgbClr val="000000"/>
                  </a:outerShdw>
                </a:effectLst>
              </a:rPr>
              <a:t>AB</a:t>
            </a:r>
            <a:r>
              <a:rPr lang="zh-CN" altLang="zh-CN" sz="2800" dirty="0">
                <a:effectLst>
                  <a:outerShdw blurRad="38100" dist="38100" dir="2700000" algn="tl">
                    <a:srgbClr val="000000"/>
                  </a:outerShdw>
                </a:effectLst>
              </a:rPr>
              <a:t>可以绕</a:t>
            </a:r>
            <a:r>
              <a:rPr lang="zh-CN" altLang="zh-CN" sz="2800" b="0" i="1" dirty="0">
                <a:effectLst>
                  <a:outerShdw blurRad="38100" dist="38100" dir="2700000" algn="tl">
                    <a:srgbClr val="000000"/>
                  </a:outerShdw>
                </a:effectLst>
              </a:rPr>
              <a:t>A</a:t>
            </a:r>
            <a:r>
              <a:rPr lang="zh-CN" altLang="zh-CN" sz="2800" dirty="0">
                <a:effectLst>
                  <a:outerShdw blurRad="38100" dist="38100" dir="2700000" algn="tl">
                    <a:srgbClr val="000000"/>
                  </a:outerShdw>
                </a:effectLst>
              </a:rPr>
              <a:t>端的铰链在平面内转动</a:t>
            </a:r>
            <a:r>
              <a:rPr lang="en-US" altLang="zh-CN" sz="2800" dirty="0">
                <a:effectLst>
                  <a:outerShdw blurRad="38100" dist="38100" dir="2700000" algn="tl">
                    <a:srgbClr val="000000"/>
                  </a:outerShdw>
                </a:effectLst>
              </a:rPr>
              <a:t>. </a:t>
            </a:r>
            <a:r>
              <a:rPr lang="zh-CN" altLang="zh-CN" sz="2800" i="1" dirty="0">
                <a:effectLst>
                  <a:outerShdw blurRad="38100" dist="38100" dir="2700000" algn="tl">
                    <a:srgbClr val="000000"/>
                  </a:outerShdw>
                </a:effectLst>
              </a:rPr>
              <a:t>A</a:t>
            </a:r>
            <a:r>
              <a:rPr lang="zh-CN" altLang="zh-CN" sz="2800" dirty="0">
                <a:effectLst>
                  <a:outerShdw blurRad="38100" dist="38100" dir="2700000" algn="tl">
                    <a:srgbClr val="000000"/>
                  </a:outerShdw>
                </a:effectLst>
              </a:rPr>
              <a:t>端的小圆轮与</a:t>
            </a:r>
            <a:r>
              <a:rPr lang="zh-CN" altLang="en-US" sz="2800" dirty="0">
                <a:effectLst>
                  <a:outerShdw blurRad="38100" dist="38100" dir="2700000" algn="tl">
                    <a:srgbClr val="000000"/>
                  </a:outerShdw>
                </a:effectLst>
              </a:rPr>
              <a:t>劲</a:t>
            </a:r>
            <a:r>
              <a:rPr lang="zh-CN" altLang="zh-CN" sz="2800" dirty="0">
                <a:effectLst>
                  <a:outerShdw blurRad="38100" dist="38100" dir="2700000" algn="tl">
                    <a:srgbClr val="000000"/>
                  </a:outerShdw>
                </a:effectLst>
              </a:rPr>
              <a:t>度系数为</a:t>
            </a:r>
            <a:r>
              <a:rPr lang="zh-CN" altLang="zh-CN" sz="2800" b="0" i="1" dirty="0">
                <a:effectLst>
                  <a:outerShdw blurRad="38100" dist="38100" dir="2700000" algn="tl">
                    <a:srgbClr val="000000"/>
                  </a:outerShdw>
                </a:effectLst>
              </a:rPr>
              <a:t>k</a:t>
            </a:r>
            <a:r>
              <a:rPr lang="zh-CN" altLang="zh-CN" sz="2800" dirty="0">
                <a:effectLst>
                  <a:outerShdw blurRad="38100" dist="38100" dir="2700000" algn="tl">
                    <a:srgbClr val="000000"/>
                  </a:outerShdw>
                </a:effectLst>
              </a:rPr>
              <a:t>的弹簧相连，并可在滑槽内上下滑动</a:t>
            </a:r>
            <a:r>
              <a:rPr lang="en-US" altLang="zh-CN" sz="2800" dirty="0">
                <a:effectLst>
                  <a:outerShdw blurRad="38100" dist="38100" dir="2700000" algn="tl">
                    <a:srgbClr val="000000"/>
                  </a:outerShdw>
                </a:effectLst>
              </a:rPr>
              <a:t>. </a:t>
            </a:r>
            <a:r>
              <a:rPr lang="zh-CN" altLang="zh-CN" sz="2800" dirty="0">
                <a:effectLst>
                  <a:outerShdw blurRad="38100" dist="38100" dir="2700000" algn="tl">
                    <a:srgbClr val="000000"/>
                  </a:outerShdw>
                </a:effectLst>
              </a:rPr>
              <a:t>弹簧的原长为</a:t>
            </a:r>
            <a:r>
              <a:rPr lang="zh-CN" altLang="zh-CN" sz="2800" b="0" i="1" dirty="0">
                <a:effectLst>
                  <a:outerShdw blurRad="38100" dist="38100" dir="2700000" algn="tl">
                    <a:srgbClr val="000000"/>
                  </a:outerShdw>
                </a:effectLst>
              </a:rPr>
              <a:t>l</a:t>
            </a:r>
            <a:r>
              <a:rPr lang="zh-CN" altLang="zh-CN" sz="2800" b="0" baseline="-25000" dirty="0">
                <a:effectLst>
                  <a:outerShdw blurRad="38100" dist="38100" dir="2700000" algn="tl">
                    <a:srgbClr val="000000"/>
                  </a:outerShdw>
                </a:effectLst>
              </a:rPr>
              <a:t>0</a:t>
            </a:r>
            <a:r>
              <a:rPr lang="en-US" altLang="zh-CN" sz="2800" dirty="0">
                <a:effectLst>
                  <a:outerShdw blurRad="38100" dist="38100" dir="2700000" algn="tl">
                    <a:srgbClr val="000000"/>
                  </a:outerShdw>
                </a:effectLst>
              </a:rPr>
              <a:t>.</a:t>
            </a:r>
            <a:endParaRPr lang="zh-CN" altLang="en-US" sz="2800" dirty="0">
              <a:effectLst>
                <a:outerShdw blurRad="38100" dist="38100" dir="2700000" algn="tl">
                  <a:srgbClr val="000000"/>
                </a:outerShdw>
              </a:effectLst>
            </a:endParaRPr>
          </a:p>
        </p:txBody>
      </p:sp>
      <p:sp>
        <p:nvSpPr>
          <p:cNvPr id="247858" name="Text Box 50">
            <a:extLst>
              <a:ext uri="{FF2B5EF4-FFF2-40B4-BE49-F238E27FC236}">
                <a16:creationId xmlns:a16="http://schemas.microsoft.com/office/drawing/2014/main" id="{E671044D-507A-4CBD-9D11-69645D4FF0E9}"/>
              </a:ext>
            </a:extLst>
          </p:cNvPr>
          <p:cNvSpPr txBox="1">
            <a:spLocks noChangeArrowheads="1"/>
          </p:cNvSpPr>
          <p:nvPr/>
        </p:nvSpPr>
        <p:spPr bwMode="auto">
          <a:xfrm>
            <a:off x="4038600" y="2233613"/>
            <a:ext cx="4224338" cy="523875"/>
          </a:xfrm>
          <a:prstGeom prst="rect">
            <a:avLst/>
          </a:prstGeom>
          <a:noFill/>
          <a:ln w="12700">
            <a:noFill/>
            <a:miter lim="800000"/>
            <a:headEnd type="none" w="sm" len="sm"/>
            <a:tailEnd type="none" w="sm" len="sm"/>
          </a:ln>
          <a:effectLst/>
        </p:spPr>
        <p:txBody>
          <a:bodyPr wrap="none">
            <a:spAutoFit/>
          </a:bodyPr>
          <a:lstStyle/>
          <a:p>
            <a:pPr>
              <a:defRPr/>
            </a:pPr>
            <a:r>
              <a:rPr lang="zh-CN" altLang="en-US" sz="2800" b="0" dirty="0">
                <a:effectLst>
                  <a:outerShdw blurRad="38100" dist="38100" dir="2700000" algn="tl">
                    <a:srgbClr val="000000"/>
                  </a:outerShdw>
                </a:effectLst>
              </a:rPr>
              <a:t>求：系统的运动微分方程</a:t>
            </a:r>
            <a:r>
              <a:rPr lang="en-US" altLang="zh-CN" sz="2800" b="0" dirty="0">
                <a:effectLst>
                  <a:outerShdw blurRad="38100" dist="38100" dir="2700000" algn="tl">
                    <a:srgbClr val="000000"/>
                  </a:outerShdw>
                </a:effectLst>
              </a:rPr>
              <a:t>.</a:t>
            </a:r>
            <a:endParaRPr lang="zh-CN" altLang="en-US" sz="2800" b="0" dirty="0">
              <a:effectLst>
                <a:outerShdw blurRad="38100" dist="38100" dir="2700000" algn="tl">
                  <a:srgbClr val="000000"/>
                </a:outerShdw>
              </a:effectLst>
            </a:endParaRPr>
          </a:p>
        </p:txBody>
      </p:sp>
      <p:sp>
        <p:nvSpPr>
          <p:cNvPr id="247863" name="Text Box 55">
            <a:extLst>
              <a:ext uri="{FF2B5EF4-FFF2-40B4-BE49-F238E27FC236}">
                <a16:creationId xmlns:a16="http://schemas.microsoft.com/office/drawing/2014/main" id="{B4A227C5-55EE-48D3-A0BE-F0AD6A8C7970}"/>
              </a:ext>
            </a:extLst>
          </p:cNvPr>
          <p:cNvSpPr txBox="1">
            <a:spLocks noChangeArrowheads="1"/>
          </p:cNvSpPr>
          <p:nvPr/>
        </p:nvSpPr>
        <p:spPr bwMode="auto">
          <a:xfrm>
            <a:off x="3505200" y="3352800"/>
            <a:ext cx="5410200" cy="946150"/>
          </a:xfrm>
          <a:prstGeom prst="rect">
            <a:avLst/>
          </a:prstGeom>
          <a:noFill/>
          <a:ln w="12700">
            <a:noFill/>
            <a:miter lim="800000"/>
            <a:headEnd type="none" w="sm" len="sm"/>
            <a:tailEnd type="none" w="sm" len="sm"/>
          </a:ln>
          <a:effectLst/>
        </p:spPr>
        <p:txBody>
          <a:bodyPr>
            <a:spAutoFit/>
          </a:bodyPr>
          <a:lstStyle/>
          <a:p>
            <a:pPr>
              <a:defRPr/>
            </a:pPr>
            <a:r>
              <a:rPr lang="en-US" altLang="zh-CN" dirty="0">
                <a:solidFill>
                  <a:schemeClr val="tx1"/>
                </a:solidFill>
                <a:effectLst>
                  <a:outerShdw blurRad="38100" dist="38100" dir="2700000" algn="tl">
                    <a:srgbClr val="FFFFFF"/>
                  </a:outerShdw>
                </a:effectLst>
              </a:rPr>
              <a:t>   </a:t>
            </a:r>
            <a:r>
              <a:rPr lang="en-US" altLang="zh-CN" dirty="0">
                <a:effectLst>
                  <a:outerShdw blurRad="38100" dist="38100" dir="2700000" algn="tl">
                    <a:srgbClr val="FFFFFF"/>
                  </a:outerShdw>
                </a:effectLst>
              </a:rPr>
              <a:t> </a:t>
            </a:r>
            <a:r>
              <a:rPr lang="zh-CN" altLang="en-US" sz="2800" dirty="0">
                <a:effectLst>
                  <a:outerShdw blurRad="38100" dist="38100" dir="2700000" algn="tl">
                    <a:srgbClr val="000000"/>
                  </a:outerShdw>
                </a:effectLst>
              </a:rPr>
              <a:t>解：</a:t>
            </a:r>
            <a:r>
              <a:rPr lang="en-US" altLang="zh-CN" sz="2800" dirty="0"/>
              <a:t>(</a:t>
            </a:r>
            <a:r>
              <a:rPr lang="en-US" altLang="zh-CN" sz="2800" dirty="0">
                <a:effectLst>
                  <a:outerShdw blurRad="38100" dist="38100" dir="2700000" algn="tl">
                    <a:srgbClr val="000000"/>
                  </a:outerShdw>
                </a:effectLst>
              </a:rPr>
              <a:t>1) </a:t>
            </a:r>
            <a:r>
              <a:rPr lang="zh-CN" altLang="en-US" sz="2800" dirty="0">
                <a:effectLst>
                  <a:outerShdw blurRad="38100" dist="38100" dir="2700000" algn="tl">
                    <a:srgbClr val="000000"/>
                  </a:outerShdw>
                </a:effectLst>
              </a:rPr>
              <a:t>系统的约束为完整约束，主动力为有势力</a:t>
            </a:r>
            <a:r>
              <a:rPr lang="en-US" altLang="zh-CN" sz="2800" dirty="0">
                <a:effectLst>
                  <a:outerShdw blurRad="38100" dist="38100" dir="2700000" algn="tl">
                    <a:srgbClr val="000000"/>
                  </a:outerShdw>
                </a:effectLst>
              </a:rPr>
              <a:t>.</a:t>
            </a:r>
            <a:endParaRPr lang="zh-CN" altLang="en-US" sz="2800" dirty="0">
              <a:effectLst>
                <a:outerShdw blurRad="38100" dist="38100" dir="2700000" algn="tl">
                  <a:srgbClr val="000000"/>
                </a:outerShdw>
              </a:effectLst>
            </a:endParaRPr>
          </a:p>
        </p:txBody>
      </p:sp>
      <p:sp>
        <p:nvSpPr>
          <p:cNvPr id="247864" name="Text Box 56">
            <a:extLst>
              <a:ext uri="{FF2B5EF4-FFF2-40B4-BE49-F238E27FC236}">
                <a16:creationId xmlns:a16="http://schemas.microsoft.com/office/drawing/2014/main" id="{7CAA0AF5-1488-4313-8428-20F46A9AC8EE}"/>
              </a:ext>
            </a:extLst>
          </p:cNvPr>
          <p:cNvSpPr txBox="1">
            <a:spLocks noChangeArrowheads="1"/>
          </p:cNvSpPr>
          <p:nvPr/>
        </p:nvSpPr>
        <p:spPr bwMode="auto">
          <a:xfrm>
            <a:off x="3581400" y="4800600"/>
            <a:ext cx="5257800" cy="1373188"/>
          </a:xfrm>
          <a:prstGeom prst="rect">
            <a:avLst/>
          </a:prstGeom>
          <a:noFill/>
          <a:ln w="12700">
            <a:noFill/>
            <a:miter lim="800000"/>
            <a:headEnd type="none" w="sm" len="sm"/>
            <a:tailEnd type="none" w="sm" len="sm"/>
          </a:ln>
          <a:effectLst/>
        </p:spPr>
        <p:txBody>
          <a:bodyPr>
            <a:spAutoFit/>
          </a:bodyPr>
          <a:lstStyle/>
          <a:p>
            <a:pPr>
              <a:defRPr/>
            </a:pPr>
            <a:r>
              <a:rPr lang="en-US" altLang="zh-CN" sz="2800" dirty="0"/>
              <a:t>(2) </a:t>
            </a:r>
            <a:r>
              <a:rPr lang="zh-CN" altLang="en-US" sz="2800" dirty="0">
                <a:effectLst>
                  <a:outerShdw blurRad="38100" dist="38100" dir="2700000" algn="tl">
                    <a:srgbClr val="000000"/>
                  </a:outerShdw>
                </a:effectLst>
              </a:rPr>
              <a:t>系统具有两个自由度，广义坐标选择为</a:t>
            </a:r>
            <a:r>
              <a:rPr lang="zh-CN" altLang="zh-CN" sz="2800" b="0" i="1" dirty="0">
                <a:effectLst>
                  <a:outerShdw blurRad="38100" dist="38100" dir="2700000" algn="tl">
                    <a:srgbClr val="000000"/>
                  </a:outerShdw>
                </a:effectLst>
              </a:rPr>
              <a:t>q</a:t>
            </a:r>
            <a:r>
              <a:rPr lang="zh-CN" altLang="zh-CN" sz="2800" dirty="0">
                <a:effectLst>
                  <a:outerShdw blurRad="38100" dist="38100" dir="2700000" algn="tl">
                    <a:srgbClr val="000000"/>
                  </a:outerShdw>
                </a:effectLst>
              </a:rPr>
              <a:t>=</a:t>
            </a:r>
            <a:r>
              <a:rPr lang="zh-CN" altLang="zh-CN" sz="2800" b="0" dirty="0">
                <a:effectLst>
                  <a:outerShdw blurRad="38100" dist="38100" dir="2700000" algn="tl">
                    <a:srgbClr val="000000"/>
                  </a:outerShdw>
                </a:effectLst>
              </a:rPr>
              <a:t>(</a:t>
            </a:r>
            <a:r>
              <a:rPr lang="zh-CN" altLang="zh-CN" sz="2800" b="0" i="1" dirty="0">
                <a:effectLst>
                  <a:outerShdw blurRad="38100" dist="38100" dir="2700000" algn="tl">
                    <a:srgbClr val="000000"/>
                  </a:outerShdw>
                </a:effectLst>
              </a:rPr>
              <a:t>x</a:t>
            </a:r>
            <a:r>
              <a:rPr lang="zh-CN" altLang="zh-CN" sz="2800" dirty="0">
                <a:effectLst>
                  <a:outerShdw blurRad="38100" dist="38100" dir="2700000" algn="tl">
                    <a:srgbClr val="000000"/>
                  </a:outerShdw>
                </a:effectLst>
              </a:rPr>
              <a:t>, </a:t>
            </a:r>
            <a:r>
              <a:rPr lang="en-US" altLang="zh-CN" sz="2800" b="0" i="1" dirty="0">
                <a:effectLst>
                  <a:outerShdw blurRad="38100" dist="38100" dir="2700000" algn="tl">
                    <a:srgbClr val="000000"/>
                  </a:outerShdw>
                </a:effectLst>
                <a:sym typeface="Symbol" pitchFamily="18" charset="2"/>
              </a:rPr>
              <a:t></a:t>
            </a:r>
            <a:r>
              <a:rPr lang="zh-CN" altLang="zh-CN" sz="2800" b="0" dirty="0">
                <a:effectLst>
                  <a:outerShdw blurRad="38100" dist="38100" dir="2700000" algn="tl">
                    <a:srgbClr val="000000"/>
                  </a:outerShdw>
                </a:effectLst>
              </a:rPr>
              <a:t>)</a:t>
            </a:r>
            <a:r>
              <a:rPr lang="zh-CN" altLang="zh-CN" sz="2800" dirty="0">
                <a:effectLst>
                  <a:outerShdw blurRad="38100" dist="38100" dir="2700000" algn="tl">
                    <a:srgbClr val="000000"/>
                  </a:outerShdw>
                </a:effectLst>
              </a:rPr>
              <a:t>, </a:t>
            </a:r>
            <a:r>
              <a:rPr lang="zh-CN" altLang="zh-CN" sz="2800" b="0" i="1" dirty="0">
                <a:effectLst>
                  <a:outerShdw blurRad="38100" dist="38100" dir="2700000" algn="tl">
                    <a:srgbClr val="000000"/>
                  </a:outerShdw>
                </a:effectLst>
              </a:rPr>
              <a:t>x</a:t>
            </a:r>
            <a:r>
              <a:rPr lang="en-US" altLang="zh-CN" sz="2800" b="0" i="1" dirty="0">
                <a:effectLst>
                  <a:outerShdw blurRad="38100" dist="38100" dir="2700000" algn="tl">
                    <a:srgbClr val="000000"/>
                  </a:outerShdw>
                </a:effectLst>
              </a:rPr>
              <a:t> </a:t>
            </a:r>
            <a:r>
              <a:rPr lang="zh-CN" altLang="zh-CN" sz="2800" dirty="0">
                <a:effectLst>
                  <a:outerShdw blurRad="38100" dist="38100" dir="2700000" algn="tl">
                    <a:srgbClr val="000000"/>
                  </a:outerShdw>
                </a:effectLst>
              </a:rPr>
              <a:t>坐标的原点取在弹簧原长的下方</a:t>
            </a:r>
            <a:r>
              <a:rPr lang="en-US" altLang="zh-CN" sz="2800" dirty="0">
                <a:effectLst>
                  <a:outerShdw blurRad="38100" dist="38100" dir="2700000" algn="tl">
                    <a:srgbClr val="000000"/>
                  </a:outerShdw>
                </a:effectLst>
              </a:rPr>
              <a:t>.</a:t>
            </a:r>
            <a:endParaRPr lang="zh-CN" altLang="en-US" sz="2800" dirty="0">
              <a:effectLst>
                <a:outerShdw blurRad="38100" dist="38100" dir="2700000" algn="tl">
                  <a:srgbClr val="000000"/>
                </a:outerShdw>
              </a:effectLst>
            </a:endParaRPr>
          </a:p>
        </p:txBody>
      </p:sp>
      <p:grpSp>
        <p:nvGrpSpPr>
          <p:cNvPr id="31751" name="Group 63">
            <a:extLst>
              <a:ext uri="{FF2B5EF4-FFF2-40B4-BE49-F238E27FC236}">
                <a16:creationId xmlns:a16="http://schemas.microsoft.com/office/drawing/2014/main" id="{8A6EC132-9C19-40EF-8C77-C3C9CE3C5B02}"/>
              </a:ext>
            </a:extLst>
          </p:cNvPr>
          <p:cNvGrpSpPr>
            <a:grpSpLocks/>
          </p:cNvGrpSpPr>
          <p:nvPr/>
        </p:nvGrpSpPr>
        <p:grpSpPr bwMode="auto">
          <a:xfrm>
            <a:off x="889000" y="2133600"/>
            <a:ext cx="2487613" cy="4032250"/>
            <a:chOff x="560" y="1344"/>
            <a:chExt cx="1567" cy="2540"/>
          </a:xfrm>
        </p:grpSpPr>
        <p:sp>
          <p:nvSpPr>
            <p:cNvPr id="31752" name="Rectangle 4">
              <a:extLst>
                <a:ext uri="{FF2B5EF4-FFF2-40B4-BE49-F238E27FC236}">
                  <a16:creationId xmlns:a16="http://schemas.microsoft.com/office/drawing/2014/main" id="{E45D25C3-60D4-400A-A010-0C9D355AA0CD}"/>
                </a:ext>
              </a:extLst>
            </p:cNvPr>
            <p:cNvSpPr>
              <a:spLocks noChangeArrowheads="1"/>
            </p:cNvSpPr>
            <p:nvPr/>
          </p:nvSpPr>
          <p:spPr bwMode="auto">
            <a:xfrm>
              <a:off x="567" y="1706"/>
              <a:ext cx="162" cy="1044"/>
            </a:xfrm>
            <a:prstGeom prst="rect">
              <a:avLst/>
            </a:prstGeom>
            <a:solidFill>
              <a:srgbClr val="FF99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31753" name="Rectangle 5">
              <a:extLst>
                <a:ext uri="{FF2B5EF4-FFF2-40B4-BE49-F238E27FC236}">
                  <a16:creationId xmlns:a16="http://schemas.microsoft.com/office/drawing/2014/main" id="{B47798A4-2832-4AA5-9F01-0DCB129A7361}"/>
                </a:ext>
              </a:extLst>
            </p:cNvPr>
            <p:cNvSpPr>
              <a:spLocks noChangeArrowheads="1"/>
            </p:cNvSpPr>
            <p:nvPr/>
          </p:nvSpPr>
          <p:spPr bwMode="auto">
            <a:xfrm>
              <a:off x="567" y="1514"/>
              <a:ext cx="544" cy="192"/>
            </a:xfrm>
            <a:prstGeom prst="rect">
              <a:avLst/>
            </a:prstGeom>
            <a:solidFill>
              <a:srgbClr val="FF99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31754" name="Rectangle 6">
              <a:extLst>
                <a:ext uri="{FF2B5EF4-FFF2-40B4-BE49-F238E27FC236}">
                  <a16:creationId xmlns:a16="http://schemas.microsoft.com/office/drawing/2014/main" id="{1CBC4139-68A8-44EC-85CE-81936085BE81}"/>
                </a:ext>
              </a:extLst>
            </p:cNvPr>
            <p:cNvSpPr>
              <a:spLocks noChangeArrowheads="1"/>
            </p:cNvSpPr>
            <p:nvPr/>
          </p:nvSpPr>
          <p:spPr bwMode="auto">
            <a:xfrm>
              <a:off x="949" y="1706"/>
              <a:ext cx="162" cy="1056"/>
            </a:xfrm>
            <a:prstGeom prst="rect">
              <a:avLst/>
            </a:prstGeom>
            <a:solidFill>
              <a:srgbClr val="FF99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pSp>
          <p:nvGrpSpPr>
            <p:cNvPr id="31755" name="Group 57">
              <a:extLst>
                <a:ext uri="{FF2B5EF4-FFF2-40B4-BE49-F238E27FC236}">
                  <a16:creationId xmlns:a16="http://schemas.microsoft.com/office/drawing/2014/main" id="{12A6B6D9-D890-4D5A-9D41-1E442A345A73}"/>
                </a:ext>
              </a:extLst>
            </p:cNvPr>
            <p:cNvGrpSpPr>
              <a:grpSpLocks/>
            </p:cNvGrpSpPr>
            <p:nvPr/>
          </p:nvGrpSpPr>
          <p:grpSpPr bwMode="auto">
            <a:xfrm>
              <a:off x="722" y="1706"/>
              <a:ext cx="208" cy="554"/>
              <a:chOff x="424" y="3069"/>
              <a:chExt cx="208" cy="554"/>
            </a:xfrm>
          </p:grpSpPr>
          <p:sp>
            <p:nvSpPr>
              <p:cNvPr id="31778" name="Line 13">
                <a:extLst>
                  <a:ext uri="{FF2B5EF4-FFF2-40B4-BE49-F238E27FC236}">
                    <a16:creationId xmlns:a16="http://schemas.microsoft.com/office/drawing/2014/main" id="{36AAF733-0BCF-4FB5-B4D4-F92DBDA22169}"/>
                  </a:ext>
                </a:extLst>
              </p:cNvPr>
              <p:cNvSpPr>
                <a:spLocks noChangeShapeType="1"/>
              </p:cNvSpPr>
              <p:nvPr/>
            </p:nvSpPr>
            <p:spPr bwMode="auto">
              <a:xfrm flipH="1">
                <a:off x="424" y="3069"/>
                <a:ext cx="192" cy="48"/>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9" name="Line 14">
                <a:extLst>
                  <a:ext uri="{FF2B5EF4-FFF2-40B4-BE49-F238E27FC236}">
                    <a16:creationId xmlns:a16="http://schemas.microsoft.com/office/drawing/2014/main" id="{083F8075-0C6E-452E-8158-13AF8033B821}"/>
                  </a:ext>
                </a:extLst>
              </p:cNvPr>
              <p:cNvSpPr>
                <a:spLocks noChangeShapeType="1"/>
              </p:cNvSpPr>
              <p:nvPr/>
            </p:nvSpPr>
            <p:spPr bwMode="auto">
              <a:xfrm>
                <a:off x="432" y="3121"/>
                <a:ext cx="192" cy="48"/>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1780" name="Group 15">
                <a:extLst>
                  <a:ext uri="{FF2B5EF4-FFF2-40B4-BE49-F238E27FC236}">
                    <a16:creationId xmlns:a16="http://schemas.microsoft.com/office/drawing/2014/main" id="{E2117B04-A8A9-4956-A84B-9444247BB713}"/>
                  </a:ext>
                </a:extLst>
              </p:cNvPr>
              <p:cNvGrpSpPr>
                <a:grpSpLocks/>
              </p:cNvGrpSpPr>
              <p:nvPr/>
            </p:nvGrpSpPr>
            <p:grpSpPr bwMode="auto">
              <a:xfrm>
                <a:off x="432" y="3176"/>
                <a:ext cx="200" cy="100"/>
                <a:chOff x="1071" y="1883"/>
                <a:chExt cx="200" cy="100"/>
              </a:xfrm>
            </p:grpSpPr>
            <p:sp>
              <p:nvSpPr>
                <p:cNvPr id="31791" name="Line 16">
                  <a:extLst>
                    <a:ext uri="{FF2B5EF4-FFF2-40B4-BE49-F238E27FC236}">
                      <a16:creationId xmlns:a16="http://schemas.microsoft.com/office/drawing/2014/main" id="{2346CE9C-F5A8-4183-9069-7A492BA4D73C}"/>
                    </a:ext>
                  </a:extLst>
                </p:cNvPr>
                <p:cNvSpPr>
                  <a:spLocks noChangeShapeType="1"/>
                </p:cNvSpPr>
                <p:nvPr/>
              </p:nvSpPr>
              <p:spPr bwMode="auto">
                <a:xfrm>
                  <a:off x="1079" y="1935"/>
                  <a:ext cx="192" cy="48"/>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2" name="Line 17">
                  <a:extLst>
                    <a:ext uri="{FF2B5EF4-FFF2-40B4-BE49-F238E27FC236}">
                      <a16:creationId xmlns:a16="http://schemas.microsoft.com/office/drawing/2014/main" id="{4C584E9D-B29E-4B72-A654-A283FF95B99F}"/>
                    </a:ext>
                  </a:extLst>
                </p:cNvPr>
                <p:cNvSpPr>
                  <a:spLocks noChangeShapeType="1"/>
                </p:cNvSpPr>
                <p:nvPr/>
              </p:nvSpPr>
              <p:spPr bwMode="auto">
                <a:xfrm flipH="1">
                  <a:off x="1071" y="1883"/>
                  <a:ext cx="192" cy="48"/>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1781" name="Group 18">
                <a:extLst>
                  <a:ext uri="{FF2B5EF4-FFF2-40B4-BE49-F238E27FC236}">
                    <a16:creationId xmlns:a16="http://schemas.microsoft.com/office/drawing/2014/main" id="{D03225D4-D3E3-4CE3-A7B7-CB0942AAA147}"/>
                  </a:ext>
                </a:extLst>
              </p:cNvPr>
              <p:cNvGrpSpPr>
                <a:grpSpLocks/>
              </p:cNvGrpSpPr>
              <p:nvPr/>
            </p:nvGrpSpPr>
            <p:grpSpPr bwMode="auto">
              <a:xfrm>
                <a:off x="424" y="3283"/>
                <a:ext cx="200" cy="100"/>
                <a:chOff x="1167" y="1979"/>
                <a:chExt cx="200" cy="100"/>
              </a:xfrm>
            </p:grpSpPr>
            <p:sp>
              <p:nvSpPr>
                <p:cNvPr id="31789" name="Line 19">
                  <a:extLst>
                    <a:ext uri="{FF2B5EF4-FFF2-40B4-BE49-F238E27FC236}">
                      <a16:creationId xmlns:a16="http://schemas.microsoft.com/office/drawing/2014/main" id="{308AC979-0C87-45CB-8565-D00CC418B092}"/>
                    </a:ext>
                  </a:extLst>
                </p:cNvPr>
                <p:cNvSpPr>
                  <a:spLocks noChangeShapeType="1"/>
                </p:cNvSpPr>
                <p:nvPr/>
              </p:nvSpPr>
              <p:spPr bwMode="auto">
                <a:xfrm>
                  <a:off x="1175" y="2031"/>
                  <a:ext cx="192" cy="48"/>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0" name="Line 20">
                  <a:extLst>
                    <a:ext uri="{FF2B5EF4-FFF2-40B4-BE49-F238E27FC236}">
                      <a16:creationId xmlns:a16="http://schemas.microsoft.com/office/drawing/2014/main" id="{870BDEB2-B4BB-4F27-B49A-AB5DB70FE889}"/>
                    </a:ext>
                  </a:extLst>
                </p:cNvPr>
                <p:cNvSpPr>
                  <a:spLocks noChangeShapeType="1"/>
                </p:cNvSpPr>
                <p:nvPr/>
              </p:nvSpPr>
              <p:spPr bwMode="auto">
                <a:xfrm flipH="1">
                  <a:off x="1167" y="1979"/>
                  <a:ext cx="192" cy="48"/>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1782" name="Group 21">
                <a:extLst>
                  <a:ext uri="{FF2B5EF4-FFF2-40B4-BE49-F238E27FC236}">
                    <a16:creationId xmlns:a16="http://schemas.microsoft.com/office/drawing/2014/main" id="{3D5EA7C1-CBD8-4ABB-8B0D-E2792C1C4025}"/>
                  </a:ext>
                </a:extLst>
              </p:cNvPr>
              <p:cNvGrpSpPr>
                <a:grpSpLocks/>
              </p:cNvGrpSpPr>
              <p:nvPr/>
            </p:nvGrpSpPr>
            <p:grpSpPr bwMode="auto">
              <a:xfrm>
                <a:off x="426" y="3368"/>
                <a:ext cx="200" cy="100"/>
                <a:chOff x="1263" y="2075"/>
                <a:chExt cx="200" cy="100"/>
              </a:xfrm>
            </p:grpSpPr>
            <p:sp>
              <p:nvSpPr>
                <p:cNvPr id="31787" name="Line 22">
                  <a:extLst>
                    <a:ext uri="{FF2B5EF4-FFF2-40B4-BE49-F238E27FC236}">
                      <a16:creationId xmlns:a16="http://schemas.microsoft.com/office/drawing/2014/main" id="{9D2F61DE-FE83-4FDF-9143-1B1CA0B028A8}"/>
                    </a:ext>
                  </a:extLst>
                </p:cNvPr>
                <p:cNvSpPr>
                  <a:spLocks noChangeShapeType="1"/>
                </p:cNvSpPr>
                <p:nvPr/>
              </p:nvSpPr>
              <p:spPr bwMode="auto">
                <a:xfrm>
                  <a:off x="1271" y="2127"/>
                  <a:ext cx="192" cy="48"/>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8" name="Line 23">
                  <a:extLst>
                    <a:ext uri="{FF2B5EF4-FFF2-40B4-BE49-F238E27FC236}">
                      <a16:creationId xmlns:a16="http://schemas.microsoft.com/office/drawing/2014/main" id="{AF7EFD98-760C-426F-9264-2889B621FDAD}"/>
                    </a:ext>
                  </a:extLst>
                </p:cNvPr>
                <p:cNvSpPr>
                  <a:spLocks noChangeShapeType="1"/>
                </p:cNvSpPr>
                <p:nvPr/>
              </p:nvSpPr>
              <p:spPr bwMode="auto">
                <a:xfrm flipH="1">
                  <a:off x="1263" y="2075"/>
                  <a:ext cx="192" cy="48"/>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1783" name="Group 24">
                <a:extLst>
                  <a:ext uri="{FF2B5EF4-FFF2-40B4-BE49-F238E27FC236}">
                    <a16:creationId xmlns:a16="http://schemas.microsoft.com/office/drawing/2014/main" id="{2EBBB6C5-CCAA-4891-9571-2E3CEE71A799}"/>
                  </a:ext>
                </a:extLst>
              </p:cNvPr>
              <p:cNvGrpSpPr>
                <a:grpSpLocks/>
              </p:cNvGrpSpPr>
              <p:nvPr/>
            </p:nvGrpSpPr>
            <p:grpSpPr bwMode="auto">
              <a:xfrm>
                <a:off x="431" y="3475"/>
                <a:ext cx="200" cy="100"/>
                <a:chOff x="1359" y="2171"/>
                <a:chExt cx="200" cy="100"/>
              </a:xfrm>
            </p:grpSpPr>
            <p:sp>
              <p:nvSpPr>
                <p:cNvPr id="31785" name="Line 25">
                  <a:extLst>
                    <a:ext uri="{FF2B5EF4-FFF2-40B4-BE49-F238E27FC236}">
                      <a16:creationId xmlns:a16="http://schemas.microsoft.com/office/drawing/2014/main" id="{5BC16BDE-8C0F-4AAA-B15A-89D7365DD7BE}"/>
                    </a:ext>
                  </a:extLst>
                </p:cNvPr>
                <p:cNvSpPr>
                  <a:spLocks noChangeShapeType="1"/>
                </p:cNvSpPr>
                <p:nvPr/>
              </p:nvSpPr>
              <p:spPr bwMode="auto">
                <a:xfrm>
                  <a:off x="1367" y="2223"/>
                  <a:ext cx="192" cy="48"/>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6" name="Line 26">
                  <a:extLst>
                    <a:ext uri="{FF2B5EF4-FFF2-40B4-BE49-F238E27FC236}">
                      <a16:creationId xmlns:a16="http://schemas.microsoft.com/office/drawing/2014/main" id="{59EDBCF3-74DF-42E8-89EE-76D249FD0249}"/>
                    </a:ext>
                  </a:extLst>
                </p:cNvPr>
                <p:cNvSpPr>
                  <a:spLocks noChangeShapeType="1"/>
                </p:cNvSpPr>
                <p:nvPr/>
              </p:nvSpPr>
              <p:spPr bwMode="auto">
                <a:xfrm flipH="1">
                  <a:off x="1359" y="2171"/>
                  <a:ext cx="192" cy="48"/>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1784" name="Line 27">
                <a:extLst>
                  <a:ext uri="{FF2B5EF4-FFF2-40B4-BE49-F238E27FC236}">
                    <a16:creationId xmlns:a16="http://schemas.microsoft.com/office/drawing/2014/main" id="{EF79D8FE-6B54-4083-8C6B-48E93D006094}"/>
                  </a:ext>
                </a:extLst>
              </p:cNvPr>
              <p:cNvSpPr>
                <a:spLocks noChangeShapeType="1"/>
              </p:cNvSpPr>
              <p:nvPr/>
            </p:nvSpPr>
            <p:spPr bwMode="auto">
              <a:xfrm flipH="1">
                <a:off x="435" y="3575"/>
                <a:ext cx="192" cy="48"/>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1756" name="Oval 28">
              <a:extLst>
                <a:ext uri="{FF2B5EF4-FFF2-40B4-BE49-F238E27FC236}">
                  <a16:creationId xmlns:a16="http://schemas.microsoft.com/office/drawing/2014/main" id="{C1DAE44E-4A16-413E-992E-62BC33BE476E}"/>
                </a:ext>
              </a:extLst>
            </p:cNvPr>
            <p:cNvSpPr>
              <a:spLocks noChangeArrowheads="1"/>
            </p:cNvSpPr>
            <p:nvPr/>
          </p:nvSpPr>
          <p:spPr bwMode="auto">
            <a:xfrm>
              <a:off x="735" y="2256"/>
              <a:ext cx="192" cy="192"/>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31757" name="Line 29">
              <a:extLst>
                <a:ext uri="{FF2B5EF4-FFF2-40B4-BE49-F238E27FC236}">
                  <a16:creationId xmlns:a16="http://schemas.microsoft.com/office/drawing/2014/main" id="{6BF06C63-1AF5-4795-9561-8B5D0DA7B179}"/>
                </a:ext>
              </a:extLst>
            </p:cNvPr>
            <p:cNvSpPr>
              <a:spLocks noChangeShapeType="1"/>
            </p:cNvSpPr>
            <p:nvPr/>
          </p:nvSpPr>
          <p:spPr bwMode="auto">
            <a:xfrm>
              <a:off x="839" y="1344"/>
              <a:ext cx="0" cy="2404"/>
            </a:xfrm>
            <a:prstGeom prst="line">
              <a:avLst/>
            </a:prstGeom>
            <a:noFill/>
            <a:ln w="12700">
              <a:solidFill>
                <a:schemeClr val="bg1"/>
              </a:solidFill>
              <a:prstDash val="lg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8" name="Text Box 31">
              <a:extLst>
                <a:ext uri="{FF2B5EF4-FFF2-40B4-BE49-F238E27FC236}">
                  <a16:creationId xmlns:a16="http://schemas.microsoft.com/office/drawing/2014/main" id="{CA590EE1-4EE4-4EA8-8703-57B455B89757}"/>
                </a:ext>
              </a:extLst>
            </p:cNvPr>
            <p:cNvSpPr txBox="1">
              <a:spLocks noChangeArrowheads="1"/>
            </p:cNvSpPr>
            <p:nvPr/>
          </p:nvSpPr>
          <p:spPr bwMode="auto">
            <a:xfrm>
              <a:off x="793" y="2817"/>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0" i="1">
                  <a:solidFill>
                    <a:schemeClr val="bg1"/>
                  </a:solidFill>
                  <a:sym typeface="Symbol" panose="05050102010706020507" pitchFamily="18" charset="2"/>
                </a:rPr>
                <a:t></a:t>
              </a:r>
              <a:endParaRPr lang="en-US" altLang="zh-CN" sz="2000" b="0" i="1">
                <a:solidFill>
                  <a:schemeClr val="bg1"/>
                </a:solidFill>
              </a:endParaRPr>
            </a:p>
          </p:txBody>
        </p:sp>
        <p:sp>
          <p:nvSpPr>
            <p:cNvPr id="31759" name="Text Box 33">
              <a:extLst>
                <a:ext uri="{FF2B5EF4-FFF2-40B4-BE49-F238E27FC236}">
                  <a16:creationId xmlns:a16="http://schemas.microsoft.com/office/drawing/2014/main" id="{1213085F-8462-471B-AFF9-FA95A7EF733B}"/>
                </a:ext>
              </a:extLst>
            </p:cNvPr>
            <p:cNvSpPr txBox="1">
              <a:spLocks noChangeArrowheads="1"/>
            </p:cNvSpPr>
            <p:nvPr/>
          </p:nvSpPr>
          <p:spPr bwMode="auto">
            <a:xfrm>
              <a:off x="1872" y="3264"/>
              <a:ext cx="2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solidFill>
                    <a:srgbClr val="FFFF00"/>
                  </a:solidFill>
                </a:rPr>
                <a:t>x</a:t>
              </a:r>
            </a:p>
          </p:txBody>
        </p:sp>
        <p:sp>
          <p:nvSpPr>
            <p:cNvPr id="31760" name="Line 34">
              <a:extLst>
                <a:ext uri="{FF2B5EF4-FFF2-40B4-BE49-F238E27FC236}">
                  <a16:creationId xmlns:a16="http://schemas.microsoft.com/office/drawing/2014/main" id="{8F36772C-0FF3-4D57-A818-B05A4FBF684F}"/>
                </a:ext>
              </a:extLst>
            </p:cNvPr>
            <p:cNvSpPr>
              <a:spLocks noChangeShapeType="1"/>
            </p:cNvSpPr>
            <p:nvPr/>
          </p:nvSpPr>
          <p:spPr bwMode="auto">
            <a:xfrm>
              <a:off x="1882" y="1968"/>
              <a:ext cx="0" cy="1584"/>
            </a:xfrm>
            <a:prstGeom prst="line">
              <a:avLst/>
            </a:prstGeom>
            <a:noFill/>
            <a:ln w="12700">
              <a:solidFill>
                <a:srgbClr val="FFFF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1" name="Text Box 35">
              <a:extLst>
                <a:ext uri="{FF2B5EF4-FFF2-40B4-BE49-F238E27FC236}">
                  <a16:creationId xmlns:a16="http://schemas.microsoft.com/office/drawing/2014/main" id="{9791B0CC-F64A-47EB-8242-B319EF9FD56E}"/>
                </a:ext>
              </a:extLst>
            </p:cNvPr>
            <p:cNvSpPr txBox="1">
              <a:spLocks noChangeArrowheads="1"/>
            </p:cNvSpPr>
            <p:nvPr/>
          </p:nvSpPr>
          <p:spPr bwMode="auto">
            <a:xfrm>
              <a:off x="1872" y="182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solidFill>
                    <a:srgbClr val="FFFF00"/>
                  </a:solidFill>
                </a:rPr>
                <a:t>O</a:t>
              </a:r>
            </a:p>
          </p:txBody>
        </p:sp>
        <p:sp>
          <p:nvSpPr>
            <p:cNvPr id="31762" name="Text Box 38">
              <a:extLst>
                <a:ext uri="{FF2B5EF4-FFF2-40B4-BE49-F238E27FC236}">
                  <a16:creationId xmlns:a16="http://schemas.microsoft.com/office/drawing/2014/main" id="{1C17437C-5C91-4FBB-870C-C1138B75072B}"/>
                </a:ext>
              </a:extLst>
            </p:cNvPr>
            <p:cNvSpPr txBox="1">
              <a:spLocks noChangeArrowheads="1"/>
            </p:cNvSpPr>
            <p:nvPr/>
          </p:nvSpPr>
          <p:spPr bwMode="auto">
            <a:xfrm>
              <a:off x="1273" y="1985"/>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solidFill>
                    <a:schemeClr val="bg1"/>
                  </a:solidFill>
                </a:rPr>
                <a:t>x</a:t>
              </a:r>
            </a:p>
          </p:txBody>
        </p:sp>
        <p:sp>
          <p:nvSpPr>
            <p:cNvPr id="31763" name="Line 39">
              <a:extLst>
                <a:ext uri="{FF2B5EF4-FFF2-40B4-BE49-F238E27FC236}">
                  <a16:creationId xmlns:a16="http://schemas.microsoft.com/office/drawing/2014/main" id="{C70277AE-D960-42D7-81CC-B6C0606A8CE5}"/>
                </a:ext>
              </a:extLst>
            </p:cNvPr>
            <p:cNvSpPr>
              <a:spLocks noChangeShapeType="1"/>
            </p:cNvSpPr>
            <p:nvPr/>
          </p:nvSpPr>
          <p:spPr bwMode="auto">
            <a:xfrm>
              <a:off x="948" y="1968"/>
              <a:ext cx="934" cy="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4" name="Text Box 41">
              <a:extLst>
                <a:ext uri="{FF2B5EF4-FFF2-40B4-BE49-F238E27FC236}">
                  <a16:creationId xmlns:a16="http://schemas.microsoft.com/office/drawing/2014/main" id="{079D4938-F07E-4C88-99C8-FB5B2B3F93A1}"/>
                </a:ext>
              </a:extLst>
            </p:cNvPr>
            <p:cNvSpPr txBox="1">
              <a:spLocks noChangeArrowheads="1"/>
            </p:cNvSpPr>
            <p:nvPr/>
          </p:nvSpPr>
          <p:spPr bwMode="auto">
            <a:xfrm>
              <a:off x="1422" y="1697"/>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solidFill>
                    <a:schemeClr val="bg1"/>
                  </a:solidFill>
                </a:rPr>
                <a:t>l</a:t>
              </a:r>
              <a:r>
                <a:rPr lang="en-US" altLang="zh-CN" sz="2400" b="0" baseline="-25000">
                  <a:solidFill>
                    <a:schemeClr val="bg1"/>
                  </a:solidFill>
                </a:rPr>
                <a:t>0</a:t>
              </a:r>
              <a:endParaRPr lang="en-US" altLang="zh-CN" sz="2400" b="0" i="1">
                <a:solidFill>
                  <a:schemeClr val="bg1"/>
                </a:solidFill>
              </a:endParaRPr>
            </a:p>
          </p:txBody>
        </p:sp>
        <p:sp>
          <p:nvSpPr>
            <p:cNvPr id="31765" name="Line 42">
              <a:extLst>
                <a:ext uri="{FF2B5EF4-FFF2-40B4-BE49-F238E27FC236}">
                  <a16:creationId xmlns:a16="http://schemas.microsoft.com/office/drawing/2014/main" id="{BC497E1B-25F1-476F-A8F9-1160EF002E00}"/>
                </a:ext>
              </a:extLst>
            </p:cNvPr>
            <p:cNvSpPr>
              <a:spLocks noChangeShapeType="1"/>
            </p:cNvSpPr>
            <p:nvPr/>
          </p:nvSpPr>
          <p:spPr bwMode="auto">
            <a:xfrm>
              <a:off x="1440" y="1706"/>
              <a:ext cx="0" cy="262"/>
            </a:xfrm>
            <a:prstGeom prst="line">
              <a:avLst/>
            </a:prstGeom>
            <a:noFill/>
            <a:ln w="12700">
              <a:solidFill>
                <a:schemeClr val="bg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6" name="Line 43">
              <a:extLst>
                <a:ext uri="{FF2B5EF4-FFF2-40B4-BE49-F238E27FC236}">
                  <a16:creationId xmlns:a16="http://schemas.microsoft.com/office/drawing/2014/main" id="{3B7344DB-8493-4CFE-9273-EDEAB4DD513D}"/>
                </a:ext>
              </a:extLst>
            </p:cNvPr>
            <p:cNvSpPr>
              <a:spLocks noChangeShapeType="1"/>
            </p:cNvSpPr>
            <p:nvPr/>
          </p:nvSpPr>
          <p:spPr bwMode="auto">
            <a:xfrm>
              <a:off x="1440" y="1968"/>
              <a:ext cx="0" cy="384"/>
            </a:xfrm>
            <a:prstGeom prst="line">
              <a:avLst/>
            </a:prstGeom>
            <a:noFill/>
            <a:ln w="12700">
              <a:solidFill>
                <a:schemeClr val="bg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7" name="Rectangle 45">
              <a:extLst>
                <a:ext uri="{FF2B5EF4-FFF2-40B4-BE49-F238E27FC236}">
                  <a16:creationId xmlns:a16="http://schemas.microsoft.com/office/drawing/2014/main" id="{48E02B54-A87C-48BA-AAD3-DA5553DD6CE9}"/>
                </a:ext>
              </a:extLst>
            </p:cNvPr>
            <p:cNvSpPr>
              <a:spLocks noChangeArrowheads="1"/>
            </p:cNvSpPr>
            <p:nvPr/>
          </p:nvSpPr>
          <p:spPr bwMode="auto">
            <a:xfrm rot="4476134">
              <a:off x="301" y="3000"/>
              <a:ext cx="1456" cy="54"/>
            </a:xfrm>
            <a:prstGeom prst="rect">
              <a:avLst/>
            </a:prstGeom>
            <a:solidFill>
              <a:srgbClr val="00FFCC"/>
            </a:solidFill>
            <a:ln w="12700">
              <a:solidFill>
                <a:schemeClr val="tx1"/>
              </a:solidFill>
              <a:miter lim="800000"/>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31768" name="Oval 46">
              <a:extLst>
                <a:ext uri="{FF2B5EF4-FFF2-40B4-BE49-F238E27FC236}">
                  <a16:creationId xmlns:a16="http://schemas.microsoft.com/office/drawing/2014/main" id="{E7746164-8E64-4796-B4CC-51690C9D537C}"/>
                </a:ext>
              </a:extLst>
            </p:cNvPr>
            <p:cNvSpPr>
              <a:spLocks noChangeArrowheads="1"/>
            </p:cNvSpPr>
            <p:nvPr/>
          </p:nvSpPr>
          <p:spPr bwMode="auto">
            <a:xfrm>
              <a:off x="816" y="2330"/>
              <a:ext cx="48" cy="48"/>
            </a:xfrm>
            <a:prstGeom prst="ellipse">
              <a:avLst/>
            </a:prstGeom>
            <a:solidFill>
              <a:srgbClr val="CC0099"/>
            </a:solidFill>
            <a:ln w="12700">
              <a:solidFill>
                <a:schemeClr val="tx1"/>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31769" name="Text Box 47">
              <a:extLst>
                <a:ext uri="{FF2B5EF4-FFF2-40B4-BE49-F238E27FC236}">
                  <a16:creationId xmlns:a16="http://schemas.microsoft.com/office/drawing/2014/main" id="{48E1CBB2-6E0A-44D9-9F79-140A96C0CAB1}"/>
                </a:ext>
              </a:extLst>
            </p:cNvPr>
            <p:cNvSpPr txBox="1">
              <a:spLocks noChangeArrowheads="1"/>
            </p:cNvSpPr>
            <p:nvPr/>
          </p:nvSpPr>
          <p:spPr bwMode="auto">
            <a:xfrm>
              <a:off x="560" y="2205"/>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solidFill>
                    <a:schemeClr val="bg1"/>
                  </a:solidFill>
                </a:rPr>
                <a:t>A</a:t>
              </a:r>
            </a:p>
          </p:txBody>
        </p:sp>
        <p:sp>
          <p:nvSpPr>
            <p:cNvPr id="31770" name="Text Box 48">
              <a:extLst>
                <a:ext uri="{FF2B5EF4-FFF2-40B4-BE49-F238E27FC236}">
                  <a16:creationId xmlns:a16="http://schemas.microsoft.com/office/drawing/2014/main" id="{C3DD1392-CF6D-4D15-84FD-B5A2C01FFB47}"/>
                </a:ext>
              </a:extLst>
            </p:cNvPr>
            <p:cNvSpPr txBox="1">
              <a:spLocks noChangeArrowheads="1"/>
            </p:cNvSpPr>
            <p:nvPr/>
          </p:nvSpPr>
          <p:spPr bwMode="auto">
            <a:xfrm>
              <a:off x="1202" y="3596"/>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solidFill>
                    <a:schemeClr val="bg1"/>
                  </a:solidFill>
                </a:rPr>
                <a:t>B</a:t>
              </a:r>
            </a:p>
          </p:txBody>
        </p:sp>
        <p:sp>
          <p:nvSpPr>
            <p:cNvPr id="31771" name="Text Box 52">
              <a:extLst>
                <a:ext uri="{FF2B5EF4-FFF2-40B4-BE49-F238E27FC236}">
                  <a16:creationId xmlns:a16="http://schemas.microsoft.com/office/drawing/2014/main" id="{D59490F0-8550-417B-B58F-82992D5ADD93}"/>
                </a:ext>
              </a:extLst>
            </p:cNvPr>
            <p:cNvSpPr txBox="1">
              <a:spLocks noChangeArrowheads="1"/>
            </p:cNvSpPr>
            <p:nvPr/>
          </p:nvSpPr>
          <p:spPr bwMode="auto">
            <a:xfrm>
              <a:off x="1020" y="2870"/>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solidFill>
                    <a:schemeClr val="bg1"/>
                  </a:solidFill>
                </a:rPr>
                <a:t>C</a:t>
              </a:r>
            </a:p>
          </p:txBody>
        </p:sp>
        <p:sp>
          <p:nvSpPr>
            <p:cNvPr id="31772" name="Oval 53">
              <a:extLst>
                <a:ext uri="{FF2B5EF4-FFF2-40B4-BE49-F238E27FC236}">
                  <a16:creationId xmlns:a16="http://schemas.microsoft.com/office/drawing/2014/main" id="{33306F12-1E31-4D4F-A587-4452469BE584}"/>
                </a:ext>
              </a:extLst>
            </p:cNvPr>
            <p:cNvSpPr>
              <a:spLocks noChangeArrowheads="1"/>
            </p:cNvSpPr>
            <p:nvPr/>
          </p:nvSpPr>
          <p:spPr bwMode="auto">
            <a:xfrm>
              <a:off x="997" y="2993"/>
              <a:ext cx="48" cy="48"/>
            </a:xfrm>
            <a:prstGeom prst="ellipse">
              <a:avLst/>
            </a:prstGeom>
            <a:solidFill>
              <a:srgbClr val="CC0099"/>
            </a:solidFill>
            <a:ln w="12700">
              <a:solidFill>
                <a:schemeClr val="tx1"/>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31773" name="Text Box 54">
              <a:extLst>
                <a:ext uri="{FF2B5EF4-FFF2-40B4-BE49-F238E27FC236}">
                  <a16:creationId xmlns:a16="http://schemas.microsoft.com/office/drawing/2014/main" id="{6B2D55D5-F1F0-47F1-8AFC-CD0C7AFD4F6D}"/>
                </a:ext>
              </a:extLst>
            </p:cNvPr>
            <p:cNvSpPr txBox="1">
              <a:spLocks noChangeArrowheads="1"/>
            </p:cNvSpPr>
            <p:nvPr/>
          </p:nvSpPr>
          <p:spPr bwMode="auto">
            <a:xfrm>
              <a:off x="567" y="1872"/>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solidFill>
                    <a:schemeClr val="bg1"/>
                  </a:solidFill>
                </a:rPr>
                <a:t>k</a:t>
              </a:r>
            </a:p>
          </p:txBody>
        </p:sp>
        <p:sp>
          <p:nvSpPr>
            <p:cNvPr id="31774" name="Line 59">
              <a:extLst>
                <a:ext uri="{FF2B5EF4-FFF2-40B4-BE49-F238E27FC236}">
                  <a16:creationId xmlns:a16="http://schemas.microsoft.com/office/drawing/2014/main" id="{6E37DB45-9320-45FE-B62E-B7DC4C0B5B0B}"/>
                </a:ext>
              </a:extLst>
            </p:cNvPr>
            <p:cNvSpPr>
              <a:spLocks noChangeShapeType="1"/>
            </p:cNvSpPr>
            <p:nvPr/>
          </p:nvSpPr>
          <p:spPr bwMode="auto">
            <a:xfrm>
              <a:off x="948" y="1706"/>
              <a:ext cx="934" cy="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5" name="Line 60">
              <a:extLst>
                <a:ext uri="{FF2B5EF4-FFF2-40B4-BE49-F238E27FC236}">
                  <a16:creationId xmlns:a16="http://schemas.microsoft.com/office/drawing/2014/main" id="{CDC4E789-5B3C-4B3C-95F7-44D8350E6256}"/>
                </a:ext>
              </a:extLst>
            </p:cNvPr>
            <p:cNvSpPr>
              <a:spLocks noChangeShapeType="1"/>
            </p:cNvSpPr>
            <p:nvPr/>
          </p:nvSpPr>
          <p:spPr bwMode="auto">
            <a:xfrm>
              <a:off x="948" y="2341"/>
              <a:ext cx="934" cy="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6" name="Oval 61">
              <a:extLst>
                <a:ext uri="{FF2B5EF4-FFF2-40B4-BE49-F238E27FC236}">
                  <a16:creationId xmlns:a16="http://schemas.microsoft.com/office/drawing/2014/main" id="{C6868702-D3F9-442A-AD23-41653C927087}"/>
                </a:ext>
              </a:extLst>
            </p:cNvPr>
            <p:cNvSpPr>
              <a:spLocks noChangeArrowheads="1"/>
            </p:cNvSpPr>
            <p:nvPr/>
          </p:nvSpPr>
          <p:spPr bwMode="auto">
            <a:xfrm>
              <a:off x="1202" y="3702"/>
              <a:ext cx="48" cy="48"/>
            </a:xfrm>
            <a:prstGeom prst="ellipse">
              <a:avLst/>
            </a:prstGeom>
            <a:solidFill>
              <a:srgbClr val="CC0099"/>
            </a:solidFill>
            <a:ln w="12700">
              <a:solidFill>
                <a:schemeClr val="tx1"/>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31777" name="Arc 62">
              <a:extLst>
                <a:ext uri="{FF2B5EF4-FFF2-40B4-BE49-F238E27FC236}">
                  <a16:creationId xmlns:a16="http://schemas.microsoft.com/office/drawing/2014/main" id="{BE3B8403-9274-4D4A-B62B-76EF8444564C}"/>
                </a:ext>
              </a:extLst>
            </p:cNvPr>
            <p:cNvSpPr>
              <a:spLocks/>
            </p:cNvSpPr>
            <p:nvPr/>
          </p:nvSpPr>
          <p:spPr bwMode="auto">
            <a:xfrm rot="1179229" flipV="1">
              <a:off x="839" y="2795"/>
              <a:ext cx="136"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7863"/>
                                        </p:tgtEl>
                                        <p:attrNameLst>
                                          <p:attrName>style.visibility</p:attrName>
                                        </p:attrNameLst>
                                      </p:cBhvr>
                                      <p:to>
                                        <p:strVal val="visible"/>
                                      </p:to>
                                    </p:set>
                                    <p:anim calcmode="lin" valueType="num">
                                      <p:cBhvr additive="base">
                                        <p:cTn id="7" dur="500" fill="hold"/>
                                        <p:tgtEl>
                                          <p:spTgt spid="247863"/>
                                        </p:tgtEl>
                                        <p:attrNameLst>
                                          <p:attrName>ppt_x</p:attrName>
                                        </p:attrNameLst>
                                      </p:cBhvr>
                                      <p:tavLst>
                                        <p:tav tm="0">
                                          <p:val>
                                            <p:strVal val="#ppt_x"/>
                                          </p:val>
                                        </p:tav>
                                        <p:tav tm="100000">
                                          <p:val>
                                            <p:strVal val="#ppt_x"/>
                                          </p:val>
                                        </p:tav>
                                      </p:tavLst>
                                    </p:anim>
                                    <p:anim calcmode="lin" valueType="num">
                                      <p:cBhvr additive="base">
                                        <p:cTn id="8" dur="500" fill="hold"/>
                                        <p:tgtEl>
                                          <p:spTgt spid="24786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7864"/>
                                        </p:tgtEl>
                                        <p:attrNameLst>
                                          <p:attrName>style.visibility</p:attrName>
                                        </p:attrNameLst>
                                      </p:cBhvr>
                                      <p:to>
                                        <p:strVal val="visible"/>
                                      </p:to>
                                    </p:set>
                                    <p:anim calcmode="lin" valueType="num">
                                      <p:cBhvr additive="base">
                                        <p:cTn id="13" dur="500" fill="hold"/>
                                        <p:tgtEl>
                                          <p:spTgt spid="247864"/>
                                        </p:tgtEl>
                                        <p:attrNameLst>
                                          <p:attrName>ppt_x</p:attrName>
                                        </p:attrNameLst>
                                      </p:cBhvr>
                                      <p:tavLst>
                                        <p:tav tm="0">
                                          <p:val>
                                            <p:strVal val="#ppt_x"/>
                                          </p:val>
                                        </p:tav>
                                        <p:tav tm="100000">
                                          <p:val>
                                            <p:strVal val="#ppt_x"/>
                                          </p:val>
                                        </p:tav>
                                      </p:tavLst>
                                    </p:anim>
                                    <p:anim calcmode="lin" valueType="num">
                                      <p:cBhvr additive="base">
                                        <p:cTn id="14" dur="500" fill="hold"/>
                                        <p:tgtEl>
                                          <p:spTgt spid="2478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63" grpId="0"/>
      <p:bldP spid="24786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86" name="Rectangle 54">
            <a:extLst>
              <a:ext uri="{FF2B5EF4-FFF2-40B4-BE49-F238E27FC236}">
                <a16:creationId xmlns:a16="http://schemas.microsoft.com/office/drawing/2014/main" id="{7ECEA31C-55CE-47A1-9227-B26E3EAAAC06}"/>
              </a:ext>
            </a:extLst>
          </p:cNvPr>
          <p:cNvSpPr>
            <a:spLocks noChangeArrowheads="1"/>
          </p:cNvSpPr>
          <p:nvPr/>
        </p:nvSpPr>
        <p:spPr bwMode="auto">
          <a:xfrm>
            <a:off x="3059113" y="404813"/>
            <a:ext cx="5562600" cy="1384300"/>
          </a:xfrm>
          <a:prstGeom prst="rect">
            <a:avLst/>
          </a:prstGeom>
          <a:noFill/>
          <a:ln w="9525">
            <a:noFill/>
            <a:miter lim="800000"/>
            <a:headEnd/>
            <a:tailEnd/>
          </a:ln>
          <a:effectLst/>
        </p:spPr>
        <p:txBody>
          <a:bodyPr>
            <a:spAutoFit/>
          </a:bodyPr>
          <a:lstStyle/>
          <a:p>
            <a:pPr>
              <a:spcBef>
                <a:spcPct val="50000"/>
              </a:spcBef>
              <a:defRPr/>
            </a:pPr>
            <a:r>
              <a:rPr lang="en-US" altLang="zh-CN" sz="2800" dirty="0">
                <a:solidFill>
                  <a:schemeClr val="tx1"/>
                </a:solidFill>
                <a:effectLst>
                  <a:outerShdw blurRad="38100" dist="38100" dir="2700000" algn="tl">
                    <a:srgbClr val="000000"/>
                  </a:outerShdw>
                </a:effectLst>
              </a:rPr>
              <a:t>(3) </a:t>
            </a:r>
            <a:r>
              <a:rPr lang="zh-CN" altLang="en-US" sz="2800" dirty="0">
                <a:solidFill>
                  <a:schemeClr val="tx1"/>
                </a:solidFill>
                <a:effectLst>
                  <a:outerShdw blurRad="38100" dist="38100" dir="2700000" algn="tl">
                    <a:srgbClr val="000000"/>
                  </a:outerShdw>
                </a:effectLst>
              </a:rPr>
              <a:t>计算系统的动能：不计弹簧的质量，系统的动能即为</a:t>
            </a:r>
            <a:r>
              <a:rPr lang="en-US" altLang="zh-CN" sz="2800" b="0" i="1" dirty="0">
                <a:solidFill>
                  <a:schemeClr val="tx1"/>
                </a:solidFill>
                <a:effectLst>
                  <a:outerShdw blurRad="38100" dist="38100" dir="2700000" algn="tl">
                    <a:srgbClr val="000000"/>
                  </a:outerShdw>
                </a:effectLst>
              </a:rPr>
              <a:t>AB</a:t>
            </a:r>
            <a:r>
              <a:rPr lang="zh-CN" altLang="zh-CN" sz="2800" dirty="0">
                <a:solidFill>
                  <a:schemeClr val="tx1"/>
                </a:solidFill>
                <a:effectLst>
                  <a:outerShdw blurRad="38100" dist="38100" dir="2700000" algn="tl">
                    <a:srgbClr val="000000"/>
                  </a:outerShdw>
                </a:effectLst>
              </a:rPr>
              <a:t>杆的动能</a:t>
            </a:r>
            <a:endParaRPr lang="zh-CN" altLang="en-US" sz="2800" dirty="0">
              <a:solidFill>
                <a:schemeClr val="tx1"/>
              </a:solidFill>
              <a:effectLst>
                <a:outerShdw blurRad="38100" dist="38100" dir="2700000" algn="tl">
                  <a:srgbClr val="000000"/>
                </a:outerShdw>
              </a:effectLst>
            </a:endParaRPr>
          </a:p>
        </p:txBody>
      </p:sp>
      <p:graphicFrame>
        <p:nvGraphicFramePr>
          <p:cNvPr id="248887" name="Object 55">
            <a:extLst>
              <a:ext uri="{FF2B5EF4-FFF2-40B4-BE49-F238E27FC236}">
                <a16:creationId xmlns:a16="http://schemas.microsoft.com/office/drawing/2014/main" id="{3D101A06-120E-442C-B4D0-B0543BD23E70}"/>
              </a:ext>
            </a:extLst>
          </p:cNvPr>
          <p:cNvGraphicFramePr>
            <a:graphicFrameLocks noChangeAspect="1"/>
          </p:cNvGraphicFramePr>
          <p:nvPr/>
        </p:nvGraphicFramePr>
        <p:xfrm>
          <a:off x="4859338" y="1844675"/>
          <a:ext cx="2590800" cy="801688"/>
        </p:xfrm>
        <a:graphic>
          <a:graphicData uri="http://schemas.openxmlformats.org/presentationml/2006/ole">
            <mc:AlternateContent xmlns:mc="http://schemas.openxmlformats.org/markup-compatibility/2006">
              <mc:Choice xmlns:v="urn:schemas-microsoft-com:vml" Requires="v">
                <p:oleObj spid="_x0000_s32817" name="公式" r:id="rId4" imgW="1238205" imgH="362016" progId="Equation.3">
                  <p:embed/>
                </p:oleObj>
              </mc:Choice>
              <mc:Fallback>
                <p:oleObj name="公式" r:id="rId4" imgW="1238205" imgH="362016" progId="Equation.3">
                  <p:embed/>
                  <p:pic>
                    <p:nvPicPr>
                      <p:cNvPr id="0" name="Object 5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9338" y="1844675"/>
                        <a:ext cx="2590800" cy="8016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8888" name="Object 56">
            <a:extLst>
              <a:ext uri="{FF2B5EF4-FFF2-40B4-BE49-F238E27FC236}">
                <a16:creationId xmlns:a16="http://schemas.microsoft.com/office/drawing/2014/main" id="{271B43EC-185C-4E3F-B612-DCA397A45660}"/>
              </a:ext>
            </a:extLst>
          </p:cNvPr>
          <p:cNvGraphicFramePr>
            <a:graphicFrameLocks noChangeAspect="1"/>
          </p:cNvGraphicFramePr>
          <p:nvPr/>
        </p:nvGraphicFramePr>
        <p:xfrm>
          <a:off x="3962400" y="2895600"/>
          <a:ext cx="4986338" cy="801688"/>
        </p:xfrm>
        <a:graphic>
          <a:graphicData uri="http://schemas.openxmlformats.org/presentationml/2006/ole">
            <mc:AlternateContent xmlns:mc="http://schemas.openxmlformats.org/markup-compatibility/2006">
              <mc:Choice xmlns:v="urn:schemas-microsoft-com:vml" Requires="v">
                <p:oleObj spid="_x0000_s32818" name="公式" r:id="rId6" imgW="2324010" imgH="362016" progId="Equation.3">
                  <p:embed/>
                </p:oleObj>
              </mc:Choice>
              <mc:Fallback>
                <p:oleObj name="公式" r:id="rId6" imgW="2324010" imgH="362016" progId="Equation.3">
                  <p:embed/>
                  <p:pic>
                    <p:nvPicPr>
                      <p:cNvPr id="0" name="Object 5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2400" y="2895600"/>
                        <a:ext cx="4986338" cy="8016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8889" name="Object 57">
            <a:extLst>
              <a:ext uri="{FF2B5EF4-FFF2-40B4-BE49-F238E27FC236}">
                <a16:creationId xmlns:a16="http://schemas.microsoft.com/office/drawing/2014/main" id="{6A172A33-2E22-4621-92E2-D31C07B42244}"/>
              </a:ext>
            </a:extLst>
          </p:cNvPr>
          <p:cNvGraphicFramePr>
            <a:graphicFrameLocks noChangeAspect="1"/>
          </p:cNvGraphicFramePr>
          <p:nvPr/>
        </p:nvGraphicFramePr>
        <p:xfrm>
          <a:off x="4267200" y="3886200"/>
          <a:ext cx="4267200" cy="801688"/>
        </p:xfrm>
        <a:graphic>
          <a:graphicData uri="http://schemas.openxmlformats.org/presentationml/2006/ole">
            <mc:AlternateContent xmlns:mc="http://schemas.openxmlformats.org/markup-compatibility/2006">
              <mc:Choice xmlns:v="urn:schemas-microsoft-com:vml" Requires="v">
                <p:oleObj spid="_x0000_s32819" name="公式" r:id="rId8" imgW="1885816" imgH="362016" progId="Equation.3">
                  <p:embed/>
                </p:oleObj>
              </mc:Choice>
              <mc:Fallback>
                <p:oleObj name="公式" r:id="rId8" imgW="1885816" imgH="362016" progId="Equation.3">
                  <p:embed/>
                  <p:pic>
                    <p:nvPicPr>
                      <p:cNvPr id="0" name="Object 5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67200" y="3886200"/>
                        <a:ext cx="4267200" cy="8016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8890" name="Object 58">
            <a:extLst>
              <a:ext uri="{FF2B5EF4-FFF2-40B4-BE49-F238E27FC236}">
                <a16:creationId xmlns:a16="http://schemas.microsoft.com/office/drawing/2014/main" id="{DDFE20C8-AB79-4193-9B5F-D22C74B53FF5}"/>
              </a:ext>
            </a:extLst>
          </p:cNvPr>
          <p:cNvGraphicFramePr>
            <a:graphicFrameLocks noChangeAspect="1"/>
          </p:cNvGraphicFramePr>
          <p:nvPr/>
        </p:nvGraphicFramePr>
        <p:xfrm>
          <a:off x="2209800" y="4953000"/>
          <a:ext cx="5943600" cy="1512888"/>
        </p:xfrm>
        <a:graphic>
          <a:graphicData uri="http://schemas.openxmlformats.org/presentationml/2006/ole">
            <mc:AlternateContent xmlns:mc="http://schemas.openxmlformats.org/markup-compatibility/2006">
              <mc:Choice xmlns:v="urn:schemas-microsoft-com:vml" Requires="v">
                <p:oleObj spid="_x0000_s32820" name="公式" r:id="rId10" imgW="2905282" imgH="838373" progId="Equation.3">
                  <p:embed/>
                </p:oleObj>
              </mc:Choice>
              <mc:Fallback>
                <p:oleObj name="公式" r:id="rId10" imgW="2905282" imgH="838373" progId="Equation.3">
                  <p:embed/>
                  <p:pic>
                    <p:nvPicPr>
                      <p:cNvPr id="0" name="Object 5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09800" y="4953000"/>
                        <a:ext cx="5943600" cy="15128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2775" name="Group 143">
            <a:extLst>
              <a:ext uri="{FF2B5EF4-FFF2-40B4-BE49-F238E27FC236}">
                <a16:creationId xmlns:a16="http://schemas.microsoft.com/office/drawing/2014/main" id="{DF1C7B86-E20E-4809-ABC9-DCF9494D3DAA}"/>
              </a:ext>
            </a:extLst>
          </p:cNvPr>
          <p:cNvGrpSpPr>
            <a:grpSpLocks/>
          </p:cNvGrpSpPr>
          <p:nvPr/>
        </p:nvGrpSpPr>
        <p:grpSpPr bwMode="auto">
          <a:xfrm>
            <a:off x="395288" y="260350"/>
            <a:ext cx="2487612" cy="4032250"/>
            <a:chOff x="249" y="164"/>
            <a:chExt cx="1567" cy="2540"/>
          </a:xfrm>
        </p:grpSpPr>
        <p:sp>
          <p:nvSpPr>
            <p:cNvPr id="32776" name="Rectangle 102">
              <a:extLst>
                <a:ext uri="{FF2B5EF4-FFF2-40B4-BE49-F238E27FC236}">
                  <a16:creationId xmlns:a16="http://schemas.microsoft.com/office/drawing/2014/main" id="{EDD6EB52-77B9-474B-B46B-2DF5BD5345D0}"/>
                </a:ext>
              </a:extLst>
            </p:cNvPr>
            <p:cNvSpPr>
              <a:spLocks noChangeArrowheads="1"/>
            </p:cNvSpPr>
            <p:nvPr/>
          </p:nvSpPr>
          <p:spPr bwMode="auto">
            <a:xfrm>
              <a:off x="256" y="526"/>
              <a:ext cx="162" cy="1044"/>
            </a:xfrm>
            <a:prstGeom prst="rect">
              <a:avLst/>
            </a:prstGeom>
            <a:solidFill>
              <a:srgbClr val="FF99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32777" name="Rectangle 103">
              <a:extLst>
                <a:ext uri="{FF2B5EF4-FFF2-40B4-BE49-F238E27FC236}">
                  <a16:creationId xmlns:a16="http://schemas.microsoft.com/office/drawing/2014/main" id="{60E5ADF5-D637-4853-8D4A-3651A83A198B}"/>
                </a:ext>
              </a:extLst>
            </p:cNvPr>
            <p:cNvSpPr>
              <a:spLocks noChangeArrowheads="1"/>
            </p:cNvSpPr>
            <p:nvPr/>
          </p:nvSpPr>
          <p:spPr bwMode="auto">
            <a:xfrm>
              <a:off x="256" y="334"/>
              <a:ext cx="544" cy="192"/>
            </a:xfrm>
            <a:prstGeom prst="rect">
              <a:avLst/>
            </a:prstGeom>
            <a:solidFill>
              <a:srgbClr val="FF99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32778" name="Rectangle 104">
              <a:extLst>
                <a:ext uri="{FF2B5EF4-FFF2-40B4-BE49-F238E27FC236}">
                  <a16:creationId xmlns:a16="http://schemas.microsoft.com/office/drawing/2014/main" id="{37B16685-BAA8-46B1-B2EF-AFE603233E81}"/>
                </a:ext>
              </a:extLst>
            </p:cNvPr>
            <p:cNvSpPr>
              <a:spLocks noChangeArrowheads="1"/>
            </p:cNvSpPr>
            <p:nvPr/>
          </p:nvSpPr>
          <p:spPr bwMode="auto">
            <a:xfrm>
              <a:off x="638" y="526"/>
              <a:ext cx="162" cy="1056"/>
            </a:xfrm>
            <a:prstGeom prst="rect">
              <a:avLst/>
            </a:prstGeom>
            <a:solidFill>
              <a:srgbClr val="FF99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pSp>
          <p:nvGrpSpPr>
            <p:cNvPr id="32779" name="Group 105">
              <a:extLst>
                <a:ext uri="{FF2B5EF4-FFF2-40B4-BE49-F238E27FC236}">
                  <a16:creationId xmlns:a16="http://schemas.microsoft.com/office/drawing/2014/main" id="{060AD27F-5FCA-4310-9E9E-B6CF3823E2A9}"/>
                </a:ext>
              </a:extLst>
            </p:cNvPr>
            <p:cNvGrpSpPr>
              <a:grpSpLocks/>
            </p:cNvGrpSpPr>
            <p:nvPr/>
          </p:nvGrpSpPr>
          <p:grpSpPr bwMode="auto">
            <a:xfrm>
              <a:off x="411" y="526"/>
              <a:ext cx="208" cy="554"/>
              <a:chOff x="424" y="3069"/>
              <a:chExt cx="208" cy="554"/>
            </a:xfrm>
          </p:grpSpPr>
          <p:sp>
            <p:nvSpPr>
              <p:cNvPr id="32802" name="Line 106">
                <a:extLst>
                  <a:ext uri="{FF2B5EF4-FFF2-40B4-BE49-F238E27FC236}">
                    <a16:creationId xmlns:a16="http://schemas.microsoft.com/office/drawing/2014/main" id="{143F62EA-4AEA-442E-8326-B7FC3DED21DD}"/>
                  </a:ext>
                </a:extLst>
              </p:cNvPr>
              <p:cNvSpPr>
                <a:spLocks noChangeShapeType="1"/>
              </p:cNvSpPr>
              <p:nvPr/>
            </p:nvSpPr>
            <p:spPr bwMode="auto">
              <a:xfrm flipH="1">
                <a:off x="424" y="3069"/>
                <a:ext cx="192" cy="4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03" name="Line 107">
                <a:extLst>
                  <a:ext uri="{FF2B5EF4-FFF2-40B4-BE49-F238E27FC236}">
                    <a16:creationId xmlns:a16="http://schemas.microsoft.com/office/drawing/2014/main" id="{B5D478DB-DA86-4C47-AE92-97B8CE415D01}"/>
                  </a:ext>
                </a:extLst>
              </p:cNvPr>
              <p:cNvSpPr>
                <a:spLocks noChangeShapeType="1"/>
              </p:cNvSpPr>
              <p:nvPr/>
            </p:nvSpPr>
            <p:spPr bwMode="auto">
              <a:xfrm>
                <a:off x="432" y="3121"/>
                <a:ext cx="192" cy="4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2804" name="Group 108">
                <a:extLst>
                  <a:ext uri="{FF2B5EF4-FFF2-40B4-BE49-F238E27FC236}">
                    <a16:creationId xmlns:a16="http://schemas.microsoft.com/office/drawing/2014/main" id="{53FDE3AE-E9D6-4BF9-9AB3-6CA1157BBFC1}"/>
                  </a:ext>
                </a:extLst>
              </p:cNvPr>
              <p:cNvGrpSpPr>
                <a:grpSpLocks/>
              </p:cNvGrpSpPr>
              <p:nvPr/>
            </p:nvGrpSpPr>
            <p:grpSpPr bwMode="auto">
              <a:xfrm>
                <a:off x="432" y="3176"/>
                <a:ext cx="200" cy="100"/>
                <a:chOff x="1071" y="1883"/>
                <a:chExt cx="200" cy="100"/>
              </a:xfrm>
            </p:grpSpPr>
            <p:sp>
              <p:nvSpPr>
                <p:cNvPr id="32815" name="Line 109">
                  <a:extLst>
                    <a:ext uri="{FF2B5EF4-FFF2-40B4-BE49-F238E27FC236}">
                      <a16:creationId xmlns:a16="http://schemas.microsoft.com/office/drawing/2014/main" id="{BD8DBD3B-1CED-437D-A72D-476308A63193}"/>
                    </a:ext>
                  </a:extLst>
                </p:cNvPr>
                <p:cNvSpPr>
                  <a:spLocks noChangeShapeType="1"/>
                </p:cNvSpPr>
                <p:nvPr/>
              </p:nvSpPr>
              <p:spPr bwMode="auto">
                <a:xfrm>
                  <a:off x="1079" y="1935"/>
                  <a:ext cx="192" cy="4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6" name="Line 110">
                  <a:extLst>
                    <a:ext uri="{FF2B5EF4-FFF2-40B4-BE49-F238E27FC236}">
                      <a16:creationId xmlns:a16="http://schemas.microsoft.com/office/drawing/2014/main" id="{F776FCA9-DF78-4BED-918A-869968183A31}"/>
                    </a:ext>
                  </a:extLst>
                </p:cNvPr>
                <p:cNvSpPr>
                  <a:spLocks noChangeShapeType="1"/>
                </p:cNvSpPr>
                <p:nvPr/>
              </p:nvSpPr>
              <p:spPr bwMode="auto">
                <a:xfrm flipH="1">
                  <a:off x="1071" y="1883"/>
                  <a:ext cx="192" cy="4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2805" name="Group 111">
                <a:extLst>
                  <a:ext uri="{FF2B5EF4-FFF2-40B4-BE49-F238E27FC236}">
                    <a16:creationId xmlns:a16="http://schemas.microsoft.com/office/drawing/2014/main" id="{0B03333B-BE1D-484B-B9C4-86E8AB506DBA}"/>
                  </a:ext>
                </a:extLst>
              </p:cNvPr>
              <p:cNvGrpSpPr>
                <a:grpSpLocks/>
              </p:cNvGrpSpPr>
              <p:nvPr/>
            </p:nvGrpSpPr>
            <p:grpSpPr bwMode="auto">
              <a:xfrm>
                <a:off x="424" y="3283"/>
                <a:ext cx="200" cy="100"/>
                <a:chOff x="1167" y="1979"/>
                <a:chExt cx="200" cy="100"/>
              </a:xfrm>
            </p:grpSpPr>
            <p:sp>
              <p:nvSpPr>
                <p:cNvPr id="32813" name="Line 112">
                  <a:extLst>
                    <a:ext uri="{FF2B5EF4-FFF2-40B4-BE49-F238E27FC236}">
                      <a16:creationId xmlns:a16="http://schemas.microsoft.com/office/drawing/2014/main" id="{2BF2B884-D479-4B6B-8D19-194B7E5E591E}"/>
                    </a:ext>
                  </a:extLst>
                </p:cNvPr>
                <p:cNvSpPr>
                  <a:spLocks noChangeShapeType="1"/>
                </p:cNvSpPr>
                <p:nvPr/>
              </p:nvSpPr>
              <p:spPr bwMode="auto">
                <a:xfrm>
                  <a:off x="1175" y="2031"/>
                  <a:ext cx="192" cy="4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4" name="Line 113">
                  <a:extLst>
                    <a:ext uri="{FF2B5EF4-FFF2-40B4-BE49-F238E27FC236}">
                      <a16:creationId xmlns:a16="http://schemas.microsoft.com/office/drawing/2014/main" id="{D5F5B4B0-1018-44FA-94DA-E7D0AA997B9A}"/>
                    </a:ext>
                  </a:extLst>
                </p:cNvPr>
                <p:cNvSpPr>
                  <a:spLocks noChangeShapeType="1"/>
                </p:cNvSpPr>
                <p:nvPr/>
              </p:nvSpPr>
              <p:spPr bwMode="auto">
                <a:xfrm flipH="1">
                  <a:off x="1167" y="1979"/>
                  <a:ext cx="192" cy="4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2806" name="Group 114">
                <a:extLst>
                  <a:ext uri="{FF2B5EF4-FFF2-40B4-BE49-F238E27FC236}">
                    <a16:creationId xmlns:a16="http://schemas.microsoft.com/office/drawing/2014/main" id="{CC3A72A6-2D7A-4FE3-8F77-FF35E31EC631}"/>
                  </a:ext>
                </a:extLst>
              </p:cNvPr>
              <p:cNvGrpSpPr>
                <a:grpSpLocks/>
              </p:cNvGrpSpPr>
              <p:nvPr/>
            </p:nvGrpSpPr>
            <p:grpSpPr bwMode="auto">
              <a:xfrm>
                <a:off x="426" y="3368"/>
                <a:ext cx="200" cy="100"/>
                <a:chOff x="1263" y="2075"/>
                <a:chExt cx="200" cy="100"/>
              </a:xfrm>
            </p:grpSpPr>
            <p:sp>
              <p:nvSpPr>
                <p:cNvPr id="32811" name="Line 115">
                  <a:extLst>
                    <a:ext uri="{FF2B5EF4-FFF2-40B4-BE49-F238E27FC236}">
                      <a16:creationId xmlns:a16="http://schemas.microsoft.com/office/drawing/2014/main" id="{15F55FAC-1E27-44E8-8BF0-AD7E1D1856DA}"/>
                    </a:ext>
                  </a:extLst>
                </p:cNvPr>
                <p:cNvSpPr>
                  <a:spLocks noChangeShapeType="1"/>
                </p:cNvSpPr>
                <p:nvPr/>
              </p:nvSpPr>
              <p:spPr bwMode="auto">
                <a:xfrm>
                  <a:off x="1271" y="2127"/>
                  <a:ext cx="192" cy="4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2" name="Line 116">
                  <a:extLst>
                    <a:ext uri="{FF2B5EF4-FFF2-40B4-BE49-F238E27FC236}">
                      <a16:creationId xmlns:a16="http://schemas.microsoft.com/office/drawing/2014/main" id="{77FEC926-F201-4446-A4F0-CC63C80A2A6E}"/>
                    </a:ext>
                  </a:extLst>
                </p:cNvPr>
                <p:cNvSpPr>
                  <a:spLocks noChangeShapeType="1"/>
                </p:cNvSpPr>
                <p:nvPr/>
              </p:nvSpPr>
              <p:spPr bwMode="auto">
                <a:xfrm flipH="1">
                  <a:off x="1263" y="2075"/>
                  <a:ext cx="192" cy="4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2807" name="Group 117">
                <a:extLst>
                  <a:ext uri="{FF2B5EF4-FFF2-40B4-BE49-F238E27FC236}">
                    <a16:creationId xmlns:a16="http://schemas.microsoft.com/office/drawing/2014/main" id="{A2F77DF1-DD6E-4505-8D78-A4FF01A87F40}"/>
                  </a:ext>
                </a:extLst>
              </p:cNvPr>
              <p:cNvGrpSpPr>
                <a:grpSpLocks/>
              </p:cNvGrpSpPr>
              <p:nvPr/>
            </p:nvGrpSpPr>
            <p:grpSpPr bwMode="auto">
              <a:xfrm>
                <a:off x="431" y="3475"/>
                <a:ext cx="200" cy="100"/>
                <a:chOff x="1359" y="2171"/>
                <a:chExt cx="200" cy="100"/>
              </a:xfrm>
            </p:grpSpPr>
            <p:sp>
              <p:nvSpPr>
                <p:cNvPr id="32809" name="Line 118">
                  <a:extLst>
                    <a:ext uri="{FF2B5EF4-FFF2-40B4-BE49-F238E27FC236}">
                      <a16:creationId xmlns:a16="http://schemas.microsoft.com/office/drawing/2014/main" id="{A4BE877F-6048-411B-A69D-1385E4ADB2A1}"/>
                    </a:ext>
                  </a:extLst>
                </p:cNvPr>
                <p:cNvSpPr>
                  <a:spLocks noChangeShapeType="1"/>
                </p:cNvSpPr>
                <p:nvPr/>
              </p:nvSpPr>
              <p:spPr bwMode="auto">
                <a:xfrm>
                  <a:off x="1367" y="2223"/>
                  <a:ext cx="192" cy="4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0" name="Line 119">
                  <a:extLst>
                    <a:ext uri="{FF2B5EF4-FFF2-40B4-BE49-F238E27FC236}">
                      <a16:creationId xmlns:a16="http://schemas.microsoft.com/office/drawing/2014/main" id="{5BA7E81D-5DB9-4107-A0F8-BA50EBC160A1}"/>
                    </a:ext>
                  </a:extLst>
                </p:cNvPr>
                <p:cNvSpPr>
                  <a:spLocks noChangeShapeType="1"/>
                </p:cNvSpPr>
                <p:nvPr/>
              </p:nvSpPr>
              <p:spPr bwMode="auto">
                <a:xfrm flipH="1">
                  <a:off x="1359" y="2171"/>
                  <a:ext cx="192" cy="4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808" name="Line 120">
                <a:extLst>
                  <a:ext uri="{FF2B5EF4-FFF2-40B4-BE49-F238E27FC236}">
                    <a16:creationId xmlns:a16="http://schemas.microsoft.com/office/drawing/2014/main" id="{D2B686E7-AC77-40A4-959F-8710A4DC0A4E}"/>
                  </a:ext>
                </a:extLst>
              </p:cNvPr>
              <p:cNvSpPr>
                <a:spLocks noChangeShapeType="1"/>
              </p:cNvSpPr>
              <p:nvPr/>
            </p:nvSpPr>
            <p:spPr bwMode="auto">
              <a:xfrm flipH="1">
                <a:off x="435" y="3575"/>
                <a:ext cx="192" cy="4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780" name="Oval 121">
              <a:extLst>
                <a:ext uri="{FF2B5EF4-FFF2-40B4-BE49-F238E27FC236}">
                  <a16:creationId xmlns:a16="http://schemas.microsoft.com/office/drawing/2014/main" id="{2E068C1F-A6E2-4C38-B397-AADEFB51E0F1}"/>
                </a:ext>
              </a:extLst>
            </p:cNvPr>
            <p:cNvSpPr>
              <a:spLocks noChangeArrowheads="1"/>
            </p:cNvSpPr>
            <p:nvPr/>
          </p:nvSpPr>
          <p:spPr bwMode="auto">
            <a:xfrm>
              <a:off x="424" y="1076"/>
              <a:ext cx="192" cy="192"/>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32781" name="Line 122">
              <a:extLst>
                <a:ext uri="{FF2B5EF4-FFF2-40B4-BE49-F238E27FC236}">
                  <a16:creationId xmlns:a16="http://schemas.microsoft.com/office/drawing/2014/main" id="{C8A61B03-E216-44B0-9F69-4BEBD9240EB7}"/>
                </a:ext>
              </a:extLst>
            </p:cNvPr>
            <p:cNvSpPr>
              <a:spLocks noChangeShapeType="1"/>
            </p:cNvSpPr>
            <p:nvPr/>
          </p:nvSpPr>
          <p:spPr bwMode="auto">
            <a:xfrm>
              <a:off x="528" y="164"/>
              <a:ext cx="0" cy="2404"/>
            </a:xfrm>
            <a:prstGeom prst="line">
              <a:avLst/>
            </a:prstGeom>
            <a:noFill/>
            <a:ln w="12700">
              <a:solidFill>
                <a:schemeClr val="tx1"/>
              </a:solidFill>
              <a:prstDash val="lg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2" name="Text Box 123">
              <a:extLst>
                <a:ext uri="{FF2B5EF4-FFF2-40B4-BE49-F238E27FC236}">
                  <a16:creationId xmlns:a16="http://schemas.microsoft.com/office/drawing/2014/main" id="{545DBF43-4240-418A-A41E-A5B7DBDAB158}"/>
                </a:ext>
              </a:extLst>
            </p:cNvPr>
            <p:cNvSpPr txBox="1">
              <a:spLocks noChangeArrowheads="1"/>
            </p:cNvSpPr>
            <p:nvPr/>
          </p:nvSpPr>
          <p:spPr bwMode="auto">
            <a:xfrm>
              <a:off x="482" y="1637"/>
              <a:ext cx="2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sym typeface="Symbol" panose="05050102010706020507" pitchFamily="18" charset="2"/>
                </a:rPr>
                <a:t></a:t>
              </a:r>
              <a:endParaRPr lang="en-US" altLang="zh-CN" sz="2400" b="0" i="1"/>
            </a:p>
          </p:txBody>
        </p:sp>
        <p:sp>
          <p:nvSpPr>
            <p:cNvPr id="32783" name="Text Box 124">
              <a:extLst>
                <a:ext uri="{FF2B5EF4-FFF2-40B4-BE49-F238E27FC236}">
                  <a16:creationId xmlns:a16="http://schemas.microsoft.com/office/drawing/2014/main" id="{803FC6DE-0728-4E37-9B42-D7CA7E839592}"/>
                </a:ext>
              </a:extLst>
            </p:cNvPr>
            <p:cNvSpPr txBox="1">
              <a:spLocks noChangeArrowheads="1"/>
            </p:cNvSpPr>
            <p:nvPr/>
          </p:nvSpPr>
          <p:spPr bwMode="auto">
            <a:xfrm>
              <a:off x="1561" y="2084"/>
              <a:ext cx="2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solidFill>
                    <a:srgbClr val="FFFF00"/>
                  </a:solidFill>
                </a:rPr>
                <a:t>x</a:t>
              </a:r>
            </a:p>
          </p:txBody>
        </p:sp>
        <p:sp>
          <p:nvSpPr>
            <p:cNvPr id="32784" name="Line 125">
              <a:extLst>
                <a:ext uri="{FF2B5EF4-FFF2-40B4-BE49-F238E27FC236}">
                  <a16:creationId xmlns:a16="http://schemas.microsoft.com/office/drawing/2014/main" id="{518CAFAB-A502-47CA-8078-4ED7D0720924}"/>
                </a:ext>
              </a:extLst>
            </p:cNvPr>
            <p:cNvSpPr>
              <a:spLocks noChangeShapeType="1"/>
            </p:cNvSpPr>
            <p:nvPr/>
          </p:nvSpPr>
          <p:spPr bwMode="auto">
            <a:xfrm>
              <a:off x="1571" y="788"/>
              <a:ext cx="0" cy="1584"/>
            </a:xfrm>
            <a:prstGeom prst="line">
              <a:avLst/>
            </a:prstGeom>
            <a:noFill/>
            <a:ln w="12700">
              <a:solidFill>
                <a:srgbClr val="FFFF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5" name="Text Box 126">
              <a:extLst>
                <a:ext uri="{FF2B5EF4-FFF2-40B4-BE49-F238E27FC236}">
                  <a16:creationId xmlns:a16="http://schemas.microsoft.com/office/drawing/2014/main" id="{63640E4E-7A30-4FF0-B96C-0CC3779047C9}"/>
                </a:ext>
              </a:extLst>
            </p:cNvPr>
            <p:cNvSpPr txBox="1">
              <a:spLocks noChangeArrowheads="1"/>
            </p:cNvSpPr>
            <p:nvPr/>
          </p:nvSpPr>
          <p:spPr bwMode="auto">
            <a:xfrm>
              <a:off x="1561" y="64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solidFill>
                    <a:srgbClr val="FFFF00"/>
                  </a:solidFill>
                </a:rPr>
                <a:t>O</a:t>
              </a:r>
            </a:p>
          </p:txBody>
        </p:sp>
        <p:sp>
          <p:nvSpPr>
            <p:cNvPr id="32786" name="Text Box 127">
              <a:extLst>
                <a:ext uri="{FF2B5EF4-FFF2-40B4-BE49-F238E27FC236}">
                  <a16:creationId xmlns:a16="http://schemas.microsoft.com/office/drawing/2014/main" id="{4F969F19-9CCE-441E-B667-4E0D69C76B0F}"/>
                </a:ext>
              </a:extLst>
            </p:cNvPr>
            <p:cNvSpPr txBox="1">
              <a:spLocks noChangeArrowheads="1"/>
            </p:cNvSpPr>
            <p:nvPr/>
          </p:nvSpPr>
          <p:spPr bwMode="auto">
            <a:xfrm>
              <a:off x="962" y="805"/>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t>x</a:t>
              </a:r>
            </a:p>
          </p:txBody>
        </p:sp>
        <p:sp>
          <p:nvSpPr>
            <p:cNvPr id="32787" name="Line 128">
              <a:extLst>
                <a:ext uri="{FF2B5EF4-FFF2-40B4-BE49-F238E27FC236}">
                  <a16:creationId xmlns:a16="http://schemas.microsoft.com/office/drawing/2014/main" id="{A7D6E723-EA3C-40BC-BD93-651F11400A9A}"/>
                </a:ext>
              </a:extLst>
            </p:cNvPr>
            <p:cNvSpPr>
              <a:spLocks noChangeShapeType="1"/>
            </p:cNvSpPr>
            <p:nvPr/>
          </p:nvSpPr>
          <p:spPr bwMode="auto">
            <a:xfrm>
              <a:off x="637" y="788"/>
              <a:ext cx="93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8" name="Text Box 129">
              <a:extLst>
                <a:ext uri="{FF2B5EF4-FFF2-40B4-BE49-F238E27FC236}">
                  <a16:creationId xmlns:a16="http://schemas.microsoft.com/office/drawing/2014/main" id="{2C72BBAA-F4B0-4549-A85F-96B5FC8AA041}"/>
                </a:ext>
              </a:extLst>
            </p:cNvPr>
            <p:cNvSpPr txBox="1">
              <a:spLocks noChangeArrowheads="1"/>
            </p:cNvSpPr>
            <p:nvPr/>
          </p:nvSpPr>
          <p:spPr bwMode="auto">
            <a:xfrm>
              <a:off x="1111" y="517"/>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t>l</a:t>
              </a:r>
              <a:r>
                <a:rPr lang="en-US" altLang="zh-CN" sz="2400" b="0" baseline="-25000"/>
                <a:t>0</a:t>
              </a:r>
              <a:endParaRPr lang="en-US" altLang="zh-CN" sz="2400" b="0" i="1"/>
            </a:p>
          </p:txBody>
        </p:sp>
        <p:sp>
          <p:nvSpPr>
            <p:cNvPr id="32789" name="Line 130">
              <a:extLst>
                <a:ext uri="{FF2B5EF4-FFF2-40B4-BE49-F238E27FC236}">
                  <a16:creationId xmlns:a16="http://schemas.microsoft.com/office/drawing/2014/main" id="{76117615-E594-403F-99CD-C360FF253F2C}"/>
                </a:ext>
              </a:extLst>
            </p:cNvPr>
            <p:cNvSpPr>
              <a:spLocks noChangeShapeType="1"/>
            </p:cNvSpPr>
            <p:nvPr/>
          </p:nvSpPr>
          <p:spPr bwMode="auto">
            <a:xfrm>
              <a:off x="1129" y="526"/>
              <a:ext cx="0" cy="262"/>
            </a:xfrm>
            <a:prstGeom prst="line">
              <a:avLst/>
            </a:prstGeom>
            <a:noFill/>
            <a:ln w="127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0" name="Line 131">
              <a:extLst>
                <a:ext uri="{FF2B5EF4-FFF2-40B4-BE49-F238E27FC236}">
                  <a16:creationId xmlns:a16="http://schemas.microsoft.com/office/drawing/2014/main" id="{663BB2FF-46E1-48AA-9F1C-21024276FDC0}"/>
                </a:ext>
              </a:extLst>
            </p:cNvPr>
            <p:cNvSpPr>
              <a:spLocks noChangeShapeType="1"/>
            </p:cNvSpPr>
            <p:nvPr/>
          </p:nvSpPr>
          <p:spPr bwMode="auto">
            <a:xfrm>
              <a:off x="1129" y="788"/>
              <a:ext cx="0" cy="384"/>
            </a:xfrm>
            <a:prstGeom prst="line">
              <a:avLst/>
            </a:prstGeom>
            <a:noFill/>
            <a:ln w="127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1" name="Rectangle 132">
              <a:extLst>
                <a:ext uri="{FF2B5EF4-FFF2-40B4-BE49-F238E27FC236}">
                  <a16:creationId xmlns:a16="http://schemas.microsoft.com/office/drawing/2014/main" id="{E64FF18B-EA31-42A5-8809-5005555B9589}"/>
                </a:ext>
              </a:extLst>
            </p:cNvPr>
            <p:cNvSpPr>
              <a:spLocks noChangeArrowheads="1"/>
            </p:cNvSpPr>
            <p:nvPr/>
          </p:nvSpPr>
          <p:spPr bwMode="auto">
            <a:xfrm rot="4476134">
              <a:off x="-10" y="1820"/>
              <a:ext cx="1456" cy="54"/>
            </a:xfrm>
            <a:prstGeom prst="rect">
              <a:avLst/>
            </a:prstGeom>
            <a:solidFill>
              <a:srgbClr val="00FFCC"/>
            </a:solidFill>
            <a:ln w="12700">
              <a:solidFill>
                <a:schemeClr val="tx1"/>
              </a:solidFill>
              <a:miter lim="800000"/>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32792" name="Oval 133">
              <a:extLst>
                <a:ext uri="{FF2B5EF4-FFF2-40B4-BE49-F238E27FC236}">
                  <a16:creationId xmlns:a16="http://schemas.microsoft.com/office/drawing/2014/main" id="{52F37268-557F-4EC7-8ADF-CF79E4827C82}"/>
                </a:ext>
              </a:extLst>
            </p:cNvPr>
            <p:cNvSpPr>
              <a:spLocks noChangeArrowheads="1"/>
            </p:cNvSpPr>
            <p:nvPr/>
          </p:nvSpPr>
          <p:spPr bwMode="auto">
            <a:xfrm>
              <a:off x="505" y="1150"/>
              <a:ext cx="48" cy="48"/>
            </a:xfrm>
            <a:prstGeom prst="ellipse">
              <a:avLst/>
            </a:prstGeom>
            <a:solidFill>
              <a:srgbClr val="CC0099"/>
            </a:solidFill>
            <a:ln w="12700">
              <a:solidFill>
                <a:schemeClr val="tx1"/>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32793" name="Text Box 134">
              <a:extLst>
                <a:ext uri="{FF2B5EF4-FFF2-40B4-BE49-F238E27FC236}">
                  <a16:creationId xmlns:a16="http://schemas.microsoft.com/office/drawing/2014/main" id="{0FB24624-A8CD-49E3-ADA2-16E4AEA8183F}"/>
                </a:ext>
              </a:extLst>
            </p:cNvPr>
            <p:cNvSpPr txBox="1">
              <a:spLocks noChangeArrowheads="1"/>
            </p:cNvSpPr>
            <p:nvPr/>
          </p:nvSpPr>
          <p:spPr bwMode="auto">
            <a:xfrm>
              <a:off x="249" y="1025"/>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t>A</a:t>
              </a:r>
            </a:p>
          </p:txBody>
        </p:sp>
        <p:sp>
          <p:nvSpPr>
            <p:cNvPr id="32794" name="Text Box 135">
              <a:extLst>
                <a:ext uri="{FF2B5EF4-FFF2-40B4-BE49-F238E27FC236}">
                  <a16:creationId xmlns:a16="http://schemas.microsoft.com/office/drawing/2014/main" id="{9865C637-452A-4E65-A037-ADA27060A147}"/>
                </a:ext>
              </a:extLst>
            </p:cNvPr>
            <p:cNvSpPr txBox="1">
              <a:spLocks noChangeArrowheads="1"/>
            </p:cNvSpPr>
            <p:nvPr/>
          </p:nvSpPr>
          <p:spPr bwMode="auto">
            <a:xfrm>
              <a:off x="891" y="2416"/>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t>B</a:t>
              </a:r>
            </a:p>
          </p:txBody>
        </p:sp>
        <p:sp>
          <p:nvSpPr>
            <p:cNvPr id="32795" name="Text Box 136">
              <a:extLst>
                <a:ext uri="{FF2B5EF4-FFF2-40B4-BE49-F238E27FC236}">
                  <a16:creationId xmlns:a16="http://schemas.microsoft.com/office/drawing/2014/main" id="{D58B0801-3E3B-4D27-B7A5-2BBF81A8616A}"/>
                </a:ext>
              </a:extLst>
            </p:cNvPr>
            <p:cNvSpPr txBox="1">
              <a:spLocks noChangeArrowheads="1"/>
            </p:cNvSpPr>
            <p:nvPr/>
          </p:nvSpPr>
          <p:spPr bwMode="auto">
            <a:xfrm>
              <a:off x="709" y="1690"/>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t>C</a:t>
              </a:r>
            </a:p>
          </p:txBody>
        </p:sp>
        <p:sp>
          <p:nvSpPr>
            <p:cNvPr id="32796" name="Oval 137">
              <a:extLst>
                <a:ext uri="{FF2B5EF4-FFF2-40B4-BE49-F238E27FC236}">
                  <a16:creationId xmlns:a16="http://schemas.microsoft.com/office/drawing/2014/main" id="{A50EB779-0256-4D21-A7BE-8537C813D37E}"/>
                </a:ext>
              </a:extLst>
            </p:cNvPr>
            <p:cNvSpPr>
              <a:spLocks noChangeArrowheads="1"/>
            </p:cNvSpPr>
            <p:nvPr/>
          </p:nvSpPr>
          <p:spPr bwMode="auto">
            <a:xfrm>
              <a:off x="686" y="1813"/>
              <a:ext cx="48" cy="48"/>
            </a:xfrm>
            <a:prstGeom prst="ellipse">
              <a:avLst/>
            </a:prstGeom>
            <a:solidFill>
              <a:srgbClr val="CC0099"/>
            </a:solidFill>
            <a:ln w="12700">
              <a:solidFill>
                <a:schemeClr val="tx1"/>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32797" name="Text Box 138">
              <a:extLst>
                <a:ext uri="{FF2B5EF4-FFF2-40B4-BE49-F238E27FC236}">
                  <a16:creationId xmlns:a16="http://schemas.microsoft.com/office/drawing/2014/main" id="{A4CF2879-02C9-42EB-8441-9177A42EF30D}"/>
                </a:ext>
              </a:extLst>
            </p:cNvPr>
            <p:cNvSpPr txBox="1">
              <a:spLocks noChangeArrowheads="1"/>
            </p:cNvSpPr>
            <p:nvPr/>
          </p:nvSpPr>
          <p:spPr bwMode="auto">
            <a:xfrm>
              <a:off x="256" y="692"/>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t>k</a:t>
              </a:r>
            </a:p>
          </p:txBody>
        </p:sp>
        <p:sp>
          <p:nvSpPr>
            <p:cNvPr id="32798" name="Line 139">
              <a:extLst>
                <a:ext uri="{FF2B5EF4-FFF2-40B4-BE49-F238E27FC236}">
                  <a16:creationId xmlns:a16="http://schemas.microsoft.com/office/drawing/2014/main" id="{CB448B6B-14CD-47B4-B72A-FE084E80A919}"/>
                </a:ext>
              </a:extLst>
            </p:cNvPr>
            <p:cNvSpPr>
              <a:spLocks noChangeShapeType="1"/>
            </p:cNvSpPr>
            <p:nvPr/>
          </p:nvSpPr>
          <p:spPr bwMode="auto">
            <a:xfrm>
              <a:off x="637" y="526"/>
              <a:ext cx="93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9" name="Line 140">
              <a:extLst>
                <a:ext uri="{FF2B5EF4-FFF2-40B4-BE49-F238E27FC236}">
                  <a16:creationId xmlns:a16="http://schemas.microsoft.com/office/drawing/2014/main" id="{9A7320B4-3537-493C-BEDF-1256E5217CA0}"/>
                </a:ext>
              </a:extLst>
            </p:cNvPr>
            <p:cNvSpPr>
              <a:spLocks noChangeShapeType="1"/>
            </p:cNvSpPr>
            <p:nvPr/>
          </p:nvSpPr>
          <p:spPr bwMode="auto">
            <a:xfrm>
              <a:off x="637" y="1161"/>
              <a:ext cx="93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00" name="Oval 141">
              <a:extLst>
                <a:ext uri="{FF2B5EF4-FFF2-40B4-BE49-F238E27FC236}">
                  <a16:creationId xmlns:a16="http://schemas.microsoft.com/office/drawing/2014/main" id="{25B00095-147D-4F68-B2F5-808E0A94D514}"/>
                </a:ext>
              </a:extLst>
            </p:cNvPr>
            <p:cNvSpPr>
              <a:spLocks noChangeArrowheads="1"/>
            </p:cNvSpPr>
            <p:nvPr/>
          </p:nvSpPr>
          <p:spPr bwMode="auto">
            <a:xfrm>
              <a:off x="891" y="2522"/>
              <a:ext cx="48" cy="48"/>
            </a:xfrm>
            <a:prstGeom prst="ellipse">
              <a:avLst/>
            </a:prstGeom>
            <a:solidFill>
              <a:srgbClr val="CC0099"/>
            </a:solidFill>
            <a:ln w="12700">
              <a:solidFill>
                <a:schemeClr val="tx1"/>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32801" name="Arc 142">
              <a:extLst>
                <a:ext uri="{FF2B5EF4-FFF2-40B4-BE49-F238E27FC236}">
                  <a16:creationId xmlns:a16="http://schemas.microsoft.com/office/drawing/2014/main" id="{25C55500-C6AD-49FF-ACB9-B81D8C8D3DC3}"/>
                </a:ext>
              </a:extLst>
            </p:cNvPr>
            <p:cNvSpPr>
              <a:spLocks/>
            </p:cNvSpPr>
            <p:nvPr/>
          </p:nvSpPr>
          <p:spPr bwMode="auto">
            <a:xfrm rot="1179229" flipV="1">
              <a:off x="528" y="1615"/>
              <a:ext cx="136"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8886"/>
                                        </p:tgtEl>
                                        <p:attrNameLst>
                                          <p:attrName>style.visibility</p:attrName>
                                        </p:attrNameLst>
                                      </p:cBhvr>
                                      <p:to>
                                        <p:strVal val="visible"/>
                                      </p:to>
                                    </p:set>
                                    <p:anim calcmode="lin" valueType="num">
                                      <p:cBhvr additive="base">
                                        <p:cTn id="7" dur="500" fill="hold"/>
                                        <p:tgtEl>
                                          <p:spTgt spid="248886"/>
                                        </p:tgtEl>
                                        <p:attrNameLst>
                                          <p:attrName>ppt_x</p:attrName>
                                        </p:attrNameLst>
                                      </p:cBhvr>
                                      <p:tavLst>
                                        <p:tav tm="0">
                                          <p:val>
                                            <p:strVal val="0-#ppt_w/2"/>
                                          </p:val>
                                        </p:tav>
                                        <p:tav tm="100000">
                                          <p:val>
                                            <p:strVal val="#ppt_x"/>
                                          </p:val>
                                        </p:tav>
                                      </p:tavLst>
                                    </p:anim>
                                    <p:anim calcmode="lin" valueType="num">
                                      <p:cBhvr additive="base">
                                        <p:cTn id="8" dur="500" fill="hold"/>
                                        <p:tgtEl>
                                          <p:spTgt spid="24888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48887"/>
                                        </p:tgtEl>
                                        <p:attrNameLst>
                                          <p:attrName>style.visibility</p:attrName>
                                        </p:attrNameLst>
                                      </p:cBhvr>
                                      <p:to>
                                        <p:strVal val="visible"/>
                                      </p:to>
                                    </p:set>
                                    <p:anim calcmode="lin" valueType="num">
                                      <p:cBhvr additive="base">
                                        <p:cTn id="13" dur="500" fill="hold"/>
                                        <p:tgtEl>
                                          <p:spTgt spid="248887"/>
                                        </p:tgtEl>
                                        <p:attrNameLst>
                                          <p:attrName>ppt_x</p:attrName>
                                        </p:attrNameLst>
                                      </p:cBhvr>
                                      <p:tavLst>
                                        <p:tav tm="0">
                                          <p:val>
                                            <p:strVal val="#ppt_x"/>
                                          </p:val>
                                        </p:tav>
                                        <p:tav tm="100000">
                                          <p:val>
                                            <p:strVal val="#ppt_x"/>
                                          </p:val>
                                        </p:tav>
                                      </p:tavLst>
                                    </p:anim>
                                    <p:anim calcmode="lin" valueType="num">
                                      <p:cBhvr additive="base">
                                        <p:cTn id="14" dur="500" fill="hold"/>
                                        <p:tgtEl>
                                          <p:spTgt spid="24888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48888"/>
                                        </p:tgtEl>
                                        <p:attrNameLst>
                                          <p:attrName>style.visibility</p:attrName>
                                        </p:attrNameLst>
                                      </p:cBhvr>
                                      <p:to>
                                        <p:strVal val="visible"/>
                                      </p:to>
                                    </p:set>
                                    <p:anim calcmode="lin" valueType="num">
                                      <p:cBhvr additive="base">
                                        <p:cTn id="19" dur="500" fill="hold"/>
                                        <p:tgtEl>
                                          <p:spTgt spid="248888"/>
                                        </p:tgtEl>
                                        <p:attrNameLst>
                                          <p:attrName>ppt_x</p:attrName>
                                        </p:attrNameLst>
                                      </p:cBhvr>
                                      <p:tavLst>
                                        <p:tav tm="0">
                                          <p:val>
                                            <p:strVal val="#ppt_x"/>
                                          </p:val>
                                        </p:tav>
                                        <p:tav tm="100000">
                                          <p:val>
                                            <p:strVal val="#ppt_x"/>
                                          </p:val>
                                        </p:tav>
                                      </p:tavLst>
                                    </p:anim>
                                    <p:anim calcmode="lin" valueType="num">
                                      <p:cBhvr additive="base">
                                        <p:cTn id="20" dur="500" fill="hold"/>
                                        <p:tgtEl>
                                          <p:spTgt spid="24888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48889"/>
                                        </p:tgtEl>
                                        <p:attrNameLst>
                                          <p:attrName>style.visibility</p:attrName>
                                        </p:attrNameLst>
                                      </p:cBhvr>
                                      <p:to>
                                        <p:strVal val="visible"/>
                                      </p:to>
                                    </p:set>
                                    <p:anim calcmode="lin" valueType="num">
                                      <p:cBhvr additive="base">
                                        <p:cTn id="25" dur="500" fill="hold"/>
                                        <p:tgtEl>
                                          <p:spTgt spid="248889"/>
                                        </p:tgtEl>
                                        <p:attrNameLst>
                                          <p:attrName>ppt_x</p:attrName>
                                        </p:attrNameLst>
                                      </p:cBhvr>
                                      <p:tavLst>
                                        <p:tav tm="0">
                                          <p:val>
                                            <p:strVal val="#ppt_x"/>
                                          </p:val>
                                        </p:tav>
                                        <p:tav tm="100000">
                                          <p:val>
                                            <p:strVal val="#ppt_x"/>
                                          </p:val>
                                        </p:tav>
                                      </p:tavLst>
                                    </p:anim>
                                    <p:anim calcmode="lin" valueType="num">
                                      <p:cBhvr additive="base">
                                        <p:cTn id="26" dur="500" fill="hold"/>
                                        <p:tgtEl>
                                          <p:spTgt spid="248889"/>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48890"/>
                                        </p:tgtEl>
                                        <p:attrNameLst>
                                          <p:attrName>style.visibility</p:attrName>
                                        </p:attrNameLst>
                                      </p:cBhvr>
                                      <p:to>
                                        <p:strVal val="visible"/>
                                      </p:to>
                                    </p:set>
                                    <p:anim calcmode="lin" valueType="num">
                                      <p:cBhvr additive="base">
                                        <p:cTn id="31" dur="500" fill="hold"/>
                                        <p:tgtEl>
                                          <p:spTgt spid="248890"/>
                                        </p:tgtEl>
                                        <p:attrNameLst>
                                          <p:attrName>ppt_x</p:attrName>
                                        </p:attrNameLst>
                                      </p:cBhvr>
                                      <p:tavLst>
                                        <p:tav tm="0">
                                          <p:val>
                                            <p:strVal val="#ppt_x"/>
                                          </p:val>
                                        </p:tav>
                                        <p:tav tm="100000">
                                          <p:val>
                                            <p:strVal val="#ppt_x"/>
                                          </p:val>
                                        </p:tav>
                                      </p:tavLst>
                                    </p:anim>
                                    <p:anim calcmode="lin" valueType="num">
                                      <p:cBhvr additive="base">
                                        <p:cTn id="32" dur="500" fill="hold"/>
                                        <p:tgtEl>
                                          <p:spTgt spid="2488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86"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910" name="Text Box 54">
            <a:extLst>
              <a:ext uri="{FF2B5EF4-FFF2-40B4-BE49-F238E27FC236}">
                <a16:creationId xmlns:a16="http://schemas.microsoft.com/office/drawing/2014/main" id="{B9C5AD95-B57E-4181-8F67-FC53C2A42906}"/>
              </a:ext>
            </a:extLst>
          </p:cNvPr>
          <p:cNvSpPr txBox="1">
            <a:spLocks noChangeArrowheads="1"/>
          </p:cNvSpPr>
          <p:nvPr/>
        </p:nvSpPr>
        <p:spPr bwMode="auto">
          <a:xfrm>
            <a:off x="3286125" y="142875"/>
            <a:ext cx="5441950" cy="830263"/>
          </a:xfrm>
          <a:prstGeom prst="rect">
            <a:avLst/>
          </a:prstGeom>
          <a:noFill/>
          <a:ln w="12700">
            <a:noFill/>
            <a:miter lim="800000"/>
            <a:headEnd type="none" w="sm" len="sm"/>
            <a:tailEnd type="none" w="sm" len="sm"/>
          </a:ln>
          <a:effectLst/>
        </p:spPr>
        <p:txBody>
          <a:bodyPr wrap="none">
            <a:spAutoFit/>
          </a:bodyPr>
          <a:lstStyle/>
          <a:p>
            <a:pPr>
              <a:defRPr/>
            </a:pPr>
            <a:r>
              <a:rPr lang="en-US" altLang="zh-CN" dirty="0">
                <a:solidFill>
                  <a:schemeClr val="tx1"/>
                </a:solidFill>
                <a:effectLst>
                  <a:outerShdw blurRad="38100" dist="38100" dir="2700000" algn="tl">
                    <a:srgbClr val="000000"/>
                  </a:outerShdw>
                </a:effectLst>
              </a:rPr>
              <a:t>    </a:t>
            </a:r>
            <a:r>
              <a:rPr lang="zh-CN" altLang="en-US" dirty="0">
                <a:solidFill>
                  <a:schemeClr val="tx1"/>
                </a:solidFill>
                <a:effectLst>
                  <a:outerShdw blurRad="38100" dist="38100" dir="2700000" algn="tl">
                    <a:srgbClr val="000000"/>
                  </a:outerShdw>
                </a:effectLst>
              </a:rPr>
              <a:t>系统的势能由弹簧势能与重力势能所</a:t>
            </a:r>
          </a:p>
          <a:p>
            <a:pPr>
              <a:defRPr/>
            </a:pPr>
            <a:r>
              <a:rPr lang="zh-CN" altLang="en-US" dirty="0">
                <a:solidFill>
                  <a:schemeClr val="tx1"/>
                </a:solidFill>
                <a:effectLst>
                  <a:outerShdw blurRad="38100" dist="38100" dir="2700000" algn="tl">
                    <a:srgbClr val="000000"/>
                  </a:outerShdw>
                </a:effectLst>
              </a:rPr>
              <a:t>组成，以</a:t>
            </a:r>
            <a:r>
              <a:rPr lang="en-US" altLang="zh-CN" b="0" i="1" dirty="0">
                <a:solidFill>
                  <a:schemeClr val="tx1"/>
                </a:solidFill>
                <a:effectLst>
                  <a:outerShdw blurRad="38100" dist="38100" dir="2700000" algn="tl">
                    <a:srgbClr val="000000"/>
                  </a:outerShdw>
                </a:effectLst>
              </a:rPr>
              <a:t>O</a:t>
            </a:r>
            <a:r>
              <a:rPr lang="zh-CN" altLang="zh-CN" dirty="0">
                <a:solidFill>
                  <a:schemeClr val="tx1"/>
                </a:solidFill>
                <a:effectLst>
                  <a:outerShdw blurRad="38100" dist="38100" dir="2700000" algn="tl">
                    <a:srgbClr val="000000"/>
                  </a:outerShdw>
                </a:effectLst>
              </a:rPr>
              <a:t>点为共同的势能零点</a:t>
            </a:r>
            <a:endParaRPr lang="zh-CN" altLang="en-US" dirty="0">
              <a:solidFill>
                <a:schemeClr val="tx1"/>
              </a:solidFill>
              <a:effectLst>
                <a:outerShdw blurRad="38100" dist="38100" dir="2700000" algn="tl">
                  <a:srgbClr val="000000"/>
                </a:outerShdw>
              </a:effectLst>
            </a:endParaRPr>
          </a:p>
        </p:txBody>
      </p:sp>
      <p:graphicFrame>
        <p:nvGraphicFramePr>
          <p:cNvPr id="249911" name="Object 55">
            <a:extLst>
              <a:ext uri="{FF2B5EF4-FFF2-40B4-BE49-F238E27FC236}">
                <a16:creationId xmlns:a16="http://schemas.microsoft.com/office/drawing/2014/main" id="{CF73C6E6-F3C3-4D1B-8E6A-6FFF9582C036}"/>
              </a:ext>
            </a:extLst>
          </p:cNvPr>
          <p:cNvGraphicFramePr>
            <a:graphicFrameLocks noChangeAspect="1"/>
          </p:cNvGraphicFramePr>
          <p:nvPr/>
        </p:nvGraphicFramePr>
        <p:xfrm>
          <a:off x="3505200" y="990600"/>
          <a:ext cx="4800600" cy="1081088"/>
        </p:xfrm>
        <a:graphic>
          <a:graphicData uri="http://schemas.openxmlformats.org/presentationml/2006/ole">
            <mc:AlternateContent xmlns:mc="http://schemas.openxmlformats.org/markup-compatibility/2006">
              <mc:Choice xmlns:v="urn:schemas-microsoft-com:vml" Requires="v">
                <p:oleObj spid="_x0000_s33845" name="公式" r:id="rId4" imgW="1714410" imgH="362016" progId="Equation.3">
                  <p:embed/>
                </p:oleObj>
              </mc:Choice>
              <mc:Fallback>
                <p:oleObj name="公式" r:id="rId4" imgW="1714410" imgH="362016" progId="Equation.3">
                  <p:embed/>
                  <p:pic>
                    <p:nvPicPr>
                      <p:cNvPr id="0" name="Object 5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990600"/>
                        <a:ext cx="4800600" cy="10810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9912" name="Text Box 56">
            <a:extLst>
              <a:ext uri="{FF2B5EF4-FFF2-40B4-BE49-F238E27FC236}">
                <a16:creationId xmlns:a16="http://schemas.microsoft.com/office/drawing/2014/main" id="{D1C6661B-9BCD-462E-BB1E-9DA205ED6037}"/>
              </a:ext>
            </a:extLst>
          </p:cNvPr>
          <p:cNvSpPr txBox="1">
            <a:spLocks noChangeArrowheads="1"/>
          </p:cNvSpPr>
          <p:nvPr/>
        </p:nvSpPr>
        <p:spPr bwMode="auto">
          <a:xfrm>
            <a:off x="3000375" y="1928813"/>
            <a:ext cx="2438400" cy="457200"/>
          </a:xfrm>
          <a:prstGeom prst="rect">
            <a:avLst/>
          </a:prstGeom>
          <a:noFill/>
          <a:ln w="12700">
            <a:noFill/>
            <a:miter lim="800000"/>
            <a:headEnd type="none" w="sm" len="sm"/>
            <a:tailEnd type="none" w="sm" len="sm"/>
          </a:ln>
          <a:effectLst/>
        </p:spPr>
        <p:txBody>
          <a:bodyPr>
            <a:spAutoFit/>
          </a:bodyPr>
          <a:lstStyle/>
          <a:p>
            <a:pPr>
              <a:defRPr/>
            </a:pPr>
            <a:r>
              <a:rPr lang="zh-CN" altLang="en-US" dirty="0">
                <a:solidFill>
                  <a:schemeClr val="tx1"/>
                </a:solidFill>
                <a:effectLst>
                  <a:outerShdw blurRad="38100" dist="38100" dir="2700000" algn="tl">
                    <a:srgbClr val="000000"/>
                  </a:outerShdw>
                </a:effectLst>
              </a:rPr>
              <a:t>拉格朗日函数</a:t>
            </a:r>
          </a:p>
        </p:txBody>
      </p:sp>
      <p:graphicFrame>
        <p:nvGraphicFramePr>
          <p:cNvPr id="249913" name="Object 57">
            <a:extLst>
              <a:ext uri="{FF2B5EF4-FFF2-40B4-BE49-F238E27FC236}">
                <a16:creationId xmlns:a16="http://schemas.microsoft.com/office/drawing/2014/main" id="{B283D2A8-6F1D-4502-9BE0-09F790D46DF0}"/>
              </a:ext>
            </a:extLst>
          </p:cNvPr>
          <p:cNvGraphicFramePr>
            <a:graphicFrameLocks noChangeAspect="1"/>
          </p:cNvGraphicFramePr>
          <p:nvPr/>
        </p:nvGraphicFramePr>
        <p:xfrm>
          <a:off x="4786313" y="3143250"/>
          <a:ext cx="3733800" cy="928688"/>
        </p:xfrm>
        <a:graphic>
          <a:graphicData uri="http://schemas.openxmlformats.org/presentationml/2006/ole">
            <mc:AlternateContent xmlns:mc="http://schemas.openxmlformats.org/markup-compatibility/2006">
              <mc:Choice xmlns:v="urn:schemas-microsoft-com:vml" Requires="v">
                <p:oleObj spid="_x0000_s33846" name="公式" r:id="rId6" imgW="1600379" imgH="362016" progId="Equation.3">
                  <p:embed/>
                </p:oleObj>
              </mc:Choice>
              <mc:Fallback>
                <p:oleObj name="公式" r:id="rId6" imgW="1600379" imgH="362016" progId="Equation.3">
                  <p:embed/>
                  <p:pic>
                    <p:nvPicPr>
                      <p:cNvPr id="0" name="Object 5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6313" y="3143250"/>
                        <a:ext cx="3733800" cy="9286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9914" name="Object 58">
            <a:extLst>
              <a:ext uri="{FF2B5EF4-FFF2-40B4-BE49-F238E27FC236}">
                <a16:creationId xmlns:a16="http://schemas.microsoft.com/office/drawing/2014/main" id="{811C9F75-3831-43AD-B6EE-E4C989A46A3E}"/>
              </a:ext>
            </a:extLst>
          </p:cNvPr>
          <p:cNvGraphicFramePr>
            <a:graphicFrameLocks noChangeAspect="1"/>
          </p:cNvGraphicFramePr>
          <p:nvPr/>
        </p:nvGraphicFramePr>
        <p:xfrm>
          <a:off x="2786063" y="2433638"/>
          <a:ext cx="1787525" cy="566737"/>
        </p:xfrm>
        <a:graphic>
          <a:graphicData uri="http://schemas.openxmlformats.org/presentationml/2006/ole">
            <mc:AlternateContent xmlns:mc="http://schemas.openxmlformats.org/markup-compatibility/2006">
              <mc:Choice xmlns:v="urn:schemas-microsoft-com:vml" Requires="v">
                <p:oleObj spid="_x0000_s33847" name="公式" r:id="rId8" imgW="619282" imgH="152334" progId="Equation.3">
                  <p:embed/>
                </p:oleObj>
              </mc:Choice>
              <mc:Fallback>
                <p:oleObj name="公式" r:id="rId8" imgW="619282" imgH="152334" progId="Equation.3">
                  <p:embed/>
                  <p:pic>
                    <p:nvPicPr>
                      <p:cNvPr id="0" name="Object 5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86063" y="2433638"/>
                        <a:ext cx="1787525" cy="5667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9915" name="Object 59">
            <a:extLst>
              <a:ext uri="{FF2B5EF4-FFF2-40B4-BE49-F238E27FC236}">
                <a16:creationId xmlns:a16="http://schemas.microsoft.com/office/drawing/2014/main" id="{A6A70A81-C0CE-4A73-AD72-07902F8FB8AA}"/>
              </a:ext>
            </a:extLst>
          </p:cNvPr>
          <p:cNvGraphicFramePr>
            <a:graphicFrameLocks noChangeAspect="1"/>
          </p:cNvGraphicFramePr>
          <p:nvPr/>
        </p:nvGraphicFramePr>
        <p:xfrm>
          <a:off x="4429125" y="2214563"/>
          <a:ext cx="4495800" cy="1000125"/>
        </p:xfrm>
        <a:graphic>
          <a:graphicData uri="http://schemas.openxmlformats.org/presentationml/2006/ole">
            <mc:AlternateContent xmlns:mc="http://schemas.openxmlformats.org/markup-compatibility/2006">
              <mc:Choice xmlns:v="urn:schemas-microsoft-com:vml" Requires="v">
                <p:oleObj spid="_x0000_s33848" name="公式" r:id="rId10" imgW="1752779" imgH="362016" progId="Equation.3">
                  <p:embed/>
                </p:oleObj>
              </mc:Choice>
              <mc:Fallback>
                <p:oleObj name="公式" r:id="rId10" imgW="1752779" imgH="362016" progId="Equation.3">
                  <p:embed/>
                  <p:pic>
                    <p:nvPicPr>
                      <p:cNvPr id="0" name="Object 5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29125" y="2214563"/>
                        <a:ext cx="4495800" cy="10001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9916" name="Text Box 60">
            <a:extLst>
              <a:ext uri="{FF2B5EF4-FFF2-40B4-BE49-F238E27FC236}">
                <a16:creationId xmlns:a16="http://schemas.microsoft.com/office/drawing/2014/main" id="{360FCF8C-F33C-4E5A-B87B-A5FF6FE3DBC1}"/>
              </a:ext>
            </a:extLst>
          </p:cNvPr>
          <p:cNvSpPr txBox="1">
            <a:spLocks noChangeArrowheads="1"/>
          </p:cNvSpPr>
          <p:nvPr/>
        </p:nvSpPr>
        <p:spPr bwMode="auto">
          <a:xfrm>
            <a:off x="1928813" y="4286250"/>
            <a:ext cx="5257800" cy="457200"/>
          </a:xfrm>
          <a:prstGeom prst="rect">
            <a:avLst/>
          </a:prstGeom>
          <a:noFill/>
          <a:ln w="12700">
            <a:noFill/>
            <a:miter lim="800000"/>
            <a:headEnd type="none" w="sm" len="sm"/>
            <a:tailEnd type="none" w="sm" len="sm"/>
          </a:ln>
          <a:effectLst/>
        </p:spPr>
        <p:txBody>
          <a:bodyPr>
            <a:spAutoFit/>
          </a:bodyPr>
          <a:lstStyle/>
          <a:p>
            <a:pPr>
              <a:defRPr/>
            </a:pPr>
            <a:r>
              <a:rPr lang="en-US" altLang="zh-CN" dirty="0">
                <a:solidFill>
                  <a:schemeClr val="tx1"/>
                </a:solidFill>
                <a:effectLst>
                  <a:outerShdw blurRad="38100" dist="38100" dir="2700000" algn="tl">
                    <a:srgbClr val="000000"/>
                  </a:outerShdw>
                </a:effectLst>
              </a:rPr>
              <a:t>(4) </a:t>
            </a:r>
            <a:r>
              <a:rPr lang="zh-CN" altLang="en-US" dirty="0">
                <a:solidFill>
                  <a:schemeClr val="tx1"/>
                </a:solidFill>
                <a:effectLst>
                  <a:outerShdw blurRad="38100" dist="38100" dir="2700000" algn="tl">
                    <a:srgbClr val="000000"/>
                  </a:outerShdw>
                </a:effectLst>
              </a:rPr>
              <a:t>应用拉格朗日方程运动微分方程</a:t>
            </a:r>
          </a:p>
        </p:txBody>
      </p:sp>
      <p:graphicFrame>
        <p:nvGraphicFramePr>
          <p:cNvPr id="249917" name="Object 61">
            <a:extLst>
              <a:ext uri="{FF2B5EF4-FFF2-40B4-BE49-F238E27FC236}">
                <a16:creationId xmlns:a16="http://schemas.microsoft.com/office/drawing/2014/main" id="{16D54F8D-6D71-40A7-9DD4-DBA00B547877}"/>
              </a:ext>
            </a:extLst>
          </p:cNvPr>
          <p:cNvGraphicFramePr>
            <a:graphicFrameLocks noChangeAspect="1"/>
          </p:cNvGraphicFramePr>
          <p:nvPr/>
        </p:nvGraphicFramePr>
        <p:xfrm>
          <a:off x="4429125" y="4857750"/>
          <a:ext cx="2303463" cy="860425"/>
        </p:xfrm>
        <a:graphic>
          <a:graphicData uri="http://schemas.openxmlformats.org/presentationml/2006/ole">
            <mc:AlternateContent xmlns:mc="http://schemas.openxmlformats.org/markup-compatibility/2006">
              <mc:Choice xmlns:v="urn:schemas-microsoft-com:vml" Requires="v">
                <p:oleObj spid="_x0000_s33849" name="公式" r:id="rId12" imgW="1152503" imgH="419007" progId="Equation.3">
                  <p:embed/>
                </p:oleObj>
              </mc:Choice>
              <mc:Fallback>
                <p:oleObj name="公式" r:id="rId12" imgW="1152503" imgH="419007" progId="Equation.3">
                  <p:embed/>
                  <p:pic>
                    <p:nvPicPr>
                      <p:cNvPr id="0" name="Object 6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29125" y="4857750"/>
                        <a:ext cx="2303463" cy="860425"/>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9918" name="Object 62">
            <a:extLst>
              <a:ext uri="{FF2B5EF4-FFF2-40B4-BE49-F238E27FC236}">
                <a16:creationId xmlns:a16="http://schemas.microsoft.com/office/drawing/2014/main" id="{A2AA0A7D-47D0-4A0D-A47C-FB56346FBCE6}"/>
              </a:ext>
            </a:extLst>
          </p:cNvPr>
          <p:cNvGraphicFramePr>
            <a:graphicFrameLocks noChangeAspect="1"/>
          </p:cNvGraphicFramePr>
          <p:nvPr/>
        </p:nvGraphicFramePr>
        <p:xfrm>
          <a:off x="2357438" y="5857875"/>
          <a:ext cx="6267450" cy="527050"/>
        </p:xfrm>
        <a:graphic>
          <a:graphicData uri="http://schemas.openxmlformats.org/presentationml/2006/ole">
            <mc:AlternateContent xmlns:mc="http://schemas.openxmlformats.org/markup-compatibility/2006">
              <mc:Choice xmlns:v="urn:schemas-microsoft-com:vml" Requires="v">
                <p:oleObj spid="_x0000_s33850" name="Equation" r:id="rId14" imgW="2990984" imgH="228680" progId="Equation.3">
                  <p:embed/>
                </p:oleObj>
              </mc:Choice>
              <mc:Fallback>
                <p:oleObj name="Equation" r:id="rId14" imgW="2990984" imgH="228680" progId="Equation.3">
                  <p:embed/>
                  <p:pic>
                    <p:nvPicPr>
                      <p:cNvPr id="0" name="Object 6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57438" y="5857875"/>
                        <a:ext cx="6267450" cy="5270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3803" name="Group 63">
            <a:extLst>
              <a:ext uri="{FF2B5EF4-FFF2-40B4-BE49-F238E27FC236}">
                <a16:creationId xmlns:a16="http://schemas.microsoft.com/office/drawing/2014/main" id="{EF64BB88-4870-494F-90D3-74F780CA24DD}"/>
              </a:ext>
            </a:extLst>
          </p:cNvPr>
          <p:cNvGrpSpPr>
            <a:grpSpLocks/>
          </p:cNvGrpSpPr>
          <p:nvPr/>
        </p:nvGrpSpPr>
        <p:grpSpPr bwMode="auto">
          <a:xfrm>
            <a:off x="395288" y="260350"/>
            <a:ext cx="2487612" cy="4032250"/>
            <a:chOff x="249" y="164"/>
            <a:chExt cx="1567" cy="2540"/>
          </a:xfrm>
        </p:grpSpPr>
        <p:sp>
          <p:nvSpPr>
            <p:cNvPr id="33804" name="Rectangle 64">
              <a:extLst>
                <a:ext uri="{FF2B5EF4-FFF2-40B4-BE49-F238E27FC236}">
                  <a16:creationId xmlns:a16="http://schemas.microsoft.com/office/drawing/2014/main" id="{3B7B14FD-3F28-44AE-BEF1-0C2651DC6A5B}"/>
                </a:ext>
              </a:extLst>
            </p:cNvPr>
            <p:cNvSpPr>
              <a:spLocks noChangeArrowheads="1"/>
            </p:cNvSpPr>
            <p:nvPr/>
          </p:nvSpPr>
          <p:spPr bwMode="auto">
            <a:xfrm>
              <a:off x="256" y="526"/>
              <a:ext cx="162" cy="1044"/>
            </a:xfrm>
            <a:prstGeom prst="rect">
              <a:avLst/>
            </a:prstGeom>
            <a:solidFill>
              <a:srgbClr val="FF99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33805" name="Rectangle 65">
              <a:extLst>
                <a:ext uri="{FF2B5EF4-FFF2-40B4-BE49-F238E27FC236}">
                  <a16:creationId xmlns:a16="http://schemas.microsoft.com/office/drawing/2014/main" id="{BA338DB3-C28E-40D8-B816-618E7D72B092}"/>
                </a:ext>
              </a:extLst>
            </p:cNvPr>
            <p:cNvSpPr>
              <a:spLocks noChangeArrowheads="1"/>
            </p:cNvSpPr>
            <p:nvPr/>
          </p:nvSpPr>
          <p:spPr bwMode="auto">
            <a:xfrm>
              <a:off x="256" y="334"/>
              <a:ext cx="544" cy="192"/>
            </a:xfrm>
            <a:prstGeom prst="rect">
              <a:avLst/>
            </a:prstGeom>
            <a:solidFill>
              <a:srgbClr val="FF99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33806" name="Rectangle 66">
              <a:extLst>
                <a:ext uri="{FF2B5EF4-FFF2-40B4-BE49-F238E27FC236}">
                  <a16:creationId xmlns:a16="http://schemas.microsoft.com/office/drawing/2014/main" id="{5F7590F1-DD41-425F-80DA-6DA63C849F03}"/>
                </a:ext>
              </a:extLst>
            </p:cNvPr>
            <p:cNvSpPr>
              <a:spLocks noChangeArrowheads="1"/>
            </p:cNvSpPr>
            <p:nvPr/>
          </p:nvSpPr>
          <p:spPr bwMode="auto">
            <a:xfrm>
              <a:off x="638" y="526"/>
              <a:ext cx="162" cy="1056"/>
            </a:xfrm>
            <a:prstGeom prst="rect">
              <a:avLst/>
            </a:prstGeom>
            <a:solidFill>
              <a:srgbClr val="FF99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pSp>
          <p:nvGrpSpPr>
            <p:cNvPr id="33807" name="Group 67">
              <a:extLst>
                <a:ext uri="{FF2B5EF4-FFF2-40B4-BE49-F238E27FC236}">
                  <a16:creationId xmlns:a16="http://schemas.microsoft.com/office/drawing/2014/main" id="{5B51083C-4443-4D27-9225-37E5B68CBE80}"/>
                </a:ext>
              </a:extLst>
            </p:cNvPr>
            <p:cNvGrpSpPr>
              <a:grpSpLocks/>
            </p:cNvGrpSpPr>
            <p:nvPr/>
          </p:nvGrpSpPr>
          <p:grpSpPr bwMode="auto">
            <a:xfrm>
              <a:off x="411" y="526"/>
              <a:ext cx="208" cy="554"/>
              <a:chOff x="424" y="3069"/>
              <a:chExt cx="208" cy="554"/>
            </a:xfrm>
          </p:grpSpPr>
          <p:sp>
            <p:nvSpPr>
              <p:cNvPr id="33830" name="Line 68">
                <a:extLst>
                  <a:ext uri="{FF2B5EF4-FFF2-40B4-BE49-F238E27FC236}">
                    <a16:creationId xmlns:a16="http://schemas.microsoft.com/office/drawing/2014/main" id="{B647209C-4133-45C9-9134-AF92919D08DB}"/>
                  </a:ext>
                </a:extLst>
              </p:cNvPr>
              <p:cNvSpPr>
                <a:spLocks noChangeShapeType="1"/>
              </p:cNvSpPr>
              <p:nvPr/>
            </p:nvSpPr>
            <p:spPr bwMode="auto">
              <a:xfrm flipH="1">
                <a:off x="424" y="3069"/>
                <a:ext cx="192" cy="4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31" name="Line 69">
                <a:extLst>
                  <a:ext uri="{FF2B5EF4-FFF2-40B4-BE49-F238E27FC236}">
                    <a16:creationId xmlns:a16="http://schemas.microsoft.com/office/drawing/2014/main" id="{29128D76-4E04-4122-9F1F-9E5B4A025FE3}"/>
                  </a:ext>
                </a:extLst>
              </p:cNvPr>
              <p:cNvSpPr>
                <a:spLocks noChangeShapeType="1"/>
              </p:cNvSpPr>
              <p:nvPr/>
            </p:nvSpPr>
            <p:spPr bwMode="auto">
              <a:xfrm>
                <a:off x="432" y="3121"/>
                <a:ext cx="192" cy="4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3832" name="Group 70">
                <a:extLst>
                  <a:ext uri="{FF2B5EF4-FFF2-40B4-BE49-F238E27FC236}">
                    <a16:creationId xmlns:a16="http://schemas.microsoft.com/office/drawing/2014/main" id="{5CC8C7AA-018C-4D55-8AC2-930C6A78DAC0}"/>
                  </a:ext>
                </a:extLst>
              </p:cNvPr>
              <p:cNvGrpSpPr>
                <a:grpSpLocks/>
              </p:cNvGrpSpPr>
              <p:nvPr/>
            </p:nvGrpSpPr>
            <p:grpSpPr bwMode="auto">
              <a:xfrm>
                <a:off x="432" y="3176"/>
                <a:ext cx="200" cy="100"/>
                <a:chOff x="1071" y="1883"/>
                <a:chExt cx="200" cy="100"/>
              </a:xfrm>
            </p:grpSpPr>
            <p:sp>
              <p:nvSpPr>
                <p:cNvPr id="33843" name="Line 71">
                  <a:extLst>
                    <a:ext uri="{FF2B5EF4-FFF2-40B4-BE49-F238E27FC236}">
                      <a16:creationId xmlns:a16="http://schemas.microsoft.com/office/drawing/2014/main" id="{B3C361ED-D9A8-4278-8495-6B5DFC1E7205}"/>
                    </a:ext>
                  </a:extLst>
                </p:cNvPr>
                <p:cNvSpPr>
                  <a:spLocks noChangeShapeType="1"/>
                </p:cNvSpPr>
                <p:nvPr/>
              </p:nvSpPr>
              <p:spPr bwMode="auto">
                <a:xfrm>
                  <a:off x="1079" y="1935"/>
                  <a:ext cx="192" cy="4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44" name="Line 72">
                  <a:extLst>
                    <a:ext uri="{FF2B5EF4-FFF2-40B4-BE49-F238E27FC236}">
                      <a16:creationId xmlns:a16="http://schemas.microsoft.com/office/drawing/2014/main" id="{16D09640-BA54-45AC-948F-D2884622D243}"/>
                    </a:ext>
                  </a:extLst>
                </p:cNvPr>
                <p:cNvSpPr>
                  <a:spLocks noChangeShapeType="1"/>
                </p:cNvSpPr>
                <p:nvPr/>
              </p:nvSpPr>
              <p:spPr bwMode="auto">
                <a:xfrm flipH="1">
                  <a:off x="1071" y="1883"/>
                  <a:ext cx="192" cy="4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3833" name="Group 73">
                <a:extLst>
                  <a:ext uri="{FF2B5EF4-FFF2-40B4-BE49-F238E27FC236}">
                    <a16:creationId xmlns:a16="http://schemas.microsoft.com/office/drawing/2014/main" id="{6066571D-48C3-46E7-A022-A5D810C66A67}"/>
                  </a:ext>
                </a:extLst>
              </p:cNvPr>
              <p:cNvGrpSpPr>
                <a:grpSpLocks/>
              </p:cNvGrpSpPr>
              <p:nvPr/>
            </p:nvGrpSpPr>
            <p:grpSpPr bwMode="auto">
              <a:xfrm>
                <a:off x="424" y="3283"/>
                <a:ext cx="200" cy="100"/>
                <a:chOff x="1167" y="1979"/>
                <a:chExt cx="200" cy="100"/>
              </a:xfrm>
            </p:grpSpPr>
            <p:sp>
              <p:nvSpPr>
                <p:cNvPr id="33841" name="Line 74">
                  <a:extLst>
                    <a:ext uri="{FF2B5EF4-FFF2-40B4-BE49-F238E27FC236}">
                      <a16:creationId xmlns:a16="http://schemas.microsoft.com/office/drawing/2014/main" id="{6A8ABBBE-DCDE-4F2A-8DF2-745C5F9D9358}"/>
                    </a:ext>
                  </a:extLst>
                </p:cNvPr>
                <p:cNvSpPr>
                  <a:spLocks noChangeShapeType="1"/>
                </p:cNvSpPr>
                <p:nvPr/>
              </p:nvSpPr>
              <p:spPr bwMode="auto">
                <a:xfrm>
                  <a:off x="1175" y="2031"/>
                  <a:ext cx="192" cy="4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42" name="Line 75">
                  <a:extLst>
                    <a:ext uri="{FF2B5EF4-FFF2-40B4-BE49-F238E27FC236}">
                      <a16:creationId xmlns:a16="http://schemas.microsoft.com/office/drawing/2014/main" id="{7AC55D97-EC94-4A31-AEAC-246EA2E79899}"/>
                    </a:ext>
                  </a:extLst>
                </p:cNvPr>
                <p:cNvSpPr>
                  <a:spLocks noChangeShapeType="1"/>
                </p:cNvSpPr>
                <p:nvPr/>
              </p:nvSpPr>
              <p:spPr bwMode="auto">
                <a:xfrm flipH="1">
                  <a:off x="1167" y="1979"/>
                  <a:ext cx="192" cy="4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3834" name="Group 76">
                <a:extLst>
                  <a:ext uri="{FF2B5EF4-FFF2-40B4-BE49-F238E27FC236}">
                    <a16:creationId xmlns:a16="http://schemas.microsoft.com/office/drawing/2014/main" id="{18F43466-7512-4296-B7CA-719D4176A193}"/>
                  </a:ext>
                </a:extLst>
              </p:cNvPr>
              <p:cNvGrpSpPr>
                <a:grpSpLocks/>
              </p:cNvGrpSpPr>
              <p:nvPr/>
            </p:nvGrpSpPr>
            <p:grpSpPr bwMode="auto">
              <a:xfrm>
                <a:off x="426" y="3368"/>
                <a:ext cx="200" cy="100"/>
                <a:chOff x="1263" y="2075"/>
                <a:chExt cx="200" cy="100"/>
              </a:xfrm>
            </p:grpSpPr>
            <p:sp>
              <p:nvSpPr>
                <p:cNvPr id="33839" name="Line 77">
                  <a:extLst>
                    <a:ext uri="{FF2B5EF4-FFF2-40B4-BE49-F238E27FC236}">
                      <a16:creationId xmlns:a16="http://schemas.microsoft.com/office/drawing/2014/main" id="{65719173-1F82-4AF2-9583-3FE0CFBD7EA8}"/>
                    </a:ext>
                  </a:extLst>
                </p:cNvPr>
                <p:cNvSpPr>
                  <a:spLocks noChangeShapeType="1"/>
                </p:cNvSpPr>
                <p:nvPr/>
              </p:nvSpPr>
              <p:spPr bwMode="auto">
                <a:xfrm>
                  <a:off x="1271" y="2127"/>
                  <a:ext cx="192" cy="4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40" name="Line 78">
                  <a:extLst>
                    <a:ext uri="{FF2B5EF4-FFF2-40B4-BE49-F238E27FC236}">
                      <a16:creationId xmlns:a16="http://schemas.microsoft.com/office/drawing/2014/main" id="{B5DE415F-F3BB-4900-AEA4-49E7198A963C}"/>
                    </a:ext>
                  </a:extLst>
                </p:cNvPr>
                <p:cNvSpPr>
                  <a:spLocks noChangeShapeType="1"/>
                </p:cNvSpPr>
                <p:nvPr/>
              </p:nvSpPr>
              <p:spPr bwMode="auto">
                <a:xfrm flipH="1">
                  <a:off x="1263" y="2075"/>
                  <a:ext cx="192" cy="4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3835" name="Group 79">
                <a:extLst>
                  <a:ext uri="{FF2B5EF4-FFF2-40B4-BE49-F238E27FC236}">
                    <a16:creationId xmlns:a16="http://schemas.microsoft.com/office/drawing/2014/main" id="{DC9605A5-E833-4EA0-AAA4-22C3361B6578}"/>
                  </a:ext>
                </a:extLst>
              </p:cNvPr>
              <p:cNvGrpSpPr>
                <a:grpSpLocks/>
              </p:cNvGrpSpPr>
              <p:nvPr/>
            </p:nvGrpSpPr>
            <p:grpSpPr bwMode="auto">
              <a:xfrm>
                <a:off x="431" y="3475"/>
                <a:ext cx="200" cy="100"/>
                <a:chOff x="1359" y="2171"/>
                <a:chExt cx="200" cy="100"/>
              </a:xfrm>
            </p:grpSpPr>
            <p:sp>
              <p:nvSpPr>
                <p:cNvPr id="33837" name="Line 80">
                  <a:extLst>
                    <a:ext uri="{FF2B5EF4-FFF2-40B4-BE49-F238E27FC236}">
                      <a16:creationId xmlns:a16="http://schemas.microsoft.com/office/drawing/2014/main" id="{A822258D-A065-4093-8E80-3119037830D4}"/>
                    </a:ext>
                  </a:extLst>
                </p:cNvPr>
                <p:cNvSpPr>
                  <a:spLocks noChangeShapeType="1"/>
                </p:cNvSpPr>
                <p:nvPr/>
              </p:nvSpPr>
              <p:spPr bwMode="auto">
                <a:xfrm>
                  <a:off x="1367" y="2223"/>
                  <a:ext cx="192" cy="4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38" name="Line 81">
                  <a:extLst>
                    <a:ext uri="{FF2B5EF4-FFF2-40B4-BE49-F238E27FC236}">
                      <a16:creationId xmlns:a16="http://schemas.microsoft.com/office/drawing/2014/main" id="{D60A4561-A1C3-40B3-8EAB-33A0159D1551}"/>
                    </a:ext>
                  </a:extLst>
                </p:cNvPr>
                <p:cNvSpPr>
                  <a:spLocks noChangeShapeType="1"/>
                </p:cNvSpPr>
                <p:nvPr/>
              </p:nvSpPr>
              <p:spPr bwMode="auto">
                <a:xfrm flipH="1">
                  <a:off x="1359" y="2171"/>
                  <a:ext cx="192" cy="4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3836" name="Line 82">
                <a:extLst>
                  <a:ext uri="{FF2B5EF4-FFF2-40B4-BE49-F238E27FC236}">
                    <a16:creationId xmlns:a16="http://schemas.microsoft.com/office/drawing/2014/main" id="{5A3FE26D-2672-404E-9A2F-E600031BD6BC}"/>
                  </a:ext>
                </a:extLst>
              </p:cNvPr>
              <p:cNvSpPr>
                <a:spLocks noChangeShapeType="1"/>
              </p:cNvSpPr>
              <p:nvPr/>
            </p:nvSpPr>
            <p:spPr bwMode="auto">
              <a:xfrm flipH="1">
                <a:off x="435" y="3575"/>
                <a:ext cx="192" cy="4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3808" name="Oval 83">
              <a:extLst>
                <a:ext uri="{FF2B5EF4-FFF2-40B4-BE49-F238E27FC236}">
                  <a16:creationId xmlns:a16="http://schemas.microsoft.com/office/drawing/2014/main" id="{A337DDDB-D9F3-4AF3-9445-0ED903687618}"/>
                </a:ext>
              </a:extLst>
            </p:cNvPr>
            <p:cNvSpPr>
              <a:spLocks noChangeArrowheads="1"/>
            </p:cNvSpPr>
            <p:nvPr/>
          </p:nvSpPr>
          <p:spPr bwMode="auto">
            <a:xfrm>
              <a:off x="424" y="1076"/>
              <a:ext cx="192" cy="192"/>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33809" name="Line 84">
              <a:extLst>
                <a:ext uri="{FF2B5EF4-FFF2-40B4-BE49-F238E27FC236}">
                  <a16:creationId xmlns:a16="http://schemas.microsoft.com/office/drawing/2014/main" id="{7E5FCFF3-4458-4FF2-AD60-6580AC013CEB}"/>
                </a:ext>
              </a:extLst>
            </p:cNvPr>
            <p:cNvSpPr>
              <a:spLocks noChangeShapeType="1"/>
            </p:cNvSpPr>
            <p:nvPr/>
          </p:nvSpPr>
          <p:spPr bwMode="auto">
            <a:xfrm>
              <a:off x="528" y="164"/>
              <a:ext cx="0" cy="2404"/>
            </a:xfrm>
            <a:prstGeom prst="line">
              <a:avLst/>
            </a:prstGeom>
            <a:noFill/>
            <a:ln w="12700">
              <a:solidFill>
                <a:schemeClr val="tx1"/>
              </a:solidFill>
              <a:prstDash val="lg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0" name="Text Box 85">
              <a:extLst>
                <a:ext uri="{FF2B5EF4-FFF2-40B4-BE49-F238E27FC236}">
                  <a16:creationId xmlns:a16="http://schemas.microsoft.com/office/drawing/2014/main" id="{B1EA42C3-5DC8-461E-81DC-23A087CCD832}"/>
                </a:ext>
              </a:extLst>
            </p:cNvPr>
            <p:cNvSpPr txBox="1">
              <a:spLocks noChangeArrowheads="1"/>
            </p:cNvSpPr>
            <p:nvPr/>
          </p:nvSpPr>
          <p:spPr bwMode="auto">
            <a:xfrm>
              <a:off x="482" y="1637"/>
              <a:ext cx="2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sym typeface="Symbol" panose="05050102010706020507" pitchFamily="18" charset="2"/>
                </a:rPr>
                <a:t></a:t>
              </a:r>
              <a:endParaRPr lang="en-US" altLang="zh-CN" sz="2400" b="0" i="1"/>
            </a:p>
          </p:txBody>
        </p:sp>
        <p:sp>
          <p:nvSpPr>
            <p:cNvPr id="33811" name="Text Box 86">
              <a:extLst>
                <a:ext uri="{FF2B5EF4-FFF2-40B4-BE49-F238E27FC236}">
                  <a16:creationId xmlns:a16="http://schemas.microsoft.com/office/drawing/2014/main" id="{01027C65-9DBA-46D6-BFD0-AA45A8FE3E59}"/>
                </a:ext>
              </a:extLst>
            </p:cNvPr>
            <p:cNvSpPr txBox="1">
              <a:spLocks noChangeArrowheads="1"/>
            </p:cNvSpPr>
            <p:nvPr/>
          </p:nvSpPr>
          <p:spPr bwMode="auto">
            <a:xfrm>
              <a:off x="1561" y="2084"/>
              <a:ext cx="2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solidFill>
                    <a:srgbClr val="FFFF00"/>
                  </a:solidFill>
                </a:rPr>
                <a:t>x</a:t>
              </a:r>
            </a:p>
          </p:txBody>
        </p:sp>
        <p:sp>
          <p:nvSpPr>
            <p:cNvPr id="33812" name="Line 87">
              <a:extLst>
                <a:ext uri="{FF2B5EF4-FFF2-40B4-BE49-F238E27FC236}">
                  <a16:creationId xmlns:a16="http://schemas.microsoft.com/office/drawing/2014/main" id="{A50EF548-25DF-49AB-B196-3F73D1C3CA2F}"/>
                </a:ext>
              </a:extLst>
            </p:cNvPr>
            <p:cNvSpPr>
              <a:spLocks noChangeShapeType="1"/>
            </p:cNvSpPr>
            <p:nvPr/>
          </p:nvSpPr>
          <p:spPr bwMode="auto">
            <a:xfrm>
              <a:off x="1571" y="788"/>
              <a:ext cx="0" cy="1584"/>
            </a:xfrm>
            <a:prstGeom prst="line">
              <a:avLst/>
            </a:prstGeom>
            <a:noFill/>
            <a:ln w="12700">
              <a:solidFill>
                <a:srgbClr val="FFFF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3" name="Text Box 88">
              <a:extLst>
                <a:ext uri="{FF2B5EF4-FFF2-40B4-BE49-F238E27FC236}">
                  <a16:creationId xmlns:a16="http://schemas.microsoft.com/office/drawing/2014/main" id="{4C332C3E-955C-4E61-9DDA-0ABF3299D483}"/>
                </a:ext>
              </a:extLst>
            </p:cNvPr>
            <p:cNvSpPr txBox="1">
              <a:spLocks noChangeArrowheads="1"/>
            </p:cNvSpPr>
            <p:nvPr/>
          </p:nvSpPr>
          <p:spPr bwMode="auto">
            <a:xfrm>
              <a:off x="1561" y="64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solidFill>
                    <a:srgbClr val="FFFF00"/>
                  </a:solidFill>
                </a:rPr>
                <a:t>O</a:t>
              </a:r>
            </a:p>
          </p:txBody>
        </p:sp>
        <p:sp>
          <p:nvSpPr>
            <p:cNvPr id="33814" name="Text Box 89">
              <a:extLst>
                <a:ext uri="{FF2B5EF4-FFF2-40B4-BE49-F238E27FC236}">
                  <a16:creationId xmlns:a16="http://schemas.microsoft.com/office/drawing/2014/main" id="{A934AEBD-D5CC-434A-ADAC-18E26D72A746}"/>
                </a:ext>
              </a:extLst>
            </p:cNvPr>
            <p:cNvSpPr txBox="1">
              <a:spLocks noChangeArrowheads="1"/>
            </p:cNvSpPr>
            <p:nvPr/>
          </p:nvSpPr>
          <p:spPr bwMode="auto">
            <a:xfrm>
              <a:off x="962" y="805"/>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t>x</a:t>
              </a:r>
            </a:p>
          </p:txBody>
        </p:sp>
        <p:sp>
          <p:nvSpPr>
            <p:cNvPr id="33815" name="Line 90">
              <a:extLst>
                <a:ext uri="{FF2B5EF4-FFF2-40B4-BE49-F238E27FC236}">
                  <a16:creationId xmlns:a16="http://schemas.microsoft.com/office/drawing/2014/main" id="{20CE8813-670C-4E96-9FC5-470BC846D3EE}"/>
                </a:ext>
              </a:extLst>
            </p:cNvPr>
            <p:cNvSpPr>
              <a:spLocks noChangeShapeType="1"/>
            </p:cNvSpPr>
            <p:nvPr/>
          </p:nvSpPr>
          <p:spPr bwMode="auto">
            <a:xfrm>
              <a:off x="637" y="788"/>
              <a:ext cx="93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6" name="Text Box 91">
              <a:extLst>
                <a:ext uri="{FF2B5EF4-FFF2-40B4-BE49-F238E27FC236}">
                  <a16:creationId xmlns:a16="http://schemas.microsoft.com/office/drawing/2014/main" id="{C175083B-3F03-47EB-8108-B6633EA3D644}"/>
                </a:ext>
              </a:extLst>
            </p:cNvPr>
            <p:cNvSpPr txBox="1">
              <a:spLocks noChangeArrowheads="1"/>
            </p:cNvSpPr>
            <p:nvPr/>
          </p:nvSpPr>
          <p:spPr bwMode="auto">
            <a:xfrm>
              <a:off x="1111" y="517"/>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t>l</a:t>
              </a:r>
              <a:r>
                <a:rPr lang="en-US" altLang="zh-CN" sz="2400" b="0" baseline="-25000"/>
                <a:t>0</a:t>
              </a:r>
              <a:endParaRPr lang="en-US" altLang="zh-CN" sz="2400" b="0" i="1"/>
            </a:p>
          </p:txBody>
        </p:sp>
        <p:sp>
          <p:nvSpPr>
            <p:cNvPr id="33817" name="Line 92">
              <a:extLst>
                <a:ext uri="{FF2B5EF4-FFF2-40B4-BE49-F238E27FC236}">
                  <a16:creationId xmlns:a16="http://schemas.microsoft.com/office/drawing/2014/main" id="{E783F06A-48B8-4E54-A6F1-7C9305BA3FB6}"/>
                </a:ext>
              </a:extLst>
            </p:cNvPr>
            <p:cNvSpPr>
              <a:spLocks noChangeShapeType="1"/>
            </p:cNvSpPr>
            <p:nvPr/>
          </p:nvSpPr>
          <p:spPr bwMode="auto">
            <a:xfrm>
              <a:off x="1129" y="526"/>
              <a:ext cx="0" cy="262"/>
            </a:xfrm>
            <a:prstGeom prst="line">
              <a:avLst/>
            </a:prstGeom>
            <a:noFill/>
            <a:ln w="127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8" name="Line 93">
              <a:extLst>
                <a:ext uri="{FF2B5EF4-FFF2-40B4-BE49-F238E27FC236}">
                  <a16:creationId xmlns:a16="http://schemas.microsoft.com/office/drawing/2014/main" id="{0426D1C4-5960-4598-8D51-22524E69DF51}"/>
                </a:ext>
              </a:extLst>
            </p:cNvPr>
            <p:cNvSpPr>
              <a:spLocks noChangeShapeType="1"/>
            </p:cNvSpPr>
            <p:nvPr/>
          </p:nvSpPr>
          <p:spPr bwMode="auto">
            <a:xfrm>
              <a:off x="1129" y="788"/>
              <a:ext cx="0" cy="384"/>
            </a:xfrm>
            <a:prstGeom prst="line">
              <a:avLst/>
            </a:prstGeom>
            <a:noFill/>
            <a:ln w="127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9" name="Rectangle 94">
              <a:extLst>
                <a:ext uri="{FF2B5EF4-FFF2-40B4-BE49-F238E27FC236}">
                  <a16:creationId xmlns:a16="http://schemas.microsoft.com/office/drawing/2014/main" id="{8B22ADD2-AB9F-47AC-BC14-EBECA13E402E}"/>
                </a:ext>
              </a:extLst>
            </p:cNvPr>
            <p:cNvSpPr>
              <a:spLocks noChangeArrowheads="1"/>
            </p:cNvSpPr>
            <p:nvPr/>
          </p:nvSpPr>
          <p:spPr bwMode="auto">
            <a:xfrm rot="4476134">
              <a:off x="-10" y="1820"/>
              <a:ext cx="1456" cy="54"/>
            </a:xfrm>
            <a:prstGeom prst="rect">
              <a:avLst/>
            </a:prstGeom>
            <a:solidFill>
              <a:srgbClr val="00FFCC"/>
            </a:solidFill>
            <a:ln w="12700">
              <a:solidFill>
                <a:schemeClr val="tx1"/>
              </a:solidFill>
              <a:miter lim="800000"/>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33820" name="Oval 95">
              <a:extLst>
                <a:ext uri="{FF2B5EF4-FFF2-40B4-BE49-F238E27FC236}">
                  <a16:creationId xmlns:a16="http://schemas.microsoft.com/office/drawing/2014/main" id="{D28AA112-2977-4B8D-8A41-363C7484D9DA}"/>
                </a:ext>
              </a:extLst>
            </p:cNvPr>
            <p:cNvSpPr>
              <a:spLocks noChangeArrowheads="1"/>
            </p:cNvSpPr>
            <p:nvPr/>
          </p:nvSpPr>
          <p:spPr bwMode="auto">
            <a:xfrm>
              <a:off x="505" y="1150"/>
              <a:ext cx="48" cy="48"/>
            </a:xfrm>
            <a:prstGeom prst="ellipse">
              <a:avLst/>
            </a:prstGeom>
            <a:solidFill>
              <a:srgbClr val="CC0099"/>
            </a:solidFill>
            <a:ln w="12700">
              <a:solidFill>
                <a:schemeClr val="tx1"/>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33821" name="Text Box 96">
              <a:extLst>
                <a:ext uri="{FF2B5EF4-FFF2-40B4-BE49-F238E27FC236}">
                  <a16:creationId xmlns:a16="http://schemas.microsoft.com/office/drawing/2014/main" id="{0E590557-D88F-44B4-ACE7-8EA552698952}"/>
                </a:ext>
              </a:extLst>
            </p:cNvPr>
            <p:cNvSpPr txBox="1">
              <a:spLocks noChangeArrowheads="1"/>
            </p:cNvSpPr>
            <p:nvPr/>
          </p:nvSpPr>
          <p:spPr bwMode="auto">
            <a:xfrm>
              <a:off x="249" y="1025"/>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t>A</a:t>
              </a:r>
            </a:p>
          </p:txBody>
        </p:sp>
        <p:sp>
          <p:nvSpPr>
            <p:cNvPr id="33822" name="Text Box 97">
              <a:extLst>
                <a:ext uri="{FF2B5EF4-FFF2-40B4-BE49-F238E27FC236}">
                  <a16:creationId xmlns:a16="http://schemas.microsoft.com/office/drawing/2014/main" id="{6FDC7C65-1EC8-4F6E-ACC4-040B62568A3A}"/>
                </a:ext>
              </a:extLst>
            </p:cNvPr>
            <p:cNvSpPr txBox="1">
              <a:spLocks noChangeArrowheads="1"/>
            </p:cNvSpPr>
            <p:nvPr/>
          </p:nvSpPr>
          <p:spPr bwMode="auto">
            <a:xfrm>
              <a:off x="891" y="2416"/>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t>B</a:t>
              </a:r>
            </a:p>
          </p:txBody>
        </p:sp>
        <p:sp>
          <p:nvSpPr>
            <p:cNvPr id="33823" name="Text Box 98">
              <a:extLst>
                <a:ext uri="{FF2B5EF4-FFF2-40B4-BE49-F238E27FC236}">
                  <a16:creationId xmlns:a16="http://schemas.microsoft.com/office/drawing/2014/main" id="{7152964A-1A0D-40EC-A956-AA0E35E38340}"/>
                </a:ext>
              </a:extLst>
            </p:cNvPr>
            <p:cNvSpPr txBox="1">
              <a:spLocks noChangeArrowheads="1"/>
            </p:cNvSpPr>
            <p:nvPr/>
          </p:nvSpPr>
          <p:spPr bwMode="auto">
            <a:xfrm>
              <a:off x="709" y="1690"/>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t>C</a:t>
              </a:r>
            </a:p>
          </p:txBody>
        </p:sp>
        <p:sp>
          <p:nvSpPr>
            <p:cNvPr id="33824" name="Oval 99">
              <a:extLst>
                <a:ext uri="{FF2B5EF4-FFF2-40B4-BE49-F238E27FC236}">
                  <a16:creationId xmlns:a16="http://schemas.microsoft.com/office/drawing/2014/main" id="{52333E2E-6F94-4635-A388-EC09BA83FD28}"/>
                </a:ext>
              </a:extLst>
            </p:cNvPr>
            <p:cNvSpPr>
              <a:spLocks noChangeArrowheads="1"/>
            </p:cNvSpPr>
            <p:nvPr/>
          </p:nvSpPr>
          <p:spPr bwMode="auto">
            <a:xfrm>
              <a:off x="686" y="1813"/>
              <a:ext cx="48" cy="48"/>
            </a:xfrm>
            <a:prstGeom prst="ellipse">
              <a:avLst/>
            </a:prstGeom>
            <a:solidFill>
              <a:srgbClr val="CC0099"/>
            </a:solidFill>
            <a:ln w="12700">
              <a:solidFill>
                <a:schemeClr val="tx1"/>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33825" name="Text Box 100">
              <a:extLst>
                <a:ext uri="{FF2B5EF4-FFF2-40B4-BE49-F238E27FC236}">
                  <a16:creationId xmlns:a16="http://schemas.microsoft.com/office/drawing/2014/main" id="{950D643B-1D9D-4C0D-A14C-B40FCA104D10}"/>
                </a:ext>
              </a:extLst>
            </p:cNvPr>
            <p:cNvSpPr txBox="1">
              <a:spLocks noChangeArrowheads="1"/>
            </p:cNvSpPr>
            <p:nvPr/>
          </p:nvSpPr>
          <p:spPr bwMode="auto">
            <a:xfrm>
              <a:off x="256" y="692"/>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t>k</a:t>
              </a:r>
            </a:p>
          </p:txBody>
        </p:sp>
        <p:sp>
          <p:nvSpPr>
            <p:cNvPr id="33826" name="Line 101">
              <a:extLst>
                <a:ext uri="{FF2B5EF4-FFF2-40B4-BE49-F238E27FC236}">
                  <a16:creationId xmlns:a16="http://schemas.microsoft.com/office/drawing/2014/main" id="{F7811B42-C61B-4BBC-BBD3-95FD9C1CBD22}"/>
                </a:ext>
              </a:extLst>
            </p:cNvPr>
            <p:cNvSpPr>
              <a:spLocks noChangeShapeType="1"/>
            </p:cNvSpPr>
            <p:nvPr/>
          </p:nvSpPr>
          <p:spPr bwMode="auto">
            <a:xfrm>
              <a:off x="637" y="526"/>
              <a:ext cx="93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7" name="Line 102">
              <a:extLst>
                <a:ext uri="{FF2B5EF4-FFF2-40B4-BE49-F238E27FC236}">
                  <a16:creationId xmlns:a16="http://schemas.microsoft.com/office/drawing/2014/main" id="{3C67B798-52E1-458A-8E87-DC7624BB8088}"/>
                </a:ext>
              </a:extLst>
            </p:cNvPr>
            <p:cNvSpPr>
              <a:spLocks noChangeShapeType="1"/>
            </p:cNvSpPr>
            <p:nvPr/>
          </p:nvSpPr>
          <p:spPr bwMode="auto">
            <a:xfrm>
              <a:off x="637" y="1161"/>
              <a:ext cx="93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8" name="Oval 103">
              <a:extLst>
                <a:ext uri="{FF2B5EF4-FFF2-40B4-BE49-F238E27FC236}">
                  <a16:creationId xmlns:a16="http://schemas.microsoft.com/office/drawing/2014/main" id="{253C7C51-F8D2-4F42-9046-05699D162607}"/>
                </a:ext>
              </a:extLst>
            </p:cNvPr>
            <p:cNvSpPr>
              <a:spLocks noChangeArrowheads="1"/>
            </p:cNvSpPr>
            <p:nvPr/>
          </p:nvSpPr>
          <p:spPr bwMode="auto">
            <a:xfrm>
              <a:off x="891" y="2522"/>
              <a:ext cx="48" cy="48"/>
            </a:xfrm>
            <a:prstGeom prst="ellipse">
              <a:avLst/>
            </a:prstGeom>
            <a:solidFill>
              <a:srgbClr val="CC0099"/>
            </a:solidFill>
            <a:ln w="12700">
              <a:solidFill>
                <a:schemeClr val="tx1"/>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33829" name="Arc 104">
              <a:extLst>
                <a:ext uri="{FF2B5EF4-FFF2-40B4-BE49-F238E27FC236}">
                  <a16:creationId xmlns:a16="http://schemas.microsoft.com/office/drawing/2014/main" id="{F775C544-1AA7-48A7-AAAD-406532A110FA}"/>
                </a:ext>
              </a:extLst>
            </p:cNvPr>
            <p:cNvSpPr>
              <a:spLocks/>
            </p:cNvSpPr>
            <p:nvPr/>
          </p:nvSpPr>
          <p:spPr bwMode="auto">
            <a:xfrm rot="1179229" flipV="1">
              <a:off x="528" y="1615"/>
              <a:ext cx="136"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9910"/>
                                        </p:tgtEl>
                                        <p:attrNameLst>
                                          <p:attrName>style.visibility</p:attrName>
                                        </p:attrNameLst>
                                      </p:cBhvr>
                                      <p:to>
                                        <p:strVal val="visible"/>
                                      </p:to>
                                    </p:set>
                                    <p:anim calcmode="lin" valueType="num">
                                      <p:cBhvr additive="base">
                                        <p:cTn id="7" dur="500" fill="hold"/>
                                        <p:tgtEl>
                                          <p:spTgt spid="249910"/>
                                        </p:tgtEl>
                                        <p:attrNameLst>
                                          <p:attrName>ppt_x</p:attrName>
                                        </p:attrNameLst>
                                      </p:cBhvr>
                                      <p:tavLst>
                                        <p:tav tm="0">
                                          <p:val>
                                            <p:strVal val="#ppt_x"/>
                                          </p:val>
                                        </p:tav>
                                        <p:tav tm="100000">
                                          <p:val>
                                            <p:strVal val="#ppt_x"/>
                                          </p:val>
                                        </p:tav>
                                      </p:tavLst>
                                    </p:anim>
                                    <p:anim calcmode="lin" valueType="num">
                                      <p:cBhvr additive="base">
                                        <p:cTn id="8" dur="500" fill="hold"/>
                                        <p:tgtEl>
                                          <p:spTgt spid="24991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49911"/>
                                        </p:tgtEl>
                                        <p:attrNameLst>
                                          <p:attrName>style.visibility</p:attrName>
                                        </p:attrNameLst>
                                      </p:cBhvr>
                                      <p:to>
                                        <p:strVal val="visible"/>
                                      </p:to>
                                    </p:set>
                                    <p:anim calcmode="lin" valueType="num">
                                      <p:cBhvr additive="base">
                                        <p:cTn id="13" dur="500" fill="hold"/>
                                        <p:tgtEl>
                                          <p:spTgt spid="249911"/>
                                        </p:tgtEl>
                                        <p:attrNameLst>
                                          <p:attrName>ppt_x</p:attrName>
                                        </p:attrNameLst>
                                      </p:cBhvr>
                                      <p:tavLst>
                                        <p:tav tm="0">
                                          <p:val>
                                            <p:strVal val="#ppt_x"/>
                                          </p:val>
                                        </p:tav>
                                        <p:tav tm="100000">
                                          <p:val>
                                            <p:strVal val="#ppt_x"/>
                                          </p:val>
                                        </p:tav>
                                      </p:tavLst>
                                    </p:anim>
                                    <p:anim calcmode="lin" valueType="num">
                                      <p:cBhvr additive="base">
                                        <p:cTn id="14" dur="500" fill="hold"/>
                                        <p:tgtEl>
                                          <p:spTgt spid="24991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9912"/>
                                        </p:tgtEl>
                                        <p:attrNameLst>
                                          <p:attrName>style.visibility</p:attrName>
                                        </p:attrNameLst>
                                      </p:cBhvr>
                                      <p:to>
                                        <p:strVal val="visible"/>
                                      </p:to>
                                    </p:set>
                                    <p:anim calcmode="lin" valueType="num">
                                      <p:cBhvr additive="base">
                                        <p:cTn id="19" dur="500" fill="hold"/>
                                        <p:tgtEl>
                                          <p:spTgt spid="249912"/>
                                        </p:tgtEl>
                                        <p:attrNameLst>
                                          <p:attrName>ppt_x</p:attrName>
                                        </p:attrNameLst>
                                      </p:cBhvr>
                                      <p:tavLst>
                                        <p:tav tm="0">
                                          <p:val>
                                            <p:strVal val="#ppt_x"/>
                                          </p:val>
                                        </p:tav>
                                        <p:tav tm="100000">
                                          <p:val>
                                            <p:strVal val="#ppt_x"/>
                                          </p:val>
                                        </p:tav>
                                      </p:tavLst>
                                    </p:anim>
                                    <p:anim calcmode="lin" valueType="num">
                                      <p:cBhvr additive="base">
                                        <p:cTn id="20" dur="500" fill="hold"/>
                                        <p:tgtEl>
                                          <p:spTgt spid="24991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49914"/>
                                        </p:tgtEl>
                                        <p:attrNameLst>
                                          <p:attrName>style.visibility</p:attrName>
                                        </p:attrNameLst>
                                      </p:cBhvr>
                                      <p:to>
                                        <p:strVal val="visible"/>
                                      </p:to>
                                    </p:set>
                                    <p:anim calcmode="lin" valueType="num">
                                      <p:cBhvr additive="base">
                                        <p:cTn id="25" dur="500" fill="hold"/>
                                        <p:tgtEl>
                                          <p:spTgt spid="249914"/>
                                        </p:tgtEl>
                                        <p:attrNameLst>
                                          <p:attrName>ppt_x</p:attrName>
                                        </p:attrNameLst>
                                      </p:cBhvr>
                                      <p:tavLst>
                                        <p:tav tm="0">
                                          <p:val>
                                            <p:strVal val="#ppt_x"/>
                                          </p:val>
                                        </p:tav>
                                        <p:tav tm="100000">
                                          <p:val>
                                            <p:strVal val="#ppt_x"/>
                                          </p:val>
                                        </p:tav>
                                      </p:tavLst>
                                    </p:anim>
                                    <p:anim calcmode="lin" valueType="num">
                                      <p:cBhvr additive="base">
                                        <p:cTn id="26" dur="500" fill="hold"/>
                                        <p:tgtEl>
                                          <p:spTgt spid="249914"/>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49915"/>
                                        </p:tgtEl>
                                        <p:attrNameLst>
                                          <p:attrName>style.visibility</p:attrName>
                                        </p:attrNameLst>
                                      </p:cBhvr>
                                      <p:to>
                                        <p:strVal val="visible"/>
                                      </p:to>
                                    </p:set>
                                    <p:anim calcmode="lin" valueType="num">
                                      <p:cBhvr additive="base">
                                        <p:cTn id="31" dur="500" fill="hold"/>
                                        <p:tgtEl>
                                          <p:spTgt spid="249915"/>
                                        </p:tgtEl>
                                        <p:attrNameLst>
                                          <p:attrName>ppt_x</p:attrName>
                                        </p:attrNameLst>
                                      </p:cBhvr>
                                      <p:tavLst>
                                        <p:tav tm="0">
                                          <p:val>
                                            <p:strVal val="#ppt_x"/>
                                          </p:val>
                                        </p:tav>
                                        <p:tav tm="100000">
                                          <p:val>
                                            <p:strVal val="#ppt_x"/>
                                          </p:val>
                                        </p:tav>
                                      </p:tavLst>
                                    </p:anim>
                                    <p:anim calcmode="lin" valueType="num">
                                      <p:cBhvr additive="base">
                                        <p:cTn id="32" dur="500" fill="hold"/>
                                        <p:tgtEl>
                                          <p:spTgt spid="249915"/>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49913"/>
                                        </p:tgtEl>
                                        <p:attrNameLst>
                                          <p:attrName>style.visibility</p:attrName>
                                        </p:attrNameLst>
                                      </p:cBhvr>
                                      <p:to>
                                        <p:strVal val="visible"/>
                                      </p:to>
                                    </p:set>
                                    <p:anim calcmode="lin" valueType="num">
                                      <p:cBhvr additive="base">
                                        <p:cTn id="37" dur="500" fill="hold"/>
                                        <p:tgtEl>
                                          <p:spTgt spid="249913"/>
                                        </p:tgtEl>
                                        <p:attrNameLst>
                                          <p:attrName>ppt_x</p:attrName>
                                        </p:attrNameLst>
                                      </p:cBhvr>
                                      <p:tavLst>
                                        <p:tav tm="0">
                                          <p:val>
                                            <p:strVal val="#ppt_x"/>
                                          </p:val>
                                        </p:tav>
                                        <p:tav tm="100000">
                                          <p:val>
                                            <p:strVal val="#ppt_x"/>
                                          </p:val>
                                        </p:tav>
                                      </p:tavLst>
                                    </p:anim>
                                    <p:anim calcmode="lin" valueType="num">
                                      <p:cBhvr additive="base">
                                        <p:cTn id="38" dur="500" fill="hold"/>
                                        <p:tgtEl>
                                          <p:spTgt spid="249913"/>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49916"/>
                                        </p:tgtEl>
                                        <p:attrNameLst>
                                          <p:attrName>style.visibility</p:attrName>
                                        </p:attrNameLst>
                                      </p:cBhvr>
                                      <p:to>
                                        <p:strVal val="visible"/>
                                      </p:to>
                                    </p:set>
                                    <p:anim calcmode="lin" valueType="num">
                                      <p:cBhvr additive="base">
                                        <p:cTn id="43" dur="500" fill="hold"/>
                                        <p:tgtEl>
                                          <p:spTgt spid="249916"/>
                                        </p:tgtEl>
                                        <p:attrNameLst>
                                          <p:attrName>ppt_x</p:attrName>
                                        </p:attrNameLst>
                                      </p:cBhvr>
                                      <p:tavLst>
                                        <p:tav tm="0">
                                          <p:val>
                                            <p:strVal val="#ppt_x"/>
                                          </p:val>
                                        </p:tav>
                                        <p:tav tm="100000">
                                          <p:val>
                                            <p:strVal val="#ppt_x"/>
                                          </p:val>
                                        </p:tav>
                                      </p:tavLst>
                                    </p:anim>
                                    <p:anim calcmode="lin" valueType="num">
                                      <p:cBhvr additive="base">
                                        <p:cTn id="44" dur="500" fill="hold"/>
                                        <p:tgtEl>
                                          <p:spTgt spid="249916"/>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249917"/>
                                        </p:tgtEl>
                                        <p:attrNameLst>
                                          <p:attrName>style.visibility</p:attrName>
                                        </p:attrNameLst>
                                      </p:cBhvr>
                                      <p:to>
                                        <p:strVal val="visible"/>
                                      </p:to>
                                    </p:set>
                                    <p:anim calcmode="lin" valueType="num">
                                      <p:cBhvr additive="base">
                                        <p:cTn id="49" dur="500" fill="hold"/>
                                        <p:tgtEl>
                                          <p:spTgt spid="249917"/>
                                        </p:tgtEl>
                                        <p:attrNameLst>
                                          <p:attrName>ppt_x</p:attrName>
                                        </p:attrNameLst>
                                      </p:cBhvr>
                                      <p:tavLst>
                                        <p:tav tm="0">
                                          <p:val>
                                            <p:strVal val="#ppt_x"/>
                                          </p:val>
                                        </p:tav>
                                        <p:tav tm="100000">
                                          <p:val>
                                            <p:strVal val="#ppt_x"/>
                                          </p:val>
                                        </p:tav>
                                      </p:tavLst>
                                    </p:anim>
                                    <p:anim calcmode="lin" valueType="num">
                                      <p:cBhvr additive="base">
                                        <p:cTn id="50" dur="500" fill="hold"/>
                                        <p:tgtEl>
                                          <p:spTgt spid="249917"/>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249918"/>
                                        </p:tgtEl>
                                        <p:attrNameLst>
                                          <p:attrName>style.visibility</p:attrName>
                                        </p:attrNameLst>
                                      </p:cBhvr>
                                      <p:to>
                                        <p:strVal val="visible"/>
                                      </p:to>
                                    </p:set>
                                    <p:anim calcmode="lin" valueType="num">
                                      <p:cBhvr additive="base">
                                        <p:cTn id="55" dur="500" fill="hold"/>
                                        <p:tgtEl>
                                          <p:spTgt spid="249918"/>
                                        </p:tgtEl>
                                        <p:attrNameLst>
                                          <p:attrName>ppt_x</p:attrName>
                                        </p:attrNameLst>
                                      </p:cBhvr>
                                      <p:tavLst>
                                        <p:tav tm="0">
                                          <p:val>
                                            <p:strVal val="#ppt_x"/>
                                          </p:val>
                                        </p:tav>
                                        <p:tav tm="100000">
                                          <p:val>
                                            <p:strVal val="#ppt_x"/>
                                          </p:val>
                                        </p:tav>
                                      </p:tavLst>
                                    </p:anim>
                                    <p:anim calcmode="lin" valueType="num">
                                      <p:cBhvr additive="base">
                                        <p:cTn id="56" dur="500" fill="hold"/>
                                        <p:tgtEl>
                                          <p:spTgt spid="2499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910" grpId="0"/>
      <p:bldP spid="249912" grpId="0"/>
      <p:bldP spid="24991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0882" name="Object 2">
            <a:extLst>
              <a:ext uri="{FF2B5EF4-FFF2-40B4-BE49-F238E27FC236}">
                <a16:creationId xmlns:a16="http://schemas.microsoft.com/office/drawing/2014/main" id="{29C9DD98-8CED-4EB2-BE55-8FF0CB76496C}"/>
              </a:ext>
            </a:extLst>
          </p:cNvPr>
          <p:cNvGraphicFramePr>
            <a:graphicFrameLocks noChangeAspect="1"/>
          </p:cNvGraphicFramePr>
          <p:nvPr/>
        </p:nvGraphicFramePr>
        <p:xfrm>
          <a:off x="928688" y="2000250"/>
          <a:ext cx="2743200" cy="812800"/>
        </p:xfrm>
        <a:graphic>
          <a:graphicData uri="http://schemas.openxmlformats.org/presentationml/2006/ole">
            <mc:AlternateContent xmlns:mc="http://schemas.openxmlformats.org/markup-compatibility/2006">
              <mc:Choice xmlns:v="urn:schemas-microsoft-com:vml" Requires="v">
                <p:oleObj spid="_x0000_s34827" name="公式" r:id="rId3" imgW="1038113" imgH="362016" progId="Equation.3">
                  <p:embed/>
                </p:oleObj>
              </mc:Choice>
              <mc:Fallback>
                <p:oleObj name="公式" r:id="rId3" imgW="1038113" imgH="362016"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88" y="2000250"/>
                        <a:ext cx="2743200" cy="8128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0883" name="Object 3">
            <a:extLst>
              <a:ext uri="{FF2B5EF4-FFF2-40B4-BE49-F238E27FC236}">
                <a16:creationId xmlns:a16="http://schemas.microsoft.com/office/drawing/2014/main" id="{3427FDA9-83B3-4400-9856-A1EB6B9B9EBF}"/>
              </a:ext>
            </a:extLst>
          </p:cNvPr>
          <p:cNvGraphicFramePr>
            <a:graphicFrameLocks noChangeAspect="1"/>
          </p:cNvGraphicFramePr>
          <p:nvPr/>
        </p:nvGraphicFramePr>
        <p:xfrm>
          <a:off x="4572000" y="2071688"/>
          <a:ext cx="3048000" cy="736600"/>
        </p:xfrm>
        <a:graphic>
          <a:graphicData uri="http://schemas.openxmlformats.org/presentationml/2006/ole">
            <mc:AlternateContent xmlns:mc="http://schemas.openxmlformats.org/markup-compatibility/2006">
              <mc:Choice xmlns:v="urn:schemas-microsoft-com:vml" Requires="v">
                <p:oleObj spid="_x0000_s34828" name="公式" r:id="rId5" imgW="1276216" imgH="362016" progId="Equation.3">
                  <p:embed/>
                </p:oleObj>
              </mc:Choice>
              <mc:Fallback>
                <p:oleObj name="公式" r:id="rId5" imgW="1276216" imgH="362016"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2071688"/>
                        <a:ext cx="3048000" cy="7366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0884" name="Object 4">
            <a:extLst>
              <a:ext uri="{FF2B5EF4-FFF2-40B4-BE49-F238E27FC236}">
                <a16:creationId xmlns:a16="http://schemas.microsoft.com/office/drawing/2014/main" id="{2A39BFE9-E0DC-46D0-9344-FEA9A61DDC50}"/>
              </a:ext>
            </a:extLst>
          </p:cNvPr>
          <p:cNvGraphicFramePr>
            <a:graphicFrameLocks noChangeAspect="1"/>
          </p:cNvGraphicFramePr>
          <p:nvPr/>
        </p:nvGraphicFramePr>
        <p:xfrm>
          <a:off x="1066800" y="3352800"/>
          <a:ext cx="6248400" cy="796925"/>
        </p:xfrm>
        <a:graphic>
          <a:graphicData uri="http://schemas.openxmlformats.org/presentationml/2006/ole">
            <mc:AlternateContent xmlns:mc="http://schemas.openxmlformats.org/markup-compatibility/2006">
              <mc:Choice xmlns:v="urn:schemas-microsoft-com:vml" Requires="v">
                <p:oleObj spid="_x0000_s34829" name="公式" r:id="rId7" imgW="2448082" imgH="362016" progId="Equation.3">
                  <p:embed/>
                </p:oleObj>
              </mc:Choice>
              <mc:Fallback>
                <p:oleObj name="公式" r:id="rId7" imgW="2448082" imgH="362016"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3352800"/>
                        <a:ext cx="6248400" cy="7969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0885" name="Object 5">
            <a:extLst>
              <a:ext uri="{FF2B5EF4-FFF2-40B4-BE49-F238E27FC236}">
                <a16:creationId xmlns:a16="http://schemas.microsoft.com/office/drawing/2014/main" id="{339AA678-E944-45A2-BE06-488F9319ABDA}"/>
              </a:ext>
            </a:extLst>
          </p:cNvPr>
          <p:cNvGraphicFramePr>
            <a:graphicFrameLocks noChangeAspect="1"/>
          </p:cNvGraphicFramePr>
          <p:nvPr/>
        </p:nvGraphicFramePr>
        <p:xfrm>
          <a:off x="2000250" y="4572000"/>
          <a:ext cx="4800600" cy="769938"/>
        </p:xfrm>
        <a:graphic>
          <a:graphicData uri="http://schemas.openxmlformats.org/presentationml/2006/ole">
            <mc:AlternateContent xmlns:mc="http://schemas.openxmlformats.org/markup-compatibility/2006">
              <mc:Choice xmlns:v="urn:schemas-microsoft-com:vml" Requires="v">
                <p:oleObj spid="_x0000_s34830" name="公式" r:id="rId9" imgW="1943190" imgH="362016" progId="Equation.3">
                  <p:embed/>
                </p:oleObj>
              </mc:Choice>
              <mc:Fallback>
                <p:oleObj name="公式" r:id="rId9" imgW="1943190" imgH="362016"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00250" y="4572000"/>
                        <a:ext cx="4800600" cy="7699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0886" name="Object 6">
            <a:extLst>
              <a:ext uri="{FF2B5EF4-FFF2-40B4-BE49-F238E27FC236}">
                <a16:creationId xmlns:a16="http://schemas.microsoft.com/office/drawing/2014/main" id="{3E53C79D-B2FB-4CD4-BBA7-61C57E9EABC4}"/>
              </a:ext>
            </a:extLst>
          </p:cNvPr>
          <p:cNvGraphicFramePr>
            <a:graphicFrameLocks noChangeAspect="1"/>
          </p:cNvGraphicFramePr>
          <p:nvPr/>
        </p:nvGraphicFramePr>
        <p:xfrm>
          <a:off x="2286000" y="5643563"/>
          <a:ext cx="3733800" cy="754062"/>
        </p:xfrm>
        <a:graphic>
          <a:graphicData uri="http://schemas.openxmlformats.org/presentationml/2006/ole">
            <mc:AlternateContent xmlns:mc="http://schemas.openxmlformats.org/markup-compatibility/2006">
              <mc:Choice xmlns:v="urn:schemas-microsoft-com:vml" Requires="v">
                <p:oleObj spid="_x0000_s34831" name="公式" r:id="rId11" imgW="1533682" imgH="362016" progId="Equation.3">
                  <p:embed/>
                </p:oleObj>
              </mc:Choice>
              <mc:Fallback>
                <p:oleObj name="公式" r:id="rId11" imgW="1533682" imgH="362016"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86000" y="5643563"/>
                        <a:ext cx="3733800" cy="75406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7">
            <a:extLst>
              <a:ext uri="{FF2B5EF4-FFF2-40B4-BE49-F238E27FC236}">
                <a16:creationId xmlns:a16="http://schemas.microsoft.com/office/drawing/2014/main" id="{364FA377-54F8-4E82-95DA-70317E6A8F72}"/>
              </a:ext>
            </a:extLst>
          </p:cNvPr>
          <p:cNvGrpSpPr>
            <a:grpSpLocks/>
          </p:cNvGrpSpPr>
          <p:nvPr/>
        </p:nvGrpSpPr>
        <p:grpSpPr bwMode="auto">
          <a:xfrm>
            <a:off x="609600" y="457200"/>
            <a:ext cx="8229600" cy="1358900"/>
            <a:chOff x="384" y="144"/>
            <a:chExt cx="5184" cy="649"/>
          </a:xfrm>
        </p:grpSpPr>
        <p:graphicFrame>
          <p:nvGraphicFramePr>
            <p:cNvPr id="34824" name="Object 8">
              <a:extLst>
                <a:ext uri="{FF2B5EF4-FFF2-40B4-BE49-F238E27FC236}">
                  <a16:creationId xmlns:a16="http://schemas.microsoft.com/office/drawing/2014/main" id="{0DFD63A7-F826-4FC4-A08B-9A6F67972E7F}"/>
                </a:ext>
              </a:extLst>
            </p:cNvPr>
            <p:cNvGraphicFramePr>
              <a:graphicFrameLocks noChangeAspect="1"/>
            </p:cNvGraphicFramePr>
            <p:nvPr/>
          </p:nvGraphicFramePr>
          <p:xfrm>
            <a:off x="3216" y="336"/>
            <a:ext cx="2352" cy="457"/>
          </p:xfrm>
          <a:graphic>
            <a:graphicData uri="http://schemas.openxmlformats.org/presentationml/2006/ole">
              <mc:AlternateContent xmlns:mc="http://schemas.openxmlformats.org/markup-compatibility/2006">
                <mc:Choice xmlns:v="urn:schemas-microsoft-com:vml" Requires="v">
                  <p:oleObj spid="_x0000_s34832" name="公式" r:id="rId13" imgW="1600379" imgH="362016" progId="Equation.3">
                    <p:embed/>
                  </p:oleObj>
                </mc:Choice>
                <mc:Fallback>
                  <p:oleObj name="公式" r:id="rId13" imgW="1600379" imgH="362016"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16" y="336"/>
                          <a:ext cx="2352" cy="45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5" name="Object 9">
              <a:extLst>
                <a:ext uri="{FF2B5EF4-FFF2-40B4-BE49-F238E27FC236}">
                  <a16:creationId xmlns:a16="http://schemas.microsoft.com/office/drawing/2014/main" id="{D537BEEE-F35C-45E0-862D-3C65E1012EAE}"/>
                </a:ext>
              </a:extLst>
            </p:cNvPr>
            <p:cNvGraphicFramePr>
              <a:graphicFrameLocks noChangeAspect="1"/>
            </p:cNvGraphicFramePr>
            <p:nvPr/>
          </p:nvGraphicFramePr>
          <p:xfrm>
            <a:off x="384" y="144"/>
            <a:ext cx="1126" cy="246"/>
          </p:xfrm>
          <a:graphic>
            <a:graphicData uri="http://schemas.openxmlformats.org/presentationml/2006/ole">
              <mc:AlternateContent xmlns:mc="http://schemas.openxmlformats.org/markup-compatibility/2006">
                <mc:Choice xmlns:v="urn:schemas-microsoft-com:vml" Requires="v">
                  <p:oleObj spid="_x0000_s34833" name="公式" r:id="rId15" imgW="619282" imgH="152334" progId="Equation.3">
                    <p:embed/>
                  </p:oleObj>
                </mc:Choice>
                <mc:Fallback>
                  <p:oleObj name="公式" r:id="rId15" imgW="619282" imgH="152334" progId="Equation.3">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4" y="144"/>
                          <a:ext cx="1126" cy="246"/>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6" name="Object 10">
              <a:extLst>
                <a:ext uri="{FF2B5EF4-FFF2-40B4-BE49-F238E27FC236}">
                  <a16:creationId xmlns:a16="http://schemas.microsoft.com/office/drawing/2014/main" id="{666A38EA-0297-496C-A86F-56F0DBCAC08D}"/>
                </a:ext>
              </a:extLst>
            </p:cNvPr>
            <p:cNvGraphicFramePr>
              <a:graphicFrameLocks noChangeAspect="1"/>
            </p:cNvGraphicFramePr>
            <p:nvPr/>
          </p:nvGraphicFramePr>
          <p:xfrm>
            <a:off x="540" y="301"/>
            <a:ext cx="2688" cy="477"/>
          </p:xfrm>
          <a:graphic>
            <a:graphicData uri="http://schemas.openxmlformats.org/presentationml/2006/ole">
              <mc:AlternateContent xmlns:mc="http://schemas.openxmlformats.org/markup-compatibility/2006">
                <mc:Choice xmlns:v="urn:schemas-microsoft-com:vml" Requires="v">
                  <p:oleObj spid="_x0000_s34834" name="公式" r:id="rId17" imgW="1752779" imgH="362016" progId="Equation.3">
                    <p:embed/>
                  </p:oleObj>
                </mc:Choice>
                <mc:Fallback>
                  <p:oleObj name="公式" r:id="rId17" imgW="1752779" imgH="362016" progId="Equation.3">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0" y="301"/>
                          <a:ext cx="2688" cy="47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50882"/>
                                        </p:tgtEl>
                                        <p:attrNameLst>
                                          <p:attrName>style.visibility</p:attrName>
                                        </p:attrNameLst>
                                      </p:cBhvr>
                                      <p:to>
                                        <p:strVal val="visible"/>
                                      </p:to>
                                    </p:set>
                                    <p:anim calcmode="lin" valueType="num">
                                      <p:cBhvr additive="base">
                                        <p:cTn id="13" dur="500" fill="hold"/>
                                        <p:tgtEl>
                                          <p:spTgt spid="250882"/>
                                        </p:tgtEl>
                                        <p:attrNameLst>
                                          <p:attrName>ppt_x</p:attrName>
                                        </p:attrNameLst>
                                      </p:cBhvr>
                                      <p:tavLst>
                                        <p:tav tm="0">
                                          <p:val>
                                            <p:strVal val="#ppt_x"/>
                                          </p:val>
                                        </p:tav>
                                        <p:tav tm="100000">
                                          <p:val>
                                            <p:strVal val="#ppt_x"/>
                                          </p:val>
                                        </p:tav>
                                      </p:tavLst>
                                    </p:anim>
                                    <p:anim calcmode="lin" valueType="num">
                                      <p:cBhvr additive="base">
                                        <p:cTn id="14" dur="500" fill="hold"/>
                                        <p:tgtEl>
                                          <p:spTgt spid="25088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50883"/>
                                        </p:tgtEl>
                                        <p:attrNameLst>
                                          <p:attrName>style.visibility</p:attrName>
                                        </p:attrNameLst>
                                      </p:cBhvr>
                                      <p:to>
                                        <p:strVal val="visible"/>
                                      </p:to>
                                    </p:set>
                                    <p:anim calcmode="lin" valueType="num">
                                      <p:cBhvr additive="base">
                                        <p:cTn id="19" dur="500" fill="hold"/>
                                        <p:tgtEl>
                                          <p:spTgt spid="250883"/>
                                        </p:tgtEl>
                                        <p:attrNameLst>
                                          <p:attrName>ppt_x</p:attrName>
                                        </p:attrNameLst>
                                      </p:cBhvr>
                                      <p:tavLst>
                                        <p:tav tm="0">
                                          <p:val>
                                            <p:strVal val="#ppt_x"/>
                                          </p:val>
                                        </p:tav>
                                        <p:tav tm="100000">
                                          <p:val>
                                            <p:strVal val="#ppt_x"/>
                                          </p:val>
                                        </p:tav>
                                      </p:tavLst>
                                    </p:anim>
                                    <p:anim calcmode="lin" valueType="num">
                                      <p:cBhvr additive="base">
                                        <p:cTn id="20" dur="500" fill="hold"/>
                                        <p:tgtEl>
                                          <p:spTgt spid="25088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50884"/>
                                        </p:tgtEl>
                                        <p:attrNameLst>
                                          <p:attrName>style.visibility</p:attrName>
                                        </p:attrNameLst>
                                      </p:cBhvr>
                                      <p:to>
                                        <p:strVal val="visible"/>
                                      </p:to>
                                    </p:set>
                                    <p:anim calcmode="lin" valueType="num">
                                      <p:cBhvr additive="base">
                                        <p:cTn id="25" dur="500" fill="hold"/>
                                        <p:tgtEl>
                                          <p:spTgt spid="250884"/>
                                        </p:tgtEl>
                                        <p:attrNameLst>
                                          <p:attrName>ppt_x</p:attrName>
                                        </p:attrNameLst>
                                      </p:cBhvr>
                                      <p:tavLst>
                                        <p:tav tm="0">
                                          <p:val>
                                            <p:strVal val="#ppt_x"/>
                                          </p:val>
                                        </p:tav>
                                        <p:tav tm="100000">
                                          <p:val>
                                            <p:strVal val="#ppt_x"/>
                                          </p:val>
                                        </p:tav>
                                      </p:tavLst>
                                    </p:anim>
                                    <p:anim calcmode="lin" valueType="num">
                                      <p:cBhvr additive="base">
                                        <p:cTn id="26" dur="500" fill="hold"/>
                                        <p:tgtEl>
                                          <p:spTgt spid="250884"/>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50885"/>
                                        </p:tgtEl>
                                        <p:attrNameLst>
                                          <p:attrName>style.visibility</p:attrName>
                                        </p:attrNameLst>
                                      </p:cBhvr>
                                      <p:to>
                                        <p:strVal val="visible"/>
                                      </p:to>
                                    </p:set>
                                    <p:anim calcmode="lin" valueType="num">
                                      <p:cBhvr additive="base">
                                        <p:cTn id="31" dur="500" fill="hold"/>
                                        <p:tgtEl>
                                          <p:spTgt spid="250885"/>
                                        </p:tgtEl>
                                        <p:attrNameLst>
                                          <p:attrName>ppt_x</p:attrName>
                                        </p:attrNameLst>
                                      </p:cBhvr>
                                      <p:tavLst>
                                        <p:tav tm="0">
                                          <p:val>
                                            <p:strVal val="#ppt_x"/>
                                          </p:val>
                                        </p:tav>
                                        <p:tav tm="100000">
                                          <p:val>
                                            <p:strVal val="#ppt_x"/>
                                          </p:val>
                                        </p:tav>
                                      </p:tavLst>
                                    </p:anim>
                                    <p:anim calcmode="lin" valueType="num">
                                      <p:cBhvr additive="base">
                                        <p:cTn id="32" dur="500" fill="hold"/>
                                        <p:tgtEl>
                                          <p:spTgt spid="250885"/>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50886"/>
                                        </p:tgtEl>
                                        <p:attrNameLst>
                                          <p:attrName>style.visibility</p:attrName>
                                        </p:attrNameLst>
                                      </p:cBhvr>
                                      <p:to>
                                        <p:strVal val="visible"/>
                                      </p:to>
                                    </p:set>
                                    <p:anim calcmode="lin" valueType="num">
                                      <p:cBhvr additive="base">
                                        <p:cTn id="37" dur="500" fill="hold"/>
                                        <p:tgtEl>
                                          <p:spTgt spid="250886"/>
                                        </p:tgtEl>
                                        <p:attrNameLst>
                                          <p:attrName>ppt_x</p:attrName>
                                        </p:attrNameLst>
                                      </p:cBhvr>
                                      <p:tavLst>
                                        <p:tav tm="0">
                                          <p:val>
                                            <p:strVal val="#ppt_x"/>
                                          </p:val>
                                        </p:tav>
                                        <p:tav tm="100000">
                                          <p:val>
                                            <p:strVal val="#ppt_x"/>
                                          </p:val>
                                        </p:tav>
                                      </p:tavLst>
                                    </p:anim>
                                    <p:anim calcmode="lin" valueType="num">
                                      <p:cBhvr additive="base">
                                        <p:cTn id="38" dur="500" fill="hold"/>
                                        <p:tgtEl>
                                          <p:spTgt spid="2508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1906" name="Object 2">
            <a:extLst>
              <a:ext uri="{FF2B5EF4-FFF2-40B4-BE49-F238E27FC236}">
                <a16:creationId xmlns:a16="http://schemas.microsoft.com/office/drawing/2014/main" id="{279421A7-0F9B-4063-94FA-6F3128E7179E}"/>
              </a:ext>
            </a:extLst>
          </p:cNvPr>
          <p:cNvGraphicFramePr>
            <a:graphicFrameLocks noChangeAspect="1"/>
          </p:cNvGraphicFramePr>
          <p:nvPr/>
        </p:nvGraphicFramePr>
        <p:xfrm>
          <a:off x="1600200" y="2133600"/>
          <a:ext cx="6324600" cy="806450"/>
        </p:xfrm>
        <a:graphic>
          <a:graphicData uri="http://schemas.openxmlformats.org/presentationml/2006/ole">
            <mc:AlternateContent xmlns:mc="http://schemas.openxmlformats.org/markup-compatibility/2006">
              <mc:Choice xmlns:v="urn:schemas-microsoft-com:vml" Requires="v">
                <p:oleObj spid="_x0000_s35846" name="公式" r:id="rId3" imgW="2609805" imgH="390691" progId="Equation.3">
                  <p:embed/>
                </p:oleObj>
              </mc:Choice>
              <mc:Fallback>
                <p:oleObj name="公式" r:id="rId3" imgW="2609805" imgH="390691"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133600"/>
                        <a:ext cx="6324600" cy="8064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1907" name="Object 3">
            <a:extLst>
              <a:ext uri="{FF2B5EF4-FFF2-40B4-BE49-F238E27FC236}">
                <a16:creationId xmlns:a16="http://schemas.microsoft.com/office/drawing/2014/main" id="{E999C5C2-B4D2-438F-802B-C83A13A0D5AE}"/>
              </a:ext>
            </a:extLst>
          </p:cNvPr>
          <p:cNvGraphicFramePr>
            <a:graphicFrameLocks noChangeAspect="1"/>
          </p:cNvGraphicFramePr>
          <p:nvPr/>
        </p:nvGraphicFramePr>
        <p:xfrm>
          <a:off x="1828800" y="914400"/>
          <a:ext cx="3733800" cy="754063"/>
        </p:xfrm>
        <a:graphic>
          <a:graphicData uri="http://schemas.openxmlformats.org/presentationml/2006/ole">
            <mc:AlternateContent xmlns:mc="http://schemas.openxmlformats.org/markup-compatibility/2006">
              <mc:Choice xmlns:v="urn:schemas-microsoft-com:vml" Requires="v">
                <p:oleObj spid="_x0000_s35847" name="公式" r:id="rId5" imgW="1533682" imgH="362016" progId="Equation.3">
                  <p:embed/>
                </p:oleObj>
              </mc:Choice>
              <mc:Fallback>
                <p:oleObj name="公式" r:id="rId5" imgW="1533682" imgH="362016"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914400"/>
                        <a:ext cx="3733800" cy="7540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1908" name="Object 4">
            <a:extLst>
              <a:ext uri="{FF2B5EF4-FFF2-40B4-BE49-F238E27FC236}">
                <a16:creationId xmlns:a16="http://schemas.microsoft.com/office/drawing/2014/main" id="{8F95A0FF-1656-4592-8957-71E4854600E8}"/>
              </a:ext>
            </a:extLst>
          </p:cNvPr>
          <p:cNvGraphicFramePr>
            <a:graphicFrameLocks noChangeAspect="1"/>
          </p:cNvGraphicFramePr>
          <p:nvPr/>
        </p:nvGraphicFramePr>
        <p:xfrm>
          <a:off x="1219200" y="3581400"/>
          <a:ext cx="7239000" cy="830263"/>
        </p:xfrm>
        <a:graphic>
          <a:graphicData uri="http://schemas.openxmlformats.org/presentationml/2006/ole">
            <mc:AlternateContent xmlns:mc="http://schemas.openxmlformats.org/markup-compatibility/2006">
              <mc:Choice xmlns:v="urn:schemas-microsoft-com:vml" Requires="v">
                <p:oleObj spid="_x0000_s35848" name="公式" r:id="rId7" imgW="2724195" imgH="362016" progId="Equation.3">
                  <p:embed/>
                </p:oleObj>
              </mc:Choice>
              <mc:Fallback>
                <p:oleObj name="公式" r:id="rId7" imgW="2724195" imgH="362016"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3581400"/>
                        <a:ext cx="7239000" cy="8302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1909" name="Object 5">
            <a:extLst>
              <a:ext uri="{FF2B5EF4-FFF2-40B4-BE49-F238E27FC236}">
                <a16:creationId xmlns:a16="http://schemas.microsoft.com/office/drawing/2014/main" id="{80F5C4D0-034E-4309-8B3D-1C2F18F32939}"/>
              </a:ext>
            </a:extLst>
          </p:cNvPr>
          <p:cNvGraphicFramePr>
            <a:graphicFrameLocks noChangeAspect="1"/>
          </p:cNvGraphicFramePr>
          <p:nvPr/>
        </p:nvGraphicFramePr>
        <p:xfrm>
          <a:off x="1905000" y="5105400"/>
          <a:ext cx="4648200" cy="847725"/>
        </p:xfrm>
        <a:graphic>
          <a:graphicData uri="http://schemas.openxmlformats.org/presentationml/2006/ole">
            <mc:AlternateContent xmlns:mc="http://schemas.openxmlformats.org/markup-compatibility/2006">
              <mc:Choice xmlns:v="urn:schemas-microsoft-com:vml" Requires="v">
                <p:oleObj spid="_x0000_s35849" name="公式" r:id="rId9" imgW="1695405" imgH="362016" progId="Equation.3">
                  <p:embed/>
                </p:oleObj>
              </mc:Choice>
              <mc:Fallback>
                <p:oleObj name="公式" r:id="rId9" imgW="1695405" imgH="362016"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5000" y="5105400"/>
                        <a:ext cx="4648200" cy="8477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51907"/>
                                        </p:tgtEl>
                                        <p:attrNameLst>
                                          <p:attrName>style.visibility</p:attrName>
                                        </p:attrNameLst>
                                      </p:cBhvr>
                                      <p:to>
                                        <p:strVal val="visible"/>
                                      </p:to>
                                    </p:set>
                                    <p:anim calcmode="lin" valueType="num">
                                      <p:cBhvr additive="base">
                                        <p:cTn id="7" dur="500" fill="hold"/>
                                        <p:tgtEl>
                                          <p:spTgt spid="251907"/>
                                        </p:tgtEl>
                                        <p:attrNameLst>
                                          <p:attrName>ppt_x</p:attrName>
                                        </p:attrNameLst>
                                      </p:cBhvr>
                                      <p:tavLst>
                                        <p:tav tm="0">
                                          <p:val>
                                            <p:strVal val="#ppt_x"/>
                                          </p:val>
                                        </p:tav>
                                        <p:tav tm="100000">
                                          <p:val>
                                            <p:strVal val="#ppt_x"/>
                                          </p:val>
                                        </p:tav>
                                      </p:tavLst>
                                    </p:anim>
                                    <p:anim calcmode="lin" valueType="num">
                                      <p:cBhvr additive="base">
                                        <p:cTn id="8" dur="500" fill="hold"/>
                                        <p:tgtEl>
                                          <p:spTgt spid="25190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51906"/>
                                        </p:tgtEl>
                                        <p:attrNameLst>
                                          <p:attrName>style.visibility</p:attrName>
                                        </p:attrNameLst>
                                      </p:cBhvr>
                                      <p:to>
                                        <p:strVal val="visible"/>
                                      </p:to>
                                    </p:set>
                                    <p:anim calcmode="lin" valueType="num">
                                      <p:cBhvr additive="base">
                                        <p:cTn id="13" dur="500" fill="hold"/>
                                        <p:tgtEl>
                                          <p:spTgt spid="251906"/>
                                        </p:tgtEl>
                                        <p:attrNameLst>
                                          <p:attrName>ppt_x</p:attrName>
                                        </p:attrNameLst>
                                      </p:cBhvr>
                                      <p:tavLst>
                                        <p:tav tm="0">
                                          <p:val>
                                            <p:strVal val="#ppt_x"/>
                                          </p:val>
                                        </p:tav>
                                        <p:tav tm="100000">
                                          <p:val>
                                            <p:strVal val="#ppt_x"/>
                                          </p:val>
                                        </p:tav>
                                      </p:tavLst>
                                    </p:anim>
                                    <p:anim calcmode="lin" valueType="num">
                                      <p:cBhvr additive="base">
                                        <p:cTn id="14" dur="500" fill="hold"/>
                                        <p:tgtEl>
                                          <p:spTgt spid="25190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51908"/>
                                        </p:tgtEl>
                                        <p:attrNameLst>
                                          <p:attrName>style.visibility</p:attrName>
                                        </p:attrNameLst>
                                      </p:cBhvr>
                                      <p:to>
                                        <p:strVal val="visible"/>
                                      </p:to>
                                    </p:set>
                                    <p:anim calcmode="lin" valueType="num">
                                      <p:cBhvr additive="base">
                                        <p:cTn id="19" dur="500" fill="hold"/>
                                        <p:tgtEl>
                                          <p:spTgt spid="251908"/>
                                        </p:tgtEl>
                                        <p:attrNameLst>
                                          <p:attrName>ppt_x</p:attrName>
                                        </p:attrNameLst>
                                      </p:cBhvr>
                                      <p:tavLst>
                                        <p:tav tm="0">
                                          <p:val>
                                            <p:strVal val="#ppt_x"/>
                                          </p:val>
                                        </p:tav>
                                        <p:tav tm="100000">
                                          <p:val>
                                            <p:strVal val="#ppt_x"/>
                                          </p:val>
                                        </p:tav>
                                      </p:tavLst>
                                    </p:anim>
                                    <p:anim calcmode="lin" valueType="num">
                                      <p:cBhvr additive="base">
                                        <p:cTn id="20" dur="500" fill="hold"/>
                                        <p:tgtEl>
                                          <p:spTgt spid="25190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51909"/>
                                        </p:tgtEl>
                                        <p:attrNameLst>
                                          <p:attrName>style.visibility</p:attrName>
                                        </p:attrNameLst>
                                      </p:cBhvr>
                                      <p:to>
                                        <p:strVal val="visible"/>
                                      </p:to>
                                    </p:set>
                                    <p:anim calcmode="lin" valueType="num">
                                      <p:cBhvr additive="base">
                                        <p:cTn id="25" dur="500" fill="hold"/>
                                        <p:tgtEl>
                                          <p:spTgt spid="251909"/>
                                        </p:tgtEl>
                                        <p:attrNameLst>
                                          <p:attrName>ppt_x</p:attrName>
                                        </p:attrNameLst>
                                      </p:cBhvr>
                                      <p:tavLst>
                                        <p:tav tm="0">
                                          <p:val>
                                            <p:strVal val="#ppt_x"/>
                                          </p:val>
                                        </p:tav>
                                        <p:tav tm="100000">
                                          <p:val>
                                            <p:strVal val="#ppt_x"/>
                                          </p:val>
                                        </p:tav>
                                      </p:tavLst>
                                    </p:anim>
                                    <p:anim calcmode="lin" valueType="num">
                                      <p:cBhvr additive="base">
                                        <p:cTn id="26" dur="500" fill="hold"/>
                                        <p:tgtEl>
                                          <p:spTgt spid="2519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a:extLst>
              <a:ext uri="{FF2B5EF4-FFF2-40B4-BE49-F238E27FC236}">
                <a16:creationId xmlns:a16="http://schemas.microsoft.com/office/drawing/2014/main" id="{CF26B9DC-21A9-4DDD-998B-22FDA631C406}"/>
              </a:ext>
            </a:extLst>
          </p:cNvPr>
          <p:cNvSpPr txBox="1">
            <a:spLocks noChangeArrowheads="1"/>
          </p:cNvSpPr>
          <p:nvPr/>
        </p:nvSpPr>
        <p:spPr bwMode="auto">
          <a:xfrm>
            <a:off x="0" y="188913"/>
            <a:ext cx="91440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0"/>
              </a:spcBef>
              <a:buFontTx/>
              <a:buNone/>
            </a:pPr>
            <a:r>
              <a:rPr lang="zh-CN" altLang="en-US" sz="2800">
                <a:solidFill>
                  <a:schemeClr val="hlink"/>
                </a:solidFill>
              </a:rPr>
              <a:t>例题</a:t>
            </a:r>
            <a:r>
              <a:rPr lang="en-US" altLang="zh-CN" sz="2800">
                <a:solidFill>
                  <a:schemeClr val="hlink"/>
                </a:solidFill>
              </a:rPr>
              <a:t>2  </a:t>
            </a:r>
            <a:r>
              <a:rPr lang="zh-CN" altLang="en-US" sz="2800">
                <a:solidFill>
                  <a:schemeClr val="hlink"/>
                </a:solidFill>
              </a:rPr>
              <a:t>不可伸缩的柔软轻绳绕过两个定滑轮和一个动滑轮</a:t>
            </a:r>
            <a:r>
              <a:rPr lang="en-US" altLang="zh-CN" sz="2800">
                <a:solidFill>
                  <a:schemeClr val="hlink"/>
                </a:solidFill>
              </a:rPr>
              <a:t>(</a:t>
            </a:r>
            <a:r>
              <a:rPr lang="zh-CN" altLang="en-US" sz="2800">
                <a:solidFill>
                  <a:schemeClr val="hlink"/>
                </a:solidFill>
              </a:rPr>
              <a:t>图</a:t>
            </a:r>
            <a:r>
              <a:rPr lang="en-US" altLang="zh-CN" sz="2800">
                <a:solidFill>
                  <a:schemeClr val="hlink"/>
                </a:solidFill>
              </a:rPr>
              <a:t>), </a:t>
            </a:r>
            <a:r>
              <a:rPr lang="zh-CN" altLang="en-US" sz="2800">
                <a:solidFill>
                  <a:schemeClr val="hlink"/>
                </a:solidFill>
              </a:rPr>
              <a:t>滑轮的重量很轻</a:t>
            </a:r>
            <a:r>
              <a:rPr lang="en-US" altLang="zh-CN" sz="2800">
                <a:solidFill>
                  <a:schemeClr val="hlink"/>
                </a:solidFill>
              </a:rPr>
              <a:t>, </a:t>
            </a:r>
            <a:r>
              <a:rPr lang="zh-CN" altLang="en-US" sz="2800">
                <a:solidFill>
                  <a:schemeClr val="hlink"/>
                </a:solidFill>
              </a:rPr>
              <a:t>质量为</a:t>
            </a:r>
            <a:r>
              <a:rPr lang="en-US" altLang="zh-CN" sz="2800" i="1">
                <a:solidFill>
                  <a:schemeClr val="hlink"/>
                </a:solidFill>
              </a:rPr>
              <a:t>m</a:t>
            </a:r>
            <a:r>
              <a:rPr lang="en-US" altLang="zh-CN" sz="2800" baseline="-25000">
                <a:solidFill>
                  <a:schemeClr val="hlink"/>
                </a:solidFill>
              </a:rPr>
              <a:t>1</a:t>
            </a:r>
            <a:r>
              <a:rPr lang="en-US" altLang="zh-CN" sz="2800">
                <a:solidFill>
                  <a:schemeClr val="hlink"/>
                </a:solidFill>
              </a:rPr>
              <a:t>, </a:t>
            </a:r>
            <a:r>
              <a:rPr lang="en-US" altLang="zh-CN" sz="2800" i="1">
                <a:solidFill>
                  <a:schemeClr val="hlink"/>
                </a:solidFill>
              </a:rPr>
              <a:t>m</a:t>
            </a:r>
            <a:r>
              <a:rPr lang="en-US" altLang="zh-CN" sz="2800" baseline="-25000">
                <a:solidFill>
                  <a:schemeClr val="hlink"/>
                </a:solidFill>
              </a:rPr>
              <a:t>2</a:t>
            </a:r>
            <a:r>
              <a:rPr lang="zh-CN" altLang="en-US" sz="2800">
                <a:solidFill>
                  <a:schemeClr val="hlink"/>
                </a:solidFill>
              </a:rPr>
              <a:t>和</a:t>
            </a:r>
            <a:r>
              <a:rPr lang="en-US" altLang="zh-CN" sz="2800" i="1">
                <a:solidFill>
                  <a:schemeClr val="hlink"/>
                </a:solidFill>
              </a:rPr>
              <a:t>m</a:t>
            </a:r>
            <a:r>
              <a:rPr lang="en-US" altLang="zh-CN" sz="2800" baseline="-25000">
                <a:solidFill>
                  <a:schemeClr val="hlink"/>
                </a:solidFill>
              </a:rPr>
              <a:t>3</a:t>
            </a:r>
            <a:r>
              <a:rPr lang="zh-CN" altLang="en-US" sz="2800">
                <a:solidFill>
                  <a:schemeClr val="hlink"/>
                </a:solidFill>
              </a:rPr>
              <a:t>的物体分别悬挂于绳的两端和动滑轮下</a:t>
            </a:r>
            <a:r>
              <a:rPr lang="en-US" altLang="zh-CN" sz="2800">
                <a:solidFill>
                  <a:schemeClr val="hlink"/>
                </a:solidFill>
              </a:rPr>
              <a:t>. </a:t>
            </a:r>
            <a:r>
              <a:rPr lang="zh-CN" altLang="en-US" sz="2800">
                <a:solidFill>
                  <a:schemeClr val="hlink"/>
                </a:solidFill>
              </a:rPr>
              <a:t>求各物体的加速度</a:t>
            </a:r>
            <a:r>
              <a:rPr lang="en-US" altLang="zh-CN" sz="2800">
                <a:solidFill>
                  <a:schemeClr val="hlink"/>
                </a:solidFill>
              </a:rPr>
              <a:t>.</a:t>
            </a:r>
            <a:r>
              <a:rPr lang="en-US" altLang="zh-CN" sz="2400">
                <a:solidFill>
                  <a:schemeClr val="bg1"/>
                </a:solidFill>
              </a:rPr>
              <a:t>    </a:t>
            </a:r>
            <a:endParaRPr lang="en-US" altLang="zh-CN" sz="2400">
              <a:solidFill>
                <a:schemeClr val="hlink"/>
              </a:solidFill>
            </a:endParaRPr>
          </a:p>
        </p:txBody>
      </p:sp>
      <p:sp>
        <p:nvSpPr>
          <p:cNvPr id="252932" name="Text Box 4">
            <a:extLst>
              <a:ext uri="{FF2B5EF4-FFF2-40B4-BE49-F238E27FC236}">
                <a16:creationId xmlns:a16="http://schemas.microsoft.com/office/drawing/2014/main" id="{FFA8D254-8285-4CF5-BAE2-37221727DF00}"/>
              </a:ext>
            </a:extLst>
          </p:cNvPr>
          <p:cNvSpPr txBox="1">
            <a:spLocks noChangeArrowheads="1"/>
          </p:cNvSpPr>
          <p:nvPr/>
        </p:nvSpPr>
        <p:spPr bwMode="auto">
          <a:xfrm>
            <a:off x="250825" y="2060575"/>
            <a:ext cx="56896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0"/>
              </a:spcBef>
              <a:buFontTx/>
              <a:buNone/>
            </a:pPr>
            <a:r>
              <a:rPr lang="zh-CN" altLang="en-US" sz="2800">
                <a:solidFill>
                  <a:srgbClr val="FF3300"/>
                </a:solidFill>
              </a:rPr>
              <a:t>解</a:t>
            </a:r>
            <a:r>
              <a:rPr lang="en-US" altLang="zh-CN" sz="2800">
                <a:solidFill>
                  <a:srgbClr val="FF3300"/>
                </a:solidFill>
              </a:rPr>
              <a:t>:</a:t>
            </a:r>
            <a:r>
              <a:rPr lang="en-US" altLang="zh-CN" sz="2800">
                <a:solidFill>
                  <a:schemeClr val="bg1"/>
                </a:solidFill>
              </a:rPr>
              <a:t>  </a:t>
            </a:r>
            <a:r>
              <a:rPr lang="zh-CN" altLang="en-US" sz="2800">
                <a:solidFill>
                  <a:schemeClr val="bg1"/>
                </a:solidFill>
              </a:rPr>
              <a:t>三个物体作上下方向的一维运动</a:t>
            </a:r>
            <a:r>
              <a:rPr lang="en-US" altLang="zh-CN" sz="2800">
                <a:solidFill>
                  <a:schemeClr val="bg1"/>
                </a:solidFill>
              </a:rPr>
              <a:t>, </a:t>
            </a:r>
            <a:r>
              <a:rPr lang="zh-CN" altLang="en-US" sz="2800">
                <a:solidFill>
                  <a:schemeClr val="bg1"/>
                </a:solidFill>
              </a:rPr>
              <a:t>又受到一不可伸缩的绳的限制</a:t>
            </a:r>
            <a:r>
              <a:rPr lang="en-US" altLang="zh-CN" sz="2800">
                <a:solidFill>
                  <a:schemeClr val="bg1"/>
                </a:solidFill>
              </a:rPr>
              <a:t>,</a:t>
            </a:r>
            <a:r>
              <a:rPr lang="zh-CN" altLang="en-US" sz="2800">
                <a:solidFill>
                  <a:schemeClr val="bg1"/>
                </a:solidFill>
              </a:rPr>
              <a:t>因此只有</a:t>
            </a:r>
            <a:r>
              <a:rPr lang="en-US" altLang="zh-CN" sz="2800">
                <a:solidFill>
                  <a:schemeClr val="bg1"/>
                </a:solidFill>
              </a:rPr>
              <a:t>2</a:t>
            </a:r>
            <a:r>
              <a:rPr lang="zh-CN" altLang="en-US" sz="2800">
                <a:solidFill>
                  <a:schemeClr val="bg1"/>
                </a:solidFill>
              </a:rPr>
              <a:t>个自由度</a:t>
            </a:r>
            <a:r>
              <a:rPr lang="en-US" altLang="zh-CN" sz="2800">
                <a:solidFill>
                  <a:schemeClr val="bg1"/>
                </a:solidFill>
              </a:rPr>
              <a:t>.</a:t>
            </a:r>
          </a:p>
        </p:txBody>
      </p:sp>
      <p:sp>
        <p:nvSpPr>
          <p:cNvPr id="252933" name="Text Box 5">
            <a:extLst>
              <a:ext uri="{FF2B5EF4-FFF2-40B4-BE49-F238E27FC236}">
                <a16:creationId xmlns:a16="http://schemas.microsoft.com/office/drawing/2014/main" id="{214B1D98-DE30-49B1-A5F7-B42E637E58BC}"/>
              </a:ext>
            </a:extLst>
          </p:cNvPr>
          <p:cNvSpPr txBox="1">
            <a:spLocks noChangeArrowheads="1"/>
          </p:cNvSpPr>
          <p:nvPr/>
        </p:nvSpPr>
        <p:spPr bwMode="auto">
          <a:xfrm>
            <a:off x="250825" y="3933825"/>
            <a:ext cx="5688013"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0"/>
              </a:spcBef>
              <a:buFontTx/>
              <a:buNone/>
            </a:pPr>
            <a:r>
              <a:rPr lang="zh-CN" altLang="en-US" sz="2800">
                <a:solidFill>
                  <a:schemeClr val="bg1"/>
                </a:solidFill>
              </a:rPr>
              <a:t>取左右两边的绳长</a:t>
            </a:r>
            <a:r>
              <a:rPr lang="en-US" altLang="zh-CN" sz="2800" i="1">
                <a:solidFill>
                  <a:schemeClr val="bg1"/>
                </a:solidFill>
              </a:rPr>
              <a:t>l</a:t>
            </a:r>
            <a:r>
              <a:rPr lang="en-US" altLang="zh-CN" sz="2800" baseline="-25000">
                <a:solidFill>
                  <a:schemeClr val="bg1"/>
                </a:solidFill>
              </a:rPr>
              <a:t>1</a:t>
            </a:r>
            <a:r>
              <a:rPr lang="zh-CN" altLang="en-US" sz="2800">
                <a:solidFill>
                  <a:schemeClr val="bg1"/>
                </a:solidFill>
              </a:rPr>
              <a:t>和</a:t>
            </a:r>
            <a:r>
              <a:rPr lang="en-US" altLang="zh-CN" sz="2800" i="1">
                <a:solidFill>
                  <a:schemeClr val="bg1"/>
                </a:solidFill>
              </a:rPr>
              <a:t>l</a:t>
            </a:r>
            <a:r>
              <a:rPr lang="en-US" altLang="zh-CN" sz="2800" baseline="-25000">
                <a:solidFill>
                  <a:schemeClr val="bg1"/>
                </a:solidFill>
              </a:rPr>
              <a:t>2</a:t>
            </a:r>
            <a:r>
              <a:rPr lang="zh-CN" altLang="en-US" sz="2800">
                <a:solidFill>
                  <a:schemeClr val="bg1"/>
                </a:solidFill>
              </a:rPr>
              <a:t>作为力学系统的广义坐标</a:t>
            </a:r>
            <a:r>
              <a:rPr lang="en-US" altLang="zh-CN" sz="2800">
                <a:solidFill>
                  <a:schemeClr val="bg1"/>
                </a:solidFill>
              </a:rPr>
              <a:t>. </a:t>
            </a:r>
            <a:r>
              <a:rPr lang="en-US" altLang="zh-CN" sz="2800" i="1">
                <a:solidFill>
                  <a:schemeClr val="bg1"/>
                </a:solidFill>
              </a:rPr>
              <a:t>l</a:t>
            </a:r>
            <a:r>
              <a:rPr lang="en-US" altLang="zh-CN" sz="2800" baseline="-25000">
                <a:solidFill>
                  <a:schemeClr val="bg1"/>
                </a:solidFill>
              </a:rPr>
              <a:t>1</a:t>
            </a:r>
            <a:r>
              <a:rPr lang="en-US" altLang="zh-CN" sz="2800">
                <a:solidFill>
                  <a:schemeClr val="bg1"/>
                </a:solidFill>
              </a:rPr>
              <a:t>+2</a:t>
            </a:r>
            <a:r>
              <a:rPr lang="en-US" altLang="zh-CN" sz="2800" i="1">
                <a:solidFill>
                  <a:schemeClr val="bg1"/>
                </a:solidFill>
              </a:rPr>
              <a:t>l</a:t>
            </a:r>
            <a:r>
              <a:rPr lang="en-US" altLang="zh-CN" sz="2800" baseline="-25000">
                <a:solidFill>
                  <a:schemeClr val="bg1"/>
                </a:solidFill>
              </a:rPr>
              <a:t>3</a:t>
            </a:r>
            <a:r>
              <a:rPr lang="en-US" altLang="zh-CN" sz="2800">
                <a:solidFill>
                  <a:schemeClr val="bg1"/>
                </a:solidFill>
              </a:rPr>
              <a:t>+</a:t>
            </a:r>
            <a:r>
              <a:rPr lang="en-US" altLang="zh-CN" sz="2800" i="1">
                <a:solidFill>
                  <a:schemeClr val="bg1"/>
                </a:solidFill>
              </a:rPr>
              <a:t>l</a:t>
            </a:r>
            <a:r>
              <a:rPr lang="en-US" altLang="zh-CN" sz="2800" baseline="-25000">
                <a:solidFill>
                  <a:schemeClr val="bg1"/>
                </a:solidFill>
              </a:rPr>
              <a:t>2</a:t>
            </a:r>
            <a:r>
              <a:rPr lang="en-US" altLang="zh-CN" sz="2800">
                <a:solidFill>
                  <a:schemeClr val="bg1"/>
                </a:solidFill>
              </a:rPr>
              <a:t>=</a:t>
            </a:r>
            <a:r>
              <a:rPr lang="zh-CN" altLang="en-US" sz="2800">
                <a:solidFill>
                  <a:schemeClr val="bg1"/>
                </a:solidFill>
              </a:rPr>
              <a:t>常数</a:t>
            </a:r>
            <a:r>
              <a:rPr lang="en-US" altLang="zh-CN" sz="2800" i="1">
                <a:solidFill>
                  <a:schemeClr val="bg1"/>
                </a:solidFill>
              </a:rPr>
              <a:t>l</a:t>
            </a:r>
            <a:r>
              <a:rPr lang="en-US" altLang="zh-CN" sz="2800">
                <a:solidFill>
                  <a:schemeClr val="bg1"/>
                </a:solidFill>
              </a:rPr>
              <a:t>.</a:t>
            </a:r>
          </a:p>
        </p:txBody>
      </p:sp>
      <p:sp>
        <p:nvSpPr>
          <p:cNvPr id="252934" name="Text Box 6">
            <a:extLst>
              <a:ext uri="{FF2B5EF4-FFF2-40B4-BE49-F238E27FC236}">
                <a16:creationId xmlns:a16="http://schemas.microsoft.com/office/drawing/2014/main" id="{1D68649A-F5D8-4351-9FF3-7E469B07F05C}"/>
              </a:ext>
            </a:extLst>
          </p:cNvPr>
          <p:cNvSpPr txBox="1">
            <a:spLocks noChangeArrowheads="1"/>
          </p:cNvSpPr>
          <p:nvPr/>
        </p:nvSpPr>
        <p:spPr bwMode="auto">
          <a:xfrm>
            <a:off x="250825" y="5229225"/>
            <a:ext cx="6049963"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0"/>
              </a:spcBef>
              <a:buFontTx/>
              <a:buNone/>
            </a:pPr>
            <a:r>
              <a:rPr lang="zh-CN" altLang="en-US" sz="2800">
                <a:solidFill>
                  <a:schemeClr val="bg1"/>
                </a:solidFill>
              </a:rPr>
              <a:t>三个物体受到的都是重力</a:t>
            </a:r>
            <a:r>
              <a:rPr lang="en-US" altLang="zh-CN" sz="2800">
                <a:solidFill>
                  <a:schemeClr val="bg1"/>
                </a:solidFill>
              </a:rPr>
              <a:t>, </a:t>
            </a:r>
            <a:r>
              <a:rPr lang="zh-CN" altLang="en-US" sz="2800">
                <a:solidFill>
                  <a:schemeClr val="bg1"/>
                </a:solidFill>
              </a:rPr>
              <a:t>是保守系统</a:t>
            </a:r>
            <a:r>
              <a:rPr lang="en-US" altLang="zh-CN" sz="2800">
                <a:solidFill>
                  <a:schemeClr val="bg1"/>
                </a:solidFill>
              </a:rPr>
              <a:t>, </a:t>
            </a:r>
            <a:r>
              <a:rPr lang="zh-CN" altLang="en-US" sz="2800">
                <a:solidFill>
                  <a:schemeClr val="bg1"/>
                </a:solidFill>
              </a:rPr>
              <a:t>所以</a:t>
            </a:r>
          </a:p>
        </p:txBody>
      </p:sp>
      <p:grpSp>
        <p:nvGrpSpPr>
          <p:cNvPr id="36870" name="Group 88">
            <a:extLst>
              <a:ext uri="{FF2B5EF4-FFF2-40B4-BE49-F238E27FC236}">
                <a16:creationId xmlns:a16="http://schemas.microsoft.com/office/drawing/2014/main" id="{70B715DD-6C50-4131-A7C3-5827C2DE262C}"/>
              </a:ext>
            </a:extLst>
          </p:cNvPr>
          <p:cNvGrpSpPr>
            <a:grpSpLocks/>
          </p:cNvGrpSpPr>
          <p:nvPr/>
        </p:nvGrpSpPr>
        <p:grpSpPr bwMode="auto">
          <a:xfrm>
            <a:off x="6253163" y="2484438"/>
            <a:ext cx="2430462" cy="3008312"/>
            <a:chOff x="3939" y="1565"/>
            <a:chExt cx="1531" cy="1895"/>
          </a:xfrm>
        </p:grpSpPr>
        <p:sp>
          <p:nvSpPr>
            <p:cNvPr id="36871" name="Oval 14">
              <a:extLst>
                <a:ext uri="{FF2B5EF4-FFF2-40B4-BE49-F238E27FC236}">
                  <a16:creationId xmlns:a16="http://schemas.microsoft.com/office/drawing/2014/main" id="{A1AD84BF-5A2B-4C4F-8811-9A0BE758BCBE}"/>
                </a:ext>
              </a:extLst>
            </p:cNvPr>
            <p:cNvSpPr>
              <a:spLocks noChangeArrowheads="1"/>
            </p:cNvSpPr>
            <p:nvPr/>
          </p:nvSpPr>
          <p:spPr bwMode="auto">
            <a:xfrm flipH="1">
              <a:off x="4179" y="1789"/>
              <a:ext cx="307" cy="268"/>
            </a:xfrm>
            <a:prstGeom prst="ellipse">
              <a:avLst/>
            </a:prstGeom>
            <a:solidFill>
              <a:schemeClr val="accent1"/>
            </a:solidFill>
            <a:ln w="38100">
              <a:solidFill>
                <a:schemeClr val="bg1"/>
              </a:solidFill>
              <a:round/>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36872" name="Oval 16">
              <a:extLst>
                <a:ext uri="{FF2B5EF4-FFF2-40B4-BE49-F238E27FC236}">
                  <a16:creationId xmlns:a16="http://schemas.microsoft.com/office/drawing/2014/main" id="{56EF095C-33FA-4A6F-BF32-1C080C07AC7C}"/>
                </a:ext>
              </a:extLst>
            </p:cNvPr>
            <p:cNvSpPr>
              <a:spLocks noChangeArrowheads="1"/>
            </p:cNvSpPr>
            <p:nvPr/>
          </p:nvSpPr>
          <p:spPr bwMode="auto">
            <a:xfrm flipH="1">
              <a:off x="4292" y="1885"/>
              <a:ext cx="87" cy="75"/>
            </a:xfrm>
            <a:prstGeom prst="ellipse">
              <a:avLst/>
            </a:prstGeom>
            <a:solidFill>
              <a:schemeClr val="tx2"/>
            </a:solidFill>
            <a:ln w="9525">
              <a:solidFill>
                <a:schemeClr val="bg1"/>
              </a:solidFill>
              <a:round/>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36873" name="AutoShape 17">
              <a:extLst>
                <a:ext uri="{FF2B5EF4-FFF2-40B4-BE49-F238E27FC236}">
                  <a16:creationId xmlns:a16="http://schemas.microsoft.com/office/drawing/2014/main" id="{536D5A96-CF6F-4301-A6C9-90CCD3B08C7B}"/>
                </a:ext>
              </a:extLst>
            </p:cNvPr>
            <p:cNvSpPr>
              <a:spLocks noChangeArrowheads="1"/>
            </p:cNvSpPr>
            <p:nvPr/>
          </p:nvSpPr>
          <p:spPr bwMode="auto">
            <a:xfrm flipH="1">
              <a:off x="4317" y="1793"/>
              <a:ext cx="43" cy="264"/>
            </a:xfrm>
            <a:prstGeom prst="diamond">
              <a:avLst/>
            </a:prstGeom>
            <a:solidFill>
              <a:srgbClr val="663300"/>
            </a:solidFill>
            <a:ln w="9525">
              <a:solidFill>
                <a:schemeClr val="bg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pSp>
          <p:nvGrpSpPr>
            <p:cNvPr id="36874" name="Group 21">
              <a:extLst>
                <a:ext uri="{FF2B5EF4-FFF2-40B4-BE49-F238E27FC236}">
                  <a16:creationId xmlns:a16="http://schemas.microsoft.com/office/drawing/2014/main" id="{9211C0CA-8720-4E3E-8800-1780E09C4443}"/>
                </a:ext>
              </a:extLst>
            </p:cNvPr>
            <p:cNvGrpSpPr>
              <a:grpSpLocks/>
            </p:cNvGrpSpPr>
            <p:nvPr/>
          </p:nvGrpSpPr>
          <p:grpSpPr bwMode="auto">
            <a:xfrm flipV="1">
              <a:off x="4299" y="1607"/>
              <a:ext cx="91" cy="179"/>
              <a:chOff x="1015" y="3264"/>
              <a:chExt cx="148" cy="320"/>
            </a:xfrm>
          </p:grpSpPr>
          <p:sp>
            <p:nvSpPr>
              <p:cNvPr id="36916" name="Oval 22">
                <a:extLst>
                  <a:ext uri="{FF2B5EF4-FFF2-40B4-BE49-F238E27FC236}">
                    <a16:creationId xmlns:a16="http://schemas.microsoft.com/office/drawing/2014/main" id="{76548346-0A79-4C62-BF19-5052D8778306}"/>
                  </a:ext>
                </a:extLst>
              </p:cNvPr>
              <p:cNvSpPr>
                <a:spLocks noChangeArrowheads="1"/>
              </p:cNvSpPr>
              <p:nvPr/>
            </p:nvSpPr>
            <p:spPr bwMode="auto">
              <a:xfrm>
                <a:off x="1056" y="3264"/>
                <a:ext cx="48" cy="48"/>
              </a:xfrm>
              <a:prstGeom prst="ellipse">
                <a:avLst/>
              </a:prstGeom>
              <a:solidFill>
                <a:schemeClr val="accent1"/>
              </a:solidFill>
              <a:ln w="38100">
                <a:solidFill>
                  <a:schemeClr val="bg1"/>
                </a:solidFill>
                <a:round/>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36917" name="Freeform 23">
                <a:extLst>
                  <a:ext uri="{FF2B5EF4-FFF2-40B4-BE49-F238E27FC236}">
                    <a16:creationId xmlns:a16="http://schemas.microsoft.com/office/drawing/2014/main" id="{579F6A8D-FBEA-4D94-843E-3663BBA7BB4C}"/>
                  </a:ext>
                </a:extLst>
              </p:cNvPr>
              <p:cNvSpPr>
                <a:spLocks/>
              </p:cNvSpPr>
              <p:nvPr/>
            </p:nvSpPr>
            <p:spPr bwMode="auto">
              <a:xfrm>
                <a:off x="1015" y="3310"/>
                <a:ext cx="148" cy="274"/>
              </a:xfrm>
              <a:custGeom>
                <a:avLst/>
                <a:gdLst>
                  <a:gd name="T0" fmla="*/ 64 w 148"/>
                  <a:gd name="T1" fmla="*/ 0 h 274"/>
                  <a:gd name="T2" fmla="*/ 100 w 148"/>
                  <a:gd name="T3" fmla="*/ 119 h 274"/>
                  <a:gd name="T4" fmla="*/ 73 w 148"/>
                  <a:gd name="T5" fmla="*/ 274 h 274"/>
                  <a:gd name="T6" fmla="*/ 0 w 148"/>
                  <a:gd name="T7" fmla="*/ 210 h 274"/>
                  <a:gd name="T8" fmla="*/ 0 60000 65536"/>
                  <a:gd name="T9" fmla="*/ 0 60000 65536"/>
                  <a:gd name="T10" fmla="*/ 0 60000 65536"/>
                  <a:gd name="T11" fmla="*/ 0 60000 65536"/>
                  <a:gd name="T12" fmla="*/ 0 w 148"/>
                  <a:gd name="T13" fmla="*/ 0 h 274"/>
                  <a:gd name="T14" fmla="*/ 148 w 148"/>
                  <a:gd name="T15" fmla="*/ 274 h 274"/>
                </a:gdLst>
                <a:ahLst/>
                <a:cxnLst>
                  <a:cxn ang="T8">
                    <a:pos x="T0" y="T1"/>
                  </a:cxn>
                  <a:cxn ang="T9">
                    <a:pos x="T2" y="T3"/>
                  </a:cxn>
                  <a:cxn ang="T10">
                    <a:pos x="T4" y="T5"/>
                  </a:cxn>
                  <a:cxn ang="T11">
                    <a:pos x="T6" y="T7"/>
                  </a:cxn>
                </a:cxnLst>
                <a:rect l="T12" t="T13" r="T14" b="T15"/>
                <a:pathLst>
                  <a:path w="148" h="274">
                    <a:moveTo>
                      <a:pt x="64" y="0"/>
                    </a:moveTo>
                    <a:cubicBezTo>
                      <a:pt x="55" y="62"/>
                      <a:pt x="31" y="100"/>
                      <a:pt x="100" y="119"/>
                    </a:cubicBezTo>
                    <a:cubicBezTo>
                      <a:pt x="148" y="164"/>
                      <a:pt x="138" y="252"/>
                      <a:pt x="73" y="274"/>
                    </a:cubicBezTo>
                    <a:cubicBezTo>
                      <a:pt x="39" y="263"/>
                      <a:pt x="16" y="243"/>
                      <a:pt x="0" y="210"/>
                    </a:cubicBezTo>
                  </a:path>
                </a:pathLst>
              </a:cu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6875" name="Oval 27">
              <a:extLst>
                <a:ext uri="{FF2B5EF4-FFF2-40B4-BE49-F238E27FC236}">
                  <a16:creationId xmlns:a16="http://schemas.microsoft.com/office/drawing/2014/main" id="{52B8B4AC-1E27-4C97-A33B-35FF0112EA3C}"/>
                </a:ext>
              </a:extLst>
            </p:cNvPr>
            <p:cNvSpPr>
              <a:spLocks noChangeArrowheads="1"/>
            </p:cNvSpPr>
            <p:nvPr/>
          </p:nvSpPr>
          <p:spPr bwMode="auto">
            <a:xfrm flipH="1">
              <a:off x="4482" y="2471"/>
              <a:ext cx="307" cy="268"/>
            </a:xfrm>
            <a:prstGeom prst="ellipse">
              <a:avLst/>
            </a:prstGeom>
            <a:solidFill>
              <a:schemeClr val="accent1"/>
            </a:solidFill>
            <a:ln w="38100">
              <a:solidFill>
                <a:schemeClr val="bg1"/>
              </a:solidFill>
              <a:round/>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36876" name="Oval 29">
              <a:extLst>
                <a:ext uri="{FF2B5EF4-FFF2-40B4-BE49-F238E27FC236}">
                  <a16:creationId xmlns:a16="http://schemas.microsoft.com/office/drawing/2014/main" id="{30CB925A-DCD9-4432-B316-41D731313597}"/>
                </a:ext>
              </a:extLst>
            </p:cNvPr>
            <p:cNvSpPr>
              <a:spLocks noChangeArrowheads="1"/>
            </p:cNvSpPr>
            <p:nvPr/>
          </p:nvSpPr>
          <p:spPr bwMode="auto">
            <a:xfrm flipH="1">
              <a:off x="4595" y="2567"/>
              <a:ext cx="87" cy="75"/>
            </a:xfrm>
            <a:prstGeom prst="ellipse">
              <a:avLst/>
            </a:prstGeom>
            <a:solidFill>
              <a:schemeClr val="tx2"/>
            </a:solidFill>
            <a:ln w="9525">
              <a:solidFill>
                <a:schemeClr val="bg1"/>
              </a:solidFill>
              <a:round/>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36877" name="AutoShape 30">
              <a:extLst>
                <a:ext uri="{FF2B5EF4-FFF2-40B4-BE49-F238E27FC236}">
                  <a16:creationId xmlns:a16="http://schemas.microsoft.com/office/drawing/2014/main" id="{2715C298-0633-46DF-84FE-45FD20B28BF3}"/>
                </a:ext>
              </a:extLst>
            </p:cNvPr>
            <p:cNvSpPr>
              <a:spLocks noChangeArrowheads="1"/>
            </p:cNvSpPr>
            <p:nvPr/>
          </p:nvSpPr>
          <p:spPr bwMode="auto">
            <a:xfrm flipH="1">
              <a:off x="4620" y="2475"/>
              <a:ext cx="43" cy="264"/>
            </a:xfrm>
            <a:prstGeom prst="diamond">
              <a:avLst/>
            </a:prstGeom>
            <a:solidFill>
              <a:srgbClr val="663300"/>
            </a:solidFill>
            <a:ln w="9525">
              <a:solidFill>
                <a:schemeClr val="bg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pSp>
          <p:nvGrpSpPr>
            <p:cNvPr id="36878" name="Group 31">
              <a:extLst>
                <a:ext uri="{FF2B5EF4-FFF2-40B4-BE49-F238E27FC236}">
                  <a16:creationId xmlns:a16="http://schemas.microsoft.com/office/drawing/2014/main" id="{68F6EF81-007E-464D-A75A-9F2C29E02277}"/>
                </a:ext>
              </a:extLst>
            </p:cNvPr>
            <p:cNvGrpSpPr>
              <a:grpSpLocks/>
            </p:cNvGrpSpPr>
            <p:nvPr/>
          </p:nvGrpSpPr>
          <p:grpSpPr bwMode="auto">
            <a:xfrm flipH="1">
              <a:off x="4594" y="2735"/>
              <a:ext cx="92" cy="180"/>
              <a:chOff x="1015" y="3264"/>
              <a:chExt cx="148" cy="320"/>
            </a:xfrm>
          </p:grpSpPr>
          <p:sp>
            <p:nvSpPr>
              <p:cNvPr id="36914" name="Oval 32">
                <a:extLst>
                  <a:ext uri="{FF2B5EF4-FFF2-40B4-BE49-F238E27FC236}">
                    <a16:creationId xmlns:a16="http://schemas.microsoft.com/office/drawing/2014/main" id="{1B59B63E-1E91-4856-9E1D-605B3C65A73C}"/>
                  </a:ext>
                </a:extLst>
              </p:cNvPr>
              <p:cNvSpPr>
                <a:spLocks noChangeArrowheads="1"/>
              </p:cNvSpPr>
              <p:nvPr/>
            </p:nvSpPr>
            <p:spPr bwMode="auto">
              <a:xfrm>
                <a:off x="1056" y="3264"/>
                <a:ext cx="48" cy="48"/>
              </a:xfrm>
              <a:prstGeom prst="ellipse">
                <a:avLst/>
              </a:prstGeom>
              <a:solidFill>
                <a:schemeClr val="accent1"/>
              </a:solidFill>
              <a:ln w="38100">
                <a:solidFill>
                  <a:schemeClr val="bg1"/>
                </a:solidFill>
                <a:round/>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36915" name="Freeform 33">
                <a:extLst>
                  <a:ext uri="{FF2B5EF4-FFF2-40B4-BE49-F238E27FC236}">
                    <a16:creationId xmlns:a16="http://schemas.microsoft.com/office/drawing/2014/main" id="{4C7EF12D-F87D-4268-B86D-2DAF4EC40797}"/>
                  </a:ext>
                </a:extLst>
              </p:cNvPr>
              <p:cNvSpPr>
                <a:spLocks/>
              </p:cNvSpPr>
              <p:nvPr/>
            </p:nvSpPr>
            <p:spPr bwMode="auto">
              <a:xfrm>
                <a:off x="1015" y="3310"/>
                <a:ext cx="148" cy="274"/>
              </a:xfrm>
              <a:custGeom>
                <a:avLst/>
                <a:gdLst>
                  <a:gd name="T0" fmla="*/ 64 w 148"/>
                  <a:gd name="T1" fmla="*/ 0 h 274"/>
                  <a:gd name="T2" fmla="*/ 100 w 148"/>
                  <a:gd name="T3" fmla="*/ 119 h 274"/>
                  <a:gd name="T4" fmla="*/ 73 w 148"/>
                  <a:gd name="T5" fmla="*/ 274 h 274"/>
                  <a:gd name="T6" fmla="*/ 0 w 148"/>
                  <a:gd name="T7" fmla="*/ 210 h 274"/>
                  <a:gd name="T8" fmla="*/ 0 60000 65536"/>
                  <a:gd name="T9" fmla="*/ 0 60000 65536"/>
                  <a:gd name="T10" fmla="*/ 0 60000 65536"/>
                  <a:gd name="T11" fmla="*/ 0 60000 65536"/>
                  <a:gd name="T12" fmla="*/ 0 w 148"/>
                  <a:gd name="T13" fmla="*/ 0 h 274"/>
                  <a:gd name="T14" fmla="*/ 148 w 148"/>
                  <a:gd name="T15" fmla="*/ 274 h 274"/>
                </a:gdLst>
                <a:ahLst/>
                <a:cxnLst>
                  <a:cxn ang="T8">
                    <a:pos x="T0" y="T1"/>
                  </a:cxn>
                  <a:cxn ang="T9">
                    <a:pos x="T2" y="T3"/>
                  </a:cxn>
                  <a:cxn ang="T10">
                    <a:pos x="T4" y="T5"/>
                  </a:cxn>
                  <a:cxn ang="T11">
                    <a:pos x="T6" y="T7"/>
                  </a:cxn>
                </a:cxnLst>
                <a:rect l="T12" t="T13" r="T14" b="T15"/>
                <a:pathLst>
                  <a:path w="148" h="274">
                    <a:moveTo>
                      <a:pt x="64" y="0"/>
                    </a:moveTo>
                    <a:cubicBezTo>
                      <a:pt x="55" y="62"/>
                      <a:pt x="31" y="100"/>
                      <a:pt x="100" y="119"/>
                    </a:cubicBezTo>
                    <a:cubicBezTo>
                      <a:pt x="148" y="164"/>
                      <a:pt x="138" y="252"/>
                      <a:pt x="73" y="274"/>
                    </a:cubicBezTo>
                    <a:cubicBezTo>
                      <a:pt x="39" y="263"/>
                      <a:pt x="16" y="243"/>
                      <a:pt x="0" y="210"/>
                    </a:cubicBezTo>
                  </a:path>
                </a:pathLst>
              </a:cu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6879" name="Group 37">
              <a:extLst>
                <a:ext uri="{FF2B5EF4-FFF2-40B4-BE49-F238E27FC236}">
                  <a16:creationId xmlns:a16="http://schemas.microsoft.com/office/drawing/2014/main" id="{0E1897D4-8DFC-4A1F-BB21-7E45F4A76DA4}"/>
                </a:ext>
              </a:extLst>
            </p:cNvPr>
            <p:cNvGrpSpPr>
              <a:grpSpLocks/>
            </p:cNvGrpSpPr>
            <p:nvPr/>
          </p:nvGrpSpPr>
          <p:grpSpPr bwMode="auto">
            <a:xfrm flipH="1" flipV="1">
              <a:off x="4175" y="1565"/>
              <a:ext cx="990" cy="51"/>
              <a:chOff x="4680" y="7053"/>
              <a:chExt cx="1764" cy="123"/>
            </a:xfrm>
          </p:grpSpPr>
          <p:grpSp>
            <p:nvGrpSpPr>
              <p:cNvPr id="36901" name="Group 38">
                <a:extLst>
                  <a:ext uri="{FF2B5EF4-FFF2-40B4-BE49-F238E27FC236}">
                    <a16:creationId xmlns:a16="http://schemas.microsoft.com/office/drawing/2014/main" id="{187E03FE-8EED-4B86-A856-336E99423937}"/>
                  </a:ext>
                </a:extLst>
              </p:cNvPr>
              <p:cNvGrpSpPr>
                <a:grpSpLocks/>
              </p:cNvGrpSpPr>
              <p:nvPr/>
            </p:nvGrpSpPr>
            <p:grpSpPr bwMode="auto">
              <a:xfrm>
                <a:off x="4680" y="7056"/>
                <a:ext cx="864" cy="120"/>
                <a:chOff x="6480" y="6239"/>
                <a:chExt cx="864" cy="120"/>
              </a:xfrm>
            </p:grpSpPr>
            <p:sp>
              <p:nvSpPr>
                <p:cNvPr id="36909" name="Line 39">
                  <a:extLst>
                    <a:ext uri="{FF2B5EF4-FFF2-40B4-BE49-F238E27FC236}">
                      <a16:creationId xmlns:a16="http://schemas.microsoft.com/office/drawing/2014/main" id="{44F139B0-1EAD-4A84-88C2-373A3ADBE7EF}"/>
                    </a:ext>
                  </a:extLst>
                </p:cNvPr>
                <p:cNvSpPr>
                  <a:spLocks noChangeShapeType="1"/>
                </p:cNvSpPr>
                <p:nvPr/>
              </p:nvSpPr>
              <p:spPr bwMode="auto">
                <a:xfrm flipH="1">
                  <a:off x="6480" y="6239"/>
                  <a:ext cx="180" cy="1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0" name="Line 40">
                  <a:extLst>
                    <a:ext uri="{FF2B5EF4-FFF2-40B4-BE49-F238E27FC236}">
                      <a16:creationId xmlns:a16="http://schemas.microsoft.com/office/drawing/2014/main" id="{E3AE3301-ECB4-4F96-A545-2BC02C9E379B}"/>
                    </a:ext>
                  </a:extLst>
                </p:cNvPr>
                <p:cNvSpPr>
                  <a:spLocks noChangeShapeType="1"/>
                </p:cNvSpPr>
                <p:nvPr/>
              </p:nvSpPr>
              <p:spPr bwMode="auto">
                <a:xfrm flipH="1">
                  <a:off x="6660" y="6239"/>
                  <a:ext cx="180" cy="1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1" name="Line 41">
                  <a:extLst>
                    <a:ext uri="{FF2B5EF4-FFF2-40B4-BE49-F238E27FC236}">
                      <a16:creationId xmlns:a16="http://schemas.microsoft.com/office/drawing/2014/main" id="{BE1730BB-0346-4B1F-B54F-BE282AD43E1A}"/>
                    </a:ext>
                  </a:extLst>
                </p:cNvPr>
                <p:cNvSpPr>
                  <a:spLocks noChangeShapeType="1"/>
                </p:cNvSpPr>
                <p:nvPr/>
              </p:nvSpPr>
              <p:spPr bwMode="auto">
                <a:xfrm flipH="1">
                  <a:off x="6840" y="6239"/>
                  <a:ext cx="180" cy="1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2" name="Line 42">
                  <a:extLst>
                    <a:ext uri="{FF2B5EF4-FFF2-40B4-BE49-F238E27FC236}">
                      <a16:creationId xmlns:a16="http://schemas.microsoft.com/office/drawing/2014/main" id="{AB855A48-482A-40B3-9E37-1B45D73BCE26}"/>
                    </a:ext>
                  </a:extLst>
                </p:cNvPr>
                <p:cNvSpPr>
                  <a:spLocks noChangeShapeType="1"/>
                </p:cNvSpPr>
                <p:nvPr/>
              </p:nvSpPr>
              <p:spPr bwMode="auto">
                <a:xfrm flipH="1">
                  <a:off x="7020" y="6239"/>
                  <a:ext cx="180" cy="1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3" name="Line 43">
                  <a:extLst>
                    <a:ext uri="{FF2B5EF4-FFF2-40B4-BE49-F238E27FC236}">
                      <a16:creationId xmlns:a16="http://schemas.microsoft.com/office/drawing/2014/main" id="{B3E0E531-03D7-491B-A113-309D2867CD25}"/>
                    </a:ext>
                  </a:extLst>
                </p:cNvPr>
                <p:cNvSpPr>
                  <a:spLocks noChangeShapeType="1"/>
                </p:cNvSpPr>
                <p:nvPr/>
              </p:nvSpPr>
              <p:spPr bwMode="auto">
                <a:xfrm flipH="1">
                  <a:off x="7164" y="6246"/>
                  <a:ext cx="180" cy="1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6902" name="Line 44">
                <a:extLst>
                  <a:ext uri="{FF2B5EF4-FFF2-40B4-BE49-F238E27FC236}">
                    <a16:creationId xmlns:a16="http://schemas.microsoft.com/office/drawing/2014/main" id="{A5B15365-A9C1-4AA6-8601-0BB8360A7432}"/>
                  </a:ext>
                </a:extLst>
              </p:cNvPr>
              <p:cNvSpPr>
                <a:spLocks noChangeShapeType="1"/>
              </p:cNvSpPr>
              <p:nvPr/>
            </p:nvSpPr>
            <p:spPr bwMode="auto">
              <a:xfrm>
                <a:off x="4845" y="7053"/>
                <a:ext cx="1593"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6903" name="Group 45">
                <a:extLst>
                  <a:ext uri="{FF2B5EF4-FFF2-40B4-BE49-F238E27FC236}">
                    <a16:creationId xmlns:a16="http://schemas.microsoft.com/office/drawing/2014/main" id="{16D37829-2295-442A-9675-C4C1DA60A69B}"/>
                  </a:ext>
                </a:extLst>
              </p:cNvPr>
              <p:cNvGrpSpPr>
                <a:grpSpLocks/>
              </p:cNvGrpSpPr>
              <p:nvPr/>
            </p:nvGrpSpPr>
            <p:grpSpPr bwMode="auto">
              <a:xfrm>
                <a:off x="5580" y="7056"/>
                <a:ext cx="864" cy="120"/>
                <a:chOff x="6480" y="6239"/>
                <a:chExt cx="864" cy="120"/>
              </a:xfrm>
            </p:grpSpPr>
            <p:sp>
              <p:nvSpPr>
                <p:cNvPr id="36904" name="Line 46">
                  <a:extLst>
                    <a:ext uri="{FF2B5EF4-FFF2-40B4-BE49-F238E27FC236}">
                      <a16:creationId xmlns:a16="http://schemas.microsoft.com/office/drawing/2014/main" id="{6D5499CC-0C5F-4000-9A0E-D95EC0EB7B94}"/>
                    </a:ext>
                  </a:extLst>
                </p:cNvPr>
                <p:cNvSpPr>
                  <a:spLocks noChangeShapeType="1"/>
                </p:cNvSpPr>
                <p:nvPr/>
              </p:nvSpPr>
              <p:spPr bwMode="auto">
                <a:xfrm flipH="1">
                  <a:off x="6480" y="6239"/>
                  <a:ext cx="180" cy="1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5" name="Line 47">
                  <a:extLst>
                    <a:ext uri="{FF2B5EF4-FFF2-40B4-BE49-F238E27FC236}">
                      <a16:creationId xmlns:a16="http://schemas.microsoft.com/office/drawing/2014/main" id="{B21F108B-B736-489D-A776-B62FFA3A5AF9}"/>
                    </a:ext>
                  </a:extLst>
                </p:cNvPr>
                <p:cNvSpPr>
                  <a:spLocks noChangeShapeType="1"/>
                </p:cNvSpPr>
                <p:nvPr/>
              </p:nvSpPr>
              <p:spPr bwMode="auto">
                <a:xfrm flipH="1">
                  <a:off x="6660" y="6239"/>
                  <a:ext cx="180" cy="1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6" name="Line 48">
                  <a:extLst>
                    <a:ext uri="{FF2B5EF4-FFF2-40B4-BE49-F238E27FC236}">
                      <a16:creationId xmlns:a16="http://schemas.microsoft.com/office/drawing/2014/main" id="{8D0478F5-13C4-48AE-B870-E99C28F77B36}"/>
                    </a:ext>
                  </a:extLst>
                </p:cNvPr>
                <p:cNvSpPr>
                  <a:spLocks noChangeShapeType="1"/>
                </p:cNvSpPr>
                <p:nvPr/>
              </p:nvSpPr>
              <p:spPr bwMode="auto">
                <a:xfrm flipH="1">
                  <a:off x="6840" y="6239"/>
                  <a:ext cx="180" cy="1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7" name="Line 49">
                  <a:extLst>
                    <a:ext uri="{FF2B5EF4-FFF2-40B4-BE49-F238E27FC236}">
                      <a16:creationId xmlns:a16="http://schemas.microsoft.com/office/drawing/2014/main" id="{905453C7-DF69-46C6-A43E-BCF675BFE635}"/>
                    </a:ext>
                  </a:extLst>
                </p:cNvPr>
                <p:cNvSpPr>
                  <a:spLocks noChangeShapeType="1"/>
                </p:cNvSpPr>
                <p:nvPr/>
              </p:nvSpPr>
              <p:spPr bwMode="auto">
                <a:xfrm flipH="1">
                  <a:off x="7020" y="6239"/>
                  <a:ext cx="180" cy="1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8" name="Line 50">
                  <a:extLst>
                    <a:ext uri="{FF2B5EF4-FFF2-40B4-BE49-F238E27FC236}">
                      <a16:creationId xmlns:a16="http://schemas.microsoft.com/office/drawing/2014/main" id="{2C5B65E3-614E-43B8-BC9E-EA60803FA1E5}"/>
                    </a:ext>
                  </a:extLst>
                </p:cNvPr>
                <p:cNvSpPr>
                  <a:spLocks noChangeShapeType="1"/>
                </p:cNvSpPr>
                <p:nvPr/>
              </p:nvSpPr>
              <p:spPr bwMode="auto">
                <a:xfrm flipH="1">
                  <a:off x="7164" y="6246"/>
                  <a:ext cx="180" cy="1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36880" name="Line 52">
              <a:extLst>
                <a:ext uri="{FF2B5EF4-FFF2-40B4-BE49-F238E27FC236}">
                  <a16:creationId xmlns:a16="http://schemas.microsoft.com/office/drawing/2014/main" id="{0DB61261-9071-4D5B-A7AA-2FB36DFF39D2}"/>
                </a:ext>
              </a:extLst>
            </p:cNvPr>
            <p:cNvSpPr>
              <a:spLocks noChangeShapeType="1"/>
            </p:cNvSpPr>
            <p:nvPr/>
          </p:nvSpPr>
          <p:spPr bwMode="auto">
            <a:xfrm flipH="1">
              <a:off x="4175" y="1909"/>
              <a:ext cx="0" cy="64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1" name="Rectangle 54">
              <a:extLst>
                <a:ext uri="{FF2B5EF4-FFF2-40B4-BE49-F238E27FC236}">
                  <a16:creationId xmlns:a16="http://schemas.microsoft.com/office/drawing/2014/main" id="{103102B9-7C20-49B5-A296-695D66A1C9CD}"/>
                </a:ext>
              </a:extLst>
            </p:cNvPr>
            <p:cNvSpPr>
              <a:spLocks noChangeArrowheads="1"/>
            </p:cNvSpPr>
            <p:nvPr/>
          </p:nvSpPr>
          <p:spPr bwMode="auto">
            <a:xfrm flipH="1">
              <a:off x="4513" y="2994"/>
              <a:ext cx="272" cy="220"/>
            </a:xfrm>
            <a:prstGeom prst="rect">
              <a:avLst/>
            </a:prstGeom>
            <a:solidFill>
              <a:srgbClr val="663300"/>
            </a:solidFill>
            <a:ln w="9525">
              <a:solidFill>
                <a:schemeClr val="bg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36882" name="Line 55">
              <a:extLst>
                <a:ext uri="{FF2B5EF4-FFF2-40B4-BE49-F238E27FC236}">
                  <a16:creationId xmlns:a16="http://schemas.microsoft.com/office/drawing/2014/main" id="{FFBDD134-B106-47F1-A6EB-251A1C7C5CE6}"/>
                </a:ext>
              </a:extLst>
            </p:cNvPr>
            <p:cNvSpPr>
              <a:spLocks noChangeShapeType="1"/>
            </p:cNvSpPr>
            <p:nvPr/>
          </p:nvSpPr>
          <p:spPr bwMode="auto">
            <a:xfrm flipH="1">
              <a:off x="4643" y="2918"/>
              <a:ext cx="0" cy="76"/>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3" name="Line 56">
              <a:extLst>
                <a:ext uri="{FF2B5EF4-FFF2-40B4-BE49-F238E27FC236}">
                  <a16:creationId xmlns:a16="http://schemas.microsoft.com/office/drawing/2014/main" id="{74A7958D-9AF4-4361-8581-2F05F9B0DEA9}"/>
                </a:ext>
              </a:extLst>
            </p:cNvPr>
            <p:cNvSpPr>
              <a:spLocks noChangeShapeType="1"/>
            </p:cNvSpPr>
            <p:nvPr/>
          </p:nvSpPr>
          <p:spPr bwMode="auto">
            <a:xfrm flipH="1">
              <a:off x="4493" y="1948"/>
              <a:ext cx="0" cy="64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6884" name="Group 67">
              <a:extLst>
                <a:ext uri="{FF2B5EF4-FFF2-40B4-BE49-F238E27FC236}">
                  <a16:creationId xmlns:a16="http://schemas.microsoft.com/office/drawing/2014/main" id="{C731ED0F-AE5A-40D2-9378-FC69AA3C8D1F}"/>
                </a:ext>
              </a:extLst>
            </p:cNvPr>
            <p:cNvGrpSpPr>
              <a:grpSpLocks/>
            </p:cNvGrpSpPr>
            <p:nvPr/>
          </p:nvGrpSpPr>
          <p:grpSpPr bwMode="auto">
            <a:xfrm flipV="1">
              <a:off x="4920" y="1618"/>
              <a:ext cx="92" cy="179"/>
              <a:chOff x="1015" y="3264"/>
              <a:chExt cx="148" cy="320"/>
            </a:xfrm>
          </p:grpSpPr>
          <p:sp>
            <p:nvSpPr>
              <p:cNvPr id="36899" name="Oval 68">
                <a:extLst>
                  <a:ext uri="{FF2B5EF4-FFF2-40B4-BE49-F238E27FC236}">
                    <a16:creationId xmlns:a16="http://schemas.microsoft.com/office/drawing/2014/main" id="{4A35E207-40E7-4885-94FD-55BB9A1A1AF7}"/>
                  </a:ext>
                </a:extLst>
              </p:cNvPr>
              <p:cNvSpPr>
                <a:spLocks noChangeArrowheads="1"/>
              </p:cNvSpPr>
              <p:nvPr/>
            </p:nvSpPr>
            <p:spPr bwMode="auto">
              <a:xfrm>
                <a:off x="1056" y="3264"/>
                <a:ext cx="48" cy="48"/>
              </a:xfrm>
              <a:prstGeom prst="ellipse">
                <a:avLst/>
              </a:prstGeom>
              <a:solidFill>
                <a:schemeClr val="accent1"/>
              </a:solidFill>
              <a:ln w="38100">
                <a:solidFill>
                  <a:schemeClr val="bg1"/>
                </a:solidFill>
                <a:round/>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36900" name="Freeform 69">
                <a:extLst>
                  <a:ext uri="{FF2B5EF4-FFF2-40B4-BE49-F238E27FC236}">
                    <a16:creationId xmlns:a16="http://schemas.microsoft.com/office/drawing/2014/main" id="{40D5AC8C-1D00-43A9-A767-29EDE09BBBAD}"/>
                  </a:ext>
                </a:extLst>
              </p:cNvPr>
              <p:cNvSpPr>
                <a:spLocks/>
              </p:cNvSpPr>
              <p:nvPr/>
            </p:nvSpPr>
            <p:spPr bwMode="auto">
              <a:xfrm>
                <a:off x="1015" y="3310"/>
                <a:ext cx="148" cy="274"/>
              </a:xfrm>
              <a:custGeom>
                <a:avLst/>
                <a:gdLst>
                  <a:gd name="T0" fmla="*/ 64 w 148"/>
                  <a:gd name="T1" fmla="*/ 0 h 274"/>
                  <a:gd name="T2" fmla="*/ 100 w 148"/>
                  <a:gd name="T3" fmla="*/ 119 h 274"/>
                  <a:gd name="T4" fmla="*/ 73 w 148"/>
                  <a:gd name="T5" fmla="*/ 274 h 274"/>
                  <a:gd name="T6" fmla="*/ 0 w 148"/>
                  <a:gd name="T7" fmla="*/ 210 h 274"/>
                  <a:gd name="T8" fmla="*/ 0 60000 65536"/>
                  <a:gd name="T9" fmla="*/ 0 60000 65536"/>
                  <a:gd name="T10" fmla="*/ 0 60000 65536"/>
                  <a:gd name="T11" fmla="*/ 0 60000 65536"/>
                  <a:gd name="T12" fmla="*/ 0 w 148"/>
                  <a:gd name="T13" fmla="*/ 0 h 274"/>
                  <a:gd name="T14" fmla="*/ 148 w 148"/>
                  <a:gd name="T15" fmla="*/ 274 h 274"/>
                </a:gdLst>
                <a:ahLst/>
                <a:cxnLst>
                  <a:cxn ang="T8">
                    <a:pos x="T0" y="T1"/>
                  </a:cxn>
                  <a:cxn ang="T9">
                    <a:pos x="T2" y="T3"/>
                  </a:cxn>
                  <a:cxn ang="T10">
                    <a:pos x="T4" y="T5"/>
                  </a:cxn>
                  <a:cxn ang="T11">
                    <a:pos x="T6" y="T7"/>
                  </a:cxn>
                </a:cxnLst>
                <a:rect l="T12" t="T13" r="T14" b="T15"/>
                <a:pathLst>
                  <a:path w="148" h="274">
                    <a:moveTo>
                      <a:pt x="64" y="0"/>
                    </a:moveTo>
                    <a:cubicBezTo>
                      <a:pt x="55" y="62"/>
                      <a:pt x="31" y="100"/>
                      <a:pt x="100" y="119"/>
                    </a:cubicBezTo>
                    <a:cubicBezTo>
                      <a:pt x="148" y="164"/>
                      <a:pt x="138" y="252"/>
                      <a:pt x="73" y="274"/>
                    </a:cubicBezTo>
                    <a:cubicBezTo>
                      <a:pt x="39" y="263"/>
                      <a:pt x="16" y="243"/>
                      <a:pt x="0" y="210"/>
                    </a:cubicBezTo>
                  </a:path>
                </a:pathLst>
              </a:cu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6885" name="Line 70">
              <a:extLst>
                <a:ext uri="{FF2B5EF4-FFF2-40B4-BE49-F238E27FC236}">
                  <a16:creationId xmlns:a16="http://schemas.microsoft.com/office/drawing/2014/main" id="{0172DAF5-9666-4B6D-9133-64790C50E7B0}"/>
                </a:ext>
              </a:extLst>
            </p:cNvPr>
            <p:cNvSpPr>
              <a:spLocks noChangeShapeType="1"/>
            </p:cNvSpPr>
            <p:nvPr/>
          </p:nvSpPr>
          <p:spPr bwMode="auto">
            <a:xfrm flipV="1">
              <a:off x="4785" y="1917"/>
              <a:ext cx="0" cy="64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6" name="Rectangle 71">
              <a:extLst>
                <a:ext uri="{FF2B5EF4-FFF2-40B4-BE49-F238E27FC236}">
                  <a16:creationId xmlns:a16="http://schemas.microsoft.com/office/drawing/2014/main" id="{BD8AD437-5440-4A24-A2E2-79B13E21DB54}"/>
                </a:ext>
              </a:extLst>
            </p:cNvPr>
            <p:cNvSpPr>
              <a:spLocks noChangeArrowheads="1"/>
            </p:cNvSpPr>
            <p:nvPr/>
          </p:nvSpPr>
          <p:spPr bwMode="auto">
            <a:xfrm flipH="1">
              <a:off x="5012" y="2566"/>
              <a:ext cx="179" cy="120"/>
            </a:xfrm>
            <a:prstGeom prst="rect">
              <a:avLst/>
            </a:prstGeom>
            <a:solidFill>
              <a:srgbClr val="663300"/>
            </a:solidFill>
            <a:ln w="9525">
              <a:solidFill>
                <a:schemeClr val="bg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36887" name="Line 73">
              <a:extLst>
                <a:ext uri="{FF2B5EF4-FFF2-40B4-BE49-F238E27FC236}">
                  <a16:creationId xmlns:a16="http://schemas.microsoft.com/office/drawing/2014/main" id="{10EA4E03-BE31-401F-AB65-45E8D1457790}"/>
                </a:ext>
              </a:extLst>
            </p:cNvPr>
            <p:cNvSpPr>
              <a:spLocks noChangeShapeType="1"/>
            </p:cNvSpPr>
            <p:nvPr/>
          </p:nvSpPr>
          <p:spPr bwMode="auto">
            <a:xfrm>
              <a:off x="5103" y="1917"/>
              <a:ext cx="0" cy="64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8" name="Text Box 75">
              <a:extLst>
                <a:ext uri="{FF2B5EF4-FFF2-40B4-BE49-F238E27FC236}">
                  <a16:creationId xmlns:a16="http://schemas.microsoft.com/office/drawing/2014/main" id="{3D937127-509B-45A5-9E4C-AFB10C6CE33E}"/>
                </a:ext>
              </a:extLst>
            </p:cNvPr>
            <p:cNvSpPr txBox="1">
              <a:spLocks noChangeArrowheads="1"/>
            </p:cNvSpPr>
            <p:nvPr/>
          </p:nvSpPr>
          <p:spPr bwMode="auto">
            <a:xfrm>
              <a:off x="3939" y="2086"/>
              <a:ext cx="30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50000"/>
                </a:spcBef>
                <a:buFontTx/>
                <a:buNone/>
              </a:pPr>
              <a:r>
                <a:rPr lang="en-US" altLang="zh-CN" sz="2400" i="1">
                  <a:solidFill>
                    <a:schemeClr val="bg1"/>
                  </a:solidFill>
                </a:rPr>
                <a:t>l</a:t>
              </a:r>
              <a:r>
                <a:rPr lang="en-US" altLang="zh-CN" sz="2400" baseline="-25000">
                  <a:solidFill>
                    <a:schemeClr val="bg1"/>
                  </a:solidFill>
                </a:rPr>
                <a:t>1</a:t>
              </a:r>
            </a:p>
          </p:txBody>
        </p:sp>
        <p:sp>
          <p:nvSpPr>
            <p:cNvPr id="36889" name="Text Box 76">
              <a:extLst>
                <a:ext uri="{FF2B5EF4-FFF2-40B4-BE49-F238E27FC236}">
                  <a16:creationId xmlns:a16="http://schemas.microsoft.com/office/drawing/2014/main" id="{B305DC87-59B4-4075-96CE-89B4A06C08BB}"/>
                </a:ext>
              </a:extLst>
            </p:cNvPr>
            <p:cNvSpPr txBox="1">
              <a:spLocks noChangeArrowheads="1"/>
            </p:cNvSpPr>
            <p:nvPr/>
          </p:nvSpPr>
          <p:spPr bwMode="auto">
            <a:xfrm>
              <a:off x="4274" y="2107"/>
              <a:ext cx="30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50000"/>
                </a:spcBef>
                <a:buFontTx/>
                <a:buNone/>
              </a:pPr>
              <a:r>
                <a:rPr lang="en-US" altLang="zh-CN" sz="2400" i="1">
                  <a:solidFill>
                    <a:schemeClr val="bg1"/>
                  </a:solidFill>
                </a:rPr>
                <a:t>l</a:t>
              </a:r>
              <a:r>
                <a:rPr lang="en-US" altLang="zh-CN" sz="2400" baseline="-25000">
                  <a:solidFill>
                    <a:schemeClr val="bg1"/>
                  </a:solidFill>
                </a:rPr>
                <a:t>3</a:t>
              </a:r>
            </a:p>
          </p:txBody>
        </p:sp>
        <p:sp>
          <p:nvSpPr>
            <p:cNvPr id="36890" name="Text Box 77">
              <a:extLst>
                <a:ext uri="{FF2B5EF4-FFF2-40B4-BE49-F238E27FC236}">
                  <a16:creationId xmlns:a16="http://schemas.microsoft.com/office/drawing/2014/main" id="{483E0C1F-5FF2-4711-8FEC-ADADD98E9D1A}"/>
                </a:ext>
              </a:extLst>
            </p:cNvPr>
            <p:cNvSpPr txBox="1">
              <a:spLocks noChangeArrowheads="1"/>
            </p:cNvSpPr>
            <p:nvPr/>
          </p:nvSpPr>
          <p:spPr bwMode="auto">
            <a:xfrm>
              <a:off x="4755" y="2107"/>
              <a:ext cx="30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50000"/>
                </a:spcBef>
                <a:buFontTx/>
                <a:buNone/>
              </a:pPr>
              <a:r>
                <a:rPr lang="en-US" altLang="zh-CN" sz="2400" i="1">
                  <a:solidFill>
                    <a:schemeClr val="bg1"/>
                  </a:solidFill>
                </a:rPr>
                <a:t>l</a:t>
              </a:r>
              <a:r>
                <a:rPr lang="en-US" altLang="zh-CN" sz="2400" baseline="-25000">
                  <a:solidFill>
                    <a:schemeClr val="bg1"/>
                  </a:solidFill>
                </a:rPr>
                <a:t>3</a:t>
              </a:r>
            </a:p>
          </p:txBody>
        </p:sp>
        <p:sp>
          <p:nvSpPr>
            <p:cNvPr id="36891" name="Text Box 78">
              <a:extLst>
                <a:ext uri="{FF2B5EF4-FFF2-40B4-BE49-F238E27FC236}">
                  <a16:creationId xmlns:a16="http://schemas.microsoft.com/office/drawing/2014/main" id="{3293F2E7-50EF-4AA2-9BDA-B8D81E86B8B9}"/>
                </a:ext>
              </a:extLst>
            </p:cNvPr>
            <p:cNvSpPr txBox="1">
              <a:spLocks noChangeArrowheads="1"/>
            </p:cNvSpPr>
            <p:nvPr/>
          </p:nvSpPr>
          <p:spPr bwMode="auto">
            <a:xfrm>
              <a:off x="5103" y="2107"/>
              <a:ext cx="30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50000"/>
                </a:spcBef>
                <a:buFontTx/>
                <a:buNone/>
              </a:pPr>
              <a:r>
                <a:rPr lang="en-US" altLang="zh-CN" sz="2400" i="1">
                  <a:solidFill>
                    <a:schemeClr val="bg1"/>
                  </a:solidFill>
                </a:rPr>
                <a:t>l</a:t>
              </a:r>
              <a:r>
                <a:rPr lang="en-US" altLang="zh-CN" sz="2400" baseline="-25000">
                  <a:solidFill>
                    <a:schemeClr val="bg1"/>
                  </a:solidFill>
                </a:rPr>
                <a:t>2</a:t>
              </a:r>
            </a:p>
          </p:txBody>
        </p:sp>
        <p:sp>
          <p:nvSpPr>
            <p:cNvPr id="36892" name="Text Box 79">
              <a:extLst>
                <a:ext uri="{FF2B5EF4-FFF2-40B4-BE49-F238E27FC236}">
                  <a16:creationId xmlns:a16="http://schemas.microsoft.com/office/drawing/2014/main" id="{6CE0F0D1-9B06-4B54-908C-D7079967B8AA}"/>
                </a:ext>
              </a:extLst>
            </p:cNvPr>
            <p:cNvSpPr txBox="1">
              <a:spLocks noChangeArrowheads="1"/>
            </p:cNvSpPr>
            <p:nvPr/>
          </p:nvSpPr>
          <p:spPr bwMode="auto">
            <a:xfrm>
              <a:off x="4967" y="2568"/>
              <a:ext cx="50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50000"/>
                </a:spcBef>
                <a:buFontTx/>
                <a:buNone/>
              </a:pPr>
              <a:r>
                <a:rPr lang="en-US" altLang="zh-CN" sz="2400" i="1">
                  <a:solidFill>
                    <a:schemeClr val="bg1"/>
                  </a:solidFill>
                </a:rPr>
                <a:t>m</a:t>
              </a:r>
              <a:r>
                <a:rPr lang="en-US" altLang="zh-CN" sz="2400" baseline="-25000">
                  <a:solidFill>
                    <a:schemeClr val="bg1"/>
                  </a:solidFill>
                </a:rPr>
                <a:t>2</a:t>
              </a:r>
            </a:p>
          </p:txBody>
        </p:sp>
        <p:sp>
          <p:nvSpPr>
            <p:cNvPr id="36893" name="Text Box 80">
              <a:extLst>
                <a:ext uri="{FF2B5EF4-FFF2-40B4-BE49-F238E27FC236}">
                  <a16:creationId xmlns:a16="http://schemas.microsoft.com/office/drawing/2014/main" id="{EC3842FA-DD98-407C-AC73-EB5119E61A82}"/>
                </a:ext>
              </a:extLst>
            </p:cNvPr>
            <p:cNvSpPr txBox="1">
              <a:spLocks noChangeArrowheads="1"/>
            </p:cNvSpPr>
            <p:nvPr/>
          </p:nvSpPr>
          <p:spPr bwMode="auto">
            <a:xfrm>
              <a:off x="4014" y="2556"/>
              <a:ext cx="50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50000"/>
                </a:spcBef>
                <a:buFontTx/>
                <a:buNone/>
              </a:pPr>
              <a:r>
                <a:rPr lang="en-US" altLang="zh-CN" sz="2400" i="1">
                  <a:solidFill>
                    <a:schemeClr val="bg1"/>
                  </a:solidFill>
                </a:rPr>
                <a:t>m</a:t>
              </a:r>
              <a:r>
                <a:rPr lang="en-US" altLang="zh-CN" sz="2400" baseline="-25000">
                  <a:solidFill>
                    <a:schemeClr val="bg1"/>
                  </a:solidFill>
                </a:rPr>
                <a:t>1</a:t>
              </a:r>
            </a:p>
          </p:txBody>
        </p:sp>
        <p:sp>
          <p:nvSpPr>
            <p:cNvPr id="36894" name="Text Box 81">
              <a:extLst>
                <a:ext uri="{FF2B5EF4-FFF2-40B4-BE49-F238E27FC236}">
                  <a16:creationId xmlns:a16="http://schemas.microsoft.com/office/drawing/2014/main" id="{761D2EBC-2F83-4FCB-A41A-4E1E9F72B0C2}"/>
                </a:ext>
              </a:extLst>
            </p:cNvPr>
            <p:cNvSpPr txBox="1">
              <a:spLocks noChangeArrowheads="1"/>
            </p:cNvSpPr>
            <p:nvPr/>
          </p:nvSpPr>
          <p:spPr bwMode="auto">
            <a:xfrm>
              <a:off x="4513" y="3113"/>
              <a:ext cx="503"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50000"/>
                </a:spcBef>
                <a:buFontTx/>
                <a:buNone/>
              </a:pPr>
              <a:r>
                <a:rPr lang="en-US" altLang="zh-CN" sz="2400" i="1">
                  <a:solidFill>
                    <a:schemeClr val="bg1"/>
                  </a:solidFill>
                </a:rPr>
                <a:t>m</a:t>
              </a:r>
              <a:r>
                <a:rPr lang="en-US" altLang="zh-CN" sz="2400" baseline="-25000">
                  <a:solidFill>
                    <a:schemeClr val="bg1"/>
                  </a:solidFill>
                </a:rPr>
                <a:t>3</a:t>
              </a:r>
            </a:p>
          </p:txBody>
        </p:sp>
        <p:sp>
          <p:nvSpPr>
            <p:cNvPr id="36895" name="Oval 83">
              <a:extLst>
                <a:ext uri="{FF2B5EF4-FFF2-40B4-BE49-F238E27FC236}">
                  <a16:creationId xmlns:a16="http://schemas.microsoft.com/office/drawing/2014/main" id="{BD1FEF03-FA5A-48CB-9F8A-CF59AA56A485}"/>
                </a:ext>
              </a:extLst>
            </p:cNvPr>
            <p:cNvSpPr>
              <a:spLocks noChangeArrowheads="1"/>
            </p:cNvSpPr>
            <p:nvPr/>
          </p:nvSpPr>
          <p:spPr bwMode="auto">
            <a:xfrm flipH="1">
              <a:off x="4785" y="1797"/>
              <a:ext cx="307" cy="268"/>
            </a:xfrm>
            <a:prstGeom prst="ellipse">
              <a:avLst/>
            </a:prstGeom>
            <a:solidFill>
              <a:schemeClr val="accent1"/>
            </a:solidFill>
            <a:ln w="38100">
              <a:solidFill>
                <a:schemeClr val="bg1"/>
              </a:solidFill>
              <a:round/>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36896" name="Oval 84">
              <a:extLst>
                <a:ext uri="{FF2B5EF4-FFF2-40B4-BE49-F238E27FC236}">
                  <a16:creationId xmlns:a16="http://schemas.microsoft.com/office/drawing/2014/main" id="{2E21CA43-0F53-4AF7-965E-8F477D9C0DD6}"/>
                </a:ext>
              </a:extLst>
            </p:cNvPr>
            <p:cNvSpPr>
              <a:spLocks noChangeArrowheads="1"/>
            </p:cNvSpPr>
            <p:nvPr/>
          </p:nvSpPr>
          <p:spPr bwMode="auto">
            <a:xfrm flipH="1">
              <a:off x="4898" y="1893"/>
              <a:ext cx="87" cy="75"/>
            </a:xfrm>
            <a:prstGeom prst="ellipse">
              <a:avLst/>
            </a:prstGeom>
            <a:solidFill>
              <a:schemeClr val="tx2"/>
            </a:solidFill>
            <a:ln w="9525">
              <a:solidFill>
                <a:schemeClr val="bg1"/>
              </a:solidFill>
              <a:round/>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36897" name="AutoShape 85">
              <a:extLst>
                <a:ext uri="{FF2B5EF4-FFF2-40B4-BE49-F238E27FC236}">
                  <a16:creationId xmlns:a16="http://schemas.microsoft.com/office/drawing/2014/main" id="{AD6F938C-63F7-40CC-B571-D063A6C5CC02}"/>
                </a:ext>
              </a:extLst>
            </p:cNvPr>
            <p:cNvSpPr>
              <a:spLocks noChangeArrowheads="1"/>
            </p:cNvSpPr>
            <p:nvPr/>
          </p:nvSpPr>
          <p:spPr bwMode="auto">
            <a:xfrm flipH="1">
              <a:off x="4923" y="1801"/>
              <a:ext cx="43" cy="264"/>
            </a:xfrm>
            <a:prstGeom prst="diamond">
              <a:avLst/>
            </a:prstGeom>
            <a:solidFill>
              <a:srgbClr val="663300"/>
            </a:solidFill>
            <a:ln w="9525">
              <a:solidFill>
                <a:schemeClr val="bg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36898" name="Rectangle 86">
              <a:extLst>
                <a:ext uri="{FF2B5EF4-FFF2-40B4-BE49-F238E27FC236}">
                  <a16:creationId xmlns:a16="http://schemas.microsoft.com/office/drawing/2014/main" id="{EEFE200B-D3C9-42B6-BD1E-E67183898A1A}"/>
                </a:ext>
              </a:extLst>
            </p:cNvPr>
            <p:cNvSpPr>
              <a:spLocks noChangeArrowheads="1"/>
            </p:cNvSpPr>
            <p:nvPr/>
          </p:nvSpPr>
          <p:spPr bwMode="auto">
            <a:xfrm flipH="1">
              <a:off x="4059" y="2539"/>
              <a:ext cx="227" cy="120"/>
            </a:xfrm>
            <a:prstGeom prst="rect">
              <a:avLst/>
            </a:prstGeom>
            <a:solidFill>
              <a:srgbClr val="663300"/>
            </a:solidFill>
            <a:ln w="9525">
              <a:solidFill>
                <a:schemeClr val="bg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2932"/>
                                        </p:tgtEl>
                                        <p:attrNameLst>
                                          <p:attrName>style.visibility</p:attrName>
                                        </p:attrNameLst>
                                      </p:cBhvr>
                                      <p:to>
                                        <p:strVal val="visible"/>
                                      </p:to>
                                    </p:set>
                                    <p:anim calcmode="lin" valueType="num">
                                      <p:cBhvr additive="base">
                                        <p:cTn id="7" dur="500" fill="hold"/>
                                        <p:tgtEl>
                                          <p:spTgt spid="252932"/>
                                        </p:tgtEl>
                                        <p:attrNameLst>
                                          <p:attrName>ppt_x</p:attrName>
                                        </p:attrNameLst>
                                      </p:cBhvr>
                                      <p:tavLst>
                                        <p:tav tm="0">
                                          <p:val>
                                            <p:strVal val="#ppt_x"/>
                                          </p:val>
                                        </p:tav>
                                        <p:tav tm="100000">
                                          <p:val>
                                            <p:strVal val="#ppt_x"/>
                                          </p:val>
                                        </p:tav>
                                      </p:tavLst>
                                    </p:anim>
                                    <p:anim calcmode="lin" valueType="num">
                                      <p:cBhvr additive="base">
                                        <p:cTn id="8" dur="500" fill="hold"/>
                                        <p:tgtEl>
                                          <p:spTgt spid="25293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2933"/>
                                        </p:tgtEl>
                                        <p:attrNameLst>
                                          <p:attrName>style.visibility</p:attrName>
                                        </p:attrNameLst>
                                      </p:cBhvr>
                                      <p:to>
                                        <p:strVal val="visible"/>
                                      </p:to>
                                    </p:set>
                                    <p:anim calcmode="lin" valueType="num">
                                      <p:cBhvr additive="base">
                                        <p:cTn id="13" dur="500" fill="hold"/>
                                        <p:tgtEl>
                                          <p:spTgt spid="252933"/>
                                        </p:tgtEl>
                                        <p:attrNameLst>
                                          <p:attrName>ppt_x</p:attrName>
                                        </p:attrNameLst>
                                      </p:cBhvr>
                                      <p:tavLst>
                                        <p:tav tm="0">
                                          <p:val>
                                            <p:strVal val="#ppt_x"/>
                                          </p:val>
                                        </p:tav>
                                        <p:tav tm="100000">
                                          <p:val>
                                            <p:strVal val="#ppt_x"/>
                                          </p:val>
                                        </p:tav>
                                      </p:tavLst>
                                    </p:anim>
                                    <p:anim calcmode="lin" valueType="num">
                                      <p:cBhvr additive="base">
                                        <p:cTn id="14" dur="500" fill="hold"/>
                                        <p:tgtEl>
                                          <p:spTgt spid="25293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2934"/>
                                        </p:tgtEl>
                                        <p:attrNameLst>
                                          <p:attrName>style.visibility</p:attrName>
                                        </p:attrNameLst>
                                      </p:cBhvr>
                                      <p:to>
                                        <p:strVal val="visible"/>
                                      </p:to>
                                    </p:set>
                                    <p:anim calcmode="lin" valueType="num">
                                      <p:cBhvr additive="base">
                                        <p:cTn id="19" dur="500" fill="hold"/>
                                        <p:tgtEl>
                                          <p:spTgt spid="252934"/>
                                        </p:tgtEl>
                                        <p:attrNameLst>
                                          <p:attrName>ppt_x</p:attrName>
                                        </p:attrNameLst>
                                      </p:cBhvr>
                                      <p:tavLst>
                                        <p:tav tm="0">
                                          <p:val>
                                            <p:strVal val="#ppt_x"/>
                                          </p:val>
                                        </p:tav>
                                        <p:tav tm="100000">
                                          <p:val>
                                            <p:strVal val="#ppt_x"/>
                                          </p:val>
                                        </p:tav>
                                      </p:tavLst>
                                    </p:anim>
                                    <p:anim calcmode="lin" valueType="num">
                                      <p:cBhvr additive="base">
                                        <p:cTn id="20" dur="500" fill="hold"/>
                                        <p:tgtEl>
                                          <p:spTgt spid="2529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2" grpId="0" autoUpdateAnimBg="0"/>
      <p:bldP spid="252933" grpId="0" autoUpdateAnimBg="0"/>
      <p:bldP spid="252934"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1126" name="Object 6">
            <a:extLst>
              <a:ext uri="{FF2B5EF4-FFF2-40B4-BE49-F238E27FC236}">
                <a16:creationId xmlns:a16="http://schemas.microsoft.com/office/drawing/2014/main" id="{29B0564F-AC4B-41F8-9365-17F338C2DF9A}"/>
              </a:ext>
            </a:extLst>
          </p:cNvPr>
          <p:cNvGraphicFramePr>
            <a:graphicFrameLocks noChangeAspect="1"/>
          </p:cNvGraphicFramePr>
          <p:nvPr/>
        </p:nvGraphicFramePr>
        <p:xfrm>
          <a:off x="914400" y="1484313"/>
          <a:ext cx="5257800" cy="873125"/>
        </p:xfrm>
        <a:graphic>
          <a:graphicData uri="http://schemas.openxmlformats.org/presentationml/2006/ole">
            <mc:AlternateContent xmlns:mc="http://schemas.openxmlformats.org/markup-compatibility/2006">
              <mc:Choice xmlns:v="urn:schemas-microsoft-com:vml" Requires="v">
                <p:oleObj spid="_x0000_s37895" name="公式" r:id="rId3" imgW="2333692" imgH="362016" progId="Equation.3">
                  <p:embed/>
                </p:oleObj>
              </mc:Choice>
              <mc:Fallback>
                <p:oleObj name="公式" r:id="rId3" imgW="2333692" imgH="362016"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484313"/>
                        <a:ext cx="5257800" cy="8731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261127" name="Object 7">
            <a:extLst>
              <a:ext uri="{FF2B5EF4-FFF2-40B4-BE49-F238E27FC236}">
                <a16:creationId xmlns:a16="http://schemas.microsoft.com/office/drawing/2014/main" id="{A93FBF63-6D1D-482F-AF8E-AE8A4025D0B1}"/>
              </a:ext>
            </a:extLst>
          </p:cNvPr>
          <p:cNvGraphicFramePr>
            <a:graphicFrameLocks noChangeAspect="1"/>
          </p:cNvGraphicFramePr>
          <p:nvPr/>
        </p:nvGraphicFramePr>
        <p:xfrm>
          <a:off x="841375" y="476250"/>
          <a:ext cx="5116513" cy="873125"/>
        </p:xfrm>
        <a:graphic>
          <a:graphicData uri="http://schemas.openxmlformats.org/presentationml/2006/ole">
            <mc:AlternateContent xmlns:mc="http://schemas.openxmlformats.org/markup-compatibility/2006">
              <mc:Choice xmlns:v="urn:schemas-microsoft-com:vml" Requires="v">
                <p:oleObj spid="_x0000_s37896" name="公式" r:id="rId5" imgW="2266995" imgH="362016" progId="Equation.3">
                  <p:embed/>
                </p:oleObj>
              </mc:Choice>
              <mc:Fallback>
                <p:oleObj name="公式" r:id="rId5" imgW="2266995" imgH="362016"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1375" y="476250"/>
                        <a:ext cx="5116513" cy="8731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261128" name="Object 8">
            <a:extLst>
              <a:ext uri="{FF2B5EF4-FFF2-40B4-BE49-F238E27FC236}">
                <a16:creationId xmlns:a16="http://schemas.microsoft.com/office/drawing/2014/main" id="{F547ED8E-26B5-4C7B-BB97-CCB244245232}"/>
              </a:ext>
            </a:extLst>
          </p:cNvPr>
          <p:cNvGraphicFramePr>
            <a:graphicFrameLocks noChangeAspect="1"/>
          </p:cNvGraphicFramePr>
          <p:nvPr/>
        </p:nvGraphicFramePr>
        <p:xfrm>
          <a:off x="1476375" y="2565400"/>
          <a:ext cx="1470025" cy="395288"/>
        </p:xfrm>
        <a:graphic>
          <a:graphicData uri="http://schemas.openxmlformats.org/presentationml/2006/ole">
            <mc:AlternateContent xmlns:mc="http://schemas.openxmlformats.org/markup-compatibility/2006">
              <mc:Choice xmlns:v="urn:schemas-microsoft-com:vml" Requires="v">
                <p:oleObj spid="_x0000_s37897" name="公式" r:id="rId7" imgW="628605" imgH="152334" progId="Equation.3">
                  <p:embed/>
                </p:oleObj>
              </mc:Choice>
              <mc:Fallback>
                <p:oleObj name="公式" r:id="rId7" imgW="628605" imgH="152334"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6375" y="2565400"/>
                        <a:ext cx="1470025" cy="3952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261187" name="Text Box 67">
            <a:extLst>
              <a:ext uri="{FF2B5EF4-FFF2-40B4-BE49-F238E27FC236}">
                <a16:creationId xmlns:a16="http://schemas.microsoft.com/office/drawing/2014/main" id="{7F5CB84E-8E7E-4B7A-8BB1-59B314B93F4E}"/>
              </a:ext>
            </a:extLst>
          </p:cNvPr>
          <p:cNvSpPr txBox="1">
            <a:spLocks noChangeArrowheads="1"/>
          </p:cNvSpPr>
          <p:nvPr/>
        </p:nvSpPr>
        <p:spPr bwMode="auto">
          <a:xfrm>
            <a:off x="179388" y="3068638"/>
            <a:ext cx="64436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chemeClr val="bg1"/>
                </a:solidFill>
              </a:rPr>
              <a:t>拉格朗日方程给出</a:t>
            </a:r>
          </a:p>
        </p:txBody>
      </p:sp>
      <p:graphicFrame>
        <p:nvGraphicFramePr>
          <p:cNvPr id="261188" name="Object 68">
            <a:extLst>
              <a:ext uri="{FF2B5EF4-FFF2-40B4-BE49-F238E27FC236}">
                <a16:creationId xmlns:a16="http://schemas.microsoft.com/office/drawing/2014/main" id="{B1E8AF68-E752-4AE2-840A-DB2DE1349BC5}"/>
              </a:ext>
            </a:extLst>
          </p:cNvPr>
          <p:cNvGraphicFramePr>
            <a:graphicFrameLocks noChangeAspect="1"/>
          </p:cNvGraphicFramePr>
          <p:nvPr/>
        </p:nvGraphicFramePr>
        <p:xfrm>
          <a:off x="1187450" y="4005263"/>
          <a:ext cx="6559550" cy="2146300"/>
        </p:xfrm>
        <a:graphic>
          <a:graphicData uri="http://schemas.openxmlformats.org/presentationml/2006/ole">
            <mc:AlternateContent xmlns:mc="http://schemas.openxmlformats.org/markup-compatibility/2006">
              <mc:Choice xmlns:v="urn:schemas-microsoft-com:vml" Requires="v">
                <p:oleObj spid="_x0000_s37898" name="公式" r:id="rId9" imgW="2914605" imgH="933357" progId="Equation.3">
                  <p:embed/>
                </p:oleObj>
              </mc:Choice>
              <mc:Fallback>
                <p:oleObj name="公式" r:id="rId9" imgW="2914605" imgH="933357" progId="Equation.3">
                  <p:embed/>
                  <p:pic>
                    <p:nvPicPr>
                      <p:cNvPr id="0" name="Object 6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450" y="4005263"/>
                        <a:ext cx="6559550" cy="21463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261127"/>
                                        </p:tgtEl>
                                        <p:attrNameLst>
                                          <p:attrName>style.visibility</p:attrName>
                                        </p:attrNameLst>
                                      </p:cBhvr>
                                      <p:to>
                                        <p:strVal val="visible"/>
                                      </p:to>
                                    </p:set>
                                    <p:animEffect transition="in" filter="strips(upRight)">
                                      <p:cBhvr>
                                        <p:cTn id="7" dur="500"/>
                                        <p:tgtEl>
                                          <p:spTgt spid="2611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261126"/>
                                        </p:tgtEl>
                                        <p:attrNameLst>
                                          <p:attrName>style.visibility</p:attrName>
                                        </p:attrNameLst>
                                      </p:cBhvr>
                                      <p:to>
                                        <p:strVal val="visible"/>
                                      </p:to>
                                    </p:set>
                                    <p:animEffect transition="in" filter="strips(upRight)">
                                      <p:cBhvr>
                                        <p:cTn id="12" dur="500"/>
                                        <p:tgtEl>
                                          <p:spTgt spid="2611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261128"/>
                                        </p:tgtEl>
                                        <p:attrNameLst>
                                          <p:attrName>style.visibility</p:attrName>
                                        </p:attrNameLst>
                                      </p:cBhvr>
                                      <p:to>
                                        <p:strVal val="visible"/>
                                      </p:to>
                                    </p:set>
                                    <p:animEffect transition="in" filter="strips(upRight)">
                                      <p:cBhvr>
                                        <p:cTn id="17" dur="500"/>
                                        <p:tgtEl>
                                          <p:spTgt spid="2611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61187"/>
                                        </p:tgtEl>
                                        <p:attrNameLst>
                                          <p:attrName>style.visibility</p:attrName>
                                        </p:attrNameLst>
                                      </p:cBhvr>
                                      <p:to>
                                        <p:strVal val="visible"/>
                                      </p:to>
                                    </p:set>
                                    <p:anim calcmode="lin" valueType="num">
                                      <p:cBhvr additive="base">
                                        <p:cTn id="22" dur="500" fill="hold"/>
                                        <p:tgtEl>
                                          <p:spTgt spid="261187"/>
                                        </p:tgtEl>
                                        <p:attrNameLst>
                                          <p:attrName>ppt_x</p:attrName>
                                        </p:attrNameLst>
                                      </p:cBhvr>
                                      <p:tavLst>
                                        <p:tav tm="0">
                                          <p:val>
                                            <p:strVal val="#ppt_x"/>
                                          </p:val>
                                        </p:tav>
                                        <p:tav tm="100000">
                                          <p:val>
                                            <p:strVal val="#ppt_x"/>
                                          </p:val>
                                        </p:tav>
                                      </p:tavLst>
                                    </p:anim>
                                    <p:anim calcmode="lin" valueType="num">
                                      <p:cBhvr additive="base">
                                        <p:cTn id="23" dur="500" fill="hold"/>
                                        <p:tgtEl>
                                          <p:spTgt spid="261187"/>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3" fill="hold" nodeType="clickEffect">
                                  <p:stCondLst>
                                    <p:cond delay="0"/>
                                  </p:stCondLst>
                                  <p:childTnLst>
                                    <p:set>
                                      <p:cBhvr>
                                        <p:cTn id="27" dur="1" fill="hold">
                                          <p:stCondLst>
                                            <p:cond delay="0"/>
                                          </p:stCondLst>
                                        </p:cTn>
                                        <p:tgtEl>
                                          <p:spTgt spid="261188"/>
                                        </p:tgtEl>
                                        <p:attrNameLst>
                                          <p:attrName>style.visibility</p:attrName>
                                        </p:attrNameLst>
                                      </p:cBhvr>
                                      <p:to>
                                        <p:strVal val="visible"/>
                                      </p:to>
                                    </p:set>
                                    <p:animEffect transition="in" filter="strips(upRight)">
                                      <p:cBhvr>
                                        <p:cTn id="28" dur="500"/>
                                        <p:tgtEl>
                                          <p:spTgt spid="261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87"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3956" name="Object 4">
            <a:extLst>
              <a:ext uri="{FF2B5EF4-FFF2-40B4-BE49-F238E27FC236}">
                <a16:creationId xmlns:a16="http://schemas.microsoft.com/office/drawing/2014/main" id="{27D7A95F-7D82-4100-876A-A6FC9154321F}"/>
              </a:ext>
            </a:extLst>
          </p:cNvPr>
          <p:cNvGraphicFramePr>
            <a:graphicFrameLocks noChangeAspect="1"/>
          </p:cNvGraphicFramePr>
          <p:nvPr/>
        </p:nvGraphicFramePr>
        <p:xfrm>
          <a:off x="2357438" y="1357313"/>
          <a:ext cx="4525962" cy="3232150"/>
        </p:xfrm>
        <a:graphic>
          <a:graphicData uri="http://schemas.openxmlformats.org/presentationml/2006/ole">
            <mc:AlternateContent xmlns:mc="http://schemas.openxmlformats.org/markup-compatibility/2006">
              <mc:Choice xmlns:v="urn:schemas-microsoft-com:vml" Requires="v">
                <p:oleObj spid="_x0000_s38916" name="公式" r:id="rId3" imgW="1885816" imgH="1343045" progId="Equation.3">
                  <p:embed/>
                </p:oleObj>
              </mc:Choice>
              <mc:Fallback>
                <p:oleObj name="公式" r:id="rId3" imgW="1885816" imgH="134304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7438" y="1357313"/>
                        <a:ext cx="4525962" cy="32321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38915" name="TextBox 2">
            <a:extLst>
              <a:ext uri="{FF2B5EF4-FFF2-40B4-BE49-F238E27FC236}">
                <a16:creationId xmlns:a16="http://schemas.microsoft.com/office/drawing/2014/main" id="{633842E2-754A-45A9-BB02-AAAA93B15354}"/>
              </a:ext>
            </a:extLst>
          </p:cNvPr>
          <p:cNvSpPr txBox="1">
            <a:spLocks noChangeArrowheads="1"/>
          </p:cNvSpPr>
          <p:nvPr/>
        </p:nvSpPr>
        <p:spPr bwMode="auto">
          <a:xfrm>
            <a:off x="357188" y="428625"/>
            <a:ext cx="15001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chemeClr val="bg1"/>
                </a:solidFill>
              </a:rPr>
              <a:t>所以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253956"/>
                                        </p:tgtEl>
                                        <p:attrNameLst>
                                          <p:attrName>style.visibility</p:attrName>
                                        </p:attrNameLst>
                                      </p:cBhvr>
                                      <p:to>
                                        <p:strVal val="visible"/>
                                      </p:to>
                                    </p:set>
                                    <p:animEffect transition="in" filter="strips(upRight)">
                                      <p:cBhvr>
                                        <p:cTn id="7" dur="500"/>
                                        <p:tgtEl>
                                          <p:spTgt spid="253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8" name="Group 43">
            <a:extLst>
              <a:ext uri="{FF2B5EF4-FFF2-40B4-BE49-F238E27FC236}">
                <a16:creationId xmlns:a16="http://schemas.microsoft.com/office/drawing/2014/main" id="{26373EDE-08FC-4786-9E66-727523F9A2BF}"/>
              </a:ext>
            </a:extLst>
          </p:cNvPr>
          <p:cNvGrpSpPr>
            <a:grpSpLocks/>
          </p:cNvGrpSpPr>
          <p:nvPr/>
        </p:nvGrpSpPr>
        <p:grpSpPr bwMode="auto">
          <a:xfrm>
            <a:off x="539750" y="1139825"/>
            <a:ext cx="2205038" cy="3657600"/>
            <a:chOff x="505" y="356"/>
            <a:chExt cx="1389" cy="2304"/>
          </a:xfrm>
        </p:grpSpPr>
        <p:grpSp>
          <p:nvGrpSpPr>
            <p:cNvPr id="39940" name="Group 2">
              <a:extLst>
                <a:ext uri="{FF2B5EF4-FFF2-40B4-BE49-F238E27FC236}">
                  <a16:creationId xmlns:a16="http://schemas.microsoft.com/office/drawing/2014/main" id="{3FEEDC91-9CBC-4C35-A50C-B91B25AF1234}"/>
                </a:ext>
              </a:extLst>
            </p:cNvPr>
            <p:cNvGrpSpPr>
              <a:grpSpLocks/>
            </p:cNvGrpSpPr>
            <p:nvPr/>
          </p:nvGrpSpPr>
          <p:grpSpPr bwMode="auto">
            <a:xfrm>
              <a:off x="1043" y="641"/>
              <a:ext cx="851" cy="1946"/>
              <a:chOff x="1443" y="1776"/>
              <a:chExt cx="793" cy="1803"/>
            </a:xfrm>
          </p:grpSpPr>
          <p:sp>
            <p:nvSpPr>
              <p:cNvPr id="39954" name="Text Box 3">
                <a:extLst>
                  <a:ext uri="{FF2B5EF4-FFF2-40B4-BE49-F238E27FC236}">
                    <a16:creationId xmlns:a16="http://schemas.microsoft.com/office/drawing/2014/main" id="{519B1452-3449-4705-BF96-6239C38D80C3}"/>
                  </a:ext>
                </a:extLst>
              </p:cNvPr>
              <p:cNvSpPr txBox="1">
                <a:spLocks noChangeArrowheads="1"/>
              </p:cNvSpPr>
              <p:nvPr/>
            </p:nvSpPr>
            <p:spPr bwMode="auto">
              <a:xfrm>
                <a:off x="1587" y="2385"/>
                <a:ext cx="218"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solidFill>
                      <a:schemeClr val="bg1"/>
                    </a:solidFill>
                  </a:rPr>
                  <a:t>B</a:t>
                </a:r>
              </a:p>
            </p:txBody>
          </p:sp>
          <p:grpSp>
            <p:nvGrpSpPr>
              <p:cNvPr id="39955" name="Group 4">
                <a:extLst>
                  <a:ext uri="{FF2B5EF4-FFF2-40B4-BE49-F238E27FC236}">
                    <a16:creationId xmlns:a16="http://schemas.microsoft.com/office/drawing/2014/main" id="{BED7C92A-E280-4ADD-A134-04D8256027B9}"/>
                  </a:ext>
                </a:extLst>
              </p:cNvPr>
              <p:cNvGrpSpPr>
                <a:grpSpLocks/>
              </p:cNvGrpSpPr>
              <p:nvPr/>
            </p:nvGrpSpPr>
            <p:grpSpPr bwMode="auto">
              <a:xfrm>
                <a:off x="1514" y="1776"/>
                <a:ext cx="722" cy="1803"/>
                <a:chOff x="1514" y="1776"/>
                <a:chExt cx="722" cy="1803"/>
              </a:xfrm>
            </p:grpSpPr>
            <p:sp>
              <p:nvSpPr>
                <p:cNvPr id="39967" name="Line 5">
                  <a:extLst>
                    <a:ext uri="{FF2B5EF4-FFF2-40B4-BE49-F238E27FC236}">
                      <a16:creationId xmlns:a16="http://schemas.microsoft.com/office/drawing/2014/main" id="{10B97098-2B47-4E19-A05C-166C63E88F6A}"/>
                    </a:ext>
                  </a:extLst>
                </p:cNvPr>
                <p:cNvSpPr>
                  <a:spLocks noChangeShapeType="1"/>
                </p:cNvSpPr>
                <p:nvPr/>
              </p:nvSpPr>
              <p:spPr bwMode="auto">
                <a:xfrm flipH="1">
                  <a:off x="1565" y="2766"/>
                  <a:ext cx="144" cy="144"/>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8" name="Line 6">
                  <a:extLst>
                    <a:ext uri="{FF2B5EF4-FFF2-40B4-BE49-F238E27FC236}">
                      <a16:creationId xmlns:a16="http://schemas.microsoft.com/office/drawing/2014/main" id="{44C2756C-8A5E-45CF-91B4-F7572D64871D}"/>
                    </a:ext>
                  </a:extLst>
                </p:cNvPr>
                <p:cNvSpPr>
                  <a:spLocks noChangeShapeType="1"/>
                </p:cNvSpPr>
                <p:nvPr/>
              </p:nvSpPr>
              <p:spPr bwMode="auto">
                <a:xfrm flipH="1">
                  <a:off x="1514" y="2672"/>
                  <a:ext cx="144" cy="144"/>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9" name="Line 7">
                  <a:extLst>
                    <a:ext uri="{FF2B5EF4-FFF2-40B4-BE49-F238E27FC236}">
                      <a16:creationId xmlns:a16="http://schemas.microsoft.com/office/drawing/2014/main" id="{277B2D45-7456-429D-908B-4973AF031F50}"/>
                    </a:ext>
                  </a:extLst>
                </p:cNvPr>
                <p:cNvSpPr>
                  <a:spLocks noChangeShapeType="1"/>
                </p:cNvSpPr>
                <p:nvPr/>
              </p:nvSpPr>
              <p:spPr bwMode="auto">
                <a:xfrm flipH="1">
                  <a:off x="1614" y="2873"/>
                  <a:ext cx="144" cy="144"/>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0" name="Line 8">
                  <a:extLst>
                    <a:ext uri="{FF2B5EF4-FFF2-40B4-BE49-F238E27FC236}">
                      <a16:creationId xmlns:a16="http://schemas.microsoft.com/office/drawing/2014/main" id="{CF494611-15E7-4D7F-BF7E-F38920908706}"/>
                    </a:ext>
                  </a:extLst>
                </p:cNvPr>
                <p:cNvSpPr>
                  <a:spLocks noChangeShapeType="1"/>
                </p:cNvSpPr>
                <p:nvPr/>
              </p:nvSpPr>
              <p:spPr bwMode="auto">
                <a:xfrm flipH="1">
                  <a:off x="1654" y="2982"/>
                  <a:ext cx="144" cy="144"/>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1" name="Line 9">
                  <a:extLst>
                    <a:ext uri="{FF2B5EF4-FFF2-40B4-BE49-F238E27FC236}">
                      <a16:creationId xmlns:a16="http://schemas.microsoft.com/office/drawing/2014/main" id="{1E0F81F2-105D-46F0-997C-0CB4E8839541}"/>
                    </a:ext>
                  </a:extLst>
                </p:cNvPr>
                <p:cNvSpPr>
                  <a:spLocks noChangeShapeType="1"/>
                </p:cNvSpPr>
                <p:nvPr/>
              </p:nvSpPr>
              <p:spPr bwMode="auto">
                <a:xfrm flipH="1">
                  <a:off x="1709" y="3086"/>
                  <a:ext cx="144" cy="144"/>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2" name="Line 10">
                  <a:extLst>
                    <a:ext uri="{FF2B5EF4-FFF2-40B4-BE49-F238E27FC236}">
                      <a16:creationId xmlns:a16="http://schemas.microsoft.com/office/drawing/2014/main" id="{A8D52AED-C802-42BB-929F-307270F6782B}"/>
                    </a:ext>
                  </a:extLst>
                </p:cNvPr>
                <p:cNvSpPr>
                  <a:spLocks noChangeShapeType="1"/>
                </p:cNvSpPr>
                <p:nvPr/>
              </p:nvSpPr>
              <p:spPr bwMode="auto">
                <a:xfrm flipH="1">
                  <a:off x="1766" y="3189"/>
                  <a:ext cx="144" cy="144"/>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3" name="Line 11">
                  <a:extLst>
                    <a:ext uri="{FF2B5EF4-FFF2-40B4-BE49-F238E27FC236}">
                      <a16:creationId xmlns:a16="http://schemas.microsoft.com/office/drawing/2014/main" id="{067D0FFA-4F8C-4415-ABFD-86EADF8F04F4}"/>
                    </a:ext>
                  </a:extLst>
                </p:cNvPr>
                <p:cNvSpPr>
                  <a:spLocks noChangeShapeType="1"/>
                </p:cNvSpPr>
                <p:nvPr/>
              </p:nvSpPr>
              <p:spPr bwMode="auto">
                <a:xfrm flipH="1">
                  <a:off x="1809" y="3292"/>
                  <a:ext cx="144" cy="144"/>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4" name="Text Box 12">
                  <a:extLst>
                    <a:ext uri="{FF2B5EF4-FFF2-40B4-BE49-F238E27FC236}">
                      <a16:creationId xmlns:a16="http://schemas.microsoft.com/office/drawing/2014/main" id="{B8CC0CB4-2942-49F9-9D23-5C0C872A6970}"/>
                    </a:ext>
                  </a:extLst>
                </p:cNvPr>
                <p:cNvSpPr txBox="1">
                  <a:spLocks noChangeArrowheads="1"/>
                </p:cNvSpPr>
                <p:nvPr/>
              </p:nvSpPr>
              <p:spPr bwMode="auto">
                <a:xfrm>
                  <a:off x="2019" y="3312"/>
                  <a:ext cx="217"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solidFill>
                        <a:schemeClr val="bg1"/>
                      </a:solidFill>
                    </a:rPr>
                    <a:t>A</a:t>
                  </a:r>
                </a:p>
              </p:txBody>
            </p:sp>
            <p:sp>
              <p:nvSpPr>
                <p:cNvPr id="39975" name="Rectangle 13">
                  <a:extLst>
                    <a:ext uri="{FF2B5EF4-FFF2-40B4-BE49-F238E27FC236}">
                      <a16:creationId xmlns:a16="http://schemas.microsoft.com/office/drawing/2014/main" id="{780B1893-BA74-407F-A939-FFC35DBDBEA4}"/>
                    </a:ext>
                  </a:extLst>
                </p:cNvPr>
                <p:cNvSpPr>
                  <a:spLocks noChangeArrowheads="1"/>
                </p:cNvSpPr>
                <p:nvPr/>
              </p:nvSpPr>
              <p:spPr bwMode="auto">
                <a:xfrm rot="3947238">
                  <a:off x="682" y="2630"/>
                  <a:ext cx="1754" cy="45"/>
                </a:xfrm>
                <a:prstGeom prst="rect">
                  <a:avLst/>
                </a:prstGeom>
                <a:solidFill>
                  <a:srgbClr val="FFFF00"/>
                </a:solidFill>
                <a:ln w="12700">
                  <a:solidFill>
                    <a:schemeClr val="bg1"/>
                  </a:solidFill>
                  <a:miter lim="800000"/>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39976" name="Rectangle 14">
                  <a:extLst>
                    <a:ext uri="{FF2B5EF4-FFF2-40B4-BE49-F238E27FC236}">
                      <a16:creationId xmlns:a16="http://schemas.microsoft.com/office/drawing/2014/main" id="{58D6C855-C02E-4B87-B54E-EF490F6BDEEE}"/>
                    </a:ext>
                  </a:extLst>
                </p:cNvPr>
                <p:cNvSpPr>
                  <a:spLocks noChangeArrowheads="1"/>
                </p:cNvSpPr>
                <p:nvPr/>
              </p:nvSpPr>
              <p:spPr bwMode="auto">
                <a:xfrm rot="-1475281">
                  <a:off x="1831" y="3443"/>
                  <a:ext cx="192" cy="62"/>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pSp>
          <p:grpSp>
            <p:nvGrpSpPr>
              <p:cNvPr id="39956" name="Group 15">
                <a:extLst>
                  <a:ext uri="{FF2B5EF4-FFF2-40B4-BE49-F238E27FC236}">
                    <a16:creationId xmlns:a16="http://schemas.microsoft.com/office/drawing/2014/main" id="{7B660160-E445-4859-939C-888784D1F54B}"/>
                  </a:ext>
                </a:extLst>
              </p:cNvPr>
              <p:cNvGrpSpPr>
                <a:grpSpLocks/>
              </p:cNvGrpSpPr>
              <p:nvPr/>
            </p:nvGrpSpPr>
            <p:grpSpPr bwMode="auto">
              <a:xfrm>
                <a:off x="1443" y="2518"/>
                <a:ext cx="552" cy="925"/>
                <a:chOff x="1443" y="2518"/>
                <a:chExt cx="552" cy="925"/>
              </a:xfrm>
            </p:grpSpPr>
            <p:sp>
              <p:nvSpPr>
                <p:cNvPr id="39957" name="Rectangle 16">
                  <a:extLst>
                    <a:ext uri="{FF2B5EF4-FFF2-40B4-BE49-F238E27FC236}">
                      <a16:creationId xmlns:a16="http://schemas.microsoft.com/office/drawing/2014/main" id="{D3B9D141-20B1-43B0-A84D-52ECF66C93E1}"/>
                    </a:ext>
                  </a:extLst>
                </p:cNvPr>
                <p:cNvSpPr>
                  <a:spLocks noChangeArrowheads="1"/>
                </p:cNvSpPr>
                <p:nvPr/>
              </p:nvSpPr>
              <p:spPr bwMode="auto">
                <a:xfrm rot="-1475281">
                  <a:off x="1443" y="251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39958" name="Text Box 17">
                  <a:extLst>
                    <a:ext uri="{FF2B5EF4-FFF2-40B4-BE49-F238E27FC236}">
                      <a16:creationId xmlns:a16="http://schemas.microsoft.com/office/drawing/2014/main" id="{1AB630D8-4FD8-4B96-B18E-EB40DB67D568}"/>
                    </a:ext>
                  </a:extLst>
                </p:cNvPr>
                <p:cNvSpPr txBox="1">
                  <a:spLocks noChangeArrowheads="1"/>
                </p:cNvSpPr>
                <p:nvPr/>
              </p:nvSpPr>
              <p:spPr bwMode="auto">
                <a:xfrm>
                  <a:off x="1484" y="3009"/>
                  <a:ext cx="187"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solidFill>
                        <a:schemeClr val="bg1"/>
                      </a:solidFill>
                    </a:rPr>
                    <a:t>k</a:t>
                  </a:r>
                </a:p>
              </p:txBody>
            </p:sp>
            <p:grpSp>
              <p:nvGrpSpPr>
                <p:cNvPr id="39959" name="Group 18">
                  <a:extLst>
                    <a:ext uri="{FF2B5EF4-FFF2-40B4-BE49-F238E27FC236}">
                      <a16:creationId xmlns:a16="http://schemas.microsoft.com/office/drawing/2014/main" id="{258C82B9-D161-4CE3-BD1C-ABFA44649E72}"/>
                    </a:ext>
                  </a:extLst>
                </p:cNvPr>
                <p:cNvGrpSpPr>
                  <a:grpSpLocks/>
                </p:cNvGrpSpPr>
                <p:nvPr/>
              </p:nvGrpSpPr>
              <p:grpSpPr bwMode="auto">
                <a:xfrm>
                  <a:off x="1512" y="2766"/>
                  <a:ext cx="483" cy="677"/>
                  <a:chOff x="1512" y="2766"/>
                  <a:chExt cx="483" cy="677"/>
                </a:xfrm>
              </p:grpSpPr>
              <p:sp>
                <p:nvSpPr>
                  <p:cNvPr id="39960" name="Line 19">
                    <a:extLst>
                      <a:ext uri="{FF2B5EF4-FFF2-40B4-BE49-F238E27FC236}">
                        <a16:creationId xmlns:a16="http://schemas.microsoft.com/office/drawing/2014/main" id="{1B26FB2B-1AE6-4835-A956-5857D42E0893}"/>
                      </a:ext>
                    </a:extLst>
                  </p:cNvPr>
                  <p:cNvSpPr>
                    <a:spLocks noChangeShapeType="1"/>
                  </p:cNvSpPr>
                  <p:nvPr/>
                </p:nvSpPr>
                <p:spPr bwMode="auto">
                  <a:xfrm flipV="1">
                    <a:off x="1560" y="2867"/>
                    <a:ext cx="192" cy="48"/>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1" name="Line 20">
                    <a:extLst>
                      <a:ext uri="{FF2B5EF4-FFF2-40B4-BE49-F238E27FC236}">
                        <a16:creationId xmlns:a16="http://schemas.microsoft.com/office/drawing/2014/main" id="{73D08F77-590F-41F4-85E8-9F003CFB4D6D}"/>
                      </a:ext>
                    </a:extLst>
                  </p:cNvPr>
                  <p:cNvSpPr>
                    <a:spLocks noChangeShapeType="1"/>
                  </p:cNvSpPr>
                  <p:nvPr/>
                </p:nvSpPr>
                <p:spPr bwMode="auto">
                  <a:xfrm flipV="1">
                    <a:off x="1608" y="2970"/>
                    <a:ext cx="192" cy="48"/>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2" name="Line 21">
                    <a:extLst>
                      <a:ext uri="{FF2B5EF4-FFF2-40B4-BE49-F238E27FC236}">
                        <a16:creationId xmlns:a16="http://schemas.microsoft.com/office/drawing/2014/main" id="{6143AE11-2A5C-40BC-AAD9-0307588D5D0F}"/>
                      </a:ext>
                    </a:extLst>
                  </p:cNvPr>
                  <p:cNvSpPr>
                    <a:spLocks noChangeShapeType="1"/>
                  </p:cNvSpPr>
                  <p:nvPr/>
                </p:nvSpPr>
                <p:spPr bwMode="auto">
                  <a:xfrm flipV="1">
                    <a:off x="1662" y="3078"/>
                    <a:ext cx="192" cy="48"/>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3" name="Line 22">
                    <a:extLst>
                      <a:ext uri="{FF2B5EF4-FFF2-40B4-BE49-F238E27FC236}">
                        <a16:creationId xmlns:a16="http://schemas.microsoft.com/office/drawing/2014/main" id="{A545854F-C17A-4E58-95C8-9B477ADFA49B}"/>
                      </a:ext>
                    </a:extLst>
                  </p:cNvPr>
                  <p:cNvSpPr>
                    <a:spLocks noChangeShapeType="1"/>
                  </p:cNvSpPr>
                  <p:nvPr/>
                </p:nvSpPr>
                <p:spPr bwMode="auto">
                  <a:xfrm flipV="1">
                    <a:off x="1710" y="3180"/>
                    <a:ext cx="192" cy="48"/>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4" name="Line 23">
                    <a:extLst>
                      <a:ext uri="{FF2B5EF4-FFF2-40B4-BE49-F238E27FC236}">
                        <a16:creationId xmlns:a16="http://schemas.microsoft.com/office/drawing/2014/main" id="{A269F0D6-F01F-460C-9D86-59AE7E95064A}"/>
                      </a:ext>
                    </a:extLst>
                  </p:cNvPr>
                  <p:cNvSpPr>
                    <a:spLocks noChangeShapeType="1"/>
                  </p:cNvSpPr>
                  <p:nvPr/>
                </p:nvSpPr>
                <p:spPr bwMode="auto">
                  <a:xfrm flipV="1">
                    <a:off x="1512" y="2766"/>
                    <a:ext cx="192" cy="48"/>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5" name="Line 24">
                    <a:extLst>
                      <a:ext uri="{FF2B5EF4-FFF2-40B4-BE49-F238E27FC236}">
                        <a16:creationId xmlns:a16="http://schemas.microsoft.com/office/drawing/2014/main" id="{88F387BB-B789-4D29-9E4D-476420256E18}"/>
                      </a:ext>
                    </a:extLst>
                  </p:cNvPr>
                  <p:cNvSpPr>
                    <a:spLocks noChangeShapeType="1"/>
                  </p:cNvSpPr>
                  <p:nvPr/>
                </p:nvSpPr>
                <p:spPr bwMode="auto">
                  <a:xfrm flipV="1">
                    <a:off x="1758" y="3288"/>
                    <a:ext cx="192" cy="48"/>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6" name="Line 25">
                    <a:extLst>
                      <a:ext uri="{FF2B5EF4-FFF2-40B4-BE49-F238E27FC236}">
                        <a16:creationId xmlns:a16="http://schemas.microsoft.com/office/drawing/2014/main" id="{15289ACB-3E13-497C-A895-3978D1C39BB7}"/>
                      </a:ext>
                    </a:extLst>
                  </p:cNvPr>
                  <p:cNvSpPr>
                    <a:spLocks noChangeShapeType="1"/>
                  </p:cNvSpPr>
                  <p:nvPr/>
                </p:nvSpPr>
                <p:spPr bwMode="auto">
                  <a:xfrm flipV="1">
                    <a:off x="1799" y="3406"/>
                    <a:ext cx="196" cy="37"/>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grpSp>
          <p:nvGrpSpPr>
            <p:cNvPr id="39941" name="Group 27">
              <a:extLst>
                <a:ext uri="{FF2B5EF4-FFF2-40B4-BE49-F238E27FC236}">
                  <a16:creationId xmlns:a16="http://schemas.microsoft.com/office/drawing/2014/main" id="{3166F2B2-04F7-48CC-97F1-EC91C6D16D50}"/>
                </a:ext>
              </a:extLst>
            </p:cNvPr>
            <p:cNvGrpSpPr>
              <a:grpSpLocks/>
            </p:cNvGrpSpPr>
            <p:nvPr/>
          </p:nvGrpSpPr>
          <p:grpSpPr bwMode="auto">
            <a:xfrm>
              <a:off x="505" y="356"/>
              <a:ext cx="1056" cy="2304"/>
              <a:chOff x="912" y="1488"/>
              <a:chExt cx="1056" cy="2304"/>
            </a:xfrm>
          </p:grpSpPr>
          <p:grpSp>
            <p:nvGrpSpPr>
              <p:cNvPr id="39947" name="Group 28">
                <a:extLst>
                  <a:ext uri="{FF2B5EF4-FFF2-40B4-BE49-F238E27FC236}">
                    <a16:creationId xmlns:a16="http://schemas.microsoft.com/office/drawing/2014/main" id="{1328BD56-3A3A-4A0E-AE06-67B209E37421}"/>
                  </a:ext>
                </a:extLst>
              </p:cNvPr>
              <p:cNvGrpSpPr>
                <a:grpSpLocks/>
              </p:cNvGrpSpPr>
              <p:nvPr/>
            </p:nvGrpSpPr>
            <p:grpSpPr bwMode="auto">
              <a:xfrm>
                <a:off x="1056" y="1680"/>
                <a:ext cx="288" cy="233"/>
                <a:chOff x="1056" y="1680"/>
                <a:chExt cx="288" cy="233"/>
              </a:xfrm>
            </p:grpSpPr>
            <p:sp>
              <p:nvSpPr>
                <p:cNvPr id="39951" name="Rectangle 29">
                  <a:extLst>
                    <a:ext uri="{FF2B5EF4-FFF2-40B4-BE49-F238E27FC236}">
                      <a16:creationId xmlns:a16="http://schemas.microsoft.com/office/drawing/2014/main" id="{5B035495-3148-44E6-AF55-42C827B59FB6}"/>
                    </a:ext>
                  </a:extLst>
                </p:cNvPr>
                <p:cNvSpPr>
                  <a:spLocks noChangeArrowheads="1"/>
                </p:cNvSpPr>
                <p:nvPr/>
              </p:nvSpPr>
              <p:spPr bwMode="auto">
                <a:xfrm>
                  <a:off x="1056" y="1680"/>
                  <a:ext cx="288" cy="48"/>
                </a:xfrm>
                <a:prstGeom prst="rect">
                  <a:avLst/>
                </a:prstGeom>
                <a:solidFill>
                  <a:srgbClr val="FF6600"/>
                </a:solidFill>
                <a:ln w="12700">
                  <a:solidFill>
                    <a:schemeClr val="tx1"/>
                  </a:solidFill>
                  <a:miter lim="800000"/>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39952" name="AutoShape 30">
                  <a:extLst>
                    <a:ext uri="{FF2B5EF4-FFF2-40B4-BE49-F238E27FC236}">
                      <a16:creationId xmlns:a16="http://schemas.microsoft.com/office/drawing/2014/main" id="{9E427E1F-0967-4552-9B77-D4A9A40EECE0}"/>
                    </a:ext>
                  </a:extLst>
                </p:cNvPr>
                <p:cNvSpPr>
                  <a:spLocks noChangeArrowheads="1"/>
                </p:cNvSpPr>
                <p:nvPr/>
              </p:nvSpPr>
              <p:spPr bwMode="auto">
                <a:xfrm rot="10800000">
                  <a:off x="1126" y="1728"/>
                  <a:ext cx="144" cy="144"/>
                </a:xfrm>
                <a:prstGeom prst="triangle">
                  <a:avLst>
                    <a:gd name="adj" fmla="val 50000"/>
                  </a:avLst>
                </a:prstGeom>
                <a:solidFill>
                  <a:schemeClr val="accent1"/>
                </a:solidFill>
                <a:ln w="12700">
                  <a:solidFill>
                    <a:schemeClr val="tx1"/>
                  </a:solidFill>
                  <a:miter lim="800000"/>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39953" name="Oval 31">
                  <a:extLst>
                    <a:ext uri="{FF2B5EF4-FFF2-40B4-BE49-F238E27FC236}">
                      <a16:creationId xmlns:a16="http://schemas.microsoft.com/office/drawing/2014/main" id="{F5143DBE-6840-4942-9A6F-170521AD1F57}"/>
                    </a:ext>
                  </a:extLst>
                </p:cNvPr>
                <p:cNvSpPr>
                  <a:spLocks noChangeArrowheads="1"/>
                </p:cNvSpPr>
                <p:nvPr/>
              </p:nvSpPr>
              <p:spPr bwMode="auto">
                <a:xfrm>
                  <a:off x="1177" y="1865"/>
                  <a:ext cx="48" cy="48"/>
                </a:xfrm>
                <a:prstGeom prst="ellipse">
                  <a:avLst/>
                </a:prstGeom>
                <a:solidFill>
                  <a:srgbClr val="CC0099"/>
                </a:solidFill>
                <a:ln w="12700">
                  <a:solidFill>
                    <a:schemeClr val="tx1"/>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pSp>
          <p:sp>
            <p:nvSpPr>
              <p:cNvPr id="39948" name="Line 32">
                <a:extLst>
                  <a:ext uri="{FF2B5EF4-FFF2-40B4-BE49-F238E27FC236}">
                    <a16:creationId xmlns:a16="http://schemas.microsoft.com/office/drawing/2014/main" id="{2B6779F6-FBAA-4717-8B26-4FF4222C8869}"/>
                  </a:ext>
                </a:extLst>
              </p:cNvPr>
              <p:cNvSpPr>
                <a:spLocks noChangeShapeType="1"/>
              </p:cNvSpPr>
              <p:nvPr/>
            </p:nvSpPr>
            <p:spPr bwMode="auto">
              <a:xfrm>
                <a:off x="1200" y="1488"/>
                <a:ext cx="0" cy="2304"/>
              </a:xfrm>
              <a:prstGeom prst="line">
                <a:avLst/>
              </a:prstGeom>
              <a:noFill/>
              <a:ln w="12700">
                <a:solidFill>
                  <a:schemeClr val="bg1"/>
                </a:solidFill>
                <a:prstDash val="lg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49" name="Text Box 33">
                <a:extLst>
                  <a:ext uri="{FF2B5EF4-FFF2-40B4-BE49-F238E27FC236}">
                    <a16:creationId xmlns:a16="http://schemas.microsoft.com/office/drawing/2014/main" id="{36841839-5961-4980-B83B-3135F25F5DEC}"/>
                  </a:ext>
                </a:extLst>
              </p:cNvPr>
              <p:cNvSpPr txBox="1">
                <a:spLocks noChangeArrowheads="1"/>
              </p:cNvSpPr>
              <p:nvPr/>
            </p:nvSpPr>
            <p:spPr bwMode="auto">
              <a:xfrm>
                <a:off x="960" y="187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solidFill>
                      <a:schemeClr val="bg1"/>
                    </a:solidFill>
                  </a:rPr>
                  <a:t>O</a:t>
                </a:r>
              </a:p>
            </p:txBody>
          </p:sp>
          <p:sp>
            <p:nvSpPr>
              <p:cNvPr id="39950" name="Line 34">
                <a:extLst>
                  <a:ext uri="{FF2B5EF4-FFF2-40B4-BE49-F238E27FC236}">
                    <a16:creationId xmlns:a16="http://schemas.microsoft.com/office/drawing/2014/main" id="{0636D1EE-1359-4F6F-96B5-D9194277E3D4}"/>
                  </a:ext>
                </a:extLst>
              </p:cNvPr>
              <p:cNvSpPr>
                <a:spLocks noChangeShapeType="1"/>
              </p:cNvSpPr>
              <p:nvPr/>
            </p:nvSpPr>
            <p:spPr bwMode="auto">
              <a:xfrm>
                <a:off x="912" y="1898"/>
                <a:ext cx="1056" cy="0"/>
              </a:xfrm>
              <a:prstGeom prst="line">
                <a:avLst/>
              </a:prstGeom>
              <a:noFill/>
              <a:ln w="12700">
                <a:solidFill>
                  <a:schemeClr val="bg1"/>
                </a:solidFill>
                <a:prstDash val="lg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9942" name="Group 35">
              <a:extLst>
                <a:ext uri="{FF2B5EF4-FFF2-40B4-BE49-F238E27FC236}">
                  <a16:creationId xmlns:a16="http://schemas.microsoft.com/office/drawing/2014/main" id="{D7D908B1-B14C-4A5E-B778-2925EEF2E1E4}"/>
                </a:ext>
              </a:extLst>
            </p:cNvPr>
            <p:cNvGrpSpPr>
              <a:grpSpLocks/>
            </p:cNvGrpSpPr>
            <p:nvPr/>
          </p:nvGrpSpPr>
          <p:grpSpPr bwMode="auto">
            <a:xfrm>
              <a:off x="793" y="572"/>
              <a:ext cx="790" cy="1008"/>
              <a:chOff x="1200" y="1680"/>
              <a:chExt cx="790" cy="1008"/>
            </a:xfrm>
          </p:grpSpPr>
          <p:sp>
            <p:nvSpPr>
              <p:cNvPr id="39943" name="Text Box 36">
                <a:extLst>
                  <a:ext uri="{FF2B5EF4-FFF2-40B4-BE49-F238E27FC236}">
                    <a16:creationId xmlns:a16="http://schemas.microsoft.com/office/drawing/2014/main" id="{7795D1A6-EA2E-47EE-85EE-B07AE877AFCC}"/>
                  </a:ext>
                </a:extLst>
              </p:cNvPr>
              <p:cNvSpPr txBox="1">
                <a:spLocks noChangeArrowheads="1"/>
              </p:cNvSpPr>
              <p:nvPr/>
            </p:nvSpPr>
            <p:spPr bwMode="auto">
              <a:xfrm>
                <a:off x="1632" y="1889"/>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solidFill>
                      <a:schemeClr val="bg1"/>
                    </a:solidFill>
                  </a:rPr>
                  <a:t>r</a:t>
                </a:r>
                <a:r>
                  <a:rPr lang="en-US" altLang="zh-CN" sz="2400" b="0" baseline="-25000">
                    <a:solidFill>
                      <a:schemeClr val="bg1"/>
                    </a:solidFill>
                  </a:rPr>
                  <a:t>0</a:t>
                </a:r>
                <a:endParaRPr lang="en-US" altLang="zh-CN" sz="2400" b="0" i="1">
                  <a:solidFill>
                    <a:schemeClr val="bg1"/>
                  </a:solidFill>
                </a:endParaRPr>
              </a:p>
            </p:txBody>
          </p:sp>
          <p:sp>
            <p:nvSpPr>
              <p:cNvPr id="39944" name="Line 37">
                <a:extLst>
                  <a:ext uri="{FF2B5EF4-FFF2-40B4-BE49-F238E27FC236}">
                    <a16:creationId xmlns:a16="http://schemas.microsoft.com/office/drawing/2014/main" id="{72752F22-B6EE-4D91-A296-A12E6A3A323E}"/>
                  </a:ext>
                </a:extLst>
              </p:cNvPr>
              <p:cNvSpPr>
                <a:spLocks noChangeShapeType="1"/>
              </p:cNvSpPr>
              <p:nvPr/>
            </p:nvSpPr>
            <p:spPr bwMode="auto">
              <a:xfrm flipV="1">
                <a:off x="1200" y="1680"/>
                <a:ext cx="384" cy="192"/>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45" name="Line 38">
                <a:extLst>
                  <a:ext uri="{FF2B5EF4-FFF2-40B4-BE49-F238E27FC236}">
                    <a16:creationId xmlns:a16="http://schemas.microsoft.com/office/drawing/2014/main" id="{C6A4B789-309C-4EDE-998E-FCF4DCED0D6F}"/>
                  </a:ext>
                </a:extLst>
              </p:cNvPr>
              <p:cNvSpPr>
                <a:spLocks noChangeShapeType="1"/>
              </p:cNvSpPr>
              <p:nvPr/>
            </p:nvSpPr>
            <p:spPr bwMode="auto">
              <a:xfrm flipV="1">
                <a:off x="1606" y="2496"/>
                <a:ext cx="384" cy="192"/>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46" name="Line 39">
                <a:extLst>
                  <a:ext uri="{FF2B5EF4-FFF2-40B4-BE49-F238E27FC236}">
                    <a16:creationId xmlns:a16="http://schemas.microsoft.com/office/drawing/2014/main" id="{E27DE57C-4C49-4F1E-9185-A456945CD626}"/>
                  </a:ext>
                </a:extLst>
              </p:cNvPr>
              <p:cNvSpPr>
                <a:spLocks noChangeShapeType="1"/>
              </p:cNvSpPr>
              <p:nvPr/>
            </p:nvSpPr>
            <p:spPr bwMode="auto">
              <a:xfrm>
                <a:off x="1469" y="1739"/>
                <a:ext cx="432" cy="816"/>
              </a:xfrm>
              <a:prstGeom prst="line">
                <a:avLst/>
              </a:prstGeom>
              <a:noFill/>
              <a:ln w="12700">
                <a:solidFill>
                  <a:schemeClr val="bg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234536" name="Text Box 40">
            <a:extLst>
              <a:ext uri="{FF2B5EF4-FFF2-40B4-BE49-F238E27FC236}">
                <a16:creationId xmlns:a16="http://schemas.microsoft.com/office/drawing/2014/main" id="{D563EEA0-1BE1-4564-906C-7CCDF62B58A5}"/>
              </a:ext>
            </a:extLst>
          </p:cNvPr>
          <p:cNvSpPr txBox="1">
            <a:spLocks noChangeArrowheads="1"/>
          </p:cNvSpPr>
          <p:nvPr/>
        </p:nvSpPr>
        <p:spPr bwMode="auto">
          <a:xfrm>
            <a:off x="2916238" y="1289050"/>
            <a:ext cx="5688012" cy="3508375"/>
          </a:xfrm>
          <a:prstGeom prst="rect">
            <a:avLst/>
          </a:prstGeom>
          <a:noFill/>
          <a:ln w="12700">
            <a:noFill/>
            <a:miter lim="800000"/>
            <a:headEnd type="none" w="sm" len="sm"/>
            <a:tailEnd type="none" w="sm" len="sm"/>
          </a:ln>
          <a:effectLst/>
        </p:spPr>
        <p:txBody>
          <a:bodyPr>
            <a:spAutoFit/>
          </a:bodyPr>
          <a:lstStyle/>
          <a:p>
            <a:pPr>
              <a:defRPr/>
            </a:pPr>
            <a:r>
              <a:rPr lang="en-US" altLang="zh-CN" sz="2800" dirty="0">
                <a:effectLst>
                  <a:outerShdw blurRad="38100" dist="38100" dir="2700000" algn="tl">
                    <a:srgbClr val="000000"/>
                  </a:outerShdw>
                </a:effectLst>
              </a:rPr>
              <a:t>    </a:t>
            </a:r>
            <a:r>
              <a:rPr lang="zh-CN" altLang="en-US" sz="2800" dirty="0">
                <a:effectLst>
                  <a:outerShdw blurRad="38100" dist="38100" dir="2700000" algn="tl">
                    <a:srgbClr val="000000"/>
                  </a:outerShdw>
                </a:effectLst>
              </a:rPr>
              <a:t>例题</a:t>
            </a:r>
            <a:r>
              <a:rPr lang="en-US" altLang="zh-CN" sz="2800" dirty="0">
                <a:effectLst>
                  <a:outerShdw blurRad="38100" dist="38100" dir="2700000" algn="tl">
                    <a:srgbClr val="000000"/>
                  </a:outerShdw>
                </a:effectLst>
              </a:rPr>
              <a:t>3  </a:t>
            </a:r>
            <a:r>
              <a:rPr lang="zh-CN" altLang="en-US" sz="2800" dirty="0">
                <a:effectLst>
                  <a:outerShdw blurRad="38100" dist="38100" dir="2700000" algn="tl">
                    <a:srgbClr val="000000"/>
                  </a:outerShdw>
                </a:effectLst>
              </a:rPr>
              <a:t>均质杆</a:t>
            </a:r>
            <a:r>
              <a:rPr lang="en-US" altLang="zh-CN" sz="2800" b="0" i="1" dirty="0">
                <a:effectLst>
                  <a:outerShdw blurRad="38100" dist="38100" dir="2700000" algn="tl">
                    <a:srgbClr val="000000"/>
                  </a:outerShdw>
                </a:effectLst>
              </a:rPr>
              <a:t>OA</a:t>
            </a:r>
            <a:r>
              <a:rPr lang="zh-CN" altLang="en-US" sz="2800" dirty="0">
                <a:effectLst>
                  <a:outerShdw blurRad="38100" dist="38100" dir="2700000" algn="tl">
                    <a:srgbClr val="000000"/>
                  </a:outerShdw>
                </a:effectLst>
              </a:rPr>
              <a:t>，</a:t>
            </a:r>
            <a:r>
              <a:rPr lang="zh-CN" altLang="zh-CN" sz="2800" dirty="0">
                <a:effectLst>
                  <a:outerShdw blurRad="38100" dist="38100" dir="2700000" algn="tl">
                    <a:srgbClr val="000000"/>
                  </a:outerShdw>
                </a:effectLst>
              </a:rPr>
              <a:t>重量为</a:t>
            </a:r>
            <a:r>
              <a:rPr lang="zh-CN" altLang="zh-CN" sz="2800" i="1" dirty="0">
                <a:effectLst>
                  <a:outerShdw blurRad="38100" dist="38100" dir="2700000" algn="tl">
                    <a:srgbClr val="000000"/>
                  </a:outerShdw>
                </a:effectLst>
              </a:rPr>
              <a:t>W</a:t>
            </a:r>
            <a:r>
              <a:rPr lang="zh-CN" altLang="zh-CN" sz="2800" dirty="0">
                <a:effectLst>
                  <a:outerShdw blurRad="38100" dist="38100" dir="2700000" algn="tl">
                    <a:srgbClr val="000000"/>
                  </a:outerShdw>
                </a:effectLst>
              </a:rPr>
              <a:t>，长度为</a:t>
            </a:r>
            <a:r>
              <a:rPr lang="zh-CN" altLang="zh-CN" sz="2800" b="0" i="1" dirty="0">
                <a:effectLst>
                  <a:outerShdw blurRad="38100" dist="38100" dir="2700000" algn="tl">
                    <a:srgbClr val="000000"/>
                  </a:outerShdw>
                </a:effectLst>
              </a:rPr>
              <a:t>l</a:t>
            </a:r>
            <a:r>
              <a:rPr lang="zh-CN" altLang="en-US" sz="2800" dirty="0">
                <a:effectLst>
                  <a:outerShdw blurRad="38100" dist="38100" dir="2700000" algn="tl">
                    <a:srgbClr val="000000"/>
                  </a:outerShdw>
                </a:effectLst>
              </a:rPr>
              <a:t>绕</a:t>
            </a:r>
            <a:r>
              <a:rPr lang="en-US" altLang="zh-CN" sz="2800" b="0" i="1" dirty="0">
                <a:effectLst>
                  <a:outerShdw blurRad="38100" dist="38100" dir="2700000" algn="tl">
                    <a:srgbClr val="000000"/>
                  </a:outerShdw>
                </a:effectLst>
              </a:rPr>
              <a:t>O</a:t>
            </a:r>
            <a:r>
              <a:rPr lang="zh-CN" altLang="zh-CN" sz="2800" dirty="0">
                <a:effectLst>
                  <a:outerShdw blurRad="38100" dist="38100" dir="2700000" algn="tl">
                    <a:srgbClr val="000000"/>
                  </a:outerShdw>
                </a:effectLst>
              </a:rPr>
              <a:t>作定轴转动</a:t>
            </a:r>
            <a:r>
              <a:rPr lang="en-US" altLang="zh-CN" sz="2800" dirty="0">
                <a:effectLst>
                  <a:outerShdw blurRad="38100" dist="38100" dir="2700000" algn="tl">
                    <a:srgbClr val="000000"/>
                  </a:outerShdw>
                </a:effectLst>
              </a:rPr>
              <a:t>. </a:t>
            </a:r>
            <a:r>
              <a:rPr lang="zh-CN" altLang="zh-CN" sz="2800" dirty="0">
                <a:effectLst>
                  <a:outerShdw blurRad="38100" dist="38100" dir="2700000" algn="tl">
                    <a:srgbClr val="000000"/>
                  </a:outerShdw>
                </a:effectLst>
              </a:rPr>
              <a:t>重量同为</a:t>
            </a:r>
            <a:r>
              <a:rPr lang="zh-CN" altLang="zh-CN" sz="2800" i="1" dirty="0">
                <a:effectLst>
                  <a:outerShdw blurRad="38100" dist="38100" dir="2700000" algn="tl">
                    <a:srgbClr val="000000"/>
                  </a:outerShdw>
                </a:effectLst>
              </a:rPr>
              <a:t>W</a:t>
            </a:r>
            <a:r>
              <a:rPr lang="zh-CN" altLang="zh-CN" sz="2800" dirty="0">
                <a:effectLst>
                  <a:outerShdw blurRad="38100" dist="38100" dir="2700000" algn="tl">
                    <a:srgbClr val="000000"/>
                  </a:outerShdw>
                </a:effectLst>
              </a:rPr>
              <a:t>的滑块</a:t>
            </a:r>
            <a:r>
              <a:rPr lang="zh-CN" altLang="zh-CN" sz="2800" b="0" i="1" dirty="0">
                <a:effectLst>
                  <a:outerShdw blurRad="38100" dist="38100" dir="2700000" algn="tl">
                    <a:srgbClr val="000000"/>
                  </a:outerShdw>
                </a:effectLst>
              </a:rPr>
              <a:t>B</a:t>
            </a:r>
            <a:r>
              <a:rPr lang="zh-CN" altLang="zh-CN" sz="2800" dirty="0">
                <a:effectLst>
                  <a:outerShdw blurRad="38100" dist="38100" dir="2700000" algn="tl">
                    <a:srgbClr val="000000"/>
                  </a:outerShdw>
                </a:effectLst>
              </a:rPr>
              <a:t>套在</a:t>
            </a:r>
            <a:r>
              <a:rPr lang="zh-CN" altLang="zh-CN" sz="2800" b="0" i="1" dirty="0">
                <a:effectLst>
                  <a:outerShdw blurRad="38100" dist="38100" dir="2700000" algn="tl">
                    <a:srgbClr val="000000"/>
                  </a:outerShdw>
                </a:effectLst>
              </a:rPr>
              <a:t>OA</a:t>
            </a:r>
            <a:r>
              <a:rPr lang="zh-CN" altLang="zh-CN" sz="2800" dirty="0">
                <a:effectLst>
                  <a:outerShdw blurRad="38100" dist="38100" dir="2700000" algn="tl">
                    <a:srgbClr val="000000"/>
                  </a:outerShdw>
                </a:effectLst>
              </a:rPr>
              <a:t>杆上，可在</a:t>
            </a:r>
            <a:r>
              <a:rPr lang="zh-CN" altLang="zh-CN" sz="2800" b="0" i="1" dirty="0">
                <a:effectLst>
                  <a:outerShdw blurRad="38100" dist="38100" dir="2700000" algn="tl">
                    <a:srgbClr val="000000"/>
                  </a:outerShdw>
                </a:effectLst>
              </a:rPr>
              <a:t>OB</a:t>
            </a:r>
            <a:r>
              <a:rPr lang="zh-CN" altLang="zh-CN" sz="2800" dirty="0">
                <a:effectLst>
                  <a:outerShdw blurRad="38100" dist="38100" dir="2700000" algn="tl">
                    <a:srgbClr val="000000"/>
                  </a:outerShdw>
                </a:effectLst>
              </a:rPr>
              <a:t>杆上滑动</a:t>
            </a:r>
            <a:r>
              <a:rPr lang="en-US" altLang="zh-CN" sz="2800" dirty="0">
                <a:effectLst>
                  <a:outerShdw blurRad="38100" dist="38100" dir="2700000" algn="tl">
                    <a:srgbClr val="000000"/>
                  </a:outerShdw>
                </a:effectLst>
              </a:rPr>
              <a:t>. </a:t>
            </a:r>
            <a:r>
              <a:rPr lang="zh-CN" altLang="en-US" sz="2800" dirty="0">
                <a:effectLst>
                  <a:outerShdw blurRad="38100" dist="38100" dir="2700000" algn="tl">
                    <a:srgbClr val="000000"/>
                  </a:outerShdw>
                </a:effectLst>
              </a:rPr>
              <a:t>劲</a:t>
            </a:r>
            <a:r>
              <a:rPr lang="zh-CN" altLang="zh-CN" sz="2800" dirty="0">
                <a:effectLst>
                  <a:outerShdw blurRad="38100" dist="38100" dir="2700000" algn="tl">
                    <a:srgbClr val="000000"/>
                  </a:outerShdw>
                </a:effectLst>
              </a:rPr>
              <a:t>度系数为</a:t>
            </a:r>
            <a:r>
              <a:rPr lang="zh-CN" altLang="zh-CN" sz="2800" b="0" i="1" dirty="0">
                <a:effectLst>
                  <a:outerShdw blurRad="38100" dist="38100" dir="2700000" algn="tl">
                    <a:srgbClr val="000000"/>
                  </a:outerShdw>
                </a:effectLst>
              </a:rPr>
              <a:t>k</a:t>
            </a:r>
            <a:r>
              <a:rPr lang="zh-CN" altLang="zh-CN" sz="2800" dirty="0">
                <a:effectLst>
                  <a:outerShdw blurRad="38100" dist="38100" dir="2700000" algn="tl">
                    <a:srgbClr val="000000"/>
                  </a:outerShdw>
                </a:effectLst>
              </a:rPr>
              <a:t>、不计质量的弹簧，两端分别与</a:t>
            </a:r>
            <a:r>
              <a:rPr lang="zh-CN" altLang="zh-CN" sz="2800" b="0" i="1" dirty="0">
                <a:effectLst>
                  <a:outerShdw blurRad="38100" dist="38100" dir="2700000" algn="tl">
                    <a:srgbClr val="000000"/>
                  </a:outerShdw>
                </a:effectLst>
              </a:rPr>
              <a:t>A、B</a:t>
            </a:r>
            <a:r>
              <a:rPr lang="zh-CN" altLang="zh-CN" sz="2800" dirty="0">
                <a:effectLst>
                  <a:outerShdw blurRad="38100" dist="38100" dir="2700000" algn="tl">
                    <a:srgbClr val="000000"/>
                  </a:outerShdw>
                </a:effectLst>
              </a:rPr>
              <a:t>相连</a:t>
            </a:r>
            <a:r>
              <a:rPr lang="en-US" altLang="zh-CN" sz="2800" dirty="0">
                <a:effectLst>
                  <a:outerShdw blurRad="38100" dist="38100" dir="2700000" algn="tl">
                    <a:srgbClr val="000000"/>
                  </a:outerShdw>
                </a:effectLst>
              </a:rPr>
              <a:t>.</a:t>
            </a:r>
            <a:r>
              <a:rPr lang="zh-CN" altLang="zh-CN" sz="2800" dirty="0">
                <a:effectLst>
                  <a:outerShdw blurRad="38100" dist="38100" dir="2700000" algn="tl">
                    <a:srgbClr val="000000"/>
                  </a:outerShdw>
                </a:effectLst>
              </a:rPr>
              <a:t>  弹簧未变形时，</a:t>
            </a:r>
            <a:r>
              <a:rPr lang="zh-CN" altLang="zh-CN" sz="2800" b="0" i="1" dirty="0">
                <a:effectLst>
                  <a:outerShdw blurRad="38100" dist="38100" dir="2700000" algn="tl">
                    <a:srgbClr val="000000"/>
                  </a:outerShdw>
                </a:effectLst>
              </a:rPr>
              <a:t>OB</a:t>
            </a:r>
            <a:r>
              <a:rPr lang="zh-CN" altLang="zh-CN" sz="2800" dirty="0">
                <a:effectLst>
                  <a:outerShdw blurRad="38100" dist="38100" dir="2700000" algn="tl">
                    <a:srgbClr val="000000"/>
                  </a:outerShdw>
                </a:effectLst>
              </a:rPr>
              <a:t>＝</a:t>
            </a:r>
            <a:r>
              <a:rPr lang="zh-CN" altLang="zh-CN" sz="2800" b="0" i="1" dirty="0">
                <a:effectLst>
                  <a:outerShdw blurRad="38100" dist="38100" dir="2700000" algn="tl">
                    <a:srgbClr val="000000"/>
                  </a:outerShdw>
                </a:effectLst>
              </a:rPr>
              <a:t>r</a:t>
            </a:r>
            <a:r>
              <a:rPr lang="zh-CN" altLang="zh-CN" sz="2800" b="0" baseline="-25000" dirty="0">
                <a:effectLst>
                  <a:outerShdw blurRad="38100" dist="38100" dir="2700000" algn="tl">
                    <a:srgbClr val="000000"/>
                  </a:outerShdw>
                </a:effectLst>
              </a:rPr>
              <a:t>0</a:t>
            </a:r>
            <a:r>
              <a:rPr lang="en-US" altLang="zh-CN" sz="2800" b="0" baseline="-25000" dirty="0">
                <a:effectLst>
                  <a:outerShdw blurRad="38100" dist="38100" dir="2700000" algn="tl">
                    <a:srgbClr val="000000"/>
                  </a:outerShdw>
                </a:effectLst>
              </a:rPr>
              <a:t>.</a:t>
            </a:r>
            <a:endParaRPr lang="zh-CN" altLang="en-US" sz="2800" dirty="0">
              <a:effectLst>
                <a:outerShdw blurRad="38100" dist="38100" dir="2700000" algn="tl">
                  <a:srgbClr val="000000"/>
                </a:outerShdw>
              </a:effectLst>
            </a:endParaRPr>
          </a:p>
          <a:p>
            <a:pPr>
              <a:defRPr/>
            </a:pPr>
            <a:r>
              <a:rPr lang="zh-CN" altLang="en-US" sz="2800" dirty="0"/>
              <a:t>     </a:t>
            </a:r>
            <a:r>
              <a:rPr lang="zh-CN" altLang="en-US" sz="2800" dirty="0">
                <a:effectLst>
                  <a:outerShdw blurRad="38100" dist="38100" dir="2700000" algn="tl">
                    <a:srgbClr val="000000"/>
                  </a:outerShdw>
                </a:effectLst>
              </a:rPr>
              <a:t>求：系统的运动微分方程</a:t>
            </a:r>
            <a:r>
              <a:rPr lang="en-US" altLang="zh-CN" sz="2800" dirty="0">
                <a:effectLst>
                  <a:outerShdw blurRad="38100" dist="38100" dir="2700000" algn="tl">
                    <a:srgbClr val="000000"/>
                  </a:outerShdw>
                </a:effectLst>
              </a:rPr>
              <a:t>(</a:t>
            </a:r>
            <a:r>
              <a:rPr lang="zh-CN" altLang="en-US" sz="2800" dirty="0">
                <a:effectLst>
                  <a:outerShdw blurRad="38100" dist="38100" dir="2700000" algn="tl">
                    <a:srgbClr val="000000"/>
                  </a:outerShdw>
                </a:effectLst>
              </a:rPr>
              <a:t>摩擦忽略不计</a:t>
            </a:r>
            <a:r>
              <a:rPr lang="en-US" altLang="zh-CN" sz="2800" dirty="0">
                <a:effectLst>
                  <a:outerShdw blurRad="38100" dist="38100" dir="2700000" algn="tl">
                    <a:srgbClr val="000000"/>
                  </a:outerShdw>
                </a:effectLst>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7" name="Text Box 67">
            <a:extLst>
              <a:ext uri="{FF2B5EF4-FFF2-40B4-BE49-F238E27FC236}">
                <a16:creationId xmlns:a16="http://schemas.microsoft.com/office/drawing/2014/main" id="{9C1FFC21-B474-4C97-8110-6648EB920D62}"/>
              </a:ext>
            </a:extLst>
          </p:cNvPr>
          <p:cNvSpPr txBox="1">
            <a:spLocks noChangeArrowheads="1"/>
          </p:cNvSpPr>
          <p:nvPr/>
        </p:nvSpPr>
        <p:spPr bwMode="auto">
          <a:xfrm>
            <a:off x="1512888" y="304800"/>
            <a:ext cx="7162800" cy="457200"/>
          </a:xfrm>
          <a:prstGeom prst="rect">
            <a:avLst/>
          </a:prstGeom>
          <a:noFill/>
          <a:ln w="12700">
            <a:noFill/>
            <a:miter lim="800000"/>
            <a:headEnd type="none" w="sm" len="sm"/>
            <a:tailEnd type="none" w="sm" len="sm"/>
          </a:ln>
          <a:effectLst/>
        </p:spPr>
        <p:txBody>
          <a:bodyPr>
            <a:spAutoFit/>
          </a:bodyPr>
          <a:lstStyle/>
          <a:p>
            <a:pPr>
              <a:defRPr/>
            </a:pPr>
            <a:r>
              <a:rPr lang="en-US" altLang="zh-CN" dirty="0">
                <a:solidFill>
                  <a:schemeClr val="tx1"/>
                </a:solidFill>
                <a:effectLst>
                  <a:outerShdw blurRad="38100" dist="38100" dir="2700000" algn="tl">
                    <a:srgbClr val="000000"/>
                  </a:outerShdw>
                </a:effectLst>
              </a:rPr>
              <a:t>    </a:t>
            </a:r>
            <a:r>
              <a:rPr lang="zh-CN" altLang="en-US" dirty="0">
                <a:solidFill>
                  <a:schemeClr val="accent2"/>
                </a:solidFill>
                <a:effectLst>
                  <a:outerShdw blurRad="38100" dist="38100" dir="2700000" algn="tl">
                    <a:srgbClr val="000000"/>
                  </a:outerShdw>
                </a:effectLst>
              </a:rPr>
              <a:t>解：</a:t>
            </a:r>
            <a:r>
              <a:rPr lang="en-US" altLang="zh-CN" dirty="0">
                <a:solidFill>
                  <a:schemeClr val="tx1"/>
                </a:solidFill>
                <a:effectLst>
                  <a:outerShdw blurRad="38100" dist="38100" dir="2700000" algn="tl">
                    <a:srgbClr val="000000"/>
                  </a:outerShdw>
                </a:effectLst>
              </a:rPr>
              <a:t>(1) </a:t>
            </a:r>
            <a:r>
              <a:rPr lang="zh-CN" altLang="en-US" dirty="0">
                <a:solidFill>
                  <a:schemeClr val="tx1"/>
                </a:solidFill>
                <a:effectLst>
                  <a:outerShdw blurRad="38100" dist="38100" dir="2700000" algn="tl">
                    <a:srgbClr val="000000"/>
                  </a:outerShdw>
                </a:effectLst>
              </a:rPr>
              <a:t>系统的约束为完整约束，且主动力有势</a:t>
            </a:r>
            <a:r>
              <a:rPr lang="en-US" altLang="zh-CN" dirty="0">
                <a:solidFill>
                  <a:schemeClr val="tx1"/>
                </a:solidFill>
                <a:effectLst>
                  <a:outerShdw blurRad="38100" dist="38100" dir="2700000" algn="tl">
                    <a:srgbClr val="000000"/>
                  </a:outerShdw>
                </a:effectLst>
              </a:rPr>
              <a:t>.</a:t>
            </a:r>
            <a:endParaRPr lang="zh-CN" altLang="en-US" dirty="0">
              <a:solidFill>
                <a:schemeClr val="tx1"/>
              </a:solidFill>
              <a:effectLst>
                <a:outerShdw blurRad="38100" dist="38100" dir="2700000" algn="tl">
                  <a:srgbClr val="000000"/>
                </a:outerShdw>
              </a:effectLst>
            </a:endParaRPr>
          </a:p>
        </p:txBody>
      </p:sp>
      <p:sp>
        <p:nvSpPr>
          <p:cNvPr id="235588" name="Text Box 68">
            <a:extLst>
              <a:ext uri="{FF2B5EF4-FFF2-40B4-BE49-F238E27FC236}">
                <a16:creationId xmlns:a16="http://schemas.microsoft.com/office/drawing/2014/main" id="{453F1BFC-52AA-4A91-8BAB-3DEE1105273A}"/>
              </a:ext>
            </a:extLst>
          </p:cNvPr>
          <p:cNvSpPr txBox="1">
            <a:spLocks noChangeArrowheads="1"/>
          </p:cNvSpPr>
          <p:nvPr/>
        </p:nvSpPr>
        <p:spPr bwMode="auto">
          <a:xfrm>
            <a:off x="2133600" y="668338"/>
            <a:ext cx="6759575" cy="457200"/>
          </a:xfrm>
          <a:prstGeom prst="rect">
            <a:avLst/>
          </a:prstGeom>
          <a:noFill/>
          <a:ln w="12700">
            <a:noFill/>
            <a:miter lim="800000"/>
            <a:headEnd type="none" w="sm" len="sm"/>
            <a:tailEnd type="none" w="sm" len="sm"/>
          </a:ln>
          <a:effectLst/>
        </p:spPr>
        <p:txBody>
          <a:bodyPr>
            <a:spAutoFit/>
          </a:bodyPr>
          <a:lstStyle/>
          <a:p>
            <a:pPr>
              <a:defRPr/>
            </a:pPr>
            <a:r>
              <a:rPr lang="en-US" altLang="zh-CN" dirty="0">
                <a:solidFill>
                  <a:schemeClr val="tx1"/>
                </a:solidFill>
                <a:effectLst>
                  <a:outerShdw blurRad="38100" dist="38100" dir="2700000" algn="tl">
                    <a:srgbClr val="000000"/>
                  </a:outerShdw>
                </a:effectLst>
              </a:rPr>
              <a:t>    (2) </a:t>
            </a:r>
            <a:r>
              <a:rPr lang="zh-CN" altLang="en-US" dirty="0">
                <a:solidFill>
                  <a:schemeClr val="tx1"/>
                </a:solidFill>
                <a:effectLst>
                  <a:outerShdw blurRad="38100" dist="38100" dir="2700000" algn="tl">
                    <a:srgbClr val="000000"/>
                  </a:outerShdw>
                </a:effectLst>
              </a:rPr>
              <a:t>系统的自由度</a:t>
            </a:r>
            <a:r>
              <a:rPr lang="en-US" altLang="zh-CN" b="0" i="1" dirty="0">
                <a:solidFill>
                  <a:schemeClr val="tx1"/>
                </a:solidFill>
                <a:effectLst>
                  <a:outerShdw blurRad="38100" dist="38100" dir="2700000" algn="tl">
                    <a:srgbClr val="000000"/>
                  </a:outerShdw>
                </a:effectLst>
              </a:rPr>
              <a:t>N</a:t>
            </a:r>
            <a:r>
              <a:rPr lang="zh-CN" altLang="en-US" dirty="0">
                <a:solidFill>
                  <a:schemeClr val="tx1"/>
                </a:solidFill>
                <a:effectLst>
                  <a:outerShdw blurRad="38100" dist="38100" dir="2700000" algn="tl">
                    <a:srgbClr val="000000"/>
                  </a:outerShdw>
                </a:effectLst>
              </a:rPr>
              <a:t>＝</a:t>
            </a:r>
            <a:r>
              <a:rPr lang="en-US" altLang="zh-CN" b="0" dirty="0">
                <a:solidFill>
                  <a:schemeClr val="tx1"/>
                </a:solidFill>
                <a:effectLst>
                  <a:outerShdw blurRad="38100" dist="38100" dir="2700000" algn="tl">
                    <a:srgbClr val="000000"/>
                  </a:outerShdw>
                </a:effectLst>
              </a:rPr>
              <a:t>2. </a:t>
            </a:r>
            <a:r>
              <a:rPr lang="zh-CN" altLang="en-US" dirty="0">
                <a:solidFill>
                  <a:schemeClr val="tx1"/>
                </a:solidFill>
                <a:effectLst>
                  <a:outerShdw blurRad="38100" dist="38100" dir="2700000" algn="tl">
                    <a:srgbClr val="000000"/>
                  </a:outerShdw>
                </a:effectLst>
              </a:rPr>
              <a:t>取广义坐标 </a:t>
            </a:r>
            <a:r>
              <a:rPr lang="en-US" altLang="zh-CN" b="0" i="1" dirty="0">
                <a:solidFill>
                  <a:schemeClr val="tx1"/>
                </a:solidFill>
                <a:effectLst>
                  <a:outerShdw blurRad="38100" dist="38100" dir="2700000" algn="tl">
                    <a:srgbClr val="000000"/>
                  </a:outerShdw>
                </a:effectLst>
              </a:rPr>
              <a:t>q</a:t>
            </a:r>
            <a:r>
              <a:rPr lang="en-US" altLang="zh-CN" dirty="0">
                <a:solidFill>
                  <a:schemeClr val="tx1"/>
                </a:solidFill>
                <a:effectLst>
                  <a:outerShdw blurRad="38100" dist="38100" dir="2700000" algn="tl">
                    <a:srgbClr val="000000"/>
                  </a:outerShdw>
                </a:effectLst>
              </a:rPr>
              <a:t>=</a:t>
            </a:r>
            <a:r>
              <a:rPr lang="en-US" altLang="zh-CN" b="0" dirty="0">
                <a:solidFill>
                  <a:schemeClr val="tx1"/>
                </a:solidFill>
                <a:effectLst>
                  <a:outerShdw blurRad="38100" dist="38100" dir="2700000" algn="tl">
                    <a:srgbClr val="000000"/>
                  </a:outerShdw>
                </a:effectLst>
              </a:rPr>
              <a:t>(</a:t>
            </a:r>
            <a:r>
              <a:rPr lang="en-US" altLang="zh-CN" b="0" i="1" dirty="0">
                <a:solidFill>
                  <a:schemeClr val="tx1"/>
                </a:solidFill>
                <a:effectLst>
                  <a:outerShdw blurRad="38100" dist="38100" dir="2700000" algn="tl">
                    <a:srgbClr val="000000"/>
                  </a:outerShdw>
                </a:effectLst>
              </a:rPr>
              <a:t>r</a:t>
            </a:r>
            <a:r>
              <a:rPr lang="en-US" altLang="zh-CN" dirty="0">
                <a:solidFill>
                  <a:schemeClr val="tx1"/>
                </a:solidFill>
                <a:effectLst>
                  <a:outerShdw blurRad="38100" dist="38100" dir="2700000" algn="tl">
                    <a:srgbClr val="000000"/>
                  </a:outerShdw>
                </a:effectLst>
              </a:rPr>
              <a:t>,</a:t>
            </a:r>
            <a:r>
              <a:rPr lang="en-US" altLang="zh-CN" dirty="0">
                <a:solidFill>
                  <a:schemeClr val="tx1"/>
                </a:solidFill>
              </a:rPr>
              <a:t> </a:t>
            </a:r>
            <a:r>
              <a:rPr lang="en-US" altLang="zh-CN" b="0" dirty="0">
                <a:solidFill>
                  <a:schemeClr val="tx1"/>
                </a:solidFill>
                <a:sym typeface="Symbol" pitchFamily="18" charset="2"/>
              </a:rPr>
              <a:t></a:t>
            </a:r>
            <a:r>
              <a:rPr lang="en-US" altLang="zh-CN" b="0" dirty="0">
                <a:solidFill>
                  <a:schemeClr val="tx1"/>
                </a:solidFill>
                <a:effectLst>
                  <a:outerShdw blurRad="38100" dist="38100" dir="2700000" algn="tl">
                    <a:srgbClr val="000000"/>
                  </a:outerShdw>
                </a:effectLst>
              </a:rPr>
              <a:t>).</a:t>
            </a:r>
            <a:endParaRPr lang="zh-CN" altLang="en-US" dirty="0">
              <a:solidFill>
                <a:schemeClr val="tx1"/>
              </a:solidFill>
              <a:effectLst>
                <a:outerShdw blurRad="38100" dist="38100" dir="2700000" algn="tl">
                  <a:srgbClr val="000000"/>
                </a:outerShdw>
              </a:effectLst>
            </a:endParaRPr>
          </a:p>
        </p:txBody>
      </p:sp>
      <p:sp>
        <p:nvSpPr>
          <p:cNvPr id="235589" name="Text Box 69">
            <a:extLst>
              <a:ext uri="{FF2B5EF4-FFF2-40B4-BE49-F238E27FC236}">
                <a16:creationId xmlns:a16="http://schemas.microsoft.com/office/drawing/2014/main" id="{C0ED5402-FF97-4C0A-A087-3E009861384E}"/>
              </a:ext>
            </a:extLst>
          </p:cNvPr>
          <p:cNvSpPr txBox="1">
            <a:spLocks noChangeArrowheads="1"/>
          </p:cNvSpPr>
          <p:nvPr/>
        </p:nvSpPr>
        <p:spPr bwMode="auto">
          <a:xfrm>
            <a:off x="2195513" y="1100138"/>
            <a:ext cx="5878512" cy="457200"/>
          </a:xfrm>
          <a:prstGeom prst="rect">
            <a:avLst/>
          </a:prstGeom>
          <a:noFill/>
          <a:ln w="12700">
            <a:noFill/>
            <a:miter lim="800000"/>
            <a:headEnd type="none" w="sm" len="sm"/>
            <a:tailEnd type="none" w="sm" len="sm"/>
          </a:ln>
          <a:effectLst/>
        </p:spPr>
        <p:txBody>
          <a:bodyPr>
            <a:spAutoFit/>
          </a:bodyPr>
          <a:lstStyle/>
          <a:p>
            <a:pPr>
              <a:defRPr/>
            </a:pPr>
            <a:r>
              <a:rPr lang="en-US" altLang="zh-CN" dirty="0">
                <a:solidFill>
                  <a:schemeClr val="tx1"/>
                </a:solidFill>
                <a:effectLst>
                  <a:outerShdw blurRad="38100" dist="38100" dir="2700000" algn="tl">
                    <a:srgbClr val="000000"/>
                  </a:outerShdw>
                </a:effectLst>
              </a:rPr>
              <a:t>   (3)</a:t>
            </a:r>
            <a:r>
              <a:rPr lang="zh-CN" altLang="en-US" dirty="0">
                <a:solidFill>
                  <a:schemeClr val="tx1"/>
                </a:solidFill>
                <a:effectLst>
                  <a:outerShdw blurRad="38100" dist="38100" dir="2700000" algn="tl">
                    <a:srgbClr val="000000"/>
                  </a:outerShdw>
                </a:effectLst>
              </a:rPr>
              <a:t>确定系统的动能和势能：</a:t>
            </a:r>
          </a:p>
        </p:txBody>
      </p:sp>
      <p:graphicFrame>
        <p:nvGraphicFramePr>
          <p:cNvPr id="263254" name="Object 86">
            <a:extLst>
              <a:ext uri="{FF2B5EF4-FFF2-40B4-BE49-F238E27FC236}">
                <a16:creationId xmlns:a16="http://schemas.microsoft.com/office/drawing/2014/main" id="{0FEE1471-2BB4-4F46-8AB1-4D5D31B1E87C}"/>
              </a:ext>
            </a:extLst>
          </p:cNvPr>
          <p:cNvGraphicFramePr>
            <a:graphicFrameLocks noChangeAspect="1"/>
          </p:cNvGraphicFramePr>
          <p:nvPr/>
        </p:nvGraphicFramePr>
        <p:xfrm>
          <a:off x="2484438" y="1484313"/>
          <a:ext cx="4929187" cy="744537"/>
        </p:xfrm>
        <a:graphic>
          <a:graphicData uri="http://schemas.openxmlformats.org/presentationml/2006/ole">
            <mc:AlternateContent xmlns:mc="http://schemas.openxmlformats.org/markup-compatibility/2006">
              <mc:Choice xmlns:v="urn:schemas-microsoft-com:vml" Requires="v">
                <p:oleObj spid="_x0000_s41018" name="公式" r:id="rId4" imgW="2209979" imgH="390691" progId="Equation.3">
                  <p:embed/>
                </p:oleObj>
              </mc:Choice>
              <mc:Fallback>
                <p:oleObj name="公式" r:id="rId4" imgW="2209979" imgH="390691" progId="Equation.3">
                  <p:embed/>
                  <p:pic>
                    <p:nvPicPr>
                      <p:cNvPr id="0" name="Object 8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4438" y="1484313"/>
                        <a:ext cx="4929187" cy="7445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3255" name="Object 87">
            <a:extLst>
              <a:ext uri="{FF2B5EF4-FFF2-40B4-BE49-F238E27FC236}">
                <a16:creationId xmlns:a16="http://schemas.microsoft.com/office/drawing/2014/main" id="{9382B599-95A3-4549-ACE5-3D6528C0174F}"/>
              </a:ext>
            </a:extLst>
          </p:cNvPr>
          <p:cNvGraphicFramePr>
            <a:graphicFrameLocks noChangeAspect="1"/>
          </p:cNvGraphicFramePr>
          <p:nvPr/>
        </p:nvGraphicFramePr>
        <p:xfrm>
          <a:off x="2484438" y="2552700"/>
          <a:ext cx="5791200" cy="731838"/>
        </p:xfrm>
        <a:graphic>
          <a:graphicData uri="http://schemas.openxmlformats.org/presentationml/2006/ole">
            <mc:AlternateContent xmlns:mc="http://schemas.openxmlformats.org/markup-compatibility/2006">
              <mc:Choice xmlns:v="urn:schemas-microsoft-com:vml" Requires="v">
                <p:oleObj spid="_x0000_s41019" name="公式" r:id="rId6" imgW="2476410" imgH="362016" progId="Equation.3">
                  <p:embed/>
                </p:oleObj>
              </mc:Choice>
              <mc:Fallback>
                <p:oleObj name="公式" r:id="rId6" imgW="2476410" imgH="362016" progId="Equation.3">
                  <p:embed/>
                  <p:pic>
                    <p:nvPicPr>
                      <p:cNvPr id="0" name="Object 8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4438" y="2552700"/>
                        <a:ext cx="5791200" cy="7318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04" name="Text Box 84">
            <a:extLst>
              <a:ext uri="{FF2B5EF4-FFF2-40B4-BE49-F238E27FC236}">
                <a16:creationId xmlns:a16="http://schemas.microsoft.com/office/drawing/2014/main" id="{0D51D06F-8275-431D-8B46-A0AC2659517D}"/>
              </a:ext>
            </a:extLst>
          </p:cNvPr>
          <p:cNvSpPr txBox="1">
            <a:spLocks noChangeArrowheads="1"/>
          </p:cNvSpPr>
          <p:nvPr/>
        </p:nvSpPr>
        <p:spPr bwMode="auto">
          <a:xfrm>
            <a:off x="2411413" y="2179638"/>
            <a:ext cx="4343400" cy="457200"/>
          </a:xfrm>
          <a:prstGeom prst="rect">
            <a:avLst/>
          </a:prstGeom>
          <a:noFill/>
          <a:ln w="9525">
            <a:noFill/>
            <a:miter lim="800000"/>
            <a:headEnd/>
            <a:tailEnd/>
          </a:ln>
          <a:effectLst/>
        </p:spPr>
        <p:txBody>
          <a:bodyPr>
            <a:spAutoFit/>
          </a:bodyPr>
          <a:lstStyle/>
          <a:p>
            <a:pPr>
              <a:defRPr/>
            </a:pPr>
            <a:r>
              <a:rPr lang="zh-CN" altLang="en-US" dirty="0">
                <a:solidFill>
                  <a:schemeClr val="tx1"/>
                </a:solidFill>
                <a:effectLst>
                  <a:outerShdw blurRad="38100" dist="38100" dir="2700000" algn="tl">
                    <a:srgbClr val="000000"/>
                  </a:outerShdw>
                </a:effectLst>
              </a:rPr>
              <a:t>零势能取弹簧原长及水平线</a:t>
            </a:r>
            <a:r>
              <a:rPr lang="en-US" altLang="zh-CN" dirty="0">
                <a:solidFill>
                  <a:schemeClr val="tx1"/>
                </a:solidFill>
                <a:effectLst>
                  <a:outerShdw blurRad="38100" dist="38100" dir="2700000" algn="tl">
                    <a:srgbClr val="000000"/>
                  </a:outerShdw>
                </a:effectLst>
              </a:rPr>
              <a:t>, </a:t>
            </a:r>
            <a:r>
              <a:rPr lang="zh-CN" altLang="en-US" dirty="0">
                <a:solidFill>
                  <a:schemeClr val="tx1"/>
                </a:solidFill>
                <a:effectLst>
                  <a:outerShdw blurRad="38100" dist="38100" dir="2700000" algn="tl">
                    <a:srgbClr val="000000"/>
                  </a:outerShdw>
                </a:effectLst>
              </a:rPr>
              <a:t>则</a:t>
            </a:r>
          </a:p>
        </p:txBody>
      </p:sp>
      <p:graphicFrame>
        <p:nvGraphicFramePr>
          <p:cNvPr id="263256" name="Object 88">
            <a:extLst>
              <a:ext uri="{FF2B5EF4-FFF2-40B4-BE49-F238E27FC236}">
                <a16:creationId xmlns:a16="http://schemas.microsoft.com/office/drawing/2014/main" id="{3182F080-7668-4570-8AA0-68F6A5F25A2A}"/>
              </a:ext>
            </a:extLst>
          </p:cNvPr>
          <p:cNvGraphicFramePr>
            <a:graphicFrameLocks noChangeAspect="1"/>
          </p:cNvGraphicFramePr>
          <p:nvPr/>
        </p:nvGraphicFramePr>
        <p:xfrm>
          <a:off x="2987675" y="3797300"/>
          <a:ext cx="4953000" cy="711200"/>
        </p:xfrm>
        <a:graphic>
          <a:graphicData uri="http://schemas.openxmlformats.org/presentationml/2006/ole">
            <mc:AlternateContent xmlns:mc="http://schemas.openxmlformats.org/markup-compatibility/2006">
              <mc:Choice xmlns:v="urn:schemas-microsoft-com:vml" Requires="v">
                <p:oleObj spid="_x0000_s41020" name="公式" r:id="rId8" imgW="2171610" imgH="362016" progId="Equation.3">
                  <p:embed/>
                </p:oleObj>
              </mc:Choice>
              <mc:Fallback>
                <p:oleObj name="公式" r:id="rId8" imgW="2171610" imgH="362016" progId="Equation.3">
                  <p:embed/>
                  <p:pic>
                    <p:nvPicPr>
                      <p:cNvPr id="0" name="Object 8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87675" y="3797300"/>
                        <a:ext cx="4953000" cy="7112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3257" name="Object 89">
            <a:extLst>
              <a:ext uri="{FF2B5EF4-FFF2-40B4-BE49-F238E27FC236}">
                <a16:creationId xmlns:a16="http://schemas.microsoft.com/office/drawing/2014/main" id="{26A30CD0-B8BC-459D-967E-625BEB3F3761}"/>
              </a:ext>
            </a:extLst>
          </p:cNvPr>
          <p:cNvGraphicFramePr>
            <a:graphicFrameLocks noChangeAspect="1"/>
          </p:cNvGraphicFramePr>
          <p:nvPr/>
        </p:nvGraphicFramePr>
        <p:xfrm>
          <a:off x="2411413" y="3213100"/>
          <a:ext cx="5935662" cy="733425"/>
        </p:xfrm>
        <a:graphic>
          <a:graphicData uri="http://schemas.openxmlformats.org/presentationml/2006/ole">
            <mc:AlternateContent xmlns:mc="http://schemas.openxmlformats.org/markup-compatibility/2006">
              <mc:Choice xmlns:v="urn:schemas-microsoft-com:vml" Requires="v">
                <p:oleObj spid="_x0000_s41021" name="公式" r:id="rId10" imgW="2705190" imgH="390691" progId="Equation.3">
                  <p:embed/>
                </p:oleObj>
              </mc:Choice>
              <mc:Fallback>
                <p:oleObj name="公式" r:id="rId10" imgW="2705190" imgH="390691" progId="Equation.3">
                  <p:embed/>
                  <p:pic>
                    <p:nvPicPr>
                      <p:cNvPr id="0" name="Object 8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11413" y="3213100"/>
                        <a:ext cx="5935662" cy="7334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07" name="Rectangle 87">
            <a:extLst>
              <a:ext uri="{FF2B5EF4-FFF2-40B4-BE49-F238E27FC236}">
                <a16:creationId xmlns:a16="http://schemas.microsoft.com/office/drawing/2014/main" id="{3C01775F-CE44-4425-B5D7-5B27E4D106CA}"/>
              </a:ext>
            </a:extLst>
          </p:cNvPr>
          <p:cNvSpPr>
            <a:spLocks noChangeArrowheads="1"/>
          </p:cNvSpPr>
          <p:nvPr/>
        </p:nvSpPr>
        <p:spPr bwMode="auto">
          <a:xfrm>
            <a:off x="684213" y="4484688"/>
            <a:ext cx="7847012" cy="457200"/>
          </a:xfrm>
          <a:prstGeom prst="rect">
            <a:avLst/>
          </a:prstGeom>
          <a:noFill/>
          <a:ln w="9525">
            <a:noFill/>
            <a:miter lim="800000"/>
            <a:headEnd/>
            <a:tailEnd/>
          </a:ln>
          <a:effectLst/>
        </p:spPr>
        <p:txBody>
          <a:bodyPr>
            <a:spAutoFit/>
          </a:bodyPr>
          <a:lstStyle/>
          <a:p>
            <a:pPr>
              <a:defRPr/>
            </a:pPr>
            <a:r>
              <a:rPr lang="zh-CN" altLang="en-US" dirty="0">
                <a:solidFill>
                  <a:schemeClr val="tx1"/>
                </a:solidFill>
                <a:effectLst>
                  <a:outerShdw blurRad="38100" dist="38100" dir="2700000" algn="tl">
                    <a:srgbClr val="000000"/>
                  </a:outerShdw>
                </a:effectLst>
              </a:rPr>
              <a:t>应用拉格朗日方程建立系统的运动微分方程求解</a:t>
            </a:r>
            <a:r>
              <a:rPr lang="en-US" altLang="zh-CN" dirty="0">
                <a:solidFill>
                  <a:schemeClr val="tx1"/>
                </a:solidFill>
                <a:effectLst>
                  <a:outerShdw blurRad="38100" dist="38100" dir="2700000" algn="tl">
                    <a:srgbClr val="000000"/>
                  </a:outerShdw>
                </a:effectLst>
              </a:rPr>
              <a:t>:</a:t>
            </a:r>
            <a:endParaRPr lang="zh-CN" altLang="en-US" dirty="0">
              <a:solidFill>
                <a:schemeClr val="tx1"/>
              </a:solidFill>
              <a:effectLst>
                <a:outerShdw blurRad="38100" dist="38100" dir="2700000" algn="tl">
                  <a:srgbClr val="000000"/>
                </a:outerShdw>
              </a:effectLst>
            </a:endParaRPr>
          </a:p>
        </p:txBody>
      </p:sp>
      <p:graphicFrame>
        <p:nvGraphicFramePr>
          <p:cNvPr id="263258" name="Object 90">
            <a:extLst>
              <a:ext uri="{FF2B5EF4-FFF2-40B4-BE49-F238E27FC236}">
                <a16:creationId xmlns:a16="http://schemas.microsoft.com/office/drawing/2014/main" id="{B3D4DF97-2B38-4DE6-A388-EC840F8E35AB}"/>
              </a:ext>
            </a:extLst>
          </p:cNvPr>
          <p:cNvGraphicFramePr>
            <a:graphicFrameLocks noChangeAspect="1"/>
          </p:cNvGraphicFramePr>
          <p:nvPr/>
        </p:nvGraphicFramePr>
        <p:xfrm>
          <a:off x="1331913" y="5805488"/>
          <a:ext cx="7162800" cy="806450"/>
        </p:xfrm>
        <a:graphic>
          <a:graphicData uri="http://schemas.openxmlformats.org/presentationml/2006/ole">
            <mc:AlternateContent xmlns:mc="http://schemas.openxmlformats.org/markup-compatibility/2006">
              <mc:Choice xmlns:v="urn:schemas-microsoft-com:vml" Requires="v">
                <p:oleObj spid="_x0000_s41022" name="公式" r:id="rId12" imgW="3086010" imgH="390691" progId="Equation.3">
                  <p:embed/>
                </p:oleObj>
              </mc:Choice>
              <mc:Fallback>
                <p:oleObj name="公式" r:id="rId12" imgW="3086010" imgH="390691" progId="Equation.3">
                  <p:embed/>
                  <p:pic>
                    <p:nvPicPr>
                      <p:cNvPr id="0" name="Object 9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31913" y="5805488"/>
                        <a:ext cx="7162800" cy="8064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3259" name="Object 91">
            <a:extLst>
              <a:ext uri="{FF2B5EF4-FFF2-40B4-BE49-F238E27FC236}">
                <a16:creationId xmlns:a16="http://schemas.microsoft.com/office/drawing/2014/main" id="{F886C1F9-A4C4-44DE-8F53-B96D00252320}"/>
              </a:ext>
            </a:extLst>
          </p:cNvPr>
          <p:cNvGraphicFramePr>
            <a:graphicFrameLocks noChangeAspect="1"/>
          </p:cNvGraphicFramePr>
          <p:nvPr/>
        </p:nvGraphicFramePr>
        <p:xfrm>
          <a:off x="1331913" y="4941888"/>
          <a:ext cx="5562600" cy="836612"/>
        </p:xfrm>
        <a:graphic>
          <a:graphicData uri="http://schemas.openxmlformats.org/presentationml/2006/ole">
            <mc:AlternateContent xmlns:mc="http://schemas.openxmlformats.org/markup-compatibility/2006">
              <mc:Choice xmlns:v="urn:schemas-microsoft-com:vml" Requires="v">
                <p:oleObj spid="_x0000_s41023" name="公式" r:id="rId14" imgW="2219303" imgH="390691" progId="Equation.3">
                  <p:embed/>
                </p:oleObj>
              </mc:Choice>
              <mc:Fallback>
                <p:oleObj name="公式" r:id="rId14" imgW="2219303" imgH="390691" progId="Equation.3">
                  <p:embed/>
                  <p:pic>
                    <p:nvPicPr>
                      <p:cNvPr id="0" name="Object 9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31913" y="4941888"/>
                        <a:ext cx="5562600" cy="8366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0973" name="Group 85">
            <a:extLst>
              <a:ext uri="{FF2B5EF4-FFF2-40B4-BE49-F238E27FC236}">
                <a16:creationId xmlns:a16="http://schemas.microsoft.com/office/drawing/2014/main" id="{B977F6A1-FEC9-4D96-A0A7-BA536ABA72F9}"/>
              </a:ext>
            </a:extLst>
          </p:cNvPr>
          <p:cNvGrpSpPr>
            <a:grpSpLocks/>
          </p:cNvGrpSpPr>
          <p:nvPr/>
        </p:nvGrpSpPr>
        <p:grpSpPr bwMode="auto">
          <a:xfrm>
            <a:off x="179388" y="492125"/>
            <a:ext cx="2205037" cy="3657600"/>
            <a:chOff x="295" y="255"/>
            <a:chExt cx="1389" cy="2304"/>
          </a:xfrm>
        </p:grpSpPr>
        <p:sp>
          <p:nvSpPr>
            <p:cNvPr id="40974" name="Text Box 41">
              <a:extLst>
                <a:ext uri="{FF2B5EF4-FFF2-40B4-BE49-F238E27FC236}">
                  <a16:creationId xmlns:a16="http://schemas.microsoft.com/office/drawing/2014/main" id="{9B2697C3-A3BE-4378-9D77-3A6A56535739}"/>
                </a:ext>
              </a:extLst>
            </p:cNvPr>
            <p:cNvSpPr txBox="1">
              <a:spLocks noChangeArrowheads="1"/>
            </p:cNvSpPr>
            <p:nvPr/>
          </p:nvSpPr>
          <p:spPr bwMode="auto">
            <a:xfrm>
              <a:off x="988" y="1197"/>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t>B</a:t>
              </a:r>
            </a:p>
          </p:txBody>
        </p:sp>
        <p:sp>
          <p:nvSpPr>
            <p:cNvPr id="40975" name="Line 42">
              <a:extLst>
                <a:ext uri="{FF2B5EF4-FFF2-40B4-BE49-F238E27FC236}">
                  <a16:creationId xmlns:a16="http://schemas.microsoft.com/office/drawing/2014/main" id="{D271B108-E3C1-40BE-9AD7-2B247A036EEF}"/>
                </a:ext>
              </a:extLst>
            </p:cNvPr>
            <p:cNvSpPr>
              <a:spLocks noChangeShapeType="1"/>
            </p:cNvSpPr>
            <p:nvPr/>
          </p:nvSpPr>
          <p:spPr bwMode="auto">
            <a:xfrm flipH="1">
              <a:off x="964" y="1609"/>
              <a:ext cx="154" cy="155"/>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6" name="Line 43">
              <a:extLst>
                <a:ext uri="{FF2B5EF4-FFF2-40B4-BE49-F238E27FC236}">
                  <a16:creationId xmlns:a16="http://schemas.microsoft.com/office/drawing/2014/main" id="{6F396E91-F0A1-405E-9702-8CB11B1B7652}"/>
                </a:ext>
              </a:extLst>
            </p:cNvPr>
            <p:cNvSpPr>
              <a:spLocks noChangeShapeType="1"/>
            </p:cNvSpPr>
            <p:nvPr/>
          </p:nvSpPr>
          <p:spPr bwMode="auto">
            <a:xfrm flipH="1">
              <a:off x="909" y="1507"/>
              <a:ext cx="155" cy="155"/>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7" name="Line 44">
              <a:extLst>
                <a:ext uri="{FF2B5EF4-FFF2-40B4-BE49-F238E27FC236}">
                  <a16:creationId xmlns:a16="http://schemas.microsoft.com/office/drawing/2014/main" id="{E68EA1CA-08B0-47A5-BFB5-DA327C6EC296}"/>
                </a:ext>
              </a:extLst>
            </p:cNvPr>
            <p:cNvSpPr>
              <a:spLocks noChangeShapeType="1"/>
            </p:cNvSpPr>
            <p:nvPr/>
          </p:nvSpPr>
          <p:spPr bwMode="auto">
            <a:xfrm flipH="1">
              <a:off x="1016" y="1724"/>
              <a:ext cx="155" cy="155"/>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8" name="Line 45">
              <a:extLst>
                <a:ext uri="{FF2B5EF4-FFF2-40B4-BE49-F238E27FC236}">
                  <a16:creationId xmlns:a16="http://schemas.microsoft.com/office/drawing/2014/main" id="{5C45A5FE-EE95-4572-A864-BDED8EF1006F}"/>
                </a:ext>
              </a:extLst>
            </p:cNvPr>
            <p:cNvSpPr>
              <a:spLocks noChangeShapeType="1"/>
            </p:cNvSpPr>
            <p:nvPr/>
          </p:nvSpPr>
          <p:spPr bwMode="auto">
            <a:xfrm flipH="1">
              <a:off x="1059" y="1842"/>
              <a:ext cx="155" cy="155"/>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9" name="Line 46">
              <a:extLst>
                <a:ext uri="{FF2B5EF4-FFF2-40B4-BE49-F238E27FC236}">
                  <a16:creationId xmlns:a16="http://schemas.microsoft.com/office/drawing/2014/main" id="{6F428787-9F9C-4F70-93C0-F2B41AFE2B77}"/>
                </a:ext>
              </a:extLst>
            </p:cNvPr>
            <p:cNvSpPr>
              <a:spLocks noChangeShapeType="1"/>
            </p:cNvSpPr>
            <p:nvPr/>
          </p:nvSpPr>
          <p:spPr bwMode="auto">
            <a:xfrm flipH="1">
              <a:off x="1118" y="1954"/>
              <a:ext cx="155" cy="155"/>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0" name="Line 47">
              <a:extLst>
                <a:ext uri="{FF2B5EF4-FFF2-40B4-BE49-F238E27FC236}">
                  <a16:creationId xmlns:a16="http://schemas.microsoft.com/office/drawing/2014/main" id="{D7E2107D-C36E-4B8F-A728-9847E63FE912}"/>
                </a:ext>
              </a:extLst>
            </p:cNvPr>
            <p:cNvSpPr>
              <a:spLocks noChangeShapeType="1"/>
            </p:cNvSpPr>
            <p:nvPr/>
          </p:nvSpPr>
          <p:spPr bwMode="auto">
            <a:xfrm flipH="1">
              <a:off x="1179" y="2065"/>
              <a:ext cx="155" cy="155"/>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1" name="Line 48">
              <a:extLst>
                <a:ext uri="{FF2B5EF4-FFF2-40B4-BE49-F238E27FC236}">
                  <a16:creationId xmlns:a16="http://schemas.microsoft.com/office/drawing/2014/main" id="{59E2FFC6-B675-4CEC-B5F2-28DA759CFC15}"/>
                </a:ext>
              </a:extLst>
            </p:cNvPr>
            <p:cNvSpPr>
              <a:spLocks noChangeShapeType="1"/>
            </p:cNvSpPr>
            <p:nvPr/>
          </p:nvSpPr>
          <p:spPr bwMode="auto">
            <a:xfrm flipH="1">
              <a:off x="1226" y="2176"/>
              <a:ext cx="154" cy="156"/>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2" name="Text Box 49">
              <a:extLst>
                <a:ext uri="{FF2B5EF4-FFF2-40B4-BE49-F238E27FC236}">
                  <a16:creationId xmlns:a16="http://schemas.microsoft.com/office/drawing/2014/main" id="{DAD08155-138D-4A02-8536-A185E1214936}"/>
                </a:ext>
              </a:extLst>
            </p:cNvPr>
            <p:cNvSpPr txBox="1">
              <a:spLocks noChangeArrowheads="1"/>
            </p:cNvSpPr>
            <p:nvPr/>
          </p:nvSpPr>
          <p:spPr bwMode="auto">
            <a:xfrm>
              <a:off x="1451" y="2198"/>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t>A</a:t>
              </a:r>
            </a:p>
          </p:txBody>
        </p:sp>
        <p:sp>
          <p:nvSpPr>
            <p:cNvPr id="40983" name="Rectangle 50">
              <a:extLst>
                <a:ext uri="{FF2B5EF4-FFF2-40B4-BE49-F238E27FC236}">
                  <a16:creationId xmlns:a16="http://schemas.microsoft.com/office/drawing/2014/main" id="{09966B14-5B95-4074-BCFB-2568A06004BB}"/>
                </a:ext>
              </a:extLst>
            </p:cNvPr>
            <p:cNvSpPr>
              <a:spLocks noChangeArrowheads="1"/>
            </p:cNvSpPr>
            <p:nvPr/>
          </p:nvSpPr>
          <p:spPr bwMode="auto">
            <a:xfrm rot="3947238">
              <a:off x="10" y="1463"/>
              <a:ext cx="1893" cy="48"/>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40984" name="Rectangle 51">
              <a:extLst>
                <a:ext uri="{FF2B5EF4-FFF2-40B4-BE49-F238E27FC236}">
                  <a16:creationId xmlns:a16="http://schemas.microsoft.com/office/drawing/2014/main" id="{CBE77E4B-5A67-464B-ABDD-2B7B2E980ADA}"/>
                </a:ext>
              </a:extLst>
            </p:cNvPr>
            <p:cNvSpPr>
              <a:spLocks noChangeArrowheads="1"/>
            </p:cNvSpPr>
            <p:nvPr/>
          </p:nvSpPr>
          <p:spPr bwMode="auto">
            <a:xfrm rot="-1475281">
              <a:off x="1249" y="2339"/>
              <a:ext cx="206" cy="67"/>
            </a:xfrm>
            <a:prstGeom prst="rect">
              <a:avLst/>
            </a:prstGeom>
            <a:solidFill>
              <a:schemeClr val="bg1"/>
            </a:solidFill>
            <a:ln w="12700">
              <a:solidFill>
                <a:schemeClr val="bg2"/>
              </a:solidFill>
              <a:miter lim="800000"/>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40985" name="Rectangle 52">
              <a:extLst>
                <a:ext uri="{FF2B5EF4-FFF2-40B4-BE49-F238E27FC236}">
                  <a16:creationId xmlns:a16="http://schemas.microsoft.com/office/drawing/2014/main" id="{6000FE0F-839C-4708-A2B1-18B3E9EAB06E}"/>
                </a:ext>
              </a:extLst>
            </p:cNvPr>
            <p:cNvSpPr>
              <a:spLocks noChangeArrowheads="1"/>
            </p:cNvSpPr>
            <p:nvPr/>
          </p:nvSpPr>
          <p:spPr bwMode="auto">
            <a:xfrm rot="-1475281">
              <a:off x="833" y="1341"/>
              <a:ext cx="206" cy="207"/>
            </a:xfrm>
            <a:prstGeom prst="rect">
              <a:avLst/>
            </a:prstGeom>
            <a:solidFill>
              <a:schemeClr val="bg1"/>
            </a:solidFill>
            <a:ln w="12700">
              <a:solidFill>
                <a:schemeClr val="bg2"/>
              </a:solidFill>
              <a:miter lim="800000"/>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40986" name="Text Box 53">
              <a:extLst>
                <a:ext uri="{FF2B5EF4-FFF2-40B4-BE49-F238E27FC236}">
                  <a16:creationId xmlns:a16="http://schemas.microsoft.com/office/drawing/2014/main" id="{DC179FA7-D2AB-4915-9D4A-988E736FD155}"/>
                </a:ext>
              </a:extLst>
            </p:cNvPr>
            <p:cNvSpPr txBox="1">
              <a:spLocks noChangeArrowheads="1"/>
            </p:cNvSpPr>
            <p:nvPr/>
          </p:nvSpPr>
          <p:spPr bwMode="auto">
            <a:xfrm>
              <a:off x="956" y="1987"/>
              <a:ext cx="201"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t>k</a:t>
              </a:r>
            </a:p>
          </p:txBody>
        </p:sp>
        <p:sp>
          <p:nvSpPr>
            <p:cNvPr id="40987" name="Line 54">
              <a:extLst>
                <a:ext uri="{FF2B5EF4-FFF2-40B4-BE49-F238E27FC236}">
                  <a16:creationId xmlns:a16="http://schemas.microsoft.com/office/drawing/2014/main" id="{1E7664BC-FA5F-4A4A-BED9-698D85212013}"/>
                </a:ext>
              </a:extLst>
            </p:cNvPr>
            <p:cNvSpPr>
              <a:spLocks noChangeShapeType="1"/>
            </p:cNvSpPr>
            <p:nvPr/>
          </p:nvSpPr>
          <p:spPr bwMode="auto">
            <a:xfrm flipV="1">
              <a:off x="958" y="1718"/>
              <a:ext cx="206" cy="52"/>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8" name="Line 55">
              <a:extLst>
                <a:ext uri="{FF2B5EF4-FFF2-40B4-BE49-F238E27FC236}">
                  <a16:creationId xmlns:a16="http://schemas.microsoft.com/office/drawing/2014/main" id="{1711B43A-AEE7-48A4-8F20-D1479489152A}"/>
                </a:ext>
              </a:extLst>
            </p:cNvPr>
            <p:cNvSpPr>
              <a:spLocks noChangeShapeType="1"/>
            </p:cNvSpPr>
            <p:nvPr/>
          </p:nvSpPr>
          <p:spPr bwMode="auto">
            <a:xfrm flipV="1">
              <a:off x="1010" y="1829"/>
              <a:ext cx="206" cy="52"/>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9" name="Line 56">
              <a:extLst>
                <a:ext uri="{FF2B5EF4-FFF2-40B4-BE49-F238E27FC236}">
                  <a16:creationId xmlns:a16="http://schemas.microsoft.com/office/drawing/2014/main" id="{81D15ECA-D938-4430-A1FE-5E4F4D00C64E}"/>
                </a:ext>
              </a:extLst>
            </p:cNvPr>
            <p:cNvSpPr>
              <a:spLocks noChangeShapeType="1"/>
            </p:cNvSpPr>
            <p:nvPr/>
          </p:nvSpPr>
          <p:spPr bwMode="auto">
            <a:xfrm flipV="1">
              <a:off x="1068" y="1945"/>
              <a:ext cx="206" cy="52"/>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0" name="Line 57">
              <a:extLst>
                <a:ext uri="{FF2B5EF4-FFF2-40B4-BE49-F238E27FC236}">
                  <a16:creationId xmlns:a16="http://schemas.microsoft.com/office/drawing/2014/main" id="{29D3C54A-8A15-483E-AAD0-1A80AE2DB69B}"/>
                </a:ext>
              </a:extLst>
            </p:cNvPr>
            <p:cNvSpPr>
              <a:spLocks noChangeShapeType="1"/>
            </p:cNvSpPr>
            <p:nvPr/>
          </p:nvSpPr>
          <p:spPr bwMode="auto">
            <a:xfrm flipV="1">
              <a:off x="1119" y="2055"/>
              <a:ext cx="206" cy="52"/>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1" name="Line 58">
              <a:extLst>
                <a:ext uri="{FF2B5EF4-FFF2-40B4-BE49-F238E27FC236}">
                  <a16:creationId xmlns:a16="http://schemas.microsoft.com/office/drawing/2014/main" id="{DED5B073-919D-4C55-82B9-34E627CC0DD5}"/>
                </a:ext>
              </a:extLst>
            </p:cNvPr>
            <p:cNvSpPr>
              <a:spLocks noChangeShapeType="1"/>
            </p:cNvSpPr>
            <p:nvPr/>
          </p:nvSpPr>
          <p:spPr bwMode="auto">
            <a:xfrm flipV="1">
              <a:off x="907" y="1609"/>
              <a:ext cx="206" cy="52"/>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2" name="Line 59">
              <a:extLst>
                <a:ext uri="{FF2B5EF4-FFF2-40B4-BE49-F238E27FC236}">
                  <a16:creationId xmlns:a16="http://schemas.microsoft.com/office/drawing/2014/main" id="{5743217E-5813-4373-89AC-B4AEFA7E84E7}"/>
                </a:ext>
              </a:extLst>
            </p:cNvPr>
            <p:cNvSpPr>
              <a:spLocks noChangeShapeType="1"/>
            </p:cNvSpPr>
            <p:nvPr/>
          </p:nvSpPr>
          <p:spPr bwMode="auto">
            <a:xfrm flipV="1">
              <a:off x="1171" y="2172"/>
              <a:ext cx="206" cy="52"/>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3" name="Line 60">
              <a:extLst>
                <a:ext uri="{FF2B5EF4-FFF2-40B4-BE49-F238E27FC236}">
                  <a16:creationId xmlns:a16="http://schemas.microsoft.com/office/drawing/2014/main" id="{DC72CF25-CCAF-4933-AED0-04B604023582}"/>
                </a:ext>
              </a:extLst>
            </p:cNvPr>
            <p:cNvSpPr>
              <a:spLocks noChangeShapeType="1"/>
            </p:cNvSpPr>
            <p:nvPr/>
          </p:nvSpPr>
          <p:spPr bwMode="auto">
            <a:xfrm flipV="1">
              <a:off x="1215" y="2299"/>
              <a:ext cx="210" cy="40"/>
            </a:xfrm>
            <a:prstGeom prst="line">
              <a:avLst/>
            </a:prstGeom>
            <a:noFill/>
            <a:ln w="28575">
              <a:solidFill>
                <a:srgbClr val="CC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4" name="Rectangle 61">
              <a:extLst>
                <a:ext uri="{FF2B5EF4-FFF2-40B4-BE49-F238E27FC236}">
                  <a16:creationId xmlns:a16="http://schemas.microsoft.com/office/drawing/2014/main" id="{397536A5-721A-4708-93FC-F3CA8ABA82A5}"/>
                </a:ext>
              </a:extLst>
            </p:cNvPr>
            <p:cNvSpPr>
              <a:spLocks noChangeArrowheads="1"/>
            </p:cNvSpPr>
            <p:nvPr/>
          </p:nvSpPr>
          <p:spPr bwMode="auto">
            <a:xfrm>
              <a:off x="439" y="447"/>
              <a:ext cx="288" cy="48"/>
            </a:xfrm>
            <a:prstGeom prst="rect">
              <a:avLst/>
            </a:prstGeom>
            <a:solidFill>
              <a:srgbClr val="FF6600"/>
            </a:solidFill>
            <a:ln w="12700">
              <a:solidFill>
                <a:schemeClr val="bg2"/>
              </a:solidFill>
              <a:miter lim="800000"/>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40995" name="AutoShape 62">
              <a:extLst>
                <a:ext uri="{FF2B5EF4-FFF2-40B4-BE49-F238E27FC236}">
                  <a16:creationId xmlns:a16="http://schemas.microsoft.com/office/drawing/2014/main" id="{BA50BF4C-D62B-48FF-800C-650815C0E01C}"/>
                </a:ext>
              </a:extLst>
            </p:cNvPr>
            <p:cNvSpPr>
              <a:spLocks noChangeArrowheads="1"/>
            </p:cNvSpPr>
            <p:nvPr/>
          </p:nvSpPr>
          <p:spPr bwMode="auto">
            <a:xfrm rot="10800000">
              <a:off x="509" y="495"/>
              <a:ext cx="144" cy="144"/>
            </a:xfrm>
            <a:prstGeom prst="triangle">
              <a:avLst>
                <a:gd name="adj" fmla="val 50000"/>
              </a:avLst>
            </a:prstGeom>
            <a:solidFill>
              <a:schemeClr val="bg1"/>
            </a:solidFill>
            <a:ln w="12700">
              <a:solidFill>
                <a:schemeClr val="bg2"/>
              </a:solidFill>
              <a:miter lim="800000"/>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40996" name="Oval 63">
              <a:extLst>
                <a:ext uri="{FF2B5EF4-FFF2-40B4-BE49-F238E27FC236}">
                  <a16:creationId xmlns:a16="http://schemas.microsoft.com/office/drawing/2014/main" id="{B4E2476F-A01A-44DD-A05A-255D98C82D16}"/>
                </a:ext>
              </a:extLst>
            </p:cNvPr>
            <p:cNvSpPr>
              <a:spLocks noChangeArrowheads="1"/>
            </p:cNvSpPr>
            <p:nvPr/>
          </p:nvSpPr>
          <p:spPr bwMode="auto">
            <a:xfrm>
              <a:off x="560" y="632"/>
              <a:ext cx="48" cy="48"/>
            </a:xfrm>
            <a:prstGeom prst="ellipse">
              <a:avLst/>
            </a:prstGeom>
            <a:solidFill>
              <a:srgbClr val="CC0099"/>
            </a:solidFill>
            <a:ln w="12700">
              <a:solidFill>
                <a:schemeClr val="tx1"/>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40997" name="Line 64">
              <a:extLst>
                <a:ext uri="{FF2B5EF4-FFF2-40B4-BE49-F238E27FC236}">
                  <a16:creationId xmlns:a16="http://schemas.microsoft.com/office/drawing/2014/main" id="{8A6C9159-43A9-4E4E-8CCB-E4077D9157E4}"/>
                </a:ext>
              </a:extLst>
            </p:cNvPr>
            <p:cNvSpPr>
              <a:spLocks noChangeShapeType="1"/>
            </p:cNvSpPr>
            <p:nvPr/>
          </p:nvSpPr>
          <p:spPr bwMode="auto">
            <a:xfrm>
              <a:off x="583" y="255"/>
              <a:ext cx="0" cy="2304"/>
            </a:xfrm>
            <a:prstGeom prst="line">
              <a:avLst/>
            </a:prstGeom>
            <a:noFill/>
            <a:ln w="12700">
              <a:solidFill>
                <a:schemeClr val="tx1"/>
              </a:solidFill>
              <a:prstDash val="lg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8" name="Text Box 65">
              <a:extLst>
                <a:ext uri="{FF2B5EF4-FFF2-40B4-BE49-F238E27FC236}">
                  <a16:creationId xmlns:a16="http://schemas.microsoft.com/office/drawing/2014/main" id="{4B56936E-D0E9-46CA-9B19-331394807F20}"/>
                </a:ext>
              </a:extLst>
            </p:cNvPr>
            <p:cNvSpPr txBox="1">
              <a:spLocks noChangeArrowheads="1"/>
            </p:cNvSpPr>
            <p:nvPr/>
          </p:nvSpPr>
          <p:spPr bwMode="auto">
            <a:xfrm>
              <a:off x="343" y="639"/>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t>O</a:t>
              </a:r>
            </a:p>
          </p:txBody>
        </p:sp>
        <p:sp>
          <p:nvSpPr>
            <p:cNvPr id="40999" name="Line 66">
              <a:extLst>
                <a:ext uri="{FF2B5EF4-FFF2-40B4-BE49-F238E27FC236}">
                  <a16:creationId xmlns:a16="http://schemas.microsoft.com/office/drawing/2014/main" id="{4922CD07-5B0F-4E57-A78D-B9CBCE866C89}"/>
                </a:ext>
              </a:extLst>
            </p:cNvPr>
            <p:cNvSpPr>
              <a:spLocks noChangeShapeType="1"/>
            </p:cNvSpPr>
            <p:nvPr/>
          </p:nvSpPr>
          <p:spPr bwMode="auto">
            <a:xfrm>
              <a:off x="295" y="665"/>
              <a:ext cx="1056" cy="0"/>
            </a:xfrm>
            <a:prstGeom prst="line">
              <a:avLst/>
            </a:prstGeom>
            <a:noFill/>
            <a:ln w="12700">
              <a:solidFill>
                <a:schemeClr val="tx1"/>
              </a:solidFill>
              <a:prstDash val="lg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0" name="Text Box 67">
              <a:extLst>
                <a:ext uri="{FF2B5EF4-FFF2-40B4-BE49-F238E27FC236}">
                  <a16:creationId xmlns:a16="http://schemas.microsoft.com/office/drawing/2014/main" id="{D70A6074-DB02-4658-B058-9255C0773D1E}"/>
                </a:ext>
              </a:extLst>
            </p:cNvPr>
            <p:cNvSpPr txBox="1">
              <a:spLocks noChangeArrowheads="1"/>
            </p:cNvSpPr>
            <p:nvPr/>
          </p:nvSpPr>
          <p:spPr bwMode="auto">
            <a:xfrm>
              <a:off x="857" y="791"/>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t>r</a:t>
              </a:r>
              <a:r>
                <a:rPr lang="en-US" altLang="zh-CN" sz="2400" b="0" baseline="-25000"/>
                <a:t>0</a:t>
              </a:r>
              <a:endParaRPr lang="en-US" altLang="zh-CN" sz="2400" b="0" i="1"/>
            </a:p>
          </p:txBody>
        </p:sp>
        <p:sp>
          <p:nvSpPr>
            <p:cNvPr id="41001" name="Line 68">
              <a:extLst>
                <a:ext uri="{FF2B5EF4-FFF2-40B4-BE49-F238E27FC236}">
                  <a16:creationId xmlns:a16="http://schemas.microsoft.com/office/drawing/2014/main" id="{7DE12363-6D83-421F-97C3-82A305A98E28}"/>
                </a:ext>
              </a:extLst>
            </p:cNvPr>
            <p:cNvSpPr>
              <a:spLocks noChangeShapeType="1"/>
            </p:cNvSpPr>
            <p:nvPr/>
          </p:nvSpPr>
          <p:spPr bwMode="auto">
            <a:xfrm flipV="1">
              <a:off x="583" y="421"/>
              <a:ext cx="483" cy="24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2" name="Line 69">
              <a:extLst>
                <a:ext uri="{FF2B5EF4-FFF2-40B4-BE49-F238E27FC236}">
                  <a16:creationId xmlns:a16="http://schemas.microsoft.com/office/drawing/2014/main" id="{BAAB830A-79BC-40CC-BD70-83E6BB14EF47}"/>
                </a:ext>
              </a:extLst>
            </p:cNvPr>
            <p:cNvSpPr>
              <a:spLocks noChangeShapeType="1"/>
            </p:cNvSpPr>
            <p:nvPr/>
          </p:nvSpPr>
          <p:spPr bwMode="auto">
            <a:xfrm flipV="1">
              <a:off x="1045" y="1351"/>
              <a:ext cx="294" cy="14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3" name="Line 70">
              <a:extLst>
                <a:ext uri="{FF2B5EF4-FFF2-40B4-BE49-F238E27FC236}">
                  <a16:creationId xmlns:a16="http://schemas.microsoft.com/office/drawing/2014/main" id="{C3FAB8CF-8D1F-45EF-9523-D3A141E382AE}"/>
                </a:ext>
              </a:extLst>
            </p:cNvPr>
            <p:cNvSpPr>
              <a:spLocks noChangeShapeType="1"/>
            </p:cNvSpPr>
            <p:nvPr/>
          </p:nvSpPr>
          <p:spPr bwMode="auto">
            <a:xfrm>
              <a:off x="852" y="530"/>
              <a:ext cx="441" cy="867"/>
            </a:xfrm>
            <a:prstGeom prst="line">
              <a:avLst/>
            </a:prstGeom>
            <a:noFill/>
            <a:ln w="127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4" name="Rectangle 71">
              <a:extLst>
                <a:ext uri="{FF2B5EF4-FFF2-40B4-BE49-F238E27FC236}">
                  <a16:creationId xmlns:a16="http://schemas.microsoft.com/office/drawing/2014/main" id="{EE651B65-D1F5-45D7-AAFF-EF2857EB8C3C}"/>
                </a:ext>
              </a:extLst>
            </p:cNvPr>
            <p:cNvSpPr>
              <a:spLocks noChangeArrowheads="1"/>
            </p:cNvSpPr>
            <p:nvPr/>
          </p:nvSpPr>
          <p:spPr bwMode="auto">
            <a:xfrm rot="-1475281">
              <a:off x="930" y="1578"/>
              <a:ext cx="206" cy="207"/>
            </a:xfrm>
            <a:prstGeom prst="rect">
              <a:avLst/>
            </a:prstGeom>
            <a:solidFill>
              <a:schemeClr val="bg1"/>
            </a:solidFill>
            <a:ln w="12700">
              <a:solidFill>
                <a:schemeClr val="bg2"/>
              </a:solidFill>
              <a:miter lim="800000"/>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41005" name="Text Box 72">
              <a:extLst>
                <a:ext uri="{FF2B5EF4-FFF2-40B4-BE49-F238E27FC236}">
                  <a16:creationId xmlns:a16="http://schemas.microsoft.com/office/drawing/2014/main" id="{E3E02A2D-6676-422F-9DBD-CDABB3F6CF16}"/>
                </a:ext>
              </a:extLst>
            </p:cNvPr>
            <p:cNvSpPr txBox="1">
              <a:spLocks noChangeArrowheads="1"/>
            </p:cNvSpPr>
            <p:nvPr/>
          </p:nvSpPr>
          <p:spPr bwMode="auto">
            <a:xfrm>
              <a:off x="1066" y="1426"/>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t>B</a:t>
              </a:r>
            </a:p>
          </p:txBody>
        </p:sp>
        <p:sp>
          <p:nvSpPr>
            <p:cNvPr id="41006" name="Line 73">
              <a:extLst>
                <a:ext uri="{FF2B5EF4-FFF2-40B4-BE49-F238E27FC236}">
                  <a16:creationId xmlns:a16="http://schemas.microsoft.com/office/drawing/2014/main" id="{14F6D41D-178F-4258-9194-E915A166BD5E}"/>
                </a:ext>
              </a:extLst>
            </p:cNvPr>
            <p:cNvSpPr>
              <a:spLocks noChangeShapeType="1"/>
            </p:cNvSpPr>
            <p:nvPr/>
          </p:nvSpPr>
          <p:spPr bwMode="auto">
            <a:xfrm flipV="1">
              <a:off x="1112" y="1510"/>
              <a:ext cx="499" cy="2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7" name="Line 74">
              <a:extLst>
                <a:ext uri="{FF2B5EF4-FFF2-40B4-BE49-F238E27FC236}">
                  <a16:creationId xmlns:a16="http://schemas.microsoft.com/office/drawing/2014/main" id="{0BD363AF-F89A-440D-95B2-2FD11546E0C6}"/>
                </a:ext>
              </a:extLst>
            </p:cNvPr>
            <p:cNvSpPr>
              <a:spLocks noChangeShapeType="1"/>
            </p:cNvSpPr>
            <p:nvPr/>
          </p:nvSpPr>
          <p:spPr bwMode="auto">
            <a:xfrm>
              <a:off x="988" y="444"/>
              <a:ext cx="554" cy="1089"/>
            </a:xfrm>
            <a:prstGeom prst="line">
              <a:avLst/>
            </a:prstGeom>
            <a:noFill/>
            <a:ln w="127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8" name="Text Box 75">
              <a:extLst>
                <a:ext uri="{FF2B5EF4-FFF2-40B4-BE49-F238E27FC236}">
                  <a16:creationId xmlns:a16="http://schemas.microsoft.com/office/drawing/2014/main" id="{715F6922-C994-41D4-9CA4-ECBCCA55C796}"/>
                </a:ext>
              </a:extLst>
            </p:cNvPr>
            <p:cNvSpPr txBox="1">
              <a:spLocks noChangeArrowheads="1"/>
            </p:cNvSpPr>
            <p:nvPr/>
          </p:nvSpPr>
          <p:spPr bwMode="auto">
            <a:xfrm>
              <a:off x="1238" y="762"/>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t>r</a:t>
              </a:r>
            </a:p>
          </p:txBody>
        </p:sp>
        <p:sp>
          <p:nvSpPr>
            <p:cNvPr id="41009" name="Line 76">
              <a:extLst>
                <a:ext uri="{FF2B5EF4-FFF2-40B4-BE49-F238E27FC236}">
                  <a16:creationId xmlns:a16="http://schemas.microsoft.com/office/drawing/2014/main" id="{CF878264-5C86-4FE7-8A18-257D3A3D05D5}"/>
                </a:ext>
              </a:extLst>
            </p:cNvPr>
            <p:cNvSpPr>
              <a:spLocks noChangeShapeType="1"/>
            </p:cNvSpPr>
            <p:nvPr/>
          </p:nvSpPr>
          <p:spPr bwMode="auto">
            <a:xfrm>
              <a:off x="930" y="1442"/>
              <a:ext cx="0" cy="318"/>
            </a:xfrm>
            <a:prstGeom prst="line">
              <a:avLst/>
            </a:prstGeom>
            <a:noFill/>
            <a:ln w="25400">
              <a:solidFill>
                <a:srgbClr val="FFFF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1010" name="Line 77">
              <a:extLst>
                <a:ext uri="{FF2B5EF4-FFF2-40B4-BE49-F238E27FC236}">
                  <a16:creationId xmlns:a16="http://schemas.microsoft.com/office/drawing/2014/main" id="{205AD51F-899B-4A68-A418-FD9ACA160573}"/>
                </a:ext>
              </a:extLst>
            </p:cNvPr>
            <p:cNvSpPr>
              <a:spLocks noChangeShapeType="1"/>
            </p:cNvSpPr>
            <p:nvPr/>
          </p:nvSpPr>
          <p:spPr bwMode="auto">
            <a:xfrm>
              <a:off x="1021" y="1669"/>
              <a:ext cx="0" cy="318"/>
            </a:xfrm>
            <a:prstGeom prst="line">
              <a:avLst/>
            </a:prstGeom>
            <a:noFill/>
            <a:ln w="25400">
              <a:solidFill>
                <a:srgbClr val="FFFF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1011" name="Text Box 78">
              <a:extLst>
                <a:ext uri="{FF2B5EF4-FFF2-40B4-BE49-F238E27FC236}">
                  <a16:creationId xmlns:a16="http://schemas.microsoft.com/office/drawing/2014/main" id="{E84A7B64-BA14-444C-A2AF-30E2AB404A15}"/>
                </a:ext>
              </a:extLst>
            </p:cNvPr>
            <p:cNvSpPr txBox="1">
              <a:spLocks noChangeArrowheads="1"/>
            </p:cNvSpPr>
            <p:nvPr/>
          </p:nvSpPr>
          <p:spPr bwMode="auto">
            <a:xfrm>
              <a:off x="658" y="1563"/>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solidFill>
                    <a:srgbClr val="FFFF00"/>
                  </a:solidFill>
                </a:rPr>
                <a:t>W</a:t>
              </a:r>
            </a:p>
          </p:txBody>
        </p:sp>
        <p:sp>
          <p:nvSpPr>
            <p:cNvPr id="41012" name="Text Box 79">
              <a:extLst>
                <a:ext uri="{FF2B5EF4-FFF2-40B4-BE49-F238E27FC236}">
                  <a16:creationId xmlns:a16="http://schemas.microsoft.com/office/drawing/2014/main" id="{5EBDA6E4-52BF-402A-B1C5-0BA5302BD3DD}"/>
                </a:ext>
              </a:extLst>
            </p:cNvPr>
            <p:cNvSpPr txBox="1">
              <a:spLocks noChangeArrowheads="1"/>
            </p:cNvSpPr>
            <p:nvPr/>
          </p:nvSpPr>
          <p:spPr bwMode="auto">
            <a:xfrm>
              <a:off x="749" y="1789"/>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solidFill>
                    <a:srgbClr val="FFFF00"/>
                  </a:solidFill>
                </a:rPr>
                <a:t>W</a:t>
              </a:r>
            </a:p>
          </p:txBody>
        </p:sp>
        <p:sp>
          <p:nvSpPr>
            <p:cNvPr id="41013" name="Arc 80">
              <a:extLst>
                <a:ext uri="{FF2B5EF4-FFF2-40B4-BE49-F238E27FC236}">
                  <a16:creationId xmlns:a16="http://schemas.microsoft.com/office/drawing/2014/main" id="{B2FE6AB7-2FFF-49FA-9EB2-104AC8FFDA7D}"/>
                </a:ext>
              </a:extLst>
            </p:cNvPr>
            <p:cNvSpPr>
              <a:spLocks/>
            </p:cNvSpPr>
            <p:nvPr/>
          </p:nvSpPr>
          <p:spPr bwMode="auto">
            <a:xfrm flipV="1">
              <a:off x="522" y="809"/>
              <a:ext cx="235" cy="268"/>
            </a:xfrm>
            <a:custGeom>
              <a:avLst/>
              <a:gdLst>
                <a:gd name="T0" fmla="*/ 0 w 13993"/>
                <a:gd name="T1" fmla="*/ 0 h 21272"/>
                <a:gd name="T2" fmla="*/ 0 w 13993"/>
                <a:gd name="T3" fmla="*/ 0 h 21272"/>
                <a:gd name="T4" fmla="*/ 0 w 13993"/>
                <a:gd name="T5" fmla="*/ 0 h 21272"/>
                <a:gd name="T6" fmla="*/ 0 60000 65536"/>
                <a:gd name="T7" fmla="*/ 0 60000 65536"/>
                <a:gd name="T8" fmla="*/ 0 60000 65536"/>
                <a:gd name="T9" fmla="*/ 0 w 13993"/>
                <a:gd name="T10" fmla="*/ 0 h 21272"/>
                <a:gd name="T11" fmla="*/ 13993 w 13993"/>
                <a:gd name="T12" fmla="*/ 21272 h 21272"/>
              </a:gdLst>
              <a:ahLst/>
              <a:cxnLst>
                <a:cxn ang="T6">
                  <a:pos x="T0" y="T1"/>
                </a:cxn>
                <a:cxn ang="T7">
                  <a:pos x="T2" y="T3"/>
                </a:cxn>
                <a:cxn ang="T8">
                  <a:pos x="T4" y="T5"/>
                </a:cxn>
              </a:cxnLst>
              <a:rect l="T9" t="T10" r="T11" b="T12"/>
              <a:pathLst>
                <a:path w="13993" h="21272" fill="none" extrusionOk="0">
                  <a:moveTo>
                    <a:pt x="3751" y="0"/>
                  </a:moveTo>
                  <a:cubicBezTo>
                    <a:pt x="7533" y="667"/>
                    <a:pt x="11067" y="2329"/>
                    <a:pt x="13992" y="4817"/>
                  </a:cubicBezTo>
                </a:path>
                <a:path w="13993" h="21272" stroke="0" extrusionOk="0">
                  <a:moveTo>
                    <a:pt x="3751" y="0"/>
                  </a:moveTo>
                  <a:cubicBezTo>
                    <a:pt x="7533" y="667"/>
                    <a:pt x="11067" y="2329"/>
                    <a:pt x="13992" y="4817"/>
                  </a:cubicBezTo>
                  <a:lnTo>
                    <a:pt x="0" y="21272"/>
                  </a:lnTo>
                  <a:lnTo>
                    <a:pt x="3751"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014" name="Line 81">
              <a:extLst>
                <a:ext uri="{FF2B5EF4-FFF2-40B4-BE49-F238E27FC236}">
                  <a16:creationId xmlns:a16="http://schemas.microsoft.com/office/drawing/2014/main" id="{BCCB381B-804C-433C-8569-D1D74A2C8CDA}"/>
                </a:ext>
              </a:extLst>
            </p:cNvPr>
            <p:cNvSpPr>
              <a:spLocks noChangeShapeType="1"/>
            </p:cNvSpPr>
            <p:nvPr/>
          </p:nvSpPr>
          <p:spPr bwMode="auto">
            <a:xfrm>
              <a:off x="1109" y="1760"/>
              <a:ext cx="275" cy="589"/>
            </a:xfrm>
            <a:prstGeom prst="line">
              <a:avLst/>
            </a:prstGeom>
            <a:noFill/>
            <a:ln w="31750">
              <a:solidFill>
                <a:srgbClr val="FF0000"/>
              </a:solidFill>
              <a:round/>
              <a:headEnd type="stealth" w="med" len="lg"/>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1015" name="Text Box 82">
              <a:extLst>
                <a:ext uri="{FF2B5EF4-FFF2-40B4-BE49-F238E27FC236}">
                  <a16:creationId xmlns:a16="http://schemas.microsoft.com/office/drawing/2014/main" id="{B887FDDE-22B0-425A-9BC0-B8341052DA0E}"/>
                </a:ext>
              </a:extLst>
            </p:cNvPr>
            <p:cNvSpPr txBox="1">
              <a:spLocks noChangeArrowheads="1"/>
            </p:cNvSpPr>
            <p:nvPr/>
          </p:nvSpPr>
          <p:spPr bwMode="auto">
            <a:xfrm>
              <a:off x="1140" y="1653"/>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solidFill>
                    <a:srgbClr val="FF0000"/>
                  </a:solidFill>
                </a:rPr>
                <a:t>F</a:t>
              </a:r>
            </a:p>
          </p:txBody>
        </p:sp>
        <p:sp>
          <p:nvSpPr>
            <p:cNvPr id="41016" name="Text Box 83">
              <a:extLst>
                <a:ext uri="{FF2B5EF4-FFF2-40B4-BE49-F238E27FC236}">
                  <a16:creationId xmlns:a16="http://schemas.microsoft.com/office/drawing/2014/main" id="{D979C36C-BAC6-4C2D-9789-4AA47820F01F}"/>
                </a:ext>
              </a:extLst>
            </p:cNvPr>
            <p:cNvSpPr txBox="1">
              <a:spLocks noChangeArrowheads="1"/>
            </p:cNvSpPr>
            <p:nvPr/>
          </p:nvSpPr>
          <p:spPr bwMode="auto">
            <a:xfrm>
              <a:off x="1339" y="2061"/>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solidFill>
                    <a:srgbClr val="FF0000"/>
                  </a:solidFill>
                </a:rPr>
                <a:t>F</a:t>
              </a:r>
            </a:p>
          </p:txBody>
        </p:sp>
        <p:sp>
          <p:nvSpPr>
            <p:cNvPr id="41017" name="Text Box 84">
              <a:extLst>
                <a:ext uri="{FF2B5EF4-FFF2-40B4-BE49-F238E27FC236}">
                  <a16:creationId xmlns:a16="http://schemas.microsoft.com/office/drawing/2014/main" id="{0897C34F-CACC-459E-8F63-210E82F80522}"/>
                </a:ext>
              </a:extLst>
            </p:cNvPr>
            <p:cNvSpPr txBox="1">
              <a:spLocks noChangeArrowheads="1"/>
            </p:cNvSpPr>
            <p:nvPr/>
          </p:nvSpPr>
          <p:spPr bwMode="auto">
            <a:xfrm>
              <a:off x="567" y="1026"/>
              <a:ext cx="2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sym typeface="Symbol" panose="05050102010706020507" pitchFamily="18" charset="2"/>
                </a:rPr>
                <a:t></a:t>
              </a:r>
              <a:endParaRPr lang="en-US" altLang="zh-CN" sz="2400" b="0" i="1"/>
            </a:p>
          </p:txBody>
        </p:sp>
      </p:grpSp>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587"/>
                                        </p:tgtEl>
                                        <p:attrNameLst>
                                          <p:attrName>style.visibility</p:attrName>
                                        </p:attrNameLst>
                                      </p:cBhvr>
                                      <p:to>
                                        <p:strVal val="visible"/>
                                      </p:to>
                                    </p:set>
                                    <p:anim calcmode="lin" valueType="num">
                                      <p:cBhvr additive="base">
                                        <p:cTn id="7" dur="500" fill="hold"/>
                                        <p:tgtEl>
                                          <p:spTgt spid="235587"/>
                                        </p:tgtEl>
                                        <p:attrNameLst>
                                          <p:attrName>ppt_x</p:attrName>
                                        </p:attrNameLst>
                                      </p:cBhvr>
                                      <p:tavLst>
                                        <p:tav tm="0">
                                          <p:val>
                                            <p:strVal val="#ppt_x"/>
                                          </p:val>
                                        </p:tav>
                                        <p:tav tm="100000">
                                          <p:val>
                                            <p:strVal val="#ppt_x"/>
                                          </p:val>
                                        </p:tav>
                                      </p:tavLst>
                                    </p:anim>
                                    <p:anim calcmode="lin" valueType="num">
                                      <p:cBhvr additive="base">
                                        <p:cTn id="8" dur="500" fill="hold"/>
                                        <p:tgtEl>
                                          <p:spTgt spid="23558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5588"/>
                                        </p:tgtEl>
                                        <p:attrNameLst>
                                          <p:attrName>style.visibility</p:attrName>
                                        </p:attrNameLst>
                                      </p:cBhvr>
                                      <p:to>
                                        <p:strVal val="visible"/>
                                      </p:to>
                                    </p:set>
                                    <p:anim calcmode="lin" valueType="num">
                                      <p:cBhvr additive="base">
                                        <p:cTn id="13" dur="500" fill="hold"/>
                                        <p:tgtEl>
                                          <p:spTgt spid="235588"/>
                                        </p:tgtEl>
                                        <p:attrNameLst>
                                          <p:attrName>ppt_x</p:attrName>
                                        </p:attrNameLst>
                                      </p:cBhvr>
                                      <p:tavLst>
                                        <p:tav tm="0">
                                          <p:val>
                                            <p:strVal val="#ppt_x"/>
                                          </p:val>
                                        </p:tav>
                                        <p:tav tm="100000">
                                          <p:val>
                                            <p:strVal val="#ppt_x"/>
                                          </p:val>
                                        </p:tav>
                                      </p:tavLst>
                                    </p:anim>
                                    <p:anim calcmode="lin" valueType="num">
                                      <p:cBhvr additive="base">
                                        <p:cTn id="14" dur="500" fill="hold"/>
                                        <p:tgtEl>
                                          <p:spTgt spid="23558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5589"/>
                                        </p:tgtEl>
                                        <p:attrNameLst>
                                          <p:attrName>style.visibility</p:attrName>
                                        </p:attrNameLst>
                                      </p:cBhvr>
                                      <p:to>
                                        <p:strVal val="visible"/>
                                      </p:to>
                                    </p:set>
                                    <p:anim calcmode="lin" valueType="num">
                                      <p:cBhvr additive="base">
                                        <p:cTn id="19" dur="500" fill="hold"/>
                                        <p:tgtEl>
                                          <p:spTgt spid="235589"/>
                                        </p:tgtEl>
                                        <p:attrNameLst>
                                          <p:attrName>ppt_x</p:attrName>
                                        </p:attrNameLst>
                                      </p:cBhvr>
                                      <p:tavLst>
                                        <p:tav tm="0">
                                          <p:val>
                                            <p:strVal val="#ppt_x"/>
                                          </p:val>
                                        </p:tav>
                                        <p:tav tm="100000">
                                          <p:val>
                                            <p:strVal val="#ppt_x"/>
                                          </p:val>
                                        </p:tav>
                                      </p:tavLst>
                                    </p:anim>
                                    <p:anim calcmode="lin" valueType="num">
                                      <p:cBhvr additive="base">
                                        <p:cTn id="20" dur="500" fill="hold"/>
                                        <p:tgtEl>
                                          <p:spTgt spid="23558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63254"/>
                                        </p:tgtEl>
                                        <p:attrNameLst>
                                          <p:attrName>style.visibility</p:attrName>
                                        </p:attrNameLst>
                                      </p:cBhvr>
                                      <p:to>
                                        <p:strVal val="visible"/>
                                      </p:to>
                                    </p:set>
                                    <p:anim calcmode="lin" valueType="num">
                                      <p:cBhvr additive="base">
                                        <p:cTn id="25" dur="500" fill="hold"/>
                                        <p:tgtEl>
                                          <p:spTgt spid="263254"/>
                                        </p:tgtEl>
                                        <p:attrNameLst>
                                          <p:attrName>ppt_x</p:attrName>
                                        </p:attrNameLst>
                                      </p:cBhvr>
                                      <p:tavLst>
                                        <p:tav tm="0">
                                          <p:val>
                                            <p:strVal val="#ppt_x"/>
                                          </p:val>
                                        </p:tav>
                                        <p:tav tm="100000">
                                          <p:val>
                                            <p:strVal val="#ppt_x"/>
                                          </p:val>
                                        </p:tav>
                                      </p:tavLst>
                                    </p:anim>
                                    <p:anim calcmode="lin" valueType="num">
                                      <p:cBhvr additive="base">
                                        <p:cTn id="26" dur="500" fill="hold"/>
                                        <p:tgtEl>
                                          <p:spTgt spid="263254"/>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5604"/>
                                        </p:tgtEl>
                                        <p:attrNameLst>
                                          <p:attrName>style.visibility</p:attrName>
                                        </p:attrNameLst>
                                      </p:cBhvr>
                                      <p:to>
                                        <p:strVal val="visible"/>
                                      </p:to>
                                    </p:set>
                                    <p:anim calcmode="lin" valueType="num">
                                      <p:cBhvr additive="base">
                                        <p:cTn id="31" dur="500" fill="hold"/>
                                        <p:tgtEl>
                                          <p:spTgt spid="235604"/>
                                        </p:tgtEl>
                                        <p:attrNameLst>
                                          <p:attrName>ppt_x</p:attrName>
                                        </p:attrNameLst>
                                      </p:cBhvr>
                                      <p:tavLst>
                                        <p:tav tm="0">
                                          <p:val>
                                            <p:strVal val="#ppt_x"/>
                                          </p:val>
                                        </p:tav>
                                        <p:tav tm="100000">
                                          <p:val>
                                            <p:strVal val="#ppt_x"/>
                                          </p:val>
                                        </p:tav>
                                      </p:tavLst>
                                    </p:anim>
                                    <p:anim calcmode="lin" valueType="num">
                                      <p:cBhvr additive="base">
                                        <p:cTn id="32" dur="500" fill="hold"/>
                                        <p:tgtEl>
                                          <p:spTgt spid="235604"/>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63255"/>
                                        </p:tgtEl>
                                        <p:attrNameLst>
                                          <p:attrName>style.visibility</p:attrName>
                                        </p:attrNameLst>
                                      </p:cBhvr>
                                      <p:to>
                                        <p:strVal val="visible"/>
                                      </p:to>
                                    </p:set>
                                    <p:anim calcmode="lin" valueType="num">
                                      <p:cBhvr additive="base">
                                        <p:cTn id="37" dur="500" fill="hold"/>
                                        <p:tgtEl>
                                          <p:spTgt spid="263255"/>
                                        </p:tgtEl>
                                        <p:attrNameLst>
                                          <p:attrName>ppt_x</p:attrName>
                                        </p:attrNameLst>
                                      </p:cBhvr>
                                      <p:tavLst>
                                        <p:tav tm="0">
                                          <p:val>
                                            <p:strVal val="#ppt_x"/>
                                          </p:val>
                                        </p:tav>
                                        <p:tav tm="100000">
                                          <p:val>
                                            <p:strVal val="#ppt_x"/>
                                          </p:val>
                                        </p:tav>
                                      </p:tavLst>
                                    </p:anim>
                                    <p:anim calcmode="lin" valueType="num">
                                      <p:cBhvr additive="base">
                                        <p:cTn id="38" dur="500" fill="hold"/>
                                        <p:tgtEl>
                                          <p:spTgt spid="263255"/>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63257"/>
                                        </p:tgtEl>
                                        <p:attrNameLst>
                                          <p:attrName>style.visibility</p:attrName>
                                        </p:attrNameLst>
                                      </p:cBhvr>
                                      <p:to>
                                        <p:strVal val="visible"/>
                                      </p:to>
                                    </p:set>
                                    <p:anim calcmode="lin" valueType="num">
                                      <p:cBhvr additive="base">
                                        <p:cTn id="43" dur="500" fill="hold"/>
                                        <p:tgtEl>
                                          <p:spTgt spid="263257"/>
                                        </p:tgtEl>
                                        <p:attrNameLst>
                                          <p:attrName>ppt_x</p:attrName>
                                        </p:attrNameLst>
                                      </p:cBhvr>
                                      <p:tavLst>
                                        <p:tav tm="0">
                                          <p:val>
                                            <p:strVal val="#ppt_x"/>
                                          </p:val>
                                        </p:tav>
                                        <p:tav tm="100000">
                                          <p:val>
                                            <p:strVal val="#ppt_x"/>
                                          </p:val>
                                        </p:tav>
                                      </p:tavLst>
                                    </p:anim>
                                    <p:anim calcmode="lin" valueType="num">
                                      <p:cBhvr additive="base">
                                        <p:cTn id="44" dur="500" fill="hold"/>
                                        <p:tgtEl>
                                          <p:spTgt spid="263257"/>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263256"/>
                                        </p:tgtEl>
                                        <p:attrNameLst>
                                          <p:attrName>style.visibility</p:attrName>
                                        </p:attrNameLst>
                                      </p:cBhvr>
                                      <p:to>
                                        <p:strVal val="visible"/>
                                      </p:to>
                                    </p:set>
                                    <p:anim calcmode="lin" valueType="num">
                                      <p:cBhvr additive="base">
                                        <p:cTn id="49" dur="500" fill="hold"/>
                                        <p:tgtEl>
                                          <p:spTgt spid="263256"/>
                                        </p:tgtEl>
                                        <p:attrNameLst>
                                          <p:attrName>ppt_x</p:attrName>
                                        </p:attrNameLst>
                                      </p:cBhvr>
                                      <p:tavLst>
                                        <p:tav tm="0">
                                          <p:val>
                                            <p:strVal val="#ppt_x"/>
                                          </p:val>
                                        </p:tav>
                                        <p:tav tm="100000">
                                          <p:val>
                                            <p:strVal val="#ppt_x"/>
                                          </p:val>
                                        </p:tav>
                                      </p:tavLst>
                                    </p:anim>
                                    <p:anim calcmode="lin" valueType="num">
                                      <p:cBhvr additive="base">
                                        <p:cTn id="50" dur="500" fill="hold"/>
                                        <p:tgtEl>
                                          <p:spTgt spid="263256"/>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35607"/>
                                        </p:tgtEl>
                                        <p:attrNameLst>
                                          <p:attrName>style.visibility</p:attrName>
                                        </p:attrNameLst>
                                      </p:cBhvr>
                                      <p:to>
                                        <p:strVal val="visible"/>
                                      </p:to>
                                    </p:set>
                                    <p:animEffect transition="in" filter="blinds(horizontal)">
                                      <p:cBhvr>
                                        <p:cTn id="55" dur="500"/>
                                        <p:tgtEl>
                                          <p:spTgt spid="23560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4" fill="hold" nodeType="clickEffect">
                                  <p:stCondLst>
                                    <p:cond delay="0"/>
                                  </p:stCondLst>
                                  <p:childTnLst>
                                    <p:set>
                                      <p:cBhvr>
                                        <p:cTn id="59" dur="1" fill="hold">
                                          <p:stCondLst>
                                            <p:cond delay="0"/>
                                          </p:stCondLst>
                                        </p:cTn>
                                        <p:tgtEl>
                                          <p:spTgt spid="263259"/>
                                        </p:tgtEl>
                                        <p:attrNameLst>
                                          <p:attrName>style.visibility</p:attrName>
                                        </p:attrNameLst>
                                      </p:cBhvr>
                                      <p:to>
                                        <p:strVal val="visible"/>
                                      </p:to>
                                    </p:set>
                                    <p:anim calcmode="lin" valueType="num">
                                      <p:cBhvr additive="base">
                                        <p:cTn id="60" dur="500" fill="hold"/>
                                        <p:tgtEl>
                                          <p:spTgt spid="263259"/>
                                        </p:tgtEl>
                                        <p:attrNameLst>
                                          <p:attrName>ppt_x</p:attrName>
                                        </p:attrNameLst>
                                      </p:cBhvr>
                                      <p:tavLst>
                                        <p:tav tm="0">
                                          <p:val>
                                            <p:strVal val="#ppt_x"/>
                                          </p:val>
                                        </p:tav>
                                        <p:tav tm="100000">
                                          <p:val>
                                            <p:strVal val="#ppt_x"/>
                                          </p:val>
                                        </p:tav>
                                      </p:tavLst>
                                    </p:anim>
                                    <p:anim calcmode="lin" valueType="num">
                                      <p:cBhvr additive="base">
                                        <p:cTn id="61" dur="500" fill="hold"/>
                                        <p:tgtEl>
                                          <p:spTgt spid="263259"/>
                                        </p:tgtEl>
                                        <p:attrNameLst>
                                          <p:attrName>ppt_y</p:attrName>
                                        </p:attrNameLst>
                                      </p:cBhvr>
                                      <p:tavLst>
                                        <p:tav tm="0">
                                          <p:val>
                                            <p:strVal val="1+#ppt_h/2"/>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4" fill="hold" nodeType="clickEffect">
                                  <p:stCondLst>
                                    <p:cond delay="0"/>
                                  </p:stCondLst>
                                  <p:childTnLst>
                                    <p:set>
                                      <p:cBhvr>
                                        <p:cTn id="65" dur="1" fill="hold">
                                          <p:stCondLst>
                                            <p:cond delay="0"/>
                                          </p:stCondLst>
                                        </p:cTn>
                                        <p:tgtEl>
                                          <p:spTgt spid="263258"/>
                                        </p:tgtEl>
                                        <p:attrNameLst>
                                          <p:attrName>style.visibility</p:attrName>
                                        </p:attrNameLst>
                                      </p:cBhvr>
                                      <p:to>
                                        <p:strVal val="visible"/>
                                      </p:to>
                                    </p:set>
                                    <p:anim calcmode="lin" valueType="num">
                                      <p:cBhvr additive="base">
                                        <p:cTn id="66" dur="500" fill="hold"/>
                                        <p:tgtEl>
                                          <p:spTgt spid="263258"/>
                                        </p:tgtEl>
                                        <p:attrNameLst>
                                          <p:attrName>ppt_x</p:attrName>
                                        </p:attrNameLst>
                                      </p:cBhvr>
                                      <p:tavLst>
                                        <p:tav tm="0">
                                          <p:val>
                                            <p:strVal val="#ppt_x"/>
                                          </p:val>
                                        </p:tav>
                                        <p:tav tm="100000">
                                          <p:val>
                                            <p:strVal val="#ppt_x"/>
                                          </p:val>
                                        </p:tav>
                                      </p:tavLst>
                                    </p:anim>
                                    <p:anim calcmode="lin" valueType="num">
                                      <p:cBhvr additive="base">
                                        <p:cTn id="67" dur="500" fill="hold"/>
                                        <p:tgtEl>
                                          <p:spTgt spid="2632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7" grpId="0"/>
      <p:bldP spid="235588" grpId="0"/>
      <p:bldP spid="235589" grpId="0"/>
      <p:bldP spid="235604" grpId="0"/>
      <p:bldP spid="23560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4">
            <a:extLst>
              <a:ext uri="{FF2B5EF4-FFF2-40B4-BE49-F238E27FC236}">
                <a16:creationId xmlns:a16="http://schemas.microsoft.com/office/drawing/2014/main" id="{9B833815-F1D6-4641-B98E-FB634E9BBB9C}"/>
              </a:ext>
            </a:extLst>
          </p:cNvPr>
          <p:cNvSpPr txBox="1">
            <a:spLocks noChangeArrowheads="1"/>
          </p:cNvSpPr>
          <p:nvPr/>
        </p:nvSpPr>
        <p:spPr bwMode="auto">
          <a:xfrm>
            <a:off x="468313" y="260350"/>
            <a:ext cx="8135937" cy="624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en-US" altLang="zh-CN" sz="2800">
                <a:solidFill>
                  <a:schemeClr val="bg1"/>
                </a:solidFill>
              </a:rPr>
              <a:t>         </a:t>
            </a:r>
            <a:r>
              <a:rPr lang="zh-CN" altLang="en-US" sz="2800">
                <a:solidFill>
                  <a:schemeClr val="bg1"/>
                </a:solidFill>
              </a:rPr>
              <a:t>达朗伯原理是以牛顿定律加上理想约束假定作为逻辑推理的出发点导出的</a:t>
            </a:r>
            <a:r>
              <a:rPr lang="en-US" altLang="zh-CN" sz="2800">
                <a:solidFill>
                  <a:schemeClr val="bg1"/>
                </a:solidFill>
              </a:rPr>
              <a:t>. </a:t>
            </a:r>
            <a:r>
              <a:rPr lang="zh-CN" altLang="en-US" sz="2800">
                <a:solidFill>
                  <a:schemeClr val="bg1"/>
                </a:solidFill>
              </a:rPr>
              <a:t>从这个基本法出发再利用约束对虚位移的限制关系式</a:t>
            </a:r>
            <a:r>
              <a:rPr lang="en-US" altLang="zh-CN" sz="2800">
                <a:solidFill>
                  <a:schemeClr val="bg1"/>
                </a:solidFill>
              </a:rPr>
              <a:t>, </a:t>
            </a:r>
            <a:r>
              <a:rPr lang="zh-CN" altLang="en-US" sz="2800">
                <a:solidFill>
                  <a:schemeClr val="bg1"/>
                </a:solidFill>
              </a:rPr>
              <a:t>可以导出力学系统的动力学方程，从而概括了力学系统的运动规律</a:t>
            </a:r>
            <a:r>
              <a:rPr lang="en-US" altLang="zh-CN" sz="2800">
                <a:solidFill>
                  <a:schemeClr val="bg1"/>
                </a:solidFill>
              </a:rPr>
              <a:t>. </a:t>
            </a:r>
            <a:r>
              <a:rPr lang="zh-CN" altLang="en-US" sz="2800">
                <a:solidFill>
                  <a:schemeClr val="bg1"/>
                </a:solidFill>
              </a:rPr>
              <a:t>由于约束的性质是纯几何的或运动学的</a:t>
            </a:r>
            <a:r>
              <a:rPr lang="en-US" altLang="zh-CN" sz="2800">
                <a:solidFill>
                  <a:schemeClr val="bg1"/>
                </a:solidFill>
              </a:rPr>
              <a:t>, </a:t>
            </a:r>
            <a:r>
              <a:rPr lang="zh-CN" altLang="en-US" sz="2800">
                <a:solidFill>
                  <a:schemeClr val="bg1"/>
                </a:solidFill>
              </a:rPr>
              <a:t>因此可认为真正作为动力学理论的逻辑出发点就是这个基本方程</a:t>
            </a:r>
            <a:r>
              <a:rPr lang="en-US" altLang="zh-CN" sz="2800">
                <a:solidFill>
                  <a:schemeClr val="bg1"/>
                </a:solidFill>
              </a:rPr>
              <a:t>, </a:t>
            </a:r>
            <a:r>
              <a:rPr lang="zh-CN" altLang="en-US" sz="2800">
                <a:solidFill>
                  <a:schemeClr val="bg1"/>
                </a:solidFill>
              </a:rPr>
              <a:t>故称之为“原理”</a:t>
            </a:r>
            <a:r>
              <a:rPr lang="en-US" altLang="zh-CN" sz="2800">
                <a:solidFill>
                  <a:schemeClr val="bg1"/>
                </a:solidFill>
              </a:rPr>
              <a:t>. </a:t>
            </a:r>
            <a:r>
              <a:rPr lang="zh-CN" altLang="en-US" sz="2800">
                <a:solidFill>
                  <a:schemeClr val="bg1"/>
                </a:solidFill>
              </a:rPr>
              <a:t>这比承认牛顿运动定律再加上理想约束假定作为出发点更为简洁和富有概括性</a:t>
            </a:r>
            <a:r>
              <a:rPr lang="en-US" altLang="zh-CN" sz="2800">
                <a:solidFill>
                  <a:schemeClr val="bg1"/>
                </a:solidFill>
              </a:rPr>
              <a:t>. </a:t>
            </a:r>
            <a:r>
              <a:rPr lang="zh-CN" altLang="en-US" sz="2800">
                <a:solidFill>
                  <a:schemeClr val="bg1"/>
                </a:solidFill>
              </a:rPr>
              <a:t>当存在非理想约束时</a:t>
            </a:r>
            <a:r>
              <a:rPr lang="en-US" altLang="zh-CN" sz="2800">
                <a:solidFill>
                  <a:schemeClr val="bg1"/>
                </a:solidFill>
              </a:rPr>
              <a:t>, </a:t>
            </a:r>
            <a:r>
              <a:rPr lang="zh-CN" altLang="en-US" sz="2800">
                <a:solidFill>
                  <a:srgbClr val="FF3300"/>
                </a:solidFill>
              </a:rPr>
              <a:t>达朗伯原理</a:t>
            </a:r>
            <a:r>
              <a:rPr lang="zh-CN" altLang="en-US" sz="2800">
                <a:solidFill>
                  <a:schemeClr val="bg1"/>
                </a:solidFill>
              </a:rPr>
              <a:t>也适用</a:t>
            </a:r>
            <a:r>
              <a:rPr lang="en-US" altLang="zh-CN" sz="2800">
                <a:solidFill>
                  <a:schemeClr val="bg1"/>
                </a:solidFill>
              </a:rPr>
              <a:t>,</a:t>
            </a:r>
            <a:r>
              <a:rPr lang="zh-CN" altLang="en-US" sz="2800">
                <a:solidFill>
                  <a:schemeClr val="bg1"/>
                </a:solidFill>
              </a:rPr>
              <a:t>它可叙述为：主动力和非理想约束力及惯性力的虚功之和为零</a:t>
            </a:r>
            <a:r>
              <a:rPr lang="en-US" altLang="zh-CN" sz="2800">
                <a:solidFill>
                  <a:schemeClr val="bg1"/>
                </a:solidFill>
              </a:rPr>
              <a:t>. </a:t>
            </a:r>
            <a:r>
              <a:rPr lang="zh-CN" altLang="en-US" sz="2800">
                <a:solidFill>
                  <a:schemeClr val="bg1"/>
                </a:solidFill>
              </a:rPr>
              <a:t>对于完整约束或非完整约束</a:t>
            </a:r>
            <a:r>
              <a:rPr lang="en-US" altLang="zh-CN" sz="2800">
                <a:solidFill>
                  <a:schemeClr val="bg1"/>
                </a:solidFill>
              </a:rPr>
              <a:t>, </a:t>
            </a:r>
            <a:r>
              <a:rPr lang="zh-CN" altLang="en-US" sz="2800">
                <a:solidFill>
                  <a:schemeClr val="bg1"/>
                </a:solidFill>
              </a:rPr>
              <a:t>这个原理都适用</a:t>
            </a:r>
            <a:r>
              <a:rPr lang="en-US" altLang="zh-CN" sz="2800">
                <a:solidFill>
                  <a:schemeClr val="bg1"/>
                </a:solidFill>
              </a:rPr>
              <a:t>, </a:t>
            </a:r>
            <a:r>
              <a:rPr lang="zh-CN" altLang="en-US" sz="2800">
                <a:solidFill>
                  <a:schemeClr val="bg1"/>
                </a:solidFill>
              </a:rPr>
              <a:t>因此它可以称为</a:t>
            </a:r>
            <a:r>
              <a:rPr lang="zh-CN" altLang="en-US" sz="2800">
                <a:solidFill>
                  <a:srgbClr val="FF3300"/>
                </a:solidFill>
              </a:rPr>
              <a:t>分析动力学的普遍原理</a:t>
            </a:r>
            <a:r>
              <a:rPr lang="en-US" altLang="zh-CN" sz="2800">
                <a:solidFill>
                  <a:schemeClr val="bg1"/>
                </a:solidFill>
              </a:rPr>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5">
            <a:extLst>
              <a:ext uri="{FF2B5EF4-FFF2-40B4-BE49-F238E27FC236}">
                <a16:creationId xmlns:a16="http://schemas.microsoft.com/office/drawing/2014/main" id="{31CE5CCF-A8A9-4DAA-B6C9-833C7AE17147}"/>
              </a:ext>
            </a:extLst>
          </p:cNvPr>
          <p:cNvSpPr>
            <a:spLocks noChangeArrowheads="1"/>
          </p:cNvSpPr>
          <p:nvPr/>
        </p:nvSpPr>
        <p:spPr bwMode="auto">
          <a:xfrm>
            <a:off x="381000" y="381000"/>
            <a:ext cx="83058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a:solidFill>
                  <a:schemeClr val="bg1"/>
                </a:solidFill>
              </a:rPr>
              <a:t>例题</a:t>
            </a:r>
            <a:r>
              <a:rPr lang="en-US" altLang="zh-CN" sz="2800">
                <a:solidFill>
                  <a:schemeClr val="bg1"/>
                </a:solidFill>
              </a:rPr>
              <a:t>4  </a:t>
            </a:r>
            <a:r>
              <a:rPr lang="zh-CN" altLang="en-US" sz="2800">
                <a:solidFill>
                  <a:schemeClr val="bg1"/>
                </a:solidFill>
              </a:rPr>
              <a:t>图示系统中，物块</a:t>
            </a:r>
            <a:r>
              <a:rPr lang="en-US" altLang="zh-CN" sz="2800" i="1">
                <a:solidFill>
                  <a:schemeClr val="bg1"/>
                </a:solidFill>
              </a:rPr>
              <a:t>A</a:t>
            </a:r>
            <a:r>
              <a:rPr lang="zh-CN" altLang="en-US" sz="2800">
                <a:solidFill>
                  <a:schemeClr val="bg1"/>
                </a:solidFill>
              </a:rPr>
              <a:t>与球</a:t>
            </a:r>
            <a:r>
              <a:rPr lang="en-US" altLang="zh-CN" sz="2800" i="1">
                <a:solidFill>
                  <a:schemeClr val="bg1"/>
                </a:solidFill>
              </a:rPr>
              <a:t>B</a:t>
            </a:r>
            <a:r>
              <a:rPr lang="zh-CN" altLang="en-US" sz="2800">
                <a:solidFill>
                  <a:schemeClr val="bg1"/>
                </a:solidFill>
              </a:rPr>
              <a:t>看成两个质点，质量分别为               </a:t>
            </a:r>
            <a:r>
              <a:rPr lang="en-US" altLang="zh-CN" sz="2800">
                <a:solidFill>
                  <a:schemeClr val="bg1"/>
                </a:solidFill>
              </a:rPr>
              <a:t>,  </a:t>
            </a:r>
            <a:r>
              <a:rPr lang="zh-CN" altLang="en-US" sz="2800">
                <a:solidFill>
                  <a:schemeClr val="bg1"/>
                </a:solidFill>
              </a:rPr>
              <a:t>用质量不计的长为  </a:t>
            </a:r>
            <a:r>
              <a:rPr lang="en-US" altLang="zh-CN" sz="2800" i="1">
                <a:solidFill>
                  <a:schemeClr val="bg1"/>
                </a:solidFill>
              </a:rPr>
              <a:t>l </a:t>
            </a:r>
            <a:r>
              <a:rPr lang="zh-CN" altLang="en-US" sz="2800">
                <a:solidFill>
                  <a:schemeClr val="bg1"/>
                </a:solidFill>
              </a:rPr>
              <a:t>的杆相连</a:t>
            </a:r>
            <a:r>
              <a:rPr lang="en-US" altLang="zh-CN" sz="2800">
                <a:solidFill>
                  <a:schemeClr val="bg1"/>
                </a:solidFill>
              </a:rPr>
              <a:t>.</a:t>
            </a:r>
            <a:r>
              <a:rPr lang="zh-CN" altLang="en-US" sz="2800">
                <a:solidFill>
                  <a:schemeClr val="bg1"/>
                </a:solidFill>
              </a:rPr>
              <a:t>水平面光滑，求系统的运动微分方程</a:t>
            </a:r>
            <a:r>
              <a:rPr lang="en-US" altLang="zh-CN" sz="2800">
                <a:solidFill>
                  <a:schemeClr val="bg1"/>
                </a:solidFill>
              </a:rPr>
              <a:t>.</a:t>
            </a:r>
            <a:r>
              <a:rPr lang="zh-CN" altLang="en-US" sz="2800"/>
              <a:t> </a:t>
            </a:r>
          </a:p>
        </p:txBody>
      </p:sp>
      <p:graphicFrame>
        <p:nvGraphicFramePr>
          <p:cNvPr id="41987" name="Object 6">
            <a:extLst>
              <a:ext uri="{FF2B5EF4-FFF2-40B4-BE49-F238E27FC236}">
                <a16:creationId xmlns:a16="http://schemas.microsoft.com/office/drawing/2014/main" id="{AF5D162E-1D1B-477E-96F6-971C721EFC3F}"/>
              </a:ext>
            </a:extLst>
          </p:cNvPr>
          <p:cNvGraphicFramePr>
            <a:graphicFrameLocks noChangeAspect="1"/>
          </p:cNvGraphicFramePr>
          <p:nvPr/>
        </p:nvGraphicFramePr>
        <p:xfrm>
          <a:off x="2000250" y="857250"/>
          <a:ext cx="1143000" cy="506413"/>
        </p:xfrm>
        <a:graphic>
          <a:graphicData uri="http://schemas.openxmlformats.org/presentationml/2006/ole">
            <mc:AlternateContent xmlns:mc="http://schemas.openxmlformats.org/markup-compatibility/2006">
              <mc:Choice xmlns:v="urn:schemas-microsoft-com:vml" Requires="v">
                <p:oleObj spid="_x0000_s42022" name="Equation" r:id="rId3" imgW="466882" imgH="190327" progId="Equation.3">
                  <p:embed/>
                </p:oleObj>
              </mc:Choice>
              <mc:Fallback>
                <p:oleObj name="Equation" r:id="rId3" imgW="466882" imgH="190327"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50" y="857250"/>
                        <a:ext cx="11430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6553" name="Rectangle 9">
            <a:extLst>
              <a:ext uri="{FF2B5EF4-FFF2-40B4-BE49-F238E27FC236}">
                <a16:creationId xmlns:a16="http://schemas.microsoft.com/office/drawing/2014/main" id="{66DA6D92-3E8E-4687-B953-07EE5D812F20}"/>
              </a:ext>
            </a:extLst>
          </p:cNvPr>
          <p:cNvSpPr>
            <a:spLocks noChangeArrowheads="1"/>
          </p:cNvSpPr>
          <p:nvPr/>
        </p:nvSpPr>
        <p:spPr bwMode="auto">
          <a:xfrm>
            <a:off x="611188" y="5373688"/>
            <a:ext cx="7467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a:solidFill>
                  <a:srgbClr val="FFCC00"/>
                </a:solidFill>
              </a:rPr>
              <a:t>解：</a:t>
            </a:r>
            <a:r>
              <a:rPr lang="zh-CN" altLang="en-US" sz="2800">
                <a:solidFill>
                  <a:schemeClr val="bg1"/>
                </a:solidFill>
              </a:rPr>
              <a:t>系统受理想约束</a:t>
            </a:r>
            <a:r>
              <a:rPr lang="en-US" altLang="zh-CN" sz="2800">
                <a:solidFill>
                  <a:schemeClr val="bg1"/>
                </a:solidFill>
              </a:rPr>
              <a:t>, </a:t>
            </a:r>
            <a:r>
              <a:rPr lang="zh-CN" altLang="en-US" sz="2800">
                <a:solidFill>
                  <a:schemeClr val="bg1"/>
                </a:solidFill>
              </a:rPr>
              <a:t>主动力</a:t>
            </a:r>
            <a:r>
              <a:rPr lang="en-US" altLang="zh-CN" sz="2800">
                <a:solidFill>
                  <a:schemeClr val="bg1"/>
                </a:solidFill>
              </a:rPr>
              <a:t>(</a:t>
            </a:r>
            <a:r>
              <a:rPr lang="zh-CN" altLang="en-US" sz="2800">
                <a:solidFill>
                  <a:schemeClr val="bg1"/>
                </a:solidFill>
              </a:rPr>
              <a:t>重力</a:t>
            </a:r>
            <a:r>
              <a:rPr lang="en-US" altLang="zh-CN" sz="2800">
                <a:solidFill>
                  <a:schemeClr val="bg1"/>
                </a:solidFill>
              </a:rPr>
              <a:t>)</a:t>
            </a:r>
            <a:r>
              <a:rPr lang="zh-CN" altLang="en-US" sz="2800">
                <a:solidFill>
                  <a:schemeClr val="bg1"/>
                </a:solidFill>
              </a:rPr>
              <a:t>有势</a:t>
            </a:r>
            <a:r>
              <a:rPr lang="en-US" altLang="zh-CN" sz="2800">
                <a:solidFill>
                  <a:schemeClr val="bg1"/>
                </a:solidFill>
              </a:rPr>
              <a:t>. </a:t>
            </a:r>
            <a:r>
              <a:rPr lang="zh-CN" altLang="en-US" sz="2800">
                <a:solidFill>
                  <a:schemeClr val="bg1"/>
                </a:solidFill>
              </a:rPr>
              <a:t>系统的自由度为</a:t>
            </a:r>
            <a:r>
              <a:rPr lang="en-US" altLang="zh-CN" sz="2800">
                <a:solidFill>
                  <a:schemeClr val="bg1"/>
                </a:solidFill>
              </a:rPr>
              <a:t>2, </a:t>
            </a:r>
            <a:r>
              <a:rPr lang="zh-CN" altLang="en-US" sz="2800">
                <a:solidFill>
                  <a:schemeClr val="bg1"/>
                </a:solidFill>
              </a:rPr>
              <a:t>选 </a:t>
            </a:r>
            <a:r>
              <a:rPr lang="en-US" altLang="zh-CN" sz="2800" i="1">
                <a:solidFill>
                  <a:schemeClr val="bg1"/>
                </a:solidFill>
              </a:rPr>
              <a:t>x, </a:t>
            </a:r>
            <a:r>
              <a:rPr lang="en-US" altLang="zh-CN" sz="2800" i="1">
                <a:solidFill>
                  <a:schemeClr val="bg1"/>
                </a:solidFill>
                <a:sym typeface="Symbol" panose="05050102010706020507" pitchFamily="18" charset="2"/>
              </a:rPr>
              <a:t></a:t>
            </a:r>
            <a:r>
              <a:rPr lang="en-US" altLang="zh-CN" sz="2800">
                <a:solidFill>
                  <a:schemeClr val="bg1"/>
                </a:solidFill>
              </a:rPr>
              <a:t> </a:t>
            </a:r>
            <a:r>
              <a:rPr lang="zh-CN" altLang="en-US" sz="2800">
                <a:solidFill>
                  <a:schemeClr val="bg1"/>
                </a:solidFill>
              </a:rPr>
              <a:t>为广义坐标</a:t>
            </a:r>
            <a:r>
              <a:rPr lang="en-US" altLang="zh-CN" sz="2800">
                <a:solidFill>
                  <a:schemeClr val="bg1"/>
                </a:solidFill>
              </a:rPr>
              <a:t>.</a:t>
            </a:r>
            <a:r>
              <a:rPr lang="zh-CN" altLang="en-US" sz="2800"/>
              <a:t> </a:t>
            </a:r>
          </a:p>
        </p:txBody>
      </p:sp>
      <p:grpSp>
        <p:nvGrpSpPr>
          <p:cNvPr id="41989" name="Group 65">
            <a:extLst>
              <a:ext uri="{FF2B5EF4-FFF2-40B4-BE49-F238E27FC236}">
                <a16:creationId xmlns:a16="http://schemas.microsoft.com/office/drawing/2014/main" id="{1427C17E-A5B7-45F2-B367-7327150C1FA4}"/>
              </a:ext>
            </a:extLst>
          </p:cNvPr>
          <p:cNvGrpSpPr>
            <a:grpSpLocks/>
          </p:cNvGrpSpPr>
          <p:nvPr/>
        </p:nvGrpSpPr>
        <p:grpSpPr bwMode="auto">
          <a:xfrm>
            <a:off x="3059113" y="1989138"/>
            <a:ext cx="2732087" cy="3095625"/>
            <a:chOff x="1927" y="1253"/>
            <a:chExt cx="1721" cy="1950"/>
          </a:xfrm>
        </p:grpSpPr>
        <p:sp>
          <p:nvSpPr>
            <p:cNvPr id="41990" name="Line 10">
              <a:extLst>
                <a:ext uri="{FF2B5EF4-FFF2-40B4-BE49-F238E27FC236}">
                  <a16:creationId xmlns:a16="http://schemas.microsoft.com/office/drawing/2014/main" id="{36F18192-B10B-4A8F-8ED8-5CD73C646BBF}"/>
                </a:ext>
              </a:extLst>
            </p:cNvPr>
            <p:cNvSpPr>
              <a:spLocks noChangeShapeType="1"/>
            </p:cNvSpPr>
            <p:nvPr/>
          </p:nvSpPr>
          <p:spPr bwMode="auto">
            <a:xfrm>
              <a:off x="1927" y="1797"/>
              <a:ext cx="1587"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1" name="Line 12">
              <a:extLst>
                <a:ext uri="{FF2B5EF4-FFF2-40B4-BE49-F238E27FC236}">
                  <a16:creationId xmlns:a16="http://schemas.microsoft.com/office/drawing/2014/main" id="{0B5F4B65-66E3-4CFA-8D77-D904B4E8A367}"/>
                </a:ext>
              </a:extLst>
            </p:cNvPr>
            <p:cNvSpPr>
              <a:spLocks noChangeShapeType="1"/>
            </p:cNvSpPr>
            <p:nvPr/>
          </p:nvSpPr>
          <p:spPr bwMode="auto">
            <a:xfrm flipH="1">
              <a:off x="1966" y="1797"/>
              <a:ext cx="52"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2" name="Line 13">
              <a:extLst>
                <a:ext uri="{FF2B5EF4-FFF2-40B4-BE49-F238E27FC236}">
                  <a16:creationId xmlns:a16="http://schemas.microsoft.com/office/drawing/2014/main" id="{514B6EDA-6268-474F-9C80-E49AD89FC630}"/>
                </a:ext>
              </a:extLst>
            </p:cNvPr>
            <p:cNvSpPr>
              <a:spLocks noChangeShapeType="1"/>
            </p:cNvSpPr>
            <p:nvPr/>
          </p:nvSpPr>
          <p:spPr bwMode="auto">
            <a:xfrm flipH="1">
              <a:off x="2056" y="1797"/>
              <a:ext cx="52"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3" name="Line 14">
              <a:extLst>
                <a:ext uri="{FF2B5EF4-FFF2-40B4-BE49-F238E27FC236}">
                  <a16:creationId xmlns:a16="http://schemas.microsoft.com/office/drawing/2014/main" id="{048DACE5-8A19-475A-9D8B-8BB5B6A89DC2}"/>
                </a:ext>
              </a:extLst>
            </p:cNvPr>
            <p:cNvSpPr>
              <a:spLocks noChangeShapeType="1"/>
            </p:cNvSpPr>
            <p:nvPr/>
          </p:nvSpPr>
          <p:spPr bwMode="auto">
            <a:xfrm flipH="1">
              <a:off x="2154" y="1797"/>
              <a:ext cx="52"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4" name="Line 15">
              <a:extLst>
                <a:ext uri="{FF2B5EF4-FFF2-40B4-BE49-F238E27FC236}">
                  <a16:creationId xmlns:a16="http://schemas.microsoft.com/office/drawing/2014/main" id="{962FBED2-7963-4FF7-A682-F2CE55971936}"/>
                </a:ext>
              </a:extLst>
            </p:cNvPr>
            <p:cNvSpPr>
              <a:spLocks noChangeShapeType="1"/>
            </p:cNvSpPr>
            <p:nvPr/>
          </p:nvSpPr>
          <p:spPr bwMode="auto">
            <a:xfrm flipH="1">
              <a:off x="2244" y="1797"/>
              <a:ext cx="52"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5" name="Line 16">
              <a:extLst>
                <a:ext uri="{FF2B5EF4-FFF2-40B4-BE49-F238E27FC236}">
                  <a16:creationId xmlns:a16="http://schemas.microsoft.com/office/drawing/2014/main" id="{FB6CC1A1-B845-48F5-82F5-B899F6BFDF2F}"/>
                </a:ext>
              </a:extLst>
            </p:cNvPr>
            <p:cNvSpPr>
              <a:spLocks noChangeShapeType="1"/>
            </p:cNvSpPr>
            <p:nvPr/>
          </p:nvSpPr>
          <p:spPr bwMode="auto">
            <a:xfrm flipH="1">
              <a:off x="2335" y="1797"/>
              <a:ext cx="52"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6" name="Line 17">
              <a:extLst>
                <a:ext uri="{FF2B5EF4-FFF2-40B4-BE49-F238E27FC236}">
                  <a16:creationId xmlns:a16="http://schemas.microsoft.com/office/drawing/2014/main" id="{7BCF7F19-DBFD-45A0-A97E-3B204D465B07}"/>
                </a:ext>
              </a:extLst>
            </p:cNvPr>
            <p:cNvSpPr>
              <a:spLocks noChangeShapeType="1"/>
            </p:cNvSpPr>
            <p:nvPr/>
          </p:nvSpPr>
          <p:spPr bwMode="auto">
            <a:xfrm flipH="1">
              <a:off x="2426" y="1797"/>
              <a:ext cx="52"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7" name="Line 24">
              <a:extLst>
                <a:ext uri="{FF2B5EF4-FFF2-40B4-BE49-F238E27FC236}">
                  <a16:creationId xmlns:a16="http://schemas.microsoft.com/office/drawing/2014/main" id="{B8842C16-371E-4901-B86E-DF67E3B0ABE7}"/>
                </a:ext>
              </a:extLst>
            </p:cNvPr>
            <p:cNvSpPr>
              <a:spLocks noChangeShapeType="1"/>
            </p:cNvSpPr>
            <p:nvPr/>
          </p:nvSpPr>
          <p:spPr bwMode="auto">
            <a:xfrm flipH="1">
              <a:off x="2503" y="1797"/>
              <a:ext cx="52"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8" name="Line 25">
              <a:extLst>
                <a:ext uri="{FF2B5EF4-FFF2-40B4-BE49-F238E27FC236}">
                  <a16:creationId xmlns:a16="http://schemas.microsoft.com/office/drawing/2014/main" id="{523025A3-9F91-4FD5-BE9D-4FFFB6D1601F}"/>
                </a:ext>
              </a:extLst>
            </p:cNvPr>
            <p:cNvSpPr>
              <a:spLocks noChangeShapeType="1"/>
            </p:cNvSpPr>
            <p:nvPr/>
          </p:nvSpPr>
          <p:spPr bwMode="auto">
            <a:xfrm flipH="1">
              <a:off x="2593" y="1797"/>
              <a:ext cx="52"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9" name="Line 26">
              <a:extLst>
                <a:ext uri="{FF2B5EF4-FFF2-40B4-BE49-F238E27FC236}">
                  <a16:creationId xmlns:a16="http://schemas.microsoft.com/office/drawing/2014/main" id="{9A0C28B0-A8C4-4A47-B9C6-980FC1195400}"/>
                </a:ext>
              </a:extLst>
            </p:cNvPr>
            <p:cNvSpPr>
              <a:spLocks noChangeShapeType="1"/>
            </p:cNvSpPr>
            <p:nvPr/>
          </p:nvSpPr>
          <p:spPr bwMode="auto">
            <a:xfrm flipH="1">
              <a:off x="2691" y="1797"/>
              <a:ext cx="52"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0" name="Line 27">
              <a:extLst>
                <a:ext uri="{FF2B5EF4-FFF2-40B4-BE49-F238E27FC236}">
                  <a16:creationId xmlns:a16="http://schemas.microsoft.com/office/drawing/2014/main" id="{D0C63ED4-3AA8-448D-A414-18E886604E8F}"/>
                </a:ext>
              </a:extLst>
            </p:cNvPr>
            <p:cNvSpPr>
              <a:spLocks noChangeShapeType="1"/>
            </p:cNvSpPr>
            <p:nvPr/>
          </p:nvSpPr>
          <p:spPr bwMode="auto">
            <a:xfrm flipH="1">
              <a:off x="2781" y="1797"/>
              <a:ext cx="52"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1" name="Line 28">
              <a:extLst>
                <a:ext uri="{FF2B5EF4-FFF2-40B4-BE49-F238E27FC236}">
                  <a16:creationId xmlns:a16="http://schemas.microsoft.com/office/drawing/2014/main" id="{5FA5C7DF-6532-4E70-9033-B42F70DB1659}"/>
                </a:ext>
              </a:extLst>
            </p:cNvPr>
            <p:cNvSpPr>
              <a:spLocks noChangeShapeType="1"/>
            </p:cNvSpPr>
            <p:nvPr/>
          </p:nvSpPr>
          <p:spPr bwMode="auto">
            <a:xfrm flipH="1">
              <a:off x="2872" y="1797"/>
              <a:ext cx="52"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2" name="Line 29">
              <a:extLst>
                <a:ext uri="{FF2B5EF4-FFF2-40B4-BE49-F238E27FC236}">
                  <a16:creationId xmlns:a16="http://schemas.microsoft.com/office/drawing/2014/main" id="{7610C3B9-8F7B-4345-BC36-A69759E16115}"/>
                </a:ext>
              </a:extLst>
            </p:cNvPr>
            <p:cNvSpPr>
              <a:spLocks noChangeShapeType="1"/>
            </p:cNvSpPr>
            <p:nvPr/>
          </p:nvSpPr>
          <p:spPr bwMode="auto">
            <a:xfrm flipH="1">
              <a:off x="2963" y="1797"/>
              <a:ext cx="52"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3" name="Line 30">
              <a:extLst>
                <a:ext uri="{FF2B5EF4-FFF2-40B4-BE49-F238E27FC236}">
                  <a16:creationId xmlns:a16="http://schemas.microsoft.com/office/drawing/2014/main" id="{5BACB3EB-58CD-4A43-ACFE-2D36FC56EFED}"/>
                </a:ext>
              </a:extLst>
            </p:cNvPr>
            <p:cNvSpPr>
              <a:spLocks noChangeShapeType="1"/>
            </p:cNvSpPr>
            <p:nvPr/>
          </p:nvSpPr>
          <p:spPr bwMode="auto">
            <a:xfrm flipH="1">
              <a:off x="3048" y="1797"/>
              <a:ext cx="52"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4" name="Line 31">
              <a:extLst>
                <a:ext uri="{FF2B5EF4-FFF2-40B4-BE49-F238E27FC236}">
                  <a16:creationId xmlns:a16="http://schemas.microsoft.com/office/drawing/2014/main" id="{39E21D49-02D8-49C0-ABC2-A0394F6BE91E}"/>
                </a:ext>
              </a:extLst>
            </p:cNvPr>
            <p:cNvSpPr>
              <a:spLocks noChangeShapeType="1"/>
            </p:cNvSpPr>
            <p:nvPr/>
          </p:nvSpPr>
          <p:spPr bwMode="auto">
            <a:xfrm flipH="1">
              <a:off x="3138" y="1797"/>
              <a:ext cx="52"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5" name="Line 32">
              <a:extLst>
                <a:ext uri="{FF2B5EF4-FFF2-40B4-BE49-F238E27FC236}">
                  <a16:creationId xmlns:a16="http://schemas.microsoft.com/office/drawing/2014/main" id="{63F4319C-FE6C-4EFC-ADE9-0371EB6625AF}"/>
                </a:ext>
              </a:extLst>
            </p:cNvPr>
            <p:cNvSpPr>
              <a:spLocks noChangeShapeType="1"/>
            </p:cNvSpPr>
            <p:nvPr/>
          </p:nvSpPr>
          <p:spPr bwMode="auto">
            <a:xfrm flipH="1">
              <a:off x="3236" y="1797"/>
              <a:ext cx="52"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6" name="Line 33">
              <a:extLst>
                <a:ext uri="{FF2B5EF4-FFF2-40B4-BE49-F238E27FC236}">
                  <a16:creationId xmlns:a16="http://schemas.microsoft.com/office/drawing/2014/main" id="{932A2723-1C0B-4348-8FF3-B088881D1E74}"/>
                </a:ext>
              </a:extLst>
            </p:cNvPr>
            <p:cNvSpPr>
              <a:spLocks noChangeShapeType="1"/>
            </p:cNvSpPr>
            <p:nvPr/>
          </p:nvSpPr>
          <p:spPr bwMode="auto">
            <a:xfrm flipH="1">
              <a:off x="3326" y="1797"/>
              <a:ext cx="52"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7" name="Line 34">
              <a:extLst>
                <a:ext uri="{FF2B5EF4-FFF2-40B4-BE49-F238E27FC236}">
                  <a16:creationId xmlns:a16="http://schemas.microsoft.com/office/drawing/2014/main" id="{8C594A22-3AC6-473B-A071-9FFD76202C76}"/>
                </a:ext>
              </a:extLst>
            </p:cNvPr>
            <p:cNvSpPr>
              <a:spLocks noChangeShapeType="1"/>
            </p:cNvSpPr>
            <p:nvPr/>
          </p:nvSpPr>
          <p:spPr bwMode="auto">
            <a:xfrm flipH="1">
              <a:off x="3417" y="1797"/>
              <a:ext cx="52" cy="91"/>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8" name="Line 36">
              <a:extLst>
                <a:ext uri="{FF2B5EF4-FFF2-40B4-BE49-F238E27FC236}">
                  <a16:creationId xmlns:a16="http://schemas.microsoft.com/office/drawing/2014/main" id="{6C496588-83B6-40F5-98F3-BBEF10CBBF5B}"/>
                </a:ext>
              </a:extLst>
            </p:cNvPr>
            <p:cNvSpPr>
              <a:spLocks noChangeShapeType="1"/>
            </p:cNvSpPr>
            <p:nvPr/>
          </p:nvSpPr>
          <p:spPr bwMode="auto">
            <a:xfrm flipV="1">
              <a:off x="2063" y="1343"/>
              <a:ext cx="0" cy="454"/>
            </a:xfrm>
            <a:prstGeom prst="line">
              <a:avLst/>
            </a:prstGeom>
            <a:noFill/>
            <a:ln w="19050">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9" name="Line 46">
              <a:extLst>
                <a:ext uri="{FF2B5EF4-FFF2-40B4-BE49-F238E27FC236}">
                  <a16:creationId xmlns:a16="http://schemas.microsoft.com/office/drawing/2014/main" id="{02FD2CAF-9D4F-4C59-81B9-93D69A1607E1}"/>
                </a:ext>
              </a:extLst>
            </p:cNvPr>
            <p:cNvSpPr>
              <a:spLocks noChangeShapeType="1"/>
            </p:cNvSpPr>
            <p:nvPr/>
          </p:nvSpPr>
          <p:spPr bwMode="auto">
            <a:xfrm>
              <a:off x="2698" y="1343"/>
              <a:ext cx="0" cy="1679"/>
            </a:xfrm>
            <a:prstGeom prst="line">
              <a:avLst/>
            </a:prstGeom>
            <a:noFill/>
            <a:ln w="19050">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0" name="Rectangle 47">
              <a:extLst>
                <a:ext uri="{FF2B5EF4-FFF2-40B4-BE49-F238E27FC236}">
                  <a16:creationId xmlns:a16="http://schemas.microsoft.com/office/drawing/2014/main" id="{7CE271B1-9DD2-4A74-BD2D-F140EFE639BB}"/>
                </a:ext>
              </a:extLst>
            </p:cNvPr>
            <p:cNvSpPr>
              <a:spLocks noChangeArrowheads="1"/>
            </p:cNvSpPr>
            <p:nvPr/>
          </p:nvSpPr>
          <p:spPr bwMode="auto">
            <a:xfrm>
              <a:off x="2426" y="1570"/>
              <a:ext cx="499" cy="227"/>
            </a:xfrm>
            <a:prstGeom prst="rect">
              <a:avLst/>
            </a:prstGeom>
            <a:gradFill rotWithShape="1">
              <a:gsLst>
                <a:gs pos="0">
                  <a:srgbClr val="587592"/>
                </a:gs>
                <a:gs pos="50000">
                  <a:srgbClr val="99CCFF"/>
                </a:gs>
                <a:gs pos="100000">
                  <a:srgbClr val="58759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42011" name="Oval 48">
              <a:extLst>
                <a:ext uri="{FF2B5EF4-FFF2-40B4-BE49-F238E27FC236}">
                  <a16:creationId xmlns:a16="http://schemas.microsoft.com/office/drawing/2014/main" id="{026796A8-F03D-4CF3-8E24-8748BA2AE9CB}"/>
                </a:ext>
              </a:extLst>
            </p:cNvPr>
            <p:cNvSpPr>
              <a:spLocks noChangeArrowheads="1"/>
            </p:cNvSpPr>
            <p:nvPr/>
          </p:nvSpPr>
          <p:spPr bwMode="auto">
            <a:xfrm>
              <a:off x="2653" y="1660"/>
              <a:ext cx="46" cy="46"/>
            </a:xfrm>
            <a:prstGeom prst="ellipse">
              <a:avLst/>
            </a:prstGeom>
            <a:solidFill>
              <a:schemeClr val="bg1"/>
            </a:solidFill>
            <a:ln w="19050">
              <a:solidFill>
                <a:schemeClr val="bg1"/>
              </a:solidFill>
              <a:round/>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42012" name="Rectangle 49">
              <a:extLst>
                <a:ext uri="{FF2B5EF4-FFF2-40B4-BE49-F238E27FC236}">
                  <a16:creationId xmlns:a16="http://schemas.microsoft.com/office/drawing/2014/main" id="{C621DC56-0212-42D0-8C62-B331FEF51D43}"/>
                </a:ext>
              </a:extLst>
            </p:cNvPr>
            <p:cNvSpPr>
              <a:spLocks noChangeArrowheads="1"/>
            </p:cNvSpPr>
            <p:nvPr/>
          </p:nvSpPr>
          <p:spPr bwMode="auto">
            <a:xfrm rot="-1582296">
              <a:off x="2960" y="1628"/>
              <a:ext cx="44" cy="1344"/>
            </a:xfrm>
            <a:prstGeom prst="rect">
              <a:avLst/>
            </a:prstGeom>
            <a:gradFill rotWithShape="1">
              <a:gsLst>
                <a:gs pos="0">
                  <a:srgbClr val="764D40"/>
                </a:gs>
                <a:gs pos="50000">
                  <a:srgbClr val="FFA78B"/>
                </a:gs>
                <a:gs pos="100000">
                  <a:srgbClr val="764D4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236594" name="Oval 50">
              <a:extLst>
                <a:ext uri="{FF2B5EF4-FFF2-40B4-BE49-F238E27FC236}">
                  <a16:creationId xmlns:a16="http://schemas.microsoft.com/office/drawing/2014/main" id="{ED26CBE2-8855-4EE6-84EE-3443B1EDA6C9}"/>
                </a:ext>
              </a:extLst>
            </p:cNvPr>
            <p:cNvSpPr>
              <a:spLocks noChangeArrowheads="1"/>
            </p:cNvSpPr>
            <p:nvPr/>
          </p:nvSpPr>
          <p:spPr bwMode="auto">
            <a:xfrm>
              <a:off x="3197" y="2840"/>
              <a:ext cx="227" cy="227"/>
            </a:xfrm>
            <a:prstGeom prst="ellipse">
              <a:avLst/>
            </a:prstGeom>
            <a:gradFill rotWithShape="1">
              <a:gsLst>
                <a:gs pos="0">
                  <a:schemeClr val="hlink"/>
                </a:gs>
                <a:gs pos="100000">
                  <a:schemeClr val="hlink">
                    <a:gamma/>
                    <a:shade val="46275"/>
                    <a:invGamma/>
                  </a:schemeClr>
                </a:gs>
              </a:gsLst>
              <a:path path="shape">
                <a:fillToRect l="50000" t="50000" r="50000" b="50000"/>
              </a:path>
            </a:gradFill>
            <a:ln w="9525">
              <a:noFill/>
              <a:round/>
              <a:headEnd/>
              <a:tailEnd/>
            </a:ln>
            <a:effectLst/>
          </p:spPr>
          <p:txBody>
            <a:bodyPr wrap="none" anchor="ctr"/>
            <a:lstStyle/>
            <a:p>
              <a:pPr>
                <a:defRPr/>
              </a:pPr>
              <a:endParaRPr lang="zh-CN" altLang="en-US"/>
            </a:p>
          </p:txBody>
        </p:sp>
        <p:sp>
          <p:nvSpPr>
            <p:cNvPr id="42014" name="Line 51">
              <a:extLst>
                <a:ext uri="{FF2B5EF4-FFF2-40B4-BE49-F238E27FC236}">
                  <a16:creationId xmlns:a16="http://schemas.microsoft.com/office/drawing/2014/main" id="{B468D8D7-289F-4F90-8BBA-65E7C72D46F8}"/>
                </a:ext>
              </a:extLst>
            </p:cNvPr>
            <p:cNvSpPr>
              <a:spLocks noChangeShapeType="1"/>
            </p:cNvSpPr>
            <p:nvPr/>
          </p:nvSpPr>
          <p:spPr bwMode="auto">
            <a:xfrm>
              <a:off x="2063" y="1434"/>
              <a:ext cx="635" cy="0"/>
            </a:xfrm>
            <a:prstGeom prst="line">
              <a:avLst/>
            </a:prstGeom>
            <a:noFill/>
            <a:ln w="19050">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15" name="Arc 52">
              <a:extLst>
                <a:ext uri="{FF2B5EF4-FFF2-40B4-BE49-F238E27FC236}">
                  <a16:creationId xmlns:a16="http://schemas.microsoft.com/office/drawing/2014/main" id="{5A944BFD-A9BC-4F78-8653-32A7F903B8F1}"/>
                </a:ext>
              </a:extLst>
            </p:cNvPr>
            <p:cNvSpPr>
              <a:spLocks/>
            </p:cNvSpPr>
            <p:nvPr/>
          </p:nvSpPr>
          <p:spPr bwMode="auto">
            <a:xfrm rot="1415992" flipV="1">
              <a:off x="2701" y="2013"/>
              <a:ext cx="263" cy="311"/>
            </a:xfrm>
            <a:custGeom>
              <a:avLst/>
              <a:gdLst>
                <a:gd name="T0" fmla="*/ 0 w 17918"/>
                <a:gd name="T1" fmla="*/ 0 h 21218"/>
                <a:gd name="T2" fmla="*/ 0 w 17918"/>
                <a:gd name="T3" fmla="*/ 0 h 21218"/>
                <a:gd name="T4" fmla="*/ 0 w 17918"/>
                <a:gd name="T5" fmla="*/ 0 h 21218"/>
                <a:gd name="T6" fmla="*/ 0 60000 65536"/>
                <a:gd name="T7" fmla="*/ 0 60000 65536"/>
                <a:gd name="T8" fmla="*/ 0 60000 65536"/>
                <a:gd name="T9" fmla="*/ 0 w 17918"/>
                <a:gd name="T10" fmla="*/ 0 h 21218"/>
                <a:gd name="T11" fmla="*/ 17918 w 17918"/>
                <a:gd name="T12" fmla="*/ 21218 h 21218"/>
              </a:gdLst>
              <a:ahLst/>
              <a:cxnLst>
                <a:cxn ang="T6">
                  <a:pos x="T0" y="T1"/>
                </a:cxn>
                <a:cxn ang="T7">
                  <a:pos x="T2" y="T3"/>
                </a:cxn>
                <a:cxn ang="T8">
                  <a:pos x="T4" y="T5"/>
                </a:cxn>
              </a:cxnLst>
              <a:rect l="T9" t="T10" r="T11" b="T12"/>
              <a:pathLst>
                <a:path w="17918" h="21218" fill="none" extrusionOk="0">
                  <a:moveTo>
                    <a:pt x="4044" y="0"/>
                  </a:moveTo>
                  <a:cubicBezTo>
                    <a:pt x="9705" y="1079"/>
                    <a:pt x="14699" y="4375"/>
                    <a:pt x="17917" y="9155"/>
                  </a:cubicBezTo>
                </a:path>
                <a:path w="17918" h="21218" stroke="0" extrusionOk="0">
                  <a:moveTo>
                    <a:pt x="4044" y="0"/>
                  </a:moveTo>
                  <a:cubicBezTo>
                    <a:pt x="9705" y="1079"/>
                    <a:pt x="14699" y="4375"/>
                    <a:pt x="17917" y="9155"/>
                  </a:cubicBezTo>
                  <a:lnTo>
                    <a:pt x="0" y="21218"/>
                  </a:lnTo>
                  <a:lnTo>
                    <a:pt x="4044" y="0"/>
                  </a:lnTo>
                  <a:close/>
                </a:path>
              </a:pathLst>
            </a:custGeom>
            <a:noFill/>
            <a:ln w="19050">
              <a:solidFill>
                <a:schemeClr val="bg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42016" name="Object 55">
              <a:extLst>
                <a:ext uri="{FF2B5EF4-FFF2-40B4-BE49-F238E27FC236}">
                  <a16:creationId xmlns:a16="http://schemas.microsoft.com/office/drawing/2014/main" id="{2ECA0CFF-B3D6-4DE1-BA46-04F196121829}"/>
                </a:ext>
              </a:extLst>
            </p:cNvPr>
            <p:cNvGraphicFramePr>
              <a:graphicFrameLocks noChangeAspect="1"/>
            </p:cNvGraphicFramePr>
            <p:nvPr/>
          </p:nvGraphicFramePr>
          <p:xfrm>
            <a:off x="2290" y="1253"/>
            <a:ext cx="188" cy="207"/>
          </p:xfrm>
          <a:graphic>
            <a:graphicData uri="http://schemas.openxmlformats.org/presentationml/2006/ole">
              <mc:AlternateContent xmlns:mc="http://schemas.openxmlformats.org/markup-compatibility/2006">
                <mc:Choice xmlns:v="urn:schemas-microsoft-com:vml" Requires="v">
                  <p:oleObj spid="_x0000_s42023" name="公式" r:id="rId5" imgW="95384" imgH="114340" progId="Equation.3">
                    <p:embed/>
                  </p:oleObj>
                </mc:Choice>
                <mc:Fallback>
                  <p:oleObj name="公式" r:id="rId5" imgW="95384" imgH="114340" progId="Equation.3">
                    <p:embed/>
                    <p:pic>
                      <p:nvPicPr>
                        <p:cNvPr id="0" name="Object 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0" y="1253"/>
                          <a:ext cx="188" cy="20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42017" name="Object 57">
              <a:extLst>
                <a:ext uri="{FF2B5EF4-FFF2-40B4-BE49-F238E27FC236}">
                  <a16:creationId xmlns:a16="http://schemas.microsoft.com/office/drawing/2014/main" id="{7DCF3908-6327-4DAE-9EE7-FF51D310E608}"/>
                </a:ext>
              </a:extLst>
            </p:cNvPr>
            <p:cNvGraphicFramePr>
              <a:graphicFrameLocks noChangeAspect="1"/>
            </p:cNvGraphicFramePr>
            <p:nvPr/>
          </p:nvGraphicFramePr>
          <p:xfrm>
            <a:off x="3066" y="2169"/>
            <a:ext cx="131" cy="263"/>
          </p:xfrm>
          <a:graphic>
            <a:graphicData uri="http://schemas.openxmlformats.org/presentationml/2006/ole">
              <mc:AlternateContent xmlns:mc="http://schemas.openxmlformats.org/markup-compatibility/2006">
                <mc:Choice xmlns:v="urn:schemas-microsoft-com:vml" Requires="v">
                  <p:oleObj spid="_x0000_s42024" name="公式" r:id="rId7" imgW="57016" imgH="152334" progId="Equation.3">
                    <p:embed/>
                  </p:oleObj>
                </mc:Choice>
                <mc:Fallback>
                  <p:oleObj name="公式" r:id="rId7" imgW="57016" imgH="152334" progId="Equation.3">
                    <p:embed/>
                    <p:pic>
                      <p:nvPicPr>
                        <p:cNvPr id="0" name="Object 5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66" y="2169"/>
                          <a:ext cx="131" cy="2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42018" name="Object 58">
              <a:extLst>
                <a:ext uri="{FF2B5EF4-FFF2-40B4-BE49-F238E27FC236}">
                  <a16:creationId xmlns:a16="http://schemas.microsoft.com/office/drawing/2014/main" id="{C8BE7CF3-9642-425A-A0CB-A1731C05B378}"/>
                </a:ext>
              </a:extLst>
            </p:cNvPr>
            <p:cNvGraphicFramePr>
              <a:graphicFrameLocks noChangeAspect="1"/>
            </p:cNvGraphicFramePr>
            <p:nvPr/>
          </p:nvGraphicFramePr>
          <p:xfrm>
            <a:off x="2756" y="2323"/>
            <a:ext cx="169" cy="200"/>
          </p:xfrm>
          <a:graphic>
            <a:graphicData uri="http://schemas.openxmlformats.org/presentationml/2006/ole">
              <mc:AlternateContent xmlns:mc="http://schemas.openxmlformats.org/markup-compatibility/2006">
                <mc:Choice xmlns:v="urn:schemas-microsoft-com:vml" Requires="v">
                  <p:oleObj spid="_x0000_s42025" name="公式" r:id="rId9" imgW="114390" imgH="133337" progId="Equation.3">
                    <p:embed/>
                  </p:oleObj>
                </mc:Choice>
                <mc:Fallback>
                  <p:oleObj name="公式" r:id="rId9" imgW="114390" imgH="133337" progId="Equation.3">
                    <p:embed/>
                    <p:pic>
                      <p:nvPicPr>
                        <p:cNvPr id="0" name="Object 5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56" y="2323"/>
                          <a:ext cx="169" cy="2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42019" name="Rectangle 60">
              <a:extLst>
                <a:ext uri="{FF2B5EF4-FFF2-40B4-BE49-F238E27FC236}">
                  <a16:creationId xmlns:a16="http://schemas.microsoft.com/office/drawing/2014/main" id="{13E34E89-0577-4CA3-8B87-7C57B5ED340B}"/>
                </a:ext>
              </a:extLst>
            </p:cNvPr>
            <p:cNvSpPr>
              <a:spLocks noChangeArrowheads="1"/>
            </p:cNvSpPr>
            <p:nvPr/>
          </p:nvSpPr>
          <p:spPr bwMode="auto">
            <a:xfrm>
              <a:off x="2380" y="2953"/>
              <a:ext cx="7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000">
                  <a:solidFill>
                    <a:schemeClr val="bg1"/>
                  </a:solidFill>
                </a:rPr>
                <a:t>椭圆摆</a:t>
              </a:r>
            </a:p>
          </p:txBody>
        </p:sp>
        <p:graphicFrame>
          <p:nvGraphicFramePr>
            <p:cNvPr id="42020" name="Object 63">
              <a:extLst>
                <a:ext uri="{FF2B5EF4-FFF2-40B4-BE49-F238E27FC236}">
                  <a16:creationId xmlns:a16="http://schemas.microsoft.com/office/drawing/2014/main" id="{3B551233-D279-420B-ABF4-59294282632D}"/>
                </a:ext>
              </a:extLst>
            </p:cNvPr>
            <p:cNvGraphicFramePr>
              <a:graphicFrameLocks noChangeAspect="1"/>
            </p:cNvGraphicFramePr>
            <p:nvPr/>
          </p:nvGraphicFramePr>
          <p:xfrm>
            <a:off x="2701" y="1344"/>
            <a:ext cx="224" cy="244"/>
          </p:xfrm>
          <a:graphic>
            <a:graphicData uri="http://schemas.openxmlformats.org/presentationml/2006/ole">
              <mc:AlternateContent xmlns:mc="http://schemas.openxmlformats.org/markup-compatibility/2006">
                <mc:Choice xmlns:v="urn:schemas-microsoft-com:vml" Requires="v">
                  <p:oleObj spid="_x0000_s42026" name="公式" r:id="rId11" imgW="123713" imgH="133337" progId="Equation.3">
                    <p:embed/>
                  </p:oleObj>
                </mc:Choice>
                <mc:Fallback>
                  <p:oleObj name="公式" r:id="rId11" imgW="123713" imgH="133337" progId="Equation.3">
                    <p:embed/>
                    <p:pic>
                      <p:nvPicPr>
                        <p:cNvPr id="0" name="Object 6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01" y="1344"/>
                          <a:ext cx="224" cy="244"/>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42021" name="Object 64">
              <a:extLst>
                <a:ext uri="{FF2B5EF4-FFF2-40B4-BE49-F238E27FC236}">
                  <a16:creationId xmlns:a16="http://schemas.microsoft.com/office/drawing/2014/main" id="{678B85DC-0246-4C3A-966E-DFBCE5B9B57F}"/>
                </a:ext>
              </a:extLst>
            </p:cNvPr>
            <p:cNvGraphicFramePr>
              <a:graphicFrameLocks noChangeAspect="1"/>
            </p:cNvGraphicFramePr>
            <p:nvPr/>
          </p:nvGraphicFramePr>
          <p:xfrm>
            <a:off x="3424" y="2823"/>
            <a:ext cx="224" cy="244"/>
          </p:xfrm>
          <a:graphic>
            <a:graphicData uri="http://schemas.openxmlformats.org/presentationml/2006/ole">
              <mc:AlternateContent xmlns:mc="http://schemas.openxmlformats.org/markup-compatibility/2006">
                <mc:Choice xmlns:v="urn:schemas-microsoft-com:vml" Requires="v">
                  <p:oleObj spid="_x0000_s42027" name="公式" r:id="rId13" imgW="123713" imgH="133337" progId="Equation.3">
                    <p:embed/>
                  </p:oleObj>
                </mc:Choice>
                <mc:Fallback>
                  <p:oleObj name="公式" r:id="rId13" imgW="123713" imgH="133337" progId="Equation.3">
                    <p:embed/>
                    <p:pic>
                      <p:nvPicPr>
                        <p:cNvPr id="0" name="Object 6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24" y="2823"/>
                          <a:ext cx="224" cy="244"/>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6553"/>
                                        </p:tgtEl>
                                        <p:attrNameLst>
                                          <p:attrName>style.visibility</p:attrName>
                                        </p:attrNameLst>
                                      </p:cBhvr>
                                      <p:to>
                                        <p:strVal val="visible"/>
                                      </p:to>
                                    </p:set>
                                    <p:animEffect transition="in" filter="blinds(horizontal)">
                                      <p:cBhvr>
                                        <p:cTn id="7" dur="500"/>
                                        <p:tgtEl>
                                          <p:spTgt spid="236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5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7573" name="Object 5">
            <a:extLst>
              <a:ext uri="{FF2B5EF4-FFF2-40B4-BE49-F238E27FC236}">
                <a16:creationId xmlns:a16="http://schemas.microsoft.com/office/drawing/2014/main" id="{37D964A8-6E8D-4DAB-A026-28A209FD50F2}"/>
              </a:ext>
            </a:extLst>
          </p:cNvPr>
          <p:cNvGraphicFramePr>
            <a:graphicFrameLocks noChangeAspect="1"/>
          </p:cNvGraphicFramePr>
          <p:nvPr/>
        </p:nvGraphicFramePr>
        <p:xfrm>
          <a:off x="827088" y="404813"/>
          <a:ext cx="2743200" cy="798512"/>
        </p:xfrm>
        <a:graphic>
          <a:graphicData uri="http://schemas.openxmlformats.org/presentationml/2006/ole">
            <mc:AlternateContent xmlns:mc="http://schemas.openxmlformats.org/markup-compatibility/2006">
              <mc:Choice xmlns:v="urn:schemas-microsoft-com:vml" Requires="v">
                <p:oleObj spid="_x0000_s43019" r:id="rId4" imgW="1314584" imgH="362016" progId="Equation.3">
                  <p:embed/>
                </p:oleObj>
              </mc:Choice>
              <mc:Fallback>
                <p:oleObj r:id="rId4" imgW="1314584" imgH="362016"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404813"/>
                        <a:ext cx="27432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7574" name="Object 6">
            <a:extLst>
              <a:ext uri="{FF2B5EF4-FFF2-40B4-BE49-F238E27FC236}">
                <a16:creationId xmlns:a16="http://schemas.microsoft.com/office/drawing/2014/main" id="{E264D8F5-8B33-44D6-AD2F-6AD4D1DCEB36}"/>
              </a:ext>
            </a:extLst>
          </p:cNvPr>
          <p:cNvGraphicFramePr>
            <a:graphicFrameLocks noChangeAspect="1"/>
          </p:cNvGraphicFramePr>
          <p:nvPr/>
        </p:nvGraphicFramePr>
        <p:xfrm>
          <a:off x="3635375" y="404813"/>
          <a:ext cx="4800600" cy="749300"/>
        </p:xfrm>
        <a:graphic>
          <a:graphicData uri="http://schemas.openxmlformats.org/presentationml/2006/ole">
            <mc:AlternateContent xmlns:mc="http://schemas.openxmlformats.org/markup-compatibility/2006">
              <mc:Choice xmlns:v="urn:schemas-microsoft-com:vml" Requires="v">
                <p:oleObj spid="_x0000_s43020" r:id="rId6" imgW="2476410" imgH="362016" progId="Equation.3">
                  <p:embed/>
                </p:oleObj>
              </mc:Choice>
              <mc:Fallback>
                <p:oleObj r:id="rId6" imgW="2476410" imgH="362016"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5375" y="404813"/>
                        <a:ext cx="48006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7575" name="Object 7">
            <a:extLst>
              <a:ext uri="{FF2B5EF4-FFF2-40B4-BE49-F238E27FC236}">
                <a16:creationId xmlns:a16="http://schemas.microsoft.com/office/drawing/2014/main" id="{2DF05004-963C-4D55-97C3-5AAC9B438572}"/>
              </a:ext>
            </a:extLst>
          </p:cNvPr>
          <p:cNvGraphicFramePr>
            <a:graphicFrameLocks noChangeAspect="1"/>
          </p:cNvGraphicFramePr>
          <p:nvPr/>
        </p:nvGraphicFramePr>
        <p:xfrm>
          <a:off x="1187450" y="1412875"/>
          <a:ext cx="4572000" cy="681038"/>
        </p:xfrm>
        <a:graphic>
          <a:graphicData uri="http://schemas.openxmlformats.org/presentationml/2006/ole">
            <mc:AlternateContent xmlns:mc="http://schemas.openxmlformats.org/markup-compatibility/2006">
              <mc:Choice xmlns:v="urn:schemas-microsoft-com:vml" Requires="v">
                <p:oleObj spid="_x0000_s43021" r:id="rId8" imgW="2590800" imgH="362016" progId="Equation.3">
                  <p:embed/>
                </p:oleObj>
              </mc:Choice>
              <mc:Fallback>
                <p:oleObj r:id="rId8" imgW="2590800" imgH="362016"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87450" y="1412875"/>
                        <a:ext cx="4572000"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7576" name="Object 8">
            <a:extLst>
              <a:ext uri="{FF2B5EF4-FFF2-40B4-BE49-F238E27FC236}">
                <a16:creationId xmlns:a16="http://schemas.microsoft.com/office/drawing/2014/main" id="{011E0E6F-FC1E-4E9F-B929-9A4FB0535703}"/>
              </a:ext>
            </a:extLst>
          </p:cNvPr>
          <p:cNvGraphicFramePr>
            <a:graphicFrameLocks noChangeAspect="1"/>
          </p:cNvGraphicFramePr>
          <p:nvPr/>
        </p:nvGraphicFramePr>
        <p:xfrm>
          <a:off x="971550" y="2420938"/>
          <a:ext cx="2424113" cy="511175"/>
        </p:xfrm>
        <a:graphic>
          <a:graphicData uri="http://schemas.openxmlformats.org/presentationml/2006/ole">
            <mc:AlternateContent xmlns:mc="http://schemas.openxmlformats.org/markup-compatibility/2006">
              <mc:Choice xmlns:v="urn:schemas-microsoft-com:vml" Requires="v">
                <p:oleObj spid="_x0000_s43022" r:id="rId10" imgW="1009784" imgH="190327" progId="Equation.3">
                  <p:embed/>
                </p:oleObj>
              </mc:Choice>
              <mc:Fallback>
                <p:oleObj r:id="rId10" imgW="1009784" imgH="190327"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1550" y="2420938"/>
                        <a:ext cx="242411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7577" name="Rectangle 9">
            <a:extLst>
              <a:ext uri="{FF2B5EF4-FFF2-40B4-BE49-F238E27FC236}">
                <a16:creationId xmlns:a16="http://schemas.microsoft.com/office/drawing/2014/main" id="{D23B835E-EFC7-4F3F-AD73-67614C067E38}"/>
              </a:ext>
            </a:extLst>
          </p:cNvPr>
          <p:cNvSpPr>
            <a:spLocks noChangeArrowheads="1"/>
          </p:cNvSpPr>
          <p:nvPr/>
        </p:nvSpPr>
        <p:spPr bwMode="auto">
          <a:xfrm>
            <a:off x="285750" y="3286125"/>
            <a:ext cx="33575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tabLst>
                <a:tab pos="1260475" algn="l"/>
              </a:tabLst>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tabLst>
                <a:tab pos="1260475" algn="l"/>
              </a:tabLst>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tabLst>
                <a:tab pos="1260475"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tabLst>
                <a:tab pos="1260475" algn="l"/>
              </a:tabLst>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tabLst>
                <a:tab pos="1260475" algn="l"/>
              </a:tabLst>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tabLst>
                <a:tab pos="1260475" algn="l"/>
              </a:tabLs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tabLst>
                <a:tab pos="1260475" algn="l"/>
              </a:tabLs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tabLst>
                <a:tab pos="1260475" algn="l"/>
              </a:tabLs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tabLst>
                <a:tab pos="1260475" algn="l"/>
              </a:tabLst>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a:t>代入拉格朗日方程</a:t>
            </a:r>
          </a:p>
        </p:txBody>
      </p:sp>
      <p:graphicFrame>
        <p:nvGraphicFramePr>
          <p:cNvPr id="237578" name="Object 10">
            <a:extLst>
              <a:ext uri="{FF2B5EF4-FFF2-40B4-BE49-F238E27FC236}">
                <a16:creationId xmlns:a16="http://schemas.microsoft.com/office/drawing/2014/main" id="{F4A3B1C1-F18E-41C4-ADA9-6D7530DFAD05}"/>
              </a:ext>
            </a:extLst>
          </p:cNvPr>
          <p:cNvGraphicFramePr>
            <a:graphicFrameLocks noChangeAspect="1"/>
          </p:cNvGraphicFramePr>
          <p:nvPr/>
        </p:nvGraphicFramePr>
        <p:xfrm>
          <a:off x="4078288" y="2852738"/>
          <a:ext cx="2414587" cy="709612"/>
        </p:xfrm>
        <a:graphic>
          <a:graphicData uri="http://schemas.openxmlformats.org/presentationml/2006/ole">
            <mc:AlternateContent xmlns:mc="http://schemas.openxmlformats.org/markup-compatibility/2006">
              <mc:Choice xmlns:v="urn:schemas-microsoft-com:vml" Requires="v">
                <p:oleObj spid="_x0000_s43023" name="公式" r:id="rId12" imgW="1304903" imgH="362016" progId="Equation.3">
                  <p:embed/>
                </p:oleObj>
              </mc:Choice>
              <mc:Fallback>
                <p:oleObj name="公式" r:id="rId12" imgW="1304903" imgH="362016" progId="Equation.3">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78288" y="2852738"/>
                        <a:ext cx="2414587"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7579" name="Object 11">
            <a:extLst>
              <a:ext uri="{FF2B5EF4-FFF2-40B4-BE49-F238E27FC236}">
                <a16:creationId xmlns:a16="http://schemas.microsoft.com/office/drawing/2014/main" id="{5BDB9EEA-01CE-4E4E-9CCF-7874860F94E2}"/>
              </a:ext>
            </a:extLst>
          </p:cNvPr>
          <p:cNvGraphicFramePr>
            <a:graphicFrameLocks noChangeAspect="1"/>
          </p:cNvGraphicFramePr>
          <p:nvPr/>
        </p:nvGraphicFramePr>
        <p:xfrm>
          <a:off x="4038600" y="3810000"/>
          <a:ext cx="2501900" cy="784225"/>
        </p:xfrm>
        <a:graphic>
          <a:graphicData uri="http://schemas.openxmlformats.org/presentationml/2006/ole">
            <mc:AlternateContent xmlns:mc="http://schemas.openxmlformats.org/markup-compatibility/2006">
              <mc:Choice xmlns:v="urn:schemas-microsoft-com:vml" Requires="v">
                <p:oleObj spid="_x0000_s43024" name="公式" r:id="rId14" imgW="1304903" imgH="390691" progId="Equation.3">
                  <p:embed/>
                </p:oleObj>
              </mc:Choice>
              <mc:Fallback>
                <p:oleObj name="公式" r:id="rId14" imgW="1304903" imgH="390691" progId="Equation.3">
                  <p:embed/>
                  <p:pic>
                    <p:nvPicPr>
                      <p:cNvPr id="0"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38600" y="3810000"/>
                        <a:ext cx="25019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7580" name="Rectangle 12">
            <a:extLst>
              <a:ext uri="{FF2B5EF4-FFF2-40B4-BE49-F238E27FC236}">
                <a16:creationId xmlns:a16="http://schemas.microsoft.com/office/drawing/2014/main" id="{030E5344-CE79-47F8-A1CF-B4E49CD1162F}"/>
              </a:ext>
            </a:extLst>
          </p:cNvPr>
          <p:cNvSpPr>
            <a:spLocks noChangeArrowheads="1"/>
          </p:cNvSpPr>
          <p:nvPr/>
        </p:nvSpPr>
        <p:spPr bwMode="auto">
          <a:xfrm>
            <a:off x="357188" y="4643438"/>
            <a:ext cx="3581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a:t>系统运动微分方程 </a:t>
            </a:r>
          </a:p>
        </p:txBody>
      </p:sp>
      <p:graphicFrame>
        <p:nvGraphicFramePr>
          <p:cNvPr id="237581" name="Object 13">
            <a:extLst>
              <a:ext uri="{FF2B5EF4-FFF2-40B4-BE49-F238E27FC236}">
                <a16:creationId xmlns:a16="http://schemas.microsoft.com/office/drawing/2014/main" id="{B2A6802E-567E-4704-95A4-632CE8D52212}"/>
              </a:ext>
            </a:extLst>
          </p:cNvPr>
          <p:cNvGraphicFramePr>
            <a:graphicFrameLocks noChangeAspect="1"/>
          </p:cNvGraphicFramePr>
          <p:nvPr/>
        </p:nvGraphicFramePr>
        <p:xfrm>
          <a:off x="1619250" y="5157788"/>
          <a:ext cx="6324600" cy="981075"/>
        </p:xfrm>
        <a:graphic>
          <a:graphicData uri="http://schemas.openxmlformats.org/presentationml/2006/ole">
            <mc:AlternateContent xmlns:mc="http://schemas.openxmlformats.org/markup-compatibility/2006">
              <mc:Choice xmlns:v="urn:schemas-microsoft-com:vml" Requires="v">
                <p:oleObj spid="_x0000_s43025" r:id="rId16" imgW="3105016" imgH="457359" progId="Equation.3">
                  <p:embed/>
                </p:oleObj>
              </mc:Choice>
              <mc:Fallback>
                <p:oleObj r:id="rId16" imgW="3105016" imgH="457359" progId="Equation.3">
                  <p:embed/>
                  <p:pic>
                    <p:nvPicPr>
                      <p:cNvPr id="0" name="Object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19250" y="5157788"/>
                        <a:ext cx="63246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37573"/>
                                        </p:tgtEl>
                                        <p:attrNameLst>
                                          <p:attrName>style.visibility</p:attrName>
                                        </p:attrNameLst>
                                      </p:cBhvr>
                                      <p:to>
                                        <p:strVal val="visible"/>
                                      </p:to>
                                    </p:set>
                                    <p:anim calcmode="lin" valueType="num">
                                      <p:cBhvr additive="base">
                                        <p:cTn id="7" dur="500" fill="hold"/>
                                        <p:tgtEl>
                                          <p:spTgt spid="237573"/>
                                        </p:tgtEl>
                                        <p:attrNameLst>
                                          <p:attrName>ppt_x</p:attrName>
                                        </p:attrNameLst>
                                      </p:cBhvr>
                                      <p:tavLst>
                                        <p:tav tm="0">
                                          <p:val>
                                            <p:strVal val="0-#ppt_w/2"/>
                                          </p:val>
                                        </p:tav>
                                        <p:tav tm="100000">
                                          <p:val>
                                            <p:strVal val="#ppt_x"/>
                                          </p:val>
                                        </p:tav>
                                      </p:tavLst>
                                    </p:anim>
                                    <p:anim calcmode="lin" valueType="num">
                                      <p:cBhvr additive="base">
                                        <p:cTn id="8" dur="500" fill="hold"/>
                                        <p:tgtEl>
                                          <p:spTgt spid="23757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37574"/>
                                        </p:tgtEl>
                                        <p:attrNameLst>
                                          <p:attrName>style.visibility</p:attrName>
                                        </p:attrNameLst>
                                      </p:cBhvr>
                                      <p:to>
                                        <p:strVal val="visible"/>
                                      </p:to>
                                    </p:set>
                                    <p:anim calcmode="lin" valueType="num">
                                      <p:cBhvr additive="base">
                                        <p:cTn id="13" dur="500" fill="hold"/>
                                        <p:tgtEl>
                                          <p:spTgt spid="237574"/>
                                        </p:tgtEl>
                                        <p:attrNameLst>
                                          <p:attrName>ppt_x</p:attrName>
                                        </p:attrNameLst>
                                      </p:cBhvr>
                                      <p:tavLst>
                                        <p:tav tm="0">
                                          <p:val>
                                            <p:strVal val="0-#ppt_w/2"/>
                                          </p:val>
                                        </p:tav>
                                        <p:tav tm="100000">
                                          <p:val>
                                            <p:strVal val="#ppt_x"/>
                                          </p:val>
                                        </p:tav>
                                      </p:tavLst>
                                    </p:anim>
                                    <p:anim calcmode="lin" valueType="num">
                                      <p:cBhvr additive="base">
                                        <p:cTn id="14" dur="500" fill="hold"/>
                                        <p:tgtEl>
                                          <p:spTgt spid="23757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37575"/>
                                        </p:tgtEl>
                                        <p:attrNameLst>
                                          <p:attrName>style.visibility</p:attrName>
                                        </p:attrNameLst>
                                      </p:cBhvr>
                                      <p:to>
                                        <p:strVal val="visible"/>
                                      </p:to>
                                    </p:set>
                                    <p:anim calcmode="lin" valueType="num">
                                      <p:cBhvr additive="base">
                                        <p:cTn id="19" dur="500" fill="hold"/>
                                        <p:tgtEl>
                                          <p:spTgt spid="237575"/>
                                        </p:tgtEl>
                                        <p:attrNameLst>
                                          <p:attrName>ppt_x</p:attrName>
                                        </p:attrNameLst>
                                      </p:cBhvr>
                                      <p:tavLst>
                                        <p:tav tm="0">
                                          <p:val>
                                            <p:strVal val="0-#ppt_w/2"/>
                                          </p:val>
                                        </p:tav>
                                        <p:tav tm="100000">
                                          <p:val>
                                            <p:strVal val="#ppt_x"/>
                                          </p:val>
                                        </p:tav>
                                      </p:tavLst>
                                    </p:anim>
                                    <p:anim calcmode="lin" valueType="num">
                                      <p:cBhvr additive="base">
                                        <p:cTn id="20" dur="500" fill="hold"/>
                                        <p:tgtEl>
                                          <p:spTgt spid="23757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37576"/>
                                        </p:tgtEl>
                                        <p:attrNameLst>
                                          <p:attrName>style.visibility</p:attrName>
                                        </p:attrNameLst>
                                      </p:cBhvr>
                                      <p:to>
                                        <p:strVal val="visible"/>
                                      </p:to>
                                    </p:set>
                                    <p:anim calcmode="lin" valueType="num">
                                      <p:cBhvr additive="base">
                                        <p:cTn id="25" dur="500" fill="hold"/>
                                        <p:tgtEl>
                                          <p:spTgt spid="237576"/>
                                        </p:tgtEl>
                                        <p:attrNameLst>
                                          <p:attrName>ppt_x</p:attrName>
                                        </p:attrNameLst>
                                      </p:cBhvr>
                                      <p:tavLst>
                                        <p:tav tm="0">
                                          <p:val>
                                            <p:strVal val="0-#ppt_w/2"/>
                                          </p:val>
                                        </p:tav>
                                        <p:tav tm="100000">
                                          <p:val>
                                            <p:strVal val="#ppt_x"/>
                                          </p:val>
                                        </p:tav>
                                      </p:tavLst>
                                    </p:anim>
                                    <p:anim calcmode="lin" valueType="num">
                                      <p:cBhvr additive="base">
                                        <p:cTn id="26" dur="500" fill="hold"/>
                                        <p:tgtEl>
                                          <p:spTgt spid="23757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37577"/>
                                        </p:tgtEl>
                                        <p:attrNameLst>
                                          <p:attrName>style.visibility</p:attrName>
                                        </p:attrNameLst>
                                      </p:cBhvr>
                                      <p:to>
                                        <p:strVal val="visible"/>
                                      </p:to>
                                    </p:set>
                                    <p:anim calcmode="lin" valueType="num">
                                      <p:cBhvr additive="base">
                                        <p:cTn id="31" dur="500" fill="hold"/>
                                        <p:tgtEl>
                                          <p:spTgt spid="237577"/>
                                        </p:tgtEl>
                                        <p:attrNameLst>
                                          <p:attrName>ppt_x</p:attrName>
                                        </p:attrNameLst>
                                      </p:cBhvr>
                                      <p:tavLst>
                                        <p:tav tm="0">
                                          <p:val>
                                            <p:strVal val="0-#ppt_w/2"/>
                                          </p:val>
                                        </p:tav>
                                        <p:tav tm="100000">
                                          <p:val>
                                            <p:strVal val="#ppt_x"/>
                                          </p:val>
                                        </p:tav>
                                      </p:tavLst>
                                    </p:anim>
                                    <p:anim calcmode="lin" valueType="num">
                                      <p:cBhvr additive="base">
                                        <p:cTn id="32" dur="500" fill="hold"/>
                                        <p:tgtEl>
                                          <p:spTgt spid="23757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237578"/>
                                        </p:tgtEl>
                                        <p:attrNameLst>
                                          <p:attrName>style.visibility</p:attrName>
                                        </p:attrNameLst>
                                      </p:cBhvr>
                                      <p:to>
                                        <p:strVal val="visible"/>
                                      </p:to>
                                    </p:set>
                                    <p:anim calcmode="lin" valueType="num">
                                      <p:cBhvr additive="base">
                                        <p:cTn id="37" dur="500" fill="hold"/>
                                        <p:tgtEl>
                                          <p:spTgt spid="237578"/>
                                        </p:tgtEl>
                                        <p:attrNameLst>
                                          <p:attrName>ppt_x</p:attrName>
                                        </p:attrNameLst>
                                      </p:cBhvr>
                                      <p:tavLst>
                                        <p:tav tm="0">
                                          <p:val>
                                            <p:strVal val="0-#ppt_w/2"/>
                                          </p:val>
                                        </p:tav>
                                        <p:tav tm="100000">
                                          <p:val>
                                            <p:strVal val="#ppt_x"/>
                                          </p:val>
                                        </p:tav>
                                      </p:tavLst>
                                    </p:anim>
                                    <p:anim calcmode="lin" valueType="num">
                                      <p:cBhvr additive="base">
                                        <p:cTn id="38" dur="500" fill="hold"/>
                                        <p:tgtEl>
                                          <p:spTgt spid="237578"/>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237579"/>
                                        </p:tgtEl>
                                        <p:attrNameLst>
                                          <p:attrName>style.visibility</p:attrName>
                                        </p:attrNameLst>
                                      </p:cBhvr>
                                      <p:to>
                                        <p:strVal val="visible"/>
                                      </p:to>
                                    </p:set>
                                    <p:anim calcmode="lin" valueType="num">
                                      <p:cBhvr additive="base">
                                        <p:cTn id="43" dur="500" fill="hold"/>
                                        <p:tgtEl>
                                          <p:spTgt spid="237579"/>
                                        </p:tgtEl>
                                        <p:attrNameLst>
                                          <p:attrName>ppt_x</p:attrName>
                                        </p:attrNameLst>
                                      </p:cBhvr>
                                      <p:tavLst>
                                        <p:tav tm="0">
                                          <p:val>
                                            <p:strVal val="0-#ppt_w/2"/>
                                          </p:val>
                                        </p:tav>
                                        <p:tav tm="100000">
                                          <p:val>
                                            <p:strVal val="#ppt_x"/>
                                          </p:val>
                                        </p:tav>
                                      </p:tavLst>
                                    </p:anim>
                                    <p:anim calcmode="lin" valueType="num">
                                      <p:cBhvr additive="base">
                                        <p:cTn id="44" dur="500" fill="hold"/>
                                        <p:tgtEl>
                                          <p:spTgt spid="237579"/>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37580"/>
                                        </p:tgtEl>
                                        <p:attrNameLst>
                                          <p:attrName>style.visibility</p:attrName>
                                        </p:attrNameLst>
                                      </p:cBhvr>
                                      <p:to>
                                        <p:strVal val="visible"/>
                                      </p:to>
                                    </p:set>
                                    <p:anim calcmode="lin" valueType="num">
                                      <p:cBhvr additive="base">
                                        <p:cTn id="49" dur="500" fill="hold"/>
                                        <p:tgtEl>
                                          <p:spTgt spid="237580"/>
                                        </p:tgtEl>
                                        <p:attrNameLst>
                                          <p:attrName>ppt_x</p:attrName>
                                        </p:attrNameLst>
                                      </p:cBhvr>
                                      <p:tavLst>
                                        <p:tav tm="0">
                                          <p:val>
                                            <p:strVal val="0-#ppt_w/2"/>
                                          </p:val>
                                        </p:tav>
                                        <p:tav tm="100000">
                                          <p:val>
                                            <p:strVal val="#ppt_x"/>
                                          </p:val>
                                        </p:tav>
                                      </p:tavLst>
                                    </p:anim>
                                    <p:anim calcmode="lin" valueType="num">
                                      <p:cBhvr additive="base">
                                        <p:cTn id="50" dur="500" fill="hold"/>
                                        <p:tgtEl>
                                          <p:spTgt spid="237580"/>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237581"/>
                                        </p:tgtEl>
                                        <p:attrNameLst>
                                          <p:attrName>style.visibility</p:attrName>
                                        </p:attrNameLst>
                                      </p:cBhvr>
                                      <p:to>
                                        <p:strVal val="visible"/>
                                      </p:to>
                                    </p:set>
                                    <p:anim calcmode="lin" valueType="num">
                                      <p:cBhvr additive="base">
                                        <p:cTn id="55" dur="500" fill="hold"/>
                                        <p:tgtEl>
                                          <p:spTgt spid="237581"/>
                                        </p:tgtEl>
                                        <p:attrNameLst>
                                          <p:attrName>ppt_x</p:attrName>
                                        </p:attrNameLst>
                                      </p:cBhvr>
                                      <p:tavLst>
                                        <p:tav tm="0">
                                          <p:val>
                                            <p:strVal val="0-#ppt_w/2"/>
                                          </p:val>
                                        </p:tav>
                                        <p:tav tm="100000">
                                          <p:val>
                                            <p:strVal val="#ppt_x"/>
                                          </p:val>
                                        </p:tav>
                                      </p:tavLst>
                                    </p:anim>
                                    <p:anim calcmode="lin" valueType="num">
                                      <p:cBhvr additive="base">
                                        <p:cTn id="56" dur="500" fill="hold"/>
                                        <p:tgtEl>
                                          <p:spTgt spid="2375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7" grpId="0" autoUpdateAnimBg="0"/>
      <p:bldP spid="237580"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a:extLst>
              <a:ext uri="{FF2B5EF4-FFF2-40B4-BE49-F238E27FC236}">
                <a16:creationId xmlns:a16="http://schemas.microsoft.com/office/drawing/2014/main" id="{CE43280D-4BA5-4742-B0FE-21B16A53EFFB}"/>
              </a:ext>
            </a:extLst>
          </p:cNvPr>
          <p:cNvSpPr>
            <a:spLocks noGrp="1" noChangeArrowheads="1"/>
          </p:cNvSpPr>
          <p:nvPr>
            <p:ph type="title"/>
          </p:nvPr>
        </p:nvSpPr>
        <p:spPr>
          <a:xfrm>
            <a:off x="684213" y="260350"/>
            <a:ext cx="7772400" cy="803275"/>
          </a:xfrm>
        </p:spPr>
        <p:txBody>
          <a:bodyPr/>
          <a:lstStyle/>
          <a:p>
            <a:pPr eaLnBrk="1" hangingPunct="1"/>
            <a:r>
              <a:rPr lang="zh-CN" altLang="en-US" sz="3600" b="1">
                <a:solidFill>
                  <a:srgbClr val="FFFF00"/>
                </a:solidFill>
                <a:latin typeface="楷体_GB2312" pitchFamily="49" charset="-122"/>
                <a:ea typeface="楷体_GB2312" pitchFamily="49" charset="-122"/>
              </a:rPr>
              <a:t>小 结</a:t>
            </a:r>
          </a:p>
        </p:txBody>
      </p:sp>
      <p:graphicFrame>
        <p:nvGraphicFramePr>
          <p:cNvPr id="44035" name="Object 5">
            <a:extLst>
              <a:ext uri="{FF2B5EF4-FFF2-40B4-BE49-F238E27FC236}">
                <a16:creationId xmlns:a16="http://schemas.microsoft.com/office/drawing/2014/main" id="{F43679AA-B703-4889-81E0-0FD2665FB055}"/>
              </a:ext>
            </a:extLst>
          </p:cNvPr>
          <p:cNvGraphicFramePr>
            <a:graphicFrameLocks noChangeAspect="1"/>
          </p:cNvGraphicFramePr>
          <p:nvPr/>
        </p:nvGraphicFramePr>
        <p:xfrm>
          <a:off x="5435600" y="1196975"/>
          <a:ext cx="2884488" cy="958850"/>
        </p:xfrm>
        <a:graphic>
          <a:graphicData uri="http://schemas.openxmlformats.org/presentationml/2006/ole">
            <mc:AlternateContent xmlns:mc="http://schemas.openxmlformats.org/markup-compatibility/2006">
              <mc:Choice xmlns:v="urn:schemas-microsoft-com:vml" Requires="v">
                <p:oleObj spid="_x0000_s44051" name="公式" r:id="rId3" imgW="1266892" imgH="400010" progId="Equation.3">
                  <p:embed/>
                </p:oleObj>
              </mc:Choice>
              <mc:Fallback>
                <p:oleObj name="公式" r:id="rId3" imgW="1266892" imgH="40001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5600" y="1196975"/>
                        <a:ext cx="2884488" cy="9588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44036" name="Text Box 6">
            <a:extLst>
              <a:ext uri="{FF2B5EF4-FFF2-40B4-BE49-F238E27FC236}">
                <a16:creationId xmlns:a16="http://schemas.microsoft.com/office/drawing/2014/main" id="{FD01D938-A59E-405D-85DA-26AD56664BE8}"/>
              </a:ext>
            </a:extLst>
          </p:cNvPr>
          <p:cNvSpPr txBox="1">
            <a:spLocks noChangeArrowheads="1"/>
          </p:cNvSpPr>
          <p:nvPr/>
        </p:nvSpPr>
        <p:spPr bwMode="auto">
          <a:xfrm>
            <a:off x="468313" y="1412875"/>
            <a:ext cx="46085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rgbClr val="FFFF00"/>
                </a:solidFill>
              </a:rPr>
              <a:t>达朗贝尔</a:t>
            </a:r>
            <a:r>
              <a:rPr lang="en-US" altLang="zh-CN" sz="2800">
                <a:solidFill>
                  <a:srgbClr val="FFFF00"/>
                </a:solidFill>
              </a:rPr>
              <a:t>-</a:t>
            </a:r>
            <a:r>
              <a:rPr lang="zh-CN" altLang="en-US" sz="2800">
                <a:solidFill>
                  <a:srgbClr val="FFFF00"/>
                </a:solidFill>
              </a:rPr>
              <a:t>拉格朗日方程</a:t>
            </a:r>
          </a:p>
        </p:txBody>
      </p:sp>
      <p:graphicFrame>
        <p:nvGraphicFramePr>
          <p:cNvPr id="44037" name="Object 7">
            <a:extLst>
              <a:ext uri="{FF2B5EF4-FFF2-40B4-BE49-F238E27FC236}">
                <a16:creationId xmlns:a16="http://schemas.microsoft.com/office/drawing/2014/main" id="{023EAE69-4626-4E9D-9CBB-7DBDAD512399}"/>
              </a:ext>
            </a:extLst>
          </p:cNvPr>
          <p:cNvGraphicFramePr>
            <a:graphicFrameLocks noChangeAspect="1"/>
          </p:cNvGraphicFramePr>
          <p:nvPr/>
        </p:nvGraphicFramePr>
        <p:xfrm>
          <a:off x="3186113" y="2205038"/>
          <a:ext cx="5091112" cy="958850"/>
        </p:xfrm>
        <a:graphic>
          <a:graphicData uri="http://schemas.openxmlformats.org/presentationml/2006/ole">
            <mc:AlternateContent xmlns:mc="http://schemas.openxmlformats.org/markup-compatibility/2006">
              <mc:Choice xmlns:v="urn:schemas-microsoft-com:vml" Requires="v">
                <p:oleObj spid="_x0000_s44052" name="公式" r:id="rId5" imgW="2257313" imgH="400010" progId="Equation.3">
                  <p:embed/>
                </p:oleObj>
              </mc:Choice>
              <mc:Fallback>
                <p:oleObj name="公式" r:id="rId5" imgW="2257313" imgH="40001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6113" y="2205038"/>
                        <a:ext cx="5091112" cy="9588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44038" name="Text Box 8">
            <a:extLst>
              <a:ext uri="{FF2B5EF4-FFF2-40B4-BE49-F238E27FC236}">
                <a16:creationId xmlns:a16="http://schemas.microsoft.com/office/drawing/2014/main" id="{E40399FB-10F8-43A8-9152-D318C59E8054}"/>
              </a:ext>
            </a:extLst>
          </p:cNvPr>
          <p:cNvSpPr txBox="1">
            <a:spLocks noChangeArrowheads="1"/>
          </p:cNvSpPr>
          <p:nvPr/>
        </p:nvSpPr>
        <p:spPr bwMode="auto">
          <a:xfrm>
            <a:off x="323850" y="2420938"/>
            <a:ext cx="3457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rgbClr val="FF3300"/>
                </a:solidFill>
              </a:rPr>
              <a:t>拉</a:t>
            </a:r>
            <a:r>
              <a:rPr lang="zh-CN" altLang="zh-CN" sz="2800">
                <a:solidFill>
                  <a:srgbClr val="FF3300"/>
                </a:solidFill>
              </a:rPr>
              <a:t>格朗日方程</a:t>
            </a:r>
            <a:endParaRPr lang="zh-CN" altLang="en-US" sz="2800">
              <a:solidFill>
                <a:srgbClr val="FF3300"/>
              </a:solidFill>
            </a:endParaRPr>
          </a:p>
        </p:txBody>
      </p:sp>
      <p:grpSp>
        <p:nvGrpSpPr>
          <p:cNvPr id="44039" name="Group 10">
            <a:extLst>
              <a:ext uri="{FF2B5EF4-FFF2-40B4-BE49-F238E27FC236}">
                <a16:creationId xmlns:a16="http://schemas.microsoft.com/office/drawing/2014/main" id="{75F0B3D0-412E-4EA5-B4C0-86F7B0D1BFDE}"/>
              </a:ext>
            </a:extLst>
          </p:cNvPr>
          <p:cNvGrpSpPr>
            <a:grpSpLocks/>
          </p:cNvGrpSpPr>
          <p:nvPr/>
        </p:nvGrpSpPr>
        <p:grpSpPr bwMode="auto">
          <a:xfrm>
            <a:off x="684213" y="3286125"/>
            <a:ext cx="4537075" cy="927100"/>
            <a:chOff x="340" y="2387"/>
            <a:chExt cx="2903" cy="604"/>
          </a:xfrm>
        </p:grpSpPr>
        <p:graphicFrame>
          <p:nvGraphicFramePr>
            <p:cNvPr id="44049" name="Object 11">
              <a:extLst>
                <a:ext uri="{FF2B5EF4-FFF2-40B4-BE49-F238E27FC236}">
                  <a16:creationId xmlns:a16="http://schemas.microsoft.com/office/drawing/2014/main" id="{C217C319-3FF2-4EE5-BA27-CD496DF2960E}"/>
                </a:ext>
              </a:extLst>
            </p:cNvPr>
            <p:cNvGraphicFramePr>
              <a:graphicFrameLocks noChangeAspect="1"/>
            </p:cNvGraphicFramePr>
            <p:nvPr/>
          </p:nvGraphicFramePr>
          <p:xfrm>
            <a:off x="340" y="2387"/>
            <a:ext cx="1692" cy="604"/>
          </p:xfrm>
          <a:graphic>
            <a:graphicData uri="http://schemas.openxmlformats.org/presentationml/2006/ole">
              <mc:AlternateContent xmlns:mc="http://schemas.openxmlformats.org/markup-compatibility/2006">
                <mc:Choice xmlns:v="urn:schemas-microsoft-com:vml" Requires="v">
                  <p:oleObj spid="_x0000_s44053" name="公式" r:id="rId7" imgW="1181190" imgH="400010" progId="Equation.3">
                    <p:embed/>
                  </p:oleObj>
                </mc:Choice>
                <mc:Fallback>
                  <p:oleObj name="公式" r:id="rId7" imgW="1181190" imgH="40001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 y="2387"/>
                          <a:ext cx="1692" cy="604"/>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44050" name="Text Box 12">
              <a:extLst>
                <a:ext uri="{FF2B5EF4-FFF2-40B4-BE49-F238E27FC236}">
                  <a16:creationId xmlns:a16="http://schemas.microsoft.com/office/drawing/2014/main" id="{3BD04EEB-99C6-4C62-A1F7-87681F414661}"/>
                </a:ext>
              </a:extLst>
            </p:cNvPr>
            <p:cNvSpPr txBox="1">
              <a:spLocks noChangeArrowheads="1"/>
            </p:cNvSpPr>
            <p:nvPr/>
          </p:nvSpPr>
          <p:spPr bwMode="auto">
            <a:xfrm>
              <a:off x="1973" y="2522"/>
              <a:ext cx="1270"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chemeClr val="bg1"/>
                  </a:solidFill>
                </a:rPr>
                <a:t>叫</a:t>
              </a:r>
              <a:r>
                <a:rPr lang="zh-CN" altLang="en-US" sz="2800">
                  <a:solidFill>
                    <a:srgbClr val="FF9900"/>
                  </a:solidFill>
                </a:rPr>
                <a:t>广义动量</a:t>
              </a:r>
            </a:p>
          </p:txBody>
        </p:sp>
      </p:grpSp>
      <p:grpSp>
        <p:nvGrpSpPr>
          <p:cNvPr id="44040" name="Group 13">
            <a:extLst>
              <a:ext uri="{FF2B5EF4-FFF2-40B4-BE49-F238E27FC236}">
                <a16:creationId xmlns:a16="http://schemas.microsoft.com/office/drawing/2014/main" id="{7B1EC256-953B-4A47-8DF9-5B1382F28C81}"/>
              </a:ext>
            </a:extLst>
          </p:cNvPr>
          <p:cNvGrpSpPr>
            <a:grpSpLocks/>
          </p:cNvGrpSpPr>
          <p:nvPr/>
        </p:nvGrpSpPr>
        <p:grpSpPr bwMode="auto">
          <a:xfrm>
            <a:off x="5580063" y="3357563"/>
            <a:ext cx="3097212" cy="590550"/>
            <a:chOff x="3152" y="2478"/>
            <a:chExt cx="1951" cy="372"/>
          </a:xfrm>
        </p:grpSpPr>
        <p:graphicFrame>
          <p:nvGraphicFramePr>
            <p:cNvPr id="44047" name="Object 14">
              <a:extLst>
                <a:ext uri="{FF2B5EF4-FFF2-40B4-BE49-F238E27FC236}">
                  <a16:creationId xmlns:a16="http://schemas.microsoft.com/office/drawing/2014/main" id="{BD24E9DD-3EEB-4C5D-93D8-18AD8B3220D1}"/>
                </a:ext>
              </a:extLst>
            </p:cNvPr>
            <p:cNvGraphicFramePr>
              <a:graphicFrameLocks noChangeAspect="1"/>
            </p:cNvGraphicFramePr>
            <p:nvPr/>
          </p:nvGraphicFramePr>
          <p:xfrm>
            <a:off x="3152" y="2478"/>
            <a:ext cx="305" cy="365"/>
          </p:xfrm>
          <a:graphic>
            <a:graphicData uri="http://schemas.openxmlformats.org/presentationml/2006/ole">
              <mc:AlternateContent xmlns:mc="http://schemas.openxmlformats.org/markup-compatibility/2006">
                <mc:Choice xmlns:v="urn:schemas-microsoft-com:vml" Requires="v">
                  <p:oleObj spid="_x0000_s44054" name="公式" r:id="rId9" imgW="162082" imgH="200005" progId="Equation.3">
                    <p:embed/>
                  </p:oleObj>
                </mc:Choice>
                <mc:Fallback>
                  <p:oleObj name="公式" r:id="rId9" imgW="162082" imgH="200005"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52" y="2478"/>
                          <a:ext cx="305" cy="3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44048" name="Text Box 15">
              <a:extLst>
                <a:ext uri="{FF2B5EF4-FFF2-40B4-BE49-F238E27FC236}">
                  <a16:creationId xmlns:a16="http://schemas.microsoft.com/office/drawing/2014/main" id="{DF674C27-C4F3-4429-9D21-5BEF0B22DDD8}"/>
                </a:ext>
              </a:extLst>
            </p:cNvPr>
            <p:cNvSpPr txBox="1">
              <a:spLocks noChangeArrowheads="1"/>
            </p:cNvSpPr>
            <p:nvPr/>
          </p:nvSpPr>
          <p:spPr bwMode="auto">
            <a:xfrm>
              <a:off x="3424" y="2523"/>
              <a:ext cx="16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rgbClr val="FF9900"/>
                  </a:solidFill>
                </a:rPr>
                <a:t>叫广义速度</a:t>
              </a:r>
            </a:p>
          </p:txBody>
        </p:sp>
      </p:grpSp>
      <p:grpSp>
        <p:nvGrpSpPr>
          <p:cNvPr id="44041" name="Group 16">
            <a:extLst>
              <a:ext uri="{FF2B5EF4-FFF2-40B4-BE49-F238E27FC236}">
                <a16:creationId xmlns:a16="http://schemas.microsoft.com/office/drawing/2014/main" id="{57FC6EB6-172A-4ADC-971C-B8B4D973D1FD}"/>
              </a:ext>
            </a:extLst>
          </p:cNvPr>
          <p:cNvGrpSpPr>
            <a:grpSpLocks/>
          </p:cNvGrpSpPr>
          <p:nvPr/>
        </p:nvGrpSpPr>
        <p:grpSpPr bwMode="auto">
          <a:xfrm>
            <a:off x="3779838" y="4076700"/>
            <a:ext cx="3384550" cy="958850"/>
            <a:chOff x="340" y="3022"/>
            <a:chExt cx="2132" cy="604"/>
          </a:xfrm>
        </p:grpSpPr>
        <p:graphicFrame>
          <p:nvGraphicFramePr>
            <p:cNvPr id="44045" name="Object 17">
              <a:extLst>
                <a:ext uri="{FF2B5EF4-FFF2-40B4-BE49-F238E27FC236}">
                  <a16:creationId xmlns:a16="http://schemas.microsoft.com/office/drawing/2014/main" id="{CD9BE121-4B0E-4711-AB5A-FAAEF53FA7CB}"/>
                </a:ext>
              </a:extLst>
            </p:cNvPr>
            <p:cNvGraphicFramePr>
              <a:graphicFrameLocks noChangeAspect="1"/>
            </p:cNvGraphicFramePr>
            <p:nvPr/>
          </p:nvGraphicFramePr>
          <p:xfrm>
            <a:off x="340" y="3022"/>
            <a:ext cx="427" cy="604"/>
          </p:xfrm>
          <a:graphic>
            <a:graphicData uri="http://schemas.openxmlformats.org/presentationml/2006/ole">
              <mc:AlternateContent xmlns:mc="http://schemas.openxmlformats.org/markup-compatibility/2006">
                <mc:Choice xmlns:v="urn:schemas-microsoft-com:vml" Requires="v">
                  <p:oleObj spid="_x0000_s44055" name="公式" r:id="rId11" imgW="276113" imgH="400010" progId="Equation.3">
                    <p:embed/>
                  </p:oleObj>
                </mc:Choice>
                <mc:Fallback>
                  <p:oleObj name="公式" r:id="rId11" imgW="276113" imgH="400010"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0" y="3022"/>
                          <a:ext cx="427" cy="604"/>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44046" name="Text Box 18">
              <a:extLst>
                <a:ext uri="{FF2B5EF4-FFF2-40B4-BE49-F238E27FC236}">
                  <a16:creationId xmlns:a16="http://schemas.microsoft.com/office/drawing/2014/main" id="{C2CECE8A-0594-4E86-A588-7C5321E46B6D}"/>
                </a:ext>
              </a:extLst>
            </p:cNvPr>
            <p:cNvSpPr txBox="1">
              <a:spLocks noChangeArrowheads="1"/>
            </p:cNvSpPr>
            <p:nvPr/>
          </p:nvSpPr>
          <p:spPr bwMode="auto">
            <a:xfrm>
              <a:off x="839" y="3158"/>
              <a:ext cx="16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chemeClr val="bg1"/>
                  </a:solidFill>
                </a:rPr>
                <a:t>叫</a:t>
              </a:r>
              <a:r>
                <a:rPr lang="zh-CN" altLang="en-US" sz="2800">
                  <a:solidFill>
                    <a:srgbClr val="FF9900"/>
                  </a:solidFill>
                </a:rPr>
                <a:t>拉</a:t>
              </a:r>
              <a:r>
                <a:rPr lang="zh-CN" altLang="zh-CN" sz="2800">
                  <a:solidFill>
                    <a:srgbClr val="FF9900"/>
                  </a:solidFill>
                </a:rPr>
                <a:t>格朗日</a:t>
              </a:r>
              <a:r>
                <a:rPr lang="zh-CN" altLang="en-US" sz="2800">
                  <a:solidFill>
                    <a:srgbClr val="FF9900"/>
                  </a:solidFill>
                </a:rPr>
                <a:t>力</a:t>
              </a:r>
            </a:p>
          </p:txBody>
        </p:sp>
      </p:grpSp>
      <p:sp>
        <p:nvSpPr>
          <p:cNvPr id="44042" name="Text Box 19">
            <a:extLst>
              <a:ext uri="{FF2B5EF4-FFF2-40B4-BE49-F238E27FC236}">
                <a16:creationId xmlns:a16="http://schemas.microsoft.com/office/drawing/2014/main" id="{B81A3727-D175-404D-BAD4-0B554642B018}"/>
              </a:ext>
            </a:extLst>
          </p:cNvPr>
          <p:cNvSpPr txBox="1">
            <a:spLocks noChangeArrowheads="1"/>
          </p:cNvSpPr>
          <p:nvPr/>
        </p:nvSpPr>
        <p:spPr bwMode="auto">
          <a:xfrm>
            <a:off x="971550" y="4221163"/>
            <a:ext cx="28813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i="1">
                <a:solidFill>
                  <a:schemeClr val="bg1"/>
                </a:solidFill>
              </a:rPr>
              <a:t>Q</a:t>
            </a:r>
            <a:r>
              <a:rPr lang="en-US" altLang="zh-CN" sz="2800" i="1" baseline="-25000">
                <a:solidFill>
                  <a:schemeClr val="bg1"/>
                </a:solidFill>
                <a:sym typeface="Symbol" panose="05050102010706020507" pitchFamily="18" charset="2"/>
              </a:rPr>
              <a:t></a:t>
            </a:r>
            <a:r>
              <a:rPr lang="en-US" altLang="zh-CN" sz="2800" i="1">
                <a:solidFill>
                  <a:schemeClr val="bg1"/>
                </a:solidFill>
                <a:sym typeface="Symbol" panose="05050102010706020507" pitchFamily="18" charset="2"/>
              </a:rPr>
              <a:t>  </a:t>
            </a:r>
            <a:r>
              <a:rPr lang="zh-CN" altLang="en-US" sz="2800">
                <a:solidFill>
                  <a:schemeClr val="bg1"/>
                </a:solidFill>
                <a:sym typeface="Symbol" panose="05050102010706020507" pitchFamily="18" charset="2"/>
              </a:rPr>
              <a:t>叫</a:t>
            </a:r>
            <a:r>
              <a:rPr lang="zh-CN" altLang="en-US" sz="2800">
                <a:solidFill>
                  <a:srgbClr val="FF9900"/>
                </a:solidFill>
                <a:sym typeface="Symbol" panose="05050102010706020507" pitchFamily="18" charset="2"/>
              </a:rPr>
              <a:t>广义力</a:t>
            </a:r>
            <a:endParaRPr lang="zh-CN" altLang="en-US" sz="2800">
              <a:solidFill>
                <a:srgbClr val="FF9900"/>
              </a:solidFill>
            </a:endParaRPr>
          </a:p>
        </p:txBody>
      </p:sp>
      <p:graphicFrame>
        <p:nvGraphicFramePr>
          <p:cNvPr id="44043" name="Object 20">
            <a:extLst>
              <a:ext uri="{FF2B5EF4-FFF2-40B4-BE49-F238E27FC236}">
                <a16:creationId xmlns:a16="http://schemas.microsoft.com/office/drawing/2014/main" id="{7695EA7F-66BB-4739-96E7-0E293A33ABAC}"/>
              </a:ext>
            </a:extLst>
          </p:cNvPr>
          <p:cNvGraphicFramePr>
            <a:graphicFrameLocks noChangeAspect="1"/>
          </p:cNvGraphicFramePr>
          <p:nvPr/>
        </p:nvGraphicFramePr>
        <p:xfrm>
          <a:off x="2343150" y="5661025"/>
          <a:ext cx="4778375" cy="958850"/>
        </p:xfrm>
        <a:graphic>
          <a:graphicData uri="http://schemas.openxmlformats.org/presentationml/2006/ole">
            <mc:AlternateContent xmlns:mc="http://schemas.openxmlformats.org/markup-compatibility/2006">
              <mc:Choice xmlns:v="urn:schemas-microsoft-com:vml" Requires="v">
                <p:oleObj spid="_x0000_s44056" name="公式" r:id="rId13" imgW="2114595" imgH="400010" progId="Equation.3">
                  <p:embed/>
                </p:oleObj>
              </mc:Choice>
              <mc:Fallback>
                <p:oleObj name="公式" r:id="rId13" imgW="2114595" imgH="400010" progId="Equation.3">
                  <p:embed/>
                  <p:pic>
                    <p:nvPicPr>
                      <p:cNvPr id="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43150" y="5661025"/>
                        <a:ext cx="4778375" cy="9588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44044" name="Text Box 21">
            <a:extLst>
              <a:ext uri="{FF2B5EF4-FFF2-40B4-BE49-F238E27FC236}">
                <a16:creationId xmlns:a16="http://schemas.microsoft.com/office/drawing/2014/main" id="{641421EA-F47F-4CF0-BE95-0F6B0D4E10C8}"/>
              </a:ext>
            </a:extLst>
          </p:cNvPr>
          <p:cNvSpPr txBox="1">
            <a:spLocks noChangeArrowheads="1"/>
          </p:cNvSpPr>
          <p:nvPr/>
        </p:nvSpPr>
        <p:spPr bwMode="auto">
          <a:xfrm>
            <a:off x="468313" y="5084763"/>
            <a:ext cx="8207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rgbClr val="FF9900"/>
                </a:solidFill>
              </a:rPr>
              <a:t>这是保守系的拉格朗日方程</a:t>
            </a:r>
            <a:r>
              <a:rPr lang="en-US" altLang="zh-CN" sz="2800">
                <a:solidFill>
                  <a:srgbClr val="FF9900"/>
                </a:solidFill>
              </a:rPr>
              <a:t>,  </a:t>
            </a:r>
            <a:r>
              <a:rPr lang="en-US" altLang="zh-CN" sz="2800" i="1">
                <a:solidFill>
                  <a:srgbClr val="FF9900"/>
                </a:solidFill>
              </a:rPr>
              <a:t>L=T-V</a:t>
            </a:r>
            <a:r>
              <a:rPr lang="zh-CN" altLang="en-US" sz="2800">
                <a:solidFill>
                  <a:srgbClr val="FF9900"/>
                </a:solidFill>
              </a:rPr>
              <a:t>拉格朗日函数</a:t>
            </a:r>
            <a:r>
              <a:rPr lang="en-US" altLang="zh-CN" sz="2800">
                <a:solidFill>
                  <a:srgbClr val="FF9900"/>
                </a:solidFill>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4E817CAF-19F4-4366-A33D-284F1B3C912D}"/>
              </a:ext>
            </a:extLst>
          </p:cNvPr>
          <p:cNvSpPr>
            <a:spLocks noGrp="1" noChangeArrowheads="1"/>
          </p:cNvSpPr>
          <p:nvPr>
            <p:ph type="title"/>
          </p:nvPr>
        </p:nvSpPr>
        <p:spPr>
          <a:xfrm>
            <a:off x="684213" y="333375"/>
            <a:ext cx="7772400" cy="1143000"/>
          </a:xfrm>
        </p:spPr>
        <p:txBody>
          <a:bodyPr/>
          <a:lstStyle/>
          <a:p>
            <a:pPr eaLnBrk="1" hangingPunct="1"/>
            <a:r>
              <a:rPr lang="zh-CN" altLang="en-US">
                <a:solidFill>
                  <a:schemeClr val="bg1"/>
                </a:solidFill>
              </a:rPr>
              <a:t>附：拉格朗日介绍</a:t>
            </a:r>
          </a:p>
        </p:txBody>
      </p:sp>
      <p:sp>
        <p:nvSpPr>
          <p:cNvPr id="45059" name="Rectangle 6">
            <a:extLst>
              <a:ext uri="{FF2B5EF4-FFF2-40B4-BE49-F238E27FC236}">
                <a16:creationId xmlns:a16="http://schemas.microsoft.com/office/drawing/2014/main" id="{39C88C95-84AC-4AA3-B5A4-86EF3096ADF3}"/>
              </a:ext>
            </a:extLst>
          </p:cNvPr>
          <p:cNvSpPr>
            <a:spLocks noChangeArrowheads="1"/>
          </p:cNvSpPr>
          <p:nvPr/>
        </p:nvSpPr>
        <p:spPr bwMode="auto">
          <a:xfrm>
            <a:off x="684213" y="1693863"/>
            <a:ext cx="81359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0">
                <a:solidFill>
                  <a:schemeClr val="bg1"/>
                </a:solidFill>
              </a:rPr>
              <a:t>（</a:t>
            </a:r>
            <a:r>
              <a:rPr lang="en-US" altLang="zh-CN" sz="2400" b="0">
                <a:solidFill>
                  <a:schemeClr val="bg1"/>
                </a:solidFill>
              </a:rPr>
              <a:t>Lagrange, Joseph-Louis</a:t>
            </a:r>
            <a:r>
              <a:rPr lang="zh-CN" altLang="en-US" sz="2400" b="0">
                <a:solidFill>
                  <a:schemeClr val="bg1"/>
                </a:solidFill>
              </a:rPr>
              <a:t>）是法国数学家、力学家、天文学家</a:t>
            </a:r>
            <a:r>
              <a:rPr lang="en-US" altLang="zh-CN" sz="2400" b="0">
                <a:solidFill>
                  <a:schemeClr val="bg1"/>
                </a:solidFill>
              </a:rPr>
              <a:t>. 1736</a:t>
            </a:r>
            <a:r>
              <a:rPr lang="zh-CN" altLang="en-US" sz="2400" b="0">
                <a:solidFill>
                  <a:schemeClr val="bg1"/>
                </a:solidFill>
              </a:rPr>
              <a:t>年</a:t>
            </a:r>
            <a:r>
              <a:rPr lang="en-US" altLang="zh-CN" sz="2400" b="0">
                <a:solidFill>
                  <a:schemeClr val="bg1"/>
                </a:solidFill>
              </a:rPr>
              <a:t>1</a:t>
            </a:r>
            <a:r>
              <a:rPr lang="zh-CN" altLang="en-US" sz="2400" b="0">
                <a:solidFill>
                  <a:schemeClr val="bg1"/>
                </a:solidFill>
              </a:rPr>
              <a:t>月</a:t>
            </a:r>
            <a:r>
              <a:rPr lang="en-US" altLang="zh-CN" sz="2400" b="0">
                <a:solidFill>
                  <a:schemeClr val="bg1"/>
                </a:solidFill>
              </a:rPr>
              <a:t>25</a:t>
            </a:r>
            <a:r>
              <a:rPr lang="zh-CN" altLang="en-US" sz="2400" b="0">
                <a:solidFill>
                  <a:schemeClr val="bg1"/>
                </a:solidFill>
              </a:rPr>
              <a:t>日生于意大利西北部的都灵；</a:t>
            </a:r>
            <a:r>
              <a:rPr lang="en-US" altLang="zh-CN" sz="2400" b="0">
                <a:solidFill>
                  <a:schemeClr val="bg1"/>
                </a:solidFill>
              </a:rPr>
              <a:t>1813</a:t>
            </a:r>
            <a:r>
              <a:rPr lang="zh-CN" altLang="en-US" sz="2400" b="0">
                <a:solidFill>
                  <a:schemeClr val="bg1"/>
                </a:solidFill>
              </a:rPr>
              <a:t>年</a:t>
            </a:r>
            <a:r>
              <a:rPr lang="en-US" altLang="zh-CN" sz="2400" b="0">
                <a:solidFill>
                  <a:schemeClr val="bg1"/>
                </a:solidFill>
              </a:rPr>
              <a:t>4</a:t>
            </a:r>
            <a:r>
              <a:rPr lang="zh-CN" altLang="en-US" sz="2400" b="0">
                <a:solidFill>
                  <a:schemeClr val="bg1"/>
                </a:solidFill>
              </a:rPr>
              <a:t>月</a:t>
            </a:r>
            <a:r>
              <a:rPr lang="en-US" altLang="zh-CN" sz="2400" b="0">
                <a:solidFill>
                  <a:schemeClr val="bg1"/>
                </a:solidFill>
              </a:rPr>
              <a:t>10</a:t>
            </a:r>
            <a:r>
              <a:rPr lang="zh-CN" altLang="en-US" sz="2400" b="0">
                <a:solidFill>
                  <a:schemeClr val="bg1"/>
                </a:solidFill>
              </a:rPr>
              <a:t>日卒于巴黎</a:t>
            </a:r>
            <a:r>
              <a:rPr lang="en-US" altLang="zh-CN" sz="2400" b="0">
                <a:solidFill>
                  <a:schemeClr val="bg1"/>
                </a:solidFill>
              </a:rPr>
              <a:t>.</a:t>
            </a:r>
            <a:r>
              <a:rPr lang="zh-CN" altLang="en-US" sz="2400">
                <a:solidFill>
                  <a:schemeClr val="bg1"/>
                </a:solidFill>
              </a:rPr>
              <a:t> </a:t>
            </a:r>
          </a:p>
        </p:txBody>
      </p:sp>
      <p:sp>
        <p:nvSpPr>
          <p:cNvPr id="45060" name="Rectangle 7">
            <a:extLst>
              <a:ext uri="{FF2B5EF4-FFF2-40B4-BE49-F238E27FC236}">
                <a16:creationId xmlns:a16="http://schemas.microsoft.com/office/drawing/2014/main" id="{A0EAF110-0A6A-4EFC-A3C4-BAE91A95701C}"/>
              </a:ext>
            </a:extLst>
          </p:cNvPr>
          <p:cNvSpPr>
            <a:spLocks noChangeArrowheads="1"/>
          </p:cNvSpPr>
          <p:nvPr/>
        </p:nvSpPr>
        <p:spPr bwMode="auto">
          <a:xfrm>
            <a:off x="611188" y="3416300"/>
            <a:ext cx="81375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0">
                <a:solidFill>
                  <a:schemeClr val="bg1"/>
                </a:solidFill>
              </a:rPr>
              <a:t>拉格朗日在中学时代读了天文学家哈雷写的一篇谈论计算方法的小品文</a:t>
            </a:r>
            <a:r>
              <a:rPr lang="en-US" altLang="zh-CN" sz="2400" b="0">
                <a:solidFill>
                  <a:schemeClr val="bg1"/>
                </a:solidFill>
              </a:rPr>
              <a:t>——《</a:t>
            </a:r>
            <a:r>
              <a:rPr lang="zh-CN" altLang="en-US" sz="2400" b="0">
                <a:solidFill>
                  <a:schemeClr val="bg1"/>
                </a:solidFill>
              </a:rPr>
              <a:t>在解决求光学玻璃的焦点问题时，近世代数优越性的一个实例</a:t>
            </a:r>
            <a:r>
              <a:rPr lang="en-US" altLang="zh-CN" sz="2400" b="0">
                <a:solidFill>
                  <a:schemeClr val="bg1"/>
                </a:solidFill>
              </a:rPr>
              <a:t>》</a:t>
            </a:r>
            <a:r>
              <a:rPr lang="zh-CN" altLang="en-US" sz="2400" b="0">
                <a:solidFill>
                  <a:schemeClr val="bg1"/>
                </a:solidFill>
              </a:rPr>
              <a:t>之后，就对数学和天文学发生了兴趣，不久进入都灵皇家炮兵学院学习</a:t>
            </a:r>
            <a:r>
              <a:rPr lang="en-US" altLang="zh-CN" sz="2400" b="0">
                <a:solidFill>
                  <a:schemeClr val="bg1"/>
                </a:solidFill>
              </a:rPr>
              <a:t>. </a:t>
            </a:r>
            <a:r>
              <a:rPr lang="zh-CN" altLang="en-US" sz="2400" b="0">
                <a:solidFill>
                  <a:schemeClr val="bg1"/>
                </a:solidFill>
              </a:rPr>
              <a:t>通过自学的方式钻研数学，尚未毕业就担任了该院的部分数学教学工作</a:t>
            </a:r>
            <a:r>
              <a:rPr lang="en-US" altLang="zh-CN" sz="2400" b="0">
                <a:solidFill>
                  <a:schemeClr val="bg1"/>
                </a:solidFill>
              </a:rPr>
              <a:t>. 18</a:t>
            </a:r>
            <a:r>
              <a:rPr lang="zh-CN" altLang="en-US" sz="2400" b="0">
                <a:solidFill>
                  <a:schemeClr val="bg1"/>
                </a:solidFill>
              </a:rPr>
              <a:t>岁时开始撰写论文，</a:t>
            </a:r>
            <a:r>
              <a:rPr lang="en-US" altLang="zh-CN" sz="2400" b="0">
                <a:solidFill>
                  <a:schemeClr val="bg1"/>
                </a:solidFill>
              </a:rPr>
              <a:t>19</a:t>
            </a:r>
            <a:r>
              <a:rPr lang="zh-CN" altLang="en-US" sz="2400" b="0">
                <a:solidFill>
                  <a:schemeClr val="bg1"/>
                </a:solidFill>
              </a:rPr>
              <a:t>岁被正式聘任为该院的数学教授</a:t>
            </a:r>
            <a:r>
              <a:rPr lang="en-US" altLang="zh-CN" sz="2400" b="0">
                <a:solidFill>
                  <a:schemeClr val="bg1"/>
                </a:solidFill>
              </a:rPr>
              <a:t>.</a:t>
            </a:r>
            <a:r>
              <a:rPr lang="zh-CN" altLang="en-US" sz="2400">
                <a:solidFill>
                  <a:schemeClr val="bg1"/>
                </a:solidFill>
              </a:rPr>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a:extLst>
              <a:ext uri="{FF2B5EF4-FFF2-40B4-BE49-F238E27FC236}">
                <a16:creationId xmlns:a16="http://schemas.microsoft.com/office/drawing/2014/main" id="{7A41C66F-0E7F-4F50-8613-99676B563F84}"/>
              </a:ext>
            </a:extLst>
          </p:cNvPr>
          <p:cNvSpPr>
            <a:spLocks noChangeArrowheads="1"/>
          </p:cNvSpPr>
          <p:nvPr/>
        </p:nvSpPr>
        <p:spPr bwMode="auto">
          <a:xfrm>
            <a:off x="468313" y="400050"/>
            <a:ext cx="83518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a:solidFill>
                  <a:schemeClr val="bg1"/>
                </a:solidFill>
              </a:rPr>
              <a:t>1755</a:t>
            </a:r>
            <a:r>
              <a:rPr lang="zh-CN" altLang="en-US" sz="2400" b="0">
                <a:solidFill>
                  <a:schemeClr val="bg1"/>
                </a:solidFill>
              </a:rPr>
              <a:t>年，拉格朗日开始和欧拉通信讨论“等周问题”，从而奠定了变分法的基础</a:t>
            </a:r>
            <a:r>
              <a:rPr lang="en-US" altLang="zh-CN" sz="2400" b="0">
                <a:solidFill>
                  <a:schemeClr val="bg1"/>
                </a:solidFill>
              </a:rPr>
              <a:t>.</a:t>
            </a:r>
            <a:r>
              <a:rPr lang="zh-CN" altLang="en-US" sz="2400">
                <a:solidFill>
                  <a:schemeClr val="bg1"/>
                </a:solidFill>
              </a:rPr>
              <a:t> </a:t>
            </a:r>
          </a:p>
        </p:txBody>
      </p:sp>
      <p:sp>
        <p:nvSpPr>
          <p:cNvPr id="46083" name="Rectangle 5">
            <a:extLst>
              <a:ext uri="{FF2B5EF4-FFF2-40B4-BE49-F238E27FC236}">
                <a16:creationId xmlns:a16="http://schemas.microsoft.com/office/drawing/2014/main" id="{0D8D518D-1EF1-45FF-9F38-88FC20EC39FF}"/>
              </a:ext>
            </a:extLst>
          </p:cNvPr>
          <p:cNvSpPr>
            <a:spLocks noChangeArrowheads="1"/>
          </p:cNvSpPr>
          <p:nvPr/>
        </p:nvSpPr>
        <p:spPr bwMode="auto">
          <a:xfrm>
            <a:off x="276225" y="1389063"/>
            <a:ext cx="8867775"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0">
                <a:solidFill>
                  <a:schemeClr val="bg1"/>
                </a:solidFill>
              </a:rPr>
              <a:t>拉格朗日最得意的著作是</a:t>
            </a:r>
            <a:r>
              <a:rPr lang="en-US" altLang="zh-CN" sz="2400" b="0">
                <a:solidFill>
                  <a:schemeClr val="bg1"/>
                </a:solidFill>
              </a:rPr>
              <a:t>《</a:t>
            </a:r>
            <a:r>
              <a:rPr lang="zh-CN" altLang="en-US" sz="2400" b="0">
                <a:solidFill>
                  <a:schemeClr val="bg1"/>
                </a:solidFill>
              </a:rPr>
              <a:t>分析力学</a:t>
            </a:r>
            <a:r>
              <a:rPr lang="en-US" altLang="zh-CN" sz="2400" b="0">
                <a:solidFill>
                  <a:schemeClr val="bg1"/>
                </a:solidFill>
              </a:rPr>
              <a:t>》</a:t>
            </a:r>
            <a:r>
              <a:rPr lang="zh-CN" altLang="en-US" sz="2400" b="0">
                <a:solidFill>
                  <a:schemeClr val="bg1"/>
                </a:solidFill>
              </a:rPr>
              <a:t>，撰写这部巨著，他倾注了大量的智慧和精力，整整经历了</a:t>
            </a:r>
            <a:r>
              <a:rPr lang="en-US" altLang="zh-CN" sz="2400" b="0">
                <a:solidFill>
                  <a:schemeClr val="bg1"/>
                </a:solidFill>
              </a:rPr>
              <a:t>37</a:t>
            </a:r>
            <a:r>
              <a:rPr lang="zh-CN" altLang="en-US" sz="2400" b="0">
                <a:solidFill>
                  <a:schemeClr val="bg1"/>
                </a:solidFill>
              </a:rPr>
              <a:t>个春秋</a:t>
            </a:r>
            <a:r>
              <a:rPr lang="en-US" altLang="zh-CN" sz="2400" b="0">
                <a:solidFill>
                  <a:schemeClr val="bg1"/>
                </a:solidFill>
              </a:rPr>
              <a:t>. </a:t>
            </a:r>
            <a:r>
              <a:rPr lang="zh-CN" altLang="en-US" sz="2400" b="0">
                <a:solidFill>
                  <a:schemeClr val="bg1"/>
                </a:solidFill>
              </a:rPr>
              <a:t>在这部著作中，他利用变分原理建立了优美、和谐的力学体系，把宇宙描绘成为一个由数字和方程组成的有节奏的旋律</a:t>
            </a:r>
            <a:r>
              <a:rPr lang="en-US" altLang="zh-CN" sz="2400" b="0">
                <a:solidFill>
                  <a:schemeClr val="bg1"/>
                </a:solidFill>
              </a:rPr>
              <a:t>. </a:t>
            </a:r>
            <a:r>
              <a:rPr lang="zh-CN" altLang="en-US" sz="2400" b="0">
                <a:solidFill>
                  <a:schemeClr val="bg1"/>
                </a:solidFill>
              </a:rPr>
              <a:t>这部著作里的精辟论述，使得动力学这门科学达到了登峰造极的地步，它还把固体力学和流体力学这两个分支统一了起来，从而奠定了现代力学的基础</a:t>
            </a:r>
            <a:r>
              <a:rPr lang="en-US" altLang="zh-CN" sz="2400" b="0">
                <a:solidFill>
                  <a:schemeClr val="bg1"/>
                </a:solidFill>
              </a:rPr>
              <a:t>. </a:t>
            </a:r>
            <a:r>
              <a:rPr lang="zh-CN" altLang="en-US" sz="2400" b="0">
                <a:solidFill>
                  <a:schemeClr val="bg1"/>
                </a:solidFill>
              </a:rPr>
              <a:t>哈密顿</a:t>
            </a:r>
            <a:r>
              <a:rPr lang="en-US" altLang="zh-CN" sz="2400" b="0">
                <a:solidFill>
                  <a:schemeClr val="bg1"/>
                </a:solidFill>
              </a:rPr>
              <a:t>(Hamilton)</a:t>
            </a:r>
            <a:r>
              <a:rPr lang="zh-CN" altLang="en-US" sz="2400" b="0">
                <a:solidFill>
                  <a:schemeClr val="bg1"/>
                </a:solidFill>
              </a:rPr>
              <a:t>把这部著作誉之为一部“科学诗篇”</a:t>
            </a:r>
            <a:r>
              <a:rPr lang="en-US" altLang="zh-CN" sz="2400" b="0">
                <a:solidFill>
                  <a:schemeClr val="bg1"/>
                </a:solidFill>
              </a:rPr>
              <a:t>.</a:t>
            </a:r>
            <a:r>
              <a:rPr lang="zh-CN" altLang="en-US" sz="2400" b="0">
                <a:solidFill>
                  <a:schemeClr val="bg1"/>
                </a:solidFill>
              </a:rPr>
              <a:t> </a:t>
            </a:r>
            <a:br>
              <a:rPr lang="zh-CN" altLang="en-US" sz="2400" b="0">
                <a:solidFill>
                  <a:schemeClr val="bg1"/>
                </a:solidFill>
              </a:rPr>
            </a:br>
            <a:r>
              <a:rPr lang="zh-CN" altLang="en-US" sz="2400" b="0">
                <a:solidFill>
                  <a:schemeClr val="bg1"/>
                </a:solidFill>
              </a:rPr>
              <a:t>　　拉格朗日</a:t>
            </a:r>
            <a:r>
              <a:rPr lang="en-US" altLang="zh-CN" sz="2400" b="0">
                <a:solidFill>
                  <a:schemeClr val="bg1"/>
                </a:solidFill>
              </a:rPr>
              <a:t>1759</a:t>
            </a:r>
            <a:r>
              <a:rPr lang="zh-CN" altLang="en-US" sz="2400" b="0">
                <a:solidFill>
                  <a:schemeClr val="bg1"/>
                </a:solidFill>
              </a:rPr>
              <a:t>年被选为柏林科学院院士，</a:t>
            </a:r>
            <a:r>
              <a:rPr lang="en-US" altLang="zh-CN" sz="2400" b="0">
                <a:solidFill>
                  <a:schemeClr val="bg1"/>
                </a:solidFill>
              </a:rPr>
              <a:t>1772</a:t>
            </a:r>
            <a:r>
              <a:rPr lang="zh-CN" altLang="en-US" sz="2400" b="0">
                <a:solidFill>
                  <a:schemeClr val="bg1"/>
                </a:solidFill>
              </a:rPr>
              <a:t>年被选为法国科学院院士，</a:t>
            </a:r>
            <a:r>
              <a:rPr lang="en-US" altLang="zh-CN" sz="2400" b="0">
                <a:solidFill>
                  <a:schemeClr val="bg1"/>
                </a:solidFill>
              </a:rPr>
              <a:t>1776</a:t>
            </a:r>
            <a:r>
              <a:rPr lang="zh-CN" altLang="en-US" sz="2400" b="0">
                <a:solidFill>
                  <a:schemeClr val="bg1"/>
                </a:solidFill>
              </a:rPr>
              <a:t>年被选为彼得堡科学院名誉院士，</a:t>
            </a:r>
            <a:r>
              <a:rPr lang="en-US" altLang="zh-CN" sz="2400" b="0">
                <a:solidFill>
                  <a:schemeClr val="bg1"/>
                </a:solidFill>
              </a:rPr>
              <a:t>1766</a:t>
            </a:r>
            <a:r>
              <a:rPr lang="zh-CN" altLang="en-US" sz="2400" b="0">
                <a:solidFill>
                  <a:schemeClr val="bg1"/>
                </a:solidFill>
              </a:rPr>
              <a:t>一</a:t>
            </a:r>
            <a:r>
              <a:rPr lang="en-US" altLang="zh-CN" sz="2400" b="0">
                <a:solidFill>
                  <a:schemeClr val="bg1"/>
                </a:solidFill>
              </a:rPr>
              <a:t>1786</a:t>
            </a:r>
            <a:r>
              <a:rPr lang="zh-CN" altLang="en-US" sz="2400" b="0">
                <a:solidFill>
                  <a:schemeClr val="bg1"/>
                </a:solidFill>
              </a:rPr>
              <a:t>年担任柏林科学院的主席</a:t>
            </a:r>
            <a:r>
              <a:rPr lang="en-US" altLang="zh-CN" sz="2400" b="0">
                <a:solidFill>
                  <a:schemeClr val="bg1"/>
                </a:solidFill>
              </a:rPr>
              <a:t>.</a:t>
            </a:r>
            <a:r>
              <a:rPr lang="zh-CN" altLang="en-US" sz="2400" b="0">
                <a:solidFill>
                  <a:schemeClr val="bg1"/>
                </a:solidFill>
              </a:rPr>
              <a:t> </a:t>
            </a:r>
            <a:br>
              <a:rPr lang="zh-CN" altLang="en-US" sz="2400" b="0">
                <a:solidFill>
                  <a:schemeClr val="bg1"/>
                </a:solidFill>
              </a:rPr>
            </a:br>
            <a:endParaRPr lang="zh-CN" altLang="en-US" sz="2400" b="0">
              <a:solidFill>
                <a:schemeClr val="bg1"/>
              </a:solidFill>
            </a:endParaRPr>
          </a:p>
        </p:txBody>
      </p:sp>
      <p:sp>
        <p:nvSpPr>
          <p:cNvPr id="46084" name="Rectangle 6">
            <a:extLst>
              <a:ext uri="{FF2B5EF4-FFF2-40B4-BE49-F238E27FC236}">
                <a16:creationId xmlns:a16="http://schemas.microsoft.com/office/drawing/2014/main" id="{4C80D194-0A98-48DE-BC6B-0680BAC36834}"/>
              </a:ext>
            </a:extLst>
          </p:cNvPr>
          <p:cNvSpPr>
            <a:spLocks noChangeArrowheads="1"/>
          </p:cNvSpPr>
          <p:nvPr/>
        </p:nvSpPr>
        <p:spPr bwMode="auto">
          <a:xfrm>
            <a:off x="1331913" y="5438775"/>
            <a:ext cx="62944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FF00"/>
                </a:solidFill>
              </a:rPr>
              <a:t>“ 我此生没有什么遗憾，死亡并不可怕，它只不过是我要遇到的最后一个函数”</a:t>
            </a:r>
            <a:r>
              <a:rPr lang="en-US" altLang="zh-CN" sz="2400">
                <a:solidFill>
                  <a:srgbClr val="FFFF00"/>
                </a:solidFill>
              </a:rPr>
              <a:t>.</a:t>
            </a:r>
            <a:br>
              <a:rPr lang="en-US" altLang="zh-CN" sz="2400">
                <a:solidFill>
                  <a:srgbClr val="FFFF00"/>
                </a:solidFill>
              </a:rPr>
            </a:br>
            <a:endParaRPr lang="en-US" altLang="zh-CN" sz="2400">
              <a:solidFill>
                <a:srgbClr val="FFFF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42" name="Object 2">
            <a:extLst>
              <a:ext uri="{FF2B5EF4-FFF2-40B4-BE49-F238E27FC236}">
                <a16:creationId xmlns:a16="http://schemas.microsoft.com/office/drawing/2014/main" id="{DD8DD710-9A18-4CD1-A030-400B8143C82D}"/>
              </a:ext>
            </a:extLst>
          </p:cNvPr>
          <p:cNvGraphicFramePr>
            <a:graphicFrameLocks noChangeAspect="1"/>
          </p:cNvGraphicFramePr>
          <p:nvPr/>
        </p:nvGraphicFramePr>
        <p:xfrm>
          <a:off x="941388" y="3357563"/>
          <a:ext cx="7013575" cy="1120775"/>
        </p:xfrm>
        <a:graphic>
          <a:graphicData uri="http://schemas.openxmlformats.org/presentationml/2006/ole">
            <mc:AlternateContent xmlns:mc="http://schemas.openxmlformats.org/markup-compatibility/2006">
              <mc:Choice xmlns:v="urn:schemas-microsoft-com:vml" Requires="v">
                <p:oleObj spid="_x0000_s6155" name="公式" r:id="rId3" imgW="3467190" imgH="533347" progId="Equation.3">
                  <p:embed/>
                </p:oleObj>
              </mc:Choice>
              <mc:Fallback>
                <p:oleObj name="公式" r:id="rId3" imgW="3467190" imgH="533347"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388" y="3357563"/>
                        <a:ext cx="7013575" cy="11207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043" name="Text Box 3">
            <a:extLst>
              <a:ext uri="{FF2B5EF4-FFF2-40B4-BE49-F238E27FC236}">
                <a16:creationId xmlns:a16="http://schemas.microsoft.com/office/drawing/2014/main" id="{46C973E1-B0B6-430A-898A-45C4D2FAED5E}"/>
              </a:ext>
            </a:extLst>
          </p:cNvPr>
          <p:cNvSpPr txBox="1">
            <a:spLocks noChangeArrowheads="1"/>
          </p:cNvSpPr>
          <p:nvPr/>
        </p:nvSpPr>
        <p:spPr bwMode="auto">
          <a:xfrm>
            <a:off x="533400" y="2708275"/>
            <a:ext cx="6096000" cy="519113"/>
          </a:xfrm>
          <a:prstGeom prst="rect">
            <a:avLst/>
          </a:prstGeom>
          <a:noFill/>
          <a:ln w="12700">
            <a:noFill/>
            <a:miter lim="800000"/>
            <a:headEnd type="none" w="sm" len="sm"/>
            <a:tailEnd type="none" w="sm" len="sm"/>
          </a:ln>
          <a:effectLst/>
        </p:spPr>
        <p:txBody>
          <a:bodyPr>
            <a:spAutoFit/>
          </a:bodyPr>
          <a:lstStyle/>
          <a:p>
            <a:pPr>
              <a:defRPr/>
            </a:pPr>
            <a:r>
              <a:rPr lang="zh-CN" altLang="en-US" sz="2800" dirty="0">
                <a:effectLst>
                  <a:outerShdw blurRad="38100" dist="38100" dir="2700000" algn="tl">
                    <a:srgbClr val="000000"/>
                  </a:outerShdw>
                </a:effectLst>
              </a:rPr>
              <a:t>动力学普遍方程的直角坐标形式</a:t>
            </a:r>
          </a:p>
        </p:txBody>
      </p:sp>
      <p:graphicFrame>
        <p:nvGraphicFramePr>
          <p:cNvPr id="215044" name="Object 4">
            <a:extLst>
              <a:ext uri="{FF2B5EF4-FFF2-40B4-BE49-F238E27FC236}">
                <a16:creationId xmlns:a16="http://schemas.microsoft.com/office/drawing/2014/main" id="{8B5B5BD1-47B8-415A-B27F-46A11D972081}"/>
              </a:ext>
            </a:extLst>
          </p:cNvPr>
          <p:cNvGraphicFramePr>
            <a:graphicFrameLocks noChangeAspect="1"/>
          </p:cNvGraphicFramePr>
          <p:nvPr/>
        </p:nvGraphicFramePr>
        <p:xfrm>
          <a:off x="2273300" y="1112838"/>
          <a:ext cx="4643438" cy="709612"/>
        </p:xfrm>
        <a:graphic>
          <a:graphicData uri="http://schemas.openxmlformats.org/presentationml/2006/ole">
            <mc:AlternateContent xmlns:mc="http://schemas.openxmlformats.org/markup-compatibility/2006">
              <mc:Choice xmlns:v="urn:schemas-microsoft-com:vml" Requires="v">
                <p:oleObj spid="_x0000_s6156" name="公式" r:id="rId5" imgW="2286000" imgH="324023" progId="Equation.3">
                  <p:embed/>
                </p:oleObj>
              </mc:Choice>
              <mc:Fallback>
                <p:oleObj name="公式" r:id="rId5" imgW="2286000" imgH="324023"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3300" y="1112838"/>
                        <a:ext cx="4643438" cy="7096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048" name="Text Box 8">
            <a:extLst>
              <a:ext uri="{FF2B5EF4-FFF2-40B4-BE49-F238E27FC236}">
                <a16:creationId xmlns:a16="http://schemas.microsoft.com/office/drawing/2014/main" id="{E9D00448-09C5-4186-83B4-604E4ED36D2A}"/>
              </a:ext>
            </a:extLst>
          </p:cNvPr>
          <p:cNvSpPr txBox="1">
            <a:spLocks noChangeArrowheads="1"/>
          </p:cNvSpPr>
          <p:nvPr/>
        </p:nvSpPr>
        <p:spPr bwMode="auto">
          <a:xfrm>
            <a:off x="762000" y="5105400"/>
            <a:ext cx="6705600" cy="457200"/>
          </a:xfrm>
          <a:prstGeom prst="rect">
            <a:avLst/>
          </a:prstGeom>
          <a:noFill/>
          <a:ln w="12700">
            <a:noFill/>
            <a:miter lim="800000"/>
            <a:headEnd type="none" w="sm" len="sm"/>
            <a:tailEnd type="none" w="sm" len="sm"/>
          </a:ln>
          <a:effectLst/>
        </p:spPr>
        <p:txBody>
          <a:bodyPr>
            <a:spAutoFit/>
          </a:bodyPr>
          <a:lstStyle/>
          <a:p>
            <a:pPr>
              <a:defRPr/>
            </a:pPr>
            <a:r>
              <a:rPr lang="zh-CN" altLang="en-US" i="1" dirty="0">
                <a:effectLst>
                  <a:outerShdw blurRad="38100" dist="38100" dir="2700000" algn="tl">
                    <a:srgbClr val="000000"/>
                  </a:outerShdw>
                </a:effectLst>
              </a:rPr>
              <a:t>适用于具有稳定（或非稳定）约束的系统；</a:t>
            </a:r>
          </a:p>
        </p:txBody>
      </p:sp>
      <p:sp>
        <p:nvSpPr>
          <p:cNvPr id="215049" name="Text Box 9">
            <a:extLst>
              <a:ext uri="{FF2B5EF4-FFF2-40B4-BE49-F238E27FC236}">
                <a16:creationId xmlns:a16="http://schemas.microsoft.com/office/drawing/2014/main" id="{1070BCEF-471A-42FF-B4C7-10BF8C247D11}"/>
              </a:ext>
            </a:extLst>
          </p:cNvPr>
          <p:cNvSpPr txBox="1">
            <a:spLocks noChangeArrowheads="1"/>
          </p:cNvSpPr>
          <p:nvPr/>
        </p:nvSpPr>
        <p:spPr bwMode="auto">
          <a:xfrm>
            <a:off x="762000" y="5562600"/>
            <a:ext cx="6324600" cy="457200"/>
          </a:xfrm>
          <a:prstGeom prst="rect">
            <a:avLst/>
          </a:prstGeom>
          <a:noFill/>
          <a:ln w="12700">
            <a:noFill/>
            <a:miter lim="800000"/>
            <a:headEnd type="none" w="sm" len="sm"/>
            <a:tailEnd type="none" w="sm" len="sm"/>
          </a:ln>
          <a:effectLst/>
        </p:spPr>
        <p:txBody>
          <a:bodyPr>
            <a:spAutoFit/>
          </a:bodyPr>
          <a:lstStyle/>
          <a:p>
            <a:pPr>
              <a:defRPr/>
            </a:pPr>
            <a:r>
              <a:rPr lang="zh-CN" altLang="en-US" i="1" dirty="0">
                <a:effectLst>
                  <a:outerShdw blurRad="38100" dist="38100" dir="2700000" algn="tl">
                    <a:srgbClr val="000000"/>
                  </a:outerShdw>
                </a:effectLst>
              </a:rPr>
              <a:t>适用于具有完整（或非完整）约束的系统；</a:t>
            </a:r>
          </a:p>
        </p:txBody>
      </p:sp>
      <p:sp>
        <p:nvSpPr>
          <p:cNvPr id="215050" name="Text Box 10">
            <a:extLst>
              <a:ext uri="{FF2B5EF4-FFF2-40B4-BE49-F238E27FC236}">
                <a16:creationId xmlns:a16="http://schemas.microsoft.com/office/drawing/2014/main" id="{ACFEBE57-24A6-4FEB-A90E-53AA9C855CD3}"/>
              </a:ext>
            </a:extLst>
          </p:cNvPr>
          <p:cNvSpPr txBox="1">
            <a:spLocks noChangeArrowheads="1"/>
          </p:cNvSpPr>
          <p:nvPr/>
        </p:nvSpPr>
        <p:spPr bwMode="auto">
          <a:xfrm>
            <a:off x="685800" y="5943600"/>
            <a:ext cx="6096000" cy="457200"/>
          </a:xfrm>
          <a:prstGeom prst="rect">
            <a:avLst/>
          </a:prstGeom>
          <a:noFill/>
          <a:ln w="12700">
            <a:noFill/>
            <a:miter lim="800000"/>
            <a:headEnd type="none" w="sm" len="sm"/>
            <a:tailEnd type="none" w="sm" len="sm"/>
          </a:ln>
          <a:effectLst/>
        </p:spPr>
        <p:txBody>
          <a:bodyPr>
            <a:spAutoFit/>
          </a:bodyPr>
          <a:lstStyle/>
          <a:p>
            <a:pPr>
              <a:defRPr/>
            </a:pPr>
            <a:r>
              <a:rPr lang="zh-CN" altLang="en-US" i="1" dirty="0">
                <a:effectLst>
                  <a:outerShdw blurRad="38100" dist="38100" dir="2700000" algn="tl">
                    <a:srgbClr val="000000"/>
                  </a:outerShdw>
                </a:effectLst>
              </a:rPr>
              <a:t>适用于具有保守力（或非保守力）的系统</a:t>
            </a:r>
            <a:r>
              <a:rPr lang="en-US" altLang="zh-CN" i="1" dirty="0">
                <a:effectLst>
                  <a:outerShdw blurRad="38100" dist="38100" dir="2700000" algn="tl">
                    <a:srgbClr val="000000"/>
                  </a:outerShdw>
                </a:effectLst>
              </a:rPr>
              <a:t>..</a:t>
            </a:r>
            <a:endParaRPr lang="zh-CN" altLang="en-US" i="1" dirty="0">
              <a:effectLst>
                <a:outerShdw blurRad="38100" dist="38100" dir="2700000" algn="tl">
                  <a:srgbClr val="000000"/>
                </a:outerShdw>
              </a:effectLst>
            </a:endParaRPr>
          </a:p>
        </p:txBody>
      </p:sp>
      <p:sp>
        <p:nvSpPr>
          <p:cNvPr id="215052" name="Rectangle 12">
            <a:extLst>
              <a:ext uri="{FF2B5EF4-FFF2-40B4-BE49-F238E27FC236}">
                <a16:creationId xmlns:a16="http://schemas.microsoft.com/office/drawing/2014/main" id="{69D7C39D-EEA7-44FB-918D-8AF35C82CAAC}"/>
              </a:ext>
            </a:extLst>
          </p:cNvPr>
          <p:cNvSpPr>
            <a:spLocks noChangeArrowheads="1"/>
          </p:cNvSpPr>
          <p:nvPr/>
        </p:nvSpPr>
        <p:spPr bwMode="auto">
          <a:xfrm>
            <a:off x="762000" y="4648200"/>
            <a:ext cx="5699125" cy="457200"/>
          </a:xfrm>
          <a:prstGeom prst="rect">
            <a:avLst/>
          </a:prstGeom>
          <a:noFill/>
          <a:ln w="12700">
            <a:noFill/>
            <a:miter lim="800000"/>
            <a:headEnd type="none" w="sm" len="sm"/>
            <a:tailEnd type="none" w="sm" len="sm"/>
          </a:ln>
          <a:effectLst/>
        </p:spPr>
        <p:txBody>
          <a:bodyPr wrap="none">
            <a:spAutoFit/>
          </a:bodyPr>
          <a:lstStyle/>
          <a:p>
            <a:pPr>
              <a:defRPr/>
            </a:pPr>
            <a:r>
              <a:rPr lang="zh-CN" altLang="en-US" i="1" dirty="0">
                <a:effectLst>
                  <a:outerShdw blurRad="38100" dist="38100" dir="2700000" algn="tl">
                    <a:srgbClr val="000000"/>
                  </a:outerShdw>
                </a:effectLst>
              </a:rPr>
              <a:t>适用于具有理想约束或双面约束的系统；</a:t>
            </a:r>
          </a:p>
        </p:txBody>
      </p:sp>
      <p:sp>
        <p:nvSpPr>
          <p:cNvPr id="215053" name="Rectangle 13">
            <a:extLst>
              <a:ext uri="{FF2B5EF4-FFF2-40B4-BE49-F238E27FC236}">
                <a16:creationId xmlns:a16="http://schemas.microsoft.com/office/drawing/2014/main" id="{DBE48DDD-E2F4-4407-A472-134C8C7F3A18}"/>
              </a:ext>
            </a:extLst>
          </p:cNvPr>
          <p:cNvSpPr>
            <a:spLocks noGrp="1" noChangeArrowheads="1"/>
          </p:cNvSpPr>
          <p:nvPr>
            <p:ph type="title" idx="4294967295"/>
          </p:nvPr>
        </p:nvSpPr>
        <p:spPr>
          <a:xfrm>
            <a:off x="533400" y="381000"/>
            <a:ext cx="7772400" cy="762000"/>
          </a:xfrm>
        </p:spPr>
        <p:txBody>
          <a:bodyPr/>
          <a:lstStyle/>
          <a:p>
            <a:pPr algn="l" eaLnBrk="1" hangingPunct="1">
              <a:defRPr/>
            </a:pPr>
            <a:r>
              <a:rPr lang="en-US" altLang="zh-CN" sz="3200" b="1">
                <a:solidFill>
                  <a:schemeClr val="hlink"/>
                </a:solidFill>
                <a:effectLst>
                  <a:outerShdw blurRad="38100" dist="38100" dir="2700000" algn="tl">
                    <a:srgbClr val="000000"/>
                  </a:outerShdw>
                </a:effectLst>
                <a:ea typeface="楷体_GB2312" pitchFamily="49" charset="-122"/>
              </a:rPr>
              <a:t>2  </a:t>
            </a:r>
            <a:r>
              <a:rPr lang="zh-CN" altLang="en-US" sz="3200" b="1">
                <a:solidFill>
                  <a:schemeClr val="hlink"/>
                </a:solidFill>
                <a:effectLst>
                  <a:outerShdw blurRad="38100" dist="38100" dir="2700000" algn="tl">
                    <a:srgbClr val="000000"/>
                  </a:outerShdw>
                </a:effectLst>
                <a:ea typeface="楷体_GB2312" pitchFamily="49" charset="-122"/>
              </a:rPr>
              <a:t>动力学普遍方程</a:t>
            </a:r>
            <a:endParaRPr lang="zh-CN" altLang="en-US" sz="3200">
              <a:solidFill>
                <a:schemeClr val="hlink"/>
              </a:solidFill>
              <a:ea typeface="楷体_GB2312" pitchFamily="49" charset="-122"/>
            </a:endParaRPr>
          </a:p>
        </p:txBody>
      </p:sp>
      <p:graphicFrame>
        <p:nvGraphicFramePr>
          <p:cNvPr id="215054" name="Object 14">
            <a:extLst>
              <a:ext uri="{FF2B5EF4-FFF2-40B4-BE49-F238E27FC236}">
                <a16:creationId xmlns:a16="http://schemas.microsoft.com/office/drawing/2014/main" id="{87880403-0D32-47E5-80C5-3A4E3AEB542D}"/>
              </a:ext>
            </a:extLst>
          </p:cNvPr>
          <p:cNvGraphicFramePr>
            <a:graphicFrameLocks noChangeAspect="1"/>
          </p:cNvGraphicFramePr>
          <p:nvPr/>
        </p:nvGraphicFramePr>
        <p:xfrm>
          <a:off x="1300163" y="1962150"/>
          <a:ext cx="6542087" cy="574675"/>
        </p:xfrm>
        <a:graphic>
          <a:graphicData uri="http://schemas.openxmlformats.org/presentationml/2006/ole">
            <mc:AlternateContent xmlns:mc="http://schemas.openxmlformats.org/markup-compatibility/2006">
              <mc:Choice xmlns:v="urn:schemas-microsoft-com:vml" Requires="v">
                <p:oleObj spid="_x0000_s6157" name="公式" r:id="rId7" imgW="2981303" imgH="237999" progId="Equation.3">
                  <p:embed/>
                </p:oleObj>
              </mc:Choice>
              <mc:Fallback>
                <p:oleObj name="公式" r:id="rId7" imgW="2981303" imgH="237999"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00163" y="1962150"/>
                        <a:ext cx="6542087" cy="5746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5044"/>
                                        </p:tgtEl>
                                        <p:attrNameLst>
                                          <p:attrName>style.visibility</p:attrName>
                                        </p:attrNameLst>
                                      </p:cBhvr>
                                      <p:to>
                                        <p:strVal val="visible"/>
                                      </p:to>
                                    </p:set>
                                    <p:anim calcmode="lin" valueType="num">
                                      <p:cBhvr additive="base">
                                        <p:cTn id="7" dur="500" fill="hold"/>
                                        <p:tgtEl>
                                          <p:spTgt spid="215044"/>
                                        </p:tgtEl>
                                        <p:attrNameLst>
                                          <p:attrName>ppt_x</p:attrName>
                                        </p:attrNameLst>
                                      </p:cBhvr>
                                      <p:tavLst>
                                        <p:tav tm="0">
                                          <p:val>
                                            <p:strVal val="#ppt_x"/>
                                          </p:val>
                                        </p:tav>
                                        <p:tav tm="100000">
                                          <p:val>
                                            <p:strVal val="#ppt_x"/>
                                          </p:val>
                                        </p:tav>
                                      </p:tavLst>
                                    </p:anim>
                                    <p:anim calcmode="lin" valueType="num">
                                      <p:cBhvr additive="base">
                                        <p:cTn id="8" dur="500" fill="hold"/>
                                        <p:tgtEl>
                                          <p:spTgt spid="21504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15054"/>
                                        </p:tgtEl>
                                        <p:attrNameLst>
                                          <p:attrName>style.visibility</p:attrName>
                                        </p:attrNameLst>
                                      </p:cBhvr>
                                      <p:to>
                                        <p:strVal val="visible"/>
                                      </p:to>
                                    </p:set>
                                    <p:anim calcmode="lin" valueType="num">
                                      <p:cBhvr additive="base">
                                        <p:cTn id="13" dur="500" fill="hold"/>
                                        <p:tgtEl>
                                          <p:spTgt spid="215054"/>
                                        </p:tgtEl>
                                        <p:attrNameLst>
                                          <p:attrName>ppt_x</p:attrName>
                                        </p:attrNameLst>
                                      </p:cBhvr>
                                      <p:tavLst>
                                        <p:tav tm="0">
                                          <p:val>
                                            <p:strVal val="#ppt_x"/>
                                          </p:val>
                                        </p:tav>
                                        <p:tav tm="100000">
                                          <p:val>
                                            <p:strVal val="#ppt_x"/>
                                          </p:val>
                                        </p:tav>
                                      </p:tavLst>
                                    </p:anim>
                                    <p:anim calcmode="lin" valueType="num">
                                      <p:cBhvr additive="base">
                                        <p:cTn id="14" dur="500" fill="hold"/>
                                        <p:tgtEl>
                                          <p:spTgt spid="21505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5043"/>
                                        </p:tgtEl>
                                        <p:attrNameLst>
                                          <p:attrName>style.visibility</p:attrName>
                                        </p:attrNameLst>
                                      </p:cBhvr>
                                      <p:to>
                                        <p:strVal val="visible"/>
                                      </p:to>
                                    </p:set>
                                    <p:anim calcmode="lin" valueType="num">
                                      <p:cBhvr additive="base">
                                        <p:cTn id="19" dur="500" fill="hold"/>
                                        <p:tgtEl>
                                          <p:spTgt spid="215043"/>
                                        </p:tgtEl>
                                        <p:attrNameLst>
                                          <p:attrName>ppt_x</p:attrName>
                                        </p:attrNameLst>
                                      </p:cBhvr>
                                      <p:tavLst>
                                        <p:tav tm="0">
                                          <p:val>
                                            <p:strVal val="#ppt_x"/>
                                          </p:val>
                                        </p:tav>
                                        <p:tav tm="100000">
                                          <p:val>
                                            <p:strVal val="#ppt_x"/>
                                          </p:val>
                                        </p:tav>
                                      </p:tavLst>
                                    </p:anim>
                                    <p:anim calcmode="lin" valueType="num">
                                      <p:cBhvr additive="base">
                                        <p:cTn id="20" dur="500" fill="hold"/>
                                        <p:tgtEl>
                                          <p:spTgt spid="21504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15042"/>
                                        </p:tgtEl>
                                        <p:attrNameLst>
                                          <p:attrName>style.visibility</p:attrName>
                                        </p:attrNameLst>
                                      </p:cBhvr>
                                      <p:to>
                                        <p:strVal val="visible"/>
                                      </p:to>
                                    </p:set>
                                    <p:anim calcmode="lin" valueType="num">
                                      <p:cBhvr additive="base">
                                        <p:cTn id="25" dur="500" fill="hold"/>
                                        <p:tgtEl>
                                          <p:spTgt spid="215042"/>
                                        </p:tgtEl>
                                        <p:attrNameLst>
                                          <p:attrName>ppt_x</p:attrName>
                                        </p:attrNameLst>
                                      </p:cBhvr>
                                      <p:tavLst>
                                        <p:tav tm="0">
                                          <p:val>
                                            <p:strVal val="#ppt_x"/>
                                          </p:val>
                                        </p:tav>
                                        <p:tav tm="100000">
                                          <p:val>
                                            <p:strVal val="#ppt_x"/>
                                          </p:val>
                                        </p:tav>
                                      </p:tavLst>
                                    </p:anim>
                                    <p:anim calcmode="lin" valueType="num">
                                      <p:cBhvr additive="base">
                                        <p:cTn id="26" dur="500" fill="hold"/>
                                        <p:tgtEl>
                                          <p:spTgt spid="21504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15052"/>
                                        </p:tgtEl>
                                        <p:attrNameLst>
                                          <p:attrName>style.visibility</p:attrName>
                                        </p:attrNameLst>
                                      </p:cBhvr>
                                      <p:to>
                                        <p:strVal val="visible"/>
                                      </p:to>
                                    </p:set>
                                    <p:anim calcmode="lin" valueType="num">
                                      <p:cBhvr additive="base">
                                        <p:cTn id="31" dur="500" fill="hold"/>
                                        <p:tgtEl>
                                          <p:spTgt spid="215052"/>
                                        </p:tgtEl>
                                        <p:attrNameLst>
                                          <p:attrName>ppt_x</p:attrName>
                                        </p:attrNameLst>
                                      </p:cBhvr>
                                      <p:tavLst>
                                        <p:tav tm="0">
                                          <p:val>
                                            <p:strVal val="#ppt_x"/>
                                          </p:val>
                                        </p:tav>
                                        <p:tav tm="100000">
                                          <p:val>
                                            <p:strVal val="#ppt_x"/>
                                          </p:val>
                                        </p:tav>
                                      </p:tavLst>
                                    </p:anim>
                                    <p:anim calcmode="lin" valueType="num">
                                      <p:cBhvr additive="base">
                                        <p:cTn id="32" dur="500" fill="hold"/>
                                        <p:tgtEl>
                                          <p:spTgt spid="21505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5048"/>
                                        </p:tgtEl>
                                        <p:attrNameLst>
                                          <p:attrName>style.visibility</p:attrName>
                                        </p:attrNameLst>
                                      </p:cBhvr>
                                      <p:to>
                                        <p:strVal val="visible"/>
                                      </p:to>
                                    </p:set>
                                    <p:anim calcmode="lin" valueType="num">
                                      <p:cBhvr additive="base">
                                        <p:cTn id="37" dur="500" fill="hold"/>
                                        <p:tgtEl>
                                          <p:spTgt spid="215048"/>
                                        </p:tgtEl>
                                        <p:attrNameLst>
                                          <p:attrName>ppt_x</p:attrName>
                                        </p:attrNameLst>
                                      </p:cBhvr>
                                      <p:tavLst>
                                        <p:tav tm="0">
                                          <p:val>
                                            <p:strVal val="#ppt_x"/>
                                          </p:val>
                                        </p:tav>
                                        <p:tav tm="100000">
                                          <p:val>
                                            <p:strVal val="#ppt_x"/>
                                          </p:val>
                                        </p:tav>
                                      </p:tavLst>
                                    </p:anim>
                                    <p:anim calcmode="lin" valueType="num">
                                      <p:cBhvr additive="base">
                                        <p:cTn id="38" dur="500" fill="hold"/>
                                        <p:tgtEl>
                                          <p:spTgt spid="215048"/>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15049"/>
                                        </p:tgtEl>
                                        <p:attrNameLst>
                                          <p:attrName>style.visibility</p:attrName>
                                        </p:attrNameLst>
                                      </p:cBhvr>
                                      <p:to>
                                        <p:strVal val="visible"/>
                                      </p:to>
                                    </p:set>
                                    <p:anim calcmode="lin" valueType="num">
                                      <p:cBhvr additive="base">
                                        <p:cTn id="43" dur="500" fill="hold"/>
                                        <p:tgtEl>
                                          <p:spTgt spid="215049"/>
                                        </p:tgtEl>
                                        <p:attrNameLst>
                                          <p:attrName>ppt_x</p:attrName>
                                        </p:attrNameLst>
                                      </p:cBhvr>
                                      <p:tavLst>
                                        <p:tav tm="0">
                                          <p:val>
                                            <p:strVal val="#ppt_x"/>
                                          </p:val>
                                        </p:tav>
                                        <p:tav tm="100000">
                                          <p:val>
                                            <p:strVal val="#ppt_x"/>
                                          </p:val>
                                        </p:tav>
                                      </p:tavLst>
                                    </p:anim>
                                    <p:anim calcmode="lin" valueType="num">
                                      <p:cBhvr additive="base">
                                        <p:cTn id="44" dur="500" fill="hold"/>
                                        <p:tgtEl>
                                          <p:spTgt spid="215049"/>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15050"/>
                                        </p:tgtEl>
                                        <p:attrNameLst>
                                          <p:attrName>style.visibility</p:attrName>
                                        </p:attrNameLst>
                                      </p:cBhvr>
                                      <p:to>
                                        <p:strVal val="visible"/>
                                      </p:to>
                                    </p:set>
                                    <p:anim calcmode="lin" valueType="num">
                                      <p:cBhvr additive="base">
                                        <p:cTn id="49" dur="500" fill="hold"/>
                                        <p:tgtEl>
                                          <p:spTgt spid="215050"/>
                                        </p:tgtEl>
                                        <p:attrNameLst>
                                          <p:attrName>ppt_x</p:attrName>
                                        </p:attrNameLst>
                                      </p:cBhvr>
                                      <p:tavLst>
                                        <p:tav tm="0">
                                          <p:val>
                                            <p:strVal val="#ppt_x"/>
                                          </p:val>
                                        </p:tav>
                                        <p:tav tm="100000">
                                          <p:val>
                                            <p:strVal val="#ppt_x"/>
                                          </p:val>
                                        </p:tav>
                                      </p:tavLst>
                                    </p:anim>
                                    <p:anim calcmode="lin" valueType="num">
                                      <p:cBhvr additive="base">
                                        <p:cTn id="50" dur="500" fill="hold"/>
                                        <p:tgtEl>
                                          <p:spTgt spid="215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p:bldP spid="215048" grpId="0"/>
      <p:bldP spid="215049" grpId="0"/>
      <p:bldP spid="215050" grpId="0"/>
      <p:bldP spid="21505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Text Box 2">
            <a:extLst>
              <a:ext uri="{FF2B5EF4-FFF2-40B4-BE49-F238E27FC236}">
                <a16:creationId xmlns:a16="http://schemas.microsoft.com/office/drawing/2014/main" id="{EAB89506-6FB6-4491-B9F5-2CC5F98EE04D}"/>
              </a:ext>
            </a:extLst>
          </p:cNvPr>
          <p:cNvSpPr txBox="1">
            <a:spLocks noChangeArrowheads="1"/>
          </p:cNvSpPr>
          <p:nvPr/>
        </p:nvSpPr>
        <p:spPr bwMode="auto">
          <a:xfrm>
            <a:off x="762000" y="381000"/>
            <a:ext cx="8001000" cy="954088"/>
          </a:xfrm>
          <a:prstGeom prst="rect">
            <a:avLst/>
          </a:prstGeom>
          <a:noFill/>
          <a:ln w="12700">
            <a:noFill/>
            <a:miter lim="800000"/>
            <a:headEnd type="none" w="sm" len="sm"/>
            <a:tailEnd type="none" w="sm" len="sm"/>
          </a:ln>
          <a:effectLst/>
        </p:spPr>
        <p:txBody>
          <a:bodyPr>
            <a:spAutoFit/>
          </a:bodyPr>
          <a:lstStyle/>
          <a:p>
            <a:pPr>
              <a:defRPr/>
            </a:pPr>
            <a:r>
              <a:rPr lang="zh-CN" altLang="en-US" sz="2800" b="0" dirty="0">
                <a:effectLst>
                  <a:outerShdw blurRad="38100" dist="38100" dir="2700000" algn="tl">
                    <a:srgbClr val="000000"/>
                  </a:outerShdw>
                </a:effectLst>
              </a:rPr>
              <a:t>＊</a:t>
            </a:r>
            <a:r>
              <a:rPr lang="zh-CN" altLang="en-US" b="0" dirty="0">
                <a:solidFill>
                  <a:schemeClr val="accent2"/>
                </a:solidFill>
                <a:effectLst>
                  <a:outerShdw blurRad="38100" dist="38100" dir="2700000" algn="tl">
                    <a:srgbClr val="000000"/>
                  </a:outerShdw>
                </a:effectLst>
              </a:rPr>
              <a:t>    </a:t>
            </a:r>
            <a:r>
              <a:rPr lang="zh-CN" altLang="en-US" sz="2800" b="0" dirty="0">
                <a:effectLst>
                  <a:outerShdw blurRad="38100" dist="38100" dir="2700000" algn="tl">
                    <a:srgbClr val="000000"/>
                  </a:outerShdw>
                </a:effectLst>
              </a:rPr>
              <a:t>达朗伯－拉格朗日方程主要应用于求解动力学第二类问题，即：已知主动力求系统的运动规律</a:t>
            </a:r>
            <a:r>
              <a:rPr lang="en-US" altLang="zh-CN" sz="2800" b="0" dirty="0">
                <a:effectLst>
                  <a:outerShdw blurRad="38100" dist="38100" dir="2700000" algn="tl">
                    <a:srgbClr val="000000"/>
                  </a:outerShdw>
                </a:effectLst>
              </a:rPr>
              <a:t>.</a:t>
            </a:r>
            <a:endParaRPr lang="zh-CN" altLang="en-US" sz="2800" b="0" dirty="0">
              <a:effectLst>
                <a:outerShdw blurRad="38100" dist="38100" dir="2700000" algn="tl">
                  <a:srgbClr val="000000"/>
                </a:outerShdw>
              </a:effectLst>
            </a:endParaRPr>
          </a:p>
        </p:txBody>
      </p:sp>
      <p:sp>
        <p:nvSpPr>
          <p:cNvPr id="216067" name="Text Box 3">
            <a:extLst>
              <a:ext uri="{FF2B5EF4-FFF2-40B4-BE49-F238E27FC236}">
                <a16:creationId xmlns:a16="http://schemas.microsoft.com/office/drawing/2014/main" id="{1D7B8F77-7725-47E3-B058-56FEBEC70760}"/>
              </a:ext>
            </a:extLst>
          </p:cNvPr>
          <p:cNvSpPr txBox="1">
            <a:spLocks noChangeArrowheads="1"/>
          </p:cNvSpPr>
          <p:nvPr/>
        </p:nvSpPr>
        <p:spPr bwMode="auto">
          <a:xfrm>
            <a:off x="762000" y="1828800"/>
            <a:ext cx="7772400" cy="1373188"/>
          </a:xfrm>
          <a:prstGeom prst="rect">
            <a:avLst/>
          </a:prstGeom>
          <a:noFill/>
          <a:ln w="12700">
            <a:noFill/>
            <a:miter lim="800000"/>
            <a:headEnd type="none" w="sm" len="sm"/>
            <a:tailEnd type="none" w="sm" len="sm"/>
          </a:ln>
          <a:effectLst/>
        </p:spPr>
        <p:txBody>
          <a:bodyPr>
            <a:spAutoFit/>
          </a:bodyPr>
          <a:lstStyle/>
          <a:p>
            <a:pPr>
              <a:defRPr/>
            </a:pPr>
            <a:r>
              <a:rPr lang="zh-CN" altLang="en-US" dirty="0">
                <a:effectLst>
                  <a:outerShdw blurRad="38100" dist="38100" dir="2700000" algn="tl">
                    <a:srgbClr val="000000"/>
                  </a:outerShdw>
                </a:effectLst>
              </a:rPr>
              <a:t>＊   </a:t>
            </a:r>
            <a:r>
              <a:rPr lang="zh-CN" altLang="en-US" dirty="0">
                <a:solidFill>
                  <a:schemeClr val="accent2"/>
                </a:solidFill>
                <a:effectLst>
                  <a:outerShdw blurRad="38100" dist="38100" dir="2700000" algn="tl">
                    <a:srgbClr val="000000"/>
                  </a:outerShdw>
                </a:effectLst>
              </a:rPr>
              <a:t> </a:t>
            </a:r>
            <a:r>
              <a:rPr lang="zh-CN" altLang="en-US" sz="2800" b="0" dirty="0">
                <a:effectLst>
                  <a:outerShdw blurRad="38100" dist="38100" dir="2700000" algn="tl">
                    <a:srgbClr val="000000"/>
                  </a:outerShdw>
                </a:effectLst>
              </a:rPr>
              <a:t>应用达朗伯－拉格朗日方程求解系统运动规律时，重要的是正确分析运动，并在系统上施加惯性力</a:t>
            </a:r>
            <a:r>
              <a:rPr lang="en-US" altLang="zh-CN" sz="2800" b="0" dirty="0">
                <a:effectLst>
                  <a:outerShdw blurRad="38100" dist="38100" dir="2700000" algn="tl">
                    <a:srgbClr val="000000"/>
                  </a:outerShdw>
                </a:effectLst>
              </a:rPr>
              <a:t>.</a:t>
            </a:r>
            <a:endParaRPr lang="zh-CN" altLang="en-US" sz="2800" b="0" dirty="0">
              <a:effectLst>
                <a:outerShdw blurRad="38100" dist="38100" dir="2700000" algn="tl">
                  <a:srgbClr val="000000"/>
                </a:outerShdw>
              </a:effectLst>
            </a:endParaRPr>
          </a:p>
        </p:txBody>
      </p:sp>
      <p:sp>
        <p:nvSpPr>
          <p:cNvPr id="216069" name="Text Box 5">
            <a:extLst>
              <a:ext uri="{FF2B5EF4-FFF2-40B4-BE49-F238E27FC236}">
                <a16:creationId xmlns:a16="http://schemas.microsoft.com/office/drawing/2014/main" id="{F26C9619-18E6-4B3E-B57E-332362015D19}"/>
              </a:ext>
            </a:extLst>
          </p:cNvPr>
          <p:cNvSpPr txBox="1">
            <a:spLocks noChangeArrowheads="1"/>
          </p:cNvSpPr>
          <p:nvPr/>
        </p:nvSpPr>
        <p:spPr bwMode="auto">
          <a:xfrm>
            <a:off x="762000" y="4953000"/>
            <a:ext cx="7848600" cy="954088"/>
          </a:xfrm>
          <a:prstGeom prst="rect">
            <a:avLst/>
          </a:prstGeom>
          <a:noFill/>
          <a:ln w="12700">
            <a:solidFill>
              <a:schemeClr val="bg1"/>
            </a:solidFill>
            <a:miter lim="800000"/>
            <a:headEnd type="none" w="sm" len="sm"/>
            <a:tailEnd type="none" w="sm" len="sm"/>
          </a:ln>
          <a:effectLst/>
        </p:spPr>
        <p:txBody>
          <a:bodyPr>
            <a:spAutoFit/>
          </a:bodyPr>
          <a:lstStyle/>
          <a:p>
            <a:pPr>
              <a:defRPr/>
            </a:pPr>
            <a:r>
              <a:rPr lang="zh-CN" altLang="en-US" sz="2800" b="0" dirty="0">
                <a:effectLst>
                  <a:outerShdw blurRad="38100" dist="38100" dir="2700000" algn="tl">
                    <a:srgbClr val="000000"/>
                  </a:outerShdw>
                </a:effectLst>
              </a:rPr>
              <a:t>＊   由于达朗伯－拉格朗日方程中不包含约束力，因此，不需要解除约束，也不需要将系统拆开</a:t>
            </a:r>
            <a:r>
              <a:rPr lang="en-US" altLang="zh-CN" sz="2800" b="0" dirty="0">
                <a:effectLst>
                  <a:outerShdw blurRad="38100" dist="38100" dir="2700000" algn="tl">
                    <a:srgbClr val="000000"/>
                  </a:outerShdw>
                </a:effectLst>
              </a:rPr>
              <a:t>.</a:t>
            </a:r>
            <a:endParaRPr lang="zh-CN" altLang="en-US" sz="2800" b="0" dirty="0">
              <a:effectLst>
                <a:outerShdw blurRad="38100" dist="38100" dir="2700000" algn="tl">
                  <a:srgbClr val="000000"/>
                </a:outerShdw>
              </a:effectLst>
            </a:endParaRPr>
          </a:p>
        </p:txBody>
      </p:sp>
      <p:sp>
        <p:nvSpPr>
          <p:cNvPr id="216070" name="Text Box 6">
            <a:extLst>
              <a:ext uri="{FF2B5EF4-FFF2-40B4-BE49-F238E27FC236}">
                <a16:creationId xmlns:a16="http://schemas.microsoft.com/office/drawing/2014/main" id="{F15EBC5C-5644-4ED7-A74F-1E4E5A017949}"/>
              </a:ext>
            </a:extLst>
          </p:cNvPr>
          <p:cNvSpPr txBox="1">
            <a:spLocks noChangeArrowheads="1"/>
          </p:cNvSpPr>
          <p:nvPr/>
        </p:nvSpPr>
        <p:spPr bwMode="auto">
          <a:xfrm>
            <a:off x="762000" y="3352800"/>
            <a:ext cx="8001000" cy="1373188"/>
          </a:xfrm>
          <a:prstGeom prst="rect">
            <a:avLst/>
          </a:prstGeom>
          <a:noFill/>
          <a:ln w="12700">
            <a:noFill/>
            <a:miter lim="800000"/>
            <a:headEnd type="none" w="sm" len="sm"/>
            <a:tailEnd type="none" w="sm" len="sm"/>
          </a:ln>
          <a:effectLst/>
        </p:spPr>
        <p:txBody>
          <a:bodyPr>
            <a:spAutoFit/>
          </a:bodyPr>
          <a:lstStyle/>
          <a:p>
            <a:pPr>
              <a:defRPr/>
            </a:pPr>
            <a:r>
              <a:rPr lang="zh-CN" altLang="en-US" sz="2800" b="0" dirty="0">
                <a:effectLst>
                  <a:outerShdw blurRad="38100" dist="38100" dir="2700000" algn="tl">
                    <a:srgbClr val="000000"/>
                  </a:outerShdw>
                </a:effectLst>
              </a:rPr>
              <a:t>＊   </a:t>
            </a:r>
            <a:r>
              <a:rPr lang="zh-CN" altLang="en-US" sz="2800" b="0" dirty="0">
                <a:solidFill>
                  <a:schemeClr val="accent2"/>
                </a:solidFill>
                <a:effectLst>
                  <a:outerShdw blurRad="38100" dist="38100" dir="2700000" algn="tl">
                    <a:srgbClr val="000000"/>
                  </a:outerShdw>
                </a:effectLst>
              </a:rPr>
              <a:t>  </a:t>
            </a:r>
            <a:r>
              <a:rPr lang="zh-CN" altLang="en-US" sz="2800" b="0" dirty="0">
                <a:effectLst>
                  <a:outerShdw blurRad="38100" dist="38100" dir="2700000" algn="tl">
                    <a:srgbClr val="000000"/>
                  </a:outerShdw>
                </a:effectLst>
              </a:rPr>
              <a:t>应用达朗伯－拉格朗日方程时，需要正确分析主动力和惯性力作用点的虚位移，并正确计算相应的虚功</a:t>
            </a:r>
            <a:r>
              <a:rPr lang="en-US" altLang="zh-CN" sz="2800" b="0" dirty="0">
                <a:effectLst>
                  <a:outerShdw blurRad="38100" dist="38100" dir="2700000" algn="tl">
                    <a:srgbClr val="000000"/>
                  </a:outerShdw>
                </a:effectLst>
              </a:rPr>
              <a:t>.</a:t>
            </a:r>
            <a:endParaRPr lang="zh-CN" altLang="en-US" sz="2800" b="0" dirty="0">
              <a:effectLst>
                <a:outerShdw blurRad="38100" dist="38100" dir="2700000" algn="tl">
                  <a:srgbClr val="00000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6066"/>
                                        </p:tgtEl>
                                        <p:attrNameLst>
                                          <p:attrName>style.visibility</p:attrName>
                                        </p:attrNameLst>
                                      </p:cBhvr>
                                      <p:to>
                                        <p:strVal val="visible"/>
                                      </p:to>
                                    </p:set>
                                    <p:anim calcmode="lin" valueType="num">
                                      <p:cBhvr additive="base">
                                        <p:cTn id="7" dur="500" fill="hold"/>
                                        <p:tgtEl>
                                          <p:spTgt spid="216066"/>
                                        </p:tgtEl>
                                        <p:attrNameLst>
                                          <p:attrName>ppt_x</p:attrName>
                                        </p:attrNameLst>
                                      </p:cBhvr>
                                      <p:tavLst>
                                        <p:tav tm="0">
                                          <p:val>
                                            <p:strVal val="#ppt_x"/>
                                          </p:val>
                                        </p:tav>
                                        <p:tav tm="100000">
                                          <p:val>
                                            <p:strVal val="#ppt_x"/>
                                          </p:val>
                                        </p:tav>
                                      </p:tavLst>
                                    </p:anim>
                                    <p:anim calcmode="lin" valueType="num">
                                      <p:cBhvr additive="base">
                                        <p:cTn id="8" dur="500" fill="hold"/>
                                        <p:tgtEl>
                                          <p:spTgt spid="21606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6067"/>
                                        </p:tgtEl>
                                        <p:attrNameLst>
                                          <p:attrName>style.visibility</p:attrName>
                                        </p:attrNameLst>
                                      </p:cBhvr>
                                      <p:to>
                                        <p:strVal val="visible"/>
                                      </p:to>
                                    </p:set>
                                    <p:anim calcmode="lin" valueType="num">
                                      <p:cBhvr additive="base">
                                        <p:cTn id="13" dur="500" fill="hold"/>
                                        <p:tgtEl>
                                          <p:spTgt spid="216067"/>
                                        </p:tgtEl>
                                        <p:attrNameLst>
                                          <p:attrName>ppt_x</p:attrName>
                                        </p:attrNameLst>
                                      </p:cBhvr>
                                      <p:tavLst>
                                        <p:tav tm="0">
                                          <p:val>
                                            <p:strVal val="#ppt_x"/>
                                          </p:val>
                                        </p:tav>
                                        <p:tav tm="100000">
                                          <p:val>
                                            <p:strVal val="#ppt_x"/>
                                          </p:val>
                                        </p:tav>
                                      </p:tavLst>
                                    </p:anim>
                                    <p:anim calcmode="lin" valueType="num">
                                      <p:cBhvr additive="base">
                                        <p:cTn id="14" dur="500" fill="hold"/>
                                        <p:tgtEl>
                                          <p:spTgt spid="21606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6070"/>
                                        </p:tgtEl>
                                        <p:attrNameLst>
                                          <p:attrName>style.visibility</p:attrName>
                                        </p:attrNameLst>
                                      </p:cBhvr>
                                      <p:to>
                                        <p:strVal val="visible"/>
                                      </p:to>
                                    </p:set>
                                    <p:anim calcmode="lin" valueType="num">
                                      <p:cBhvr additive="base">
                                        <p:cTn id="19" dur="500" fill="hold"/>
                                        <p:tgtEl>
                                          <p:spTgt spid="216070"/>
                                        </p:tgtEl>
                                        <p:attrNameLst>
                                          <p:attrName>ppt_x</p:attrName>
                                        </p:attrNameLst>
                                      </p:cBhvr>
                                      <p:tavLst>
                                        <p:tav tm="0">
                                          <p:val>
                                            <p:strVal val="#ppt_x"/>
                                          </p:val>
                                        </p:tav>
                                        <p:tav tm="100000">
                                          <p:val>
                                            <p:strVal val="#ppt_x"/>
                                          </p:val>
                                        </p:tav>
                                      </p:tavLst>
                                    </p:anim>
                                    <p:anim calcmode="lin" valueType="num">
                                      <p:cBhvr additive="base">
                                        <p:cTn id="20" dur="500" fill="hold"/>
                                        <p:tgtEl>
                                          <p:spTgt spid="21607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6069"/>
                                        </p:tgtEl>
                                        <p:attrNameLst>
                                          <p:attrName>style.visibility</p:attrName>
                                        </p:attrNameLst>
                                      </p:cBhvr>
                                      <p:to>
                                        <p:strVal val="visible"/>
                                      </p:to>
                                    </p:set>
                                    <p:anim calcmode="lin" valueType="num">
                                      <p:cBhvr additive="base">
                                        <p:cTn id="25" dur="500" fill="hold"/>
                                        <p:tgtEl>
                                          <p:spTgt spid="216069"/>
                                        </p:tgtEl>
                                        <p:attrNameLst>
                                          <p:attrName>ppt_x</p:attrName>
                                        </p:attrNameLst>
                                      </p:cBhvr>
                                      <p:tavLst>
                                        <p:tav tm="0">
                                          <p:val>
                                            <p:strVal val="#ppt_x"/>
                                          </p:val>
                                        </p:tav>
                                        <p:tav tm="100000">
                                          <p:val>
                                            <p:strVal val="#ppt_x"/>
                                          </p:val>
                                        </p:tav>
                                      </p:tavLst>
                                    </p:anim>
                                    <p:anim calcmode="lin" valueType="num">
                                      <p:cBhvr additive="base">
                                        <p:cTn id="26" dur="500" fill="hold"/>
                                        <p:tgtEl>
                                          <p:spTgt spid="2160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6" grpId="0"/>
      <p:bldP spid="216067" grpId="0"/>
      <p:bldP spid="216069" grpId="0" animBg="1"/>
      <p:bldP spid="21607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ext Box 2">
            <a:extLst>
              <a:ext uri="{FF2B5EF4-FFF2-40B4-BE49-F238E27FC236}">
                <a16:creationId xmlns:a16="http://schemas.microsoft.com/office/drawing/2014/main" id="{250F8F95-EFAC-47B7-995E-D6279877F338}"/>
              </a:ext>
            </a:extLst>
          </p:cNvPr>
          <p:cNvSpPr txBox="1">
            <a:spLocks noChangeArrowheads="1"/>
          </p:cNvSpPr>
          <p:nvPr/>
        </p:nvSpPr>
        <p:spPr bwMode="auto">
          <a:xfrm>
            <a:off x="3886200" y="1371600"/>
            <a:ext cx="1214438" cy="584200"/>
          </a:xfrm>
          <a:prstGeom prst="rect">
            <a:avLst/>
          </a:prstGeom>
          <a:noFill/>
          <a:ln w="12700">
            <a:noFill/>
            <a:miter lim="800000"/>
            <a:headEnd type="none" w="sm" len="sm"/>
            <a:tailEnd type="none" w="sm" len="sm"/>
          </a:ln>
          <a:effectLst/>
        </p:spPr>
        <p:txBody>
          <a:bodyPr wrap="none">
            <a:spAutoFit/>
          </a:bodyPr>
          <a:lstStyle/>
          <a:p>
            <a:pPr>
              <a:defRPr/>
            </a:pPr>
            <a:r>
              <a:rPr lang="zh-CN" altLang="en-US" sz="3200" dirty="0">
                <a:effectLst>
                  <a:outerShdw blurRad="38100" dist="38100" dir="2700000" algn="tl">
                    <a:srgbClr val="000000"/>
                  </a:outerShdw>
                </a:effectLst>
              </a:rPr>
              <a:t>例题</a:t>
            </a:r>
            <a:r>
              <a:rPr lang="en-US" altLang="zh-CN" sz="3200" dirty="0">
                <a:effectLst>
                  <a:outerShdw blurRad="38100" dist="38100" dir="2700000" algn="tl">
                    <a:srgbClr val="000000"/>
                  </a:outerShdw>
                </a:effectLst>
              </a:rPr>
              <a:t>1</a:t>
            </a:r>
          </a:p>
        </p:txBody>
      </p:sp>
      <p:sp>
        <p:nvSpPr>
          <p:cNvPr id="217134" name="Text Box 46">
            <a:extLst>
              <a:ext uri="{FF2B5EF4-FFF2-40B4-BE49-F238E27FC236}">
                <a16:creationId xmlns:a16="http://schemas.microsoft.com/office/drawing/2014/main" id="{0E046865-0285-4003-A9B4-7B275561C86F}"/>
              </a:ext>
            </a:extLst>
          </p:cNvPr>
          <p:cNvSpPr txBox="1">
            <a:spLocks noChangeArrowheads="1"/>
          </p:cNvSpPr>
          <p:nvPr/>
        </p:nvSpPr>
        <p:spPr bwMode="auto">
          <a:xfrm>
            <a:off x="5508625" y="1341438"/>
            <a:ext cx="1962150" cy="519112"/>
          </a:xfrm>
          <a:prstGeom prst="rect">
            <a:avLst/>
          </a:prstGeom>
          <a:noFill/>
          <a:ln w="12700">
            <a:noFill/>
            <a:miter lim="800000"/>
            <a:headEnd type="none" w="sm" len="sm"/>
            <a:tailEnd type="none" w="sm" len="sm"/>
          </a:ln>
          <a:effectLst/>
        </p:spPr>
        <p:txBody>
          <a:bodyPr wrap="none">
            <a:spAutoFit/>
          </a:bodyPr>
          <a:lstStyle/>
          <a:p>
            <a:pPr>
              <a:defRPr/>
            </a:pPr>
            <a:r>
              <a:rPr lang="zh-CN" altLang="en-US" sz="2800">
                <a:effectLst>
                  <a:outerShdw blurRad="38100" dist="38100" dir="2700000" algn="tl">
                    <a:srgbClr val="000000"/>
                  </a:outerShdw>
                </a:effectLst>
              </a:rPr>
              <a:t>离心调速器</a:t>
            </a:r>
          </a:p>
        </p:txBody>
      </p:sp>
      <p:sp>
        <p:nvSpPr>
          <p:cNvPr id="217135" name="Text Box 47">
            <a:extLst>
              <a:ext uri="{FF2B5EF4-FFF2-40B4-BE49-F238E27FC236}">
                <a16:creationId xmlns:a16="http://schemas.microsoft.com/office/drawing/2014/main" id="{40A477C3-7A77-4430-869A-F4FBF2318F03}"/>
              </a:ext>
            </a:extLst>
          </p:cNvPr>
          <p:cNvSpPr txBox="1">
            <a:spLocks noChangeArrowheads="1"/>
          </p:cNvSpPr>
          <p:nvPr/>
        </p:nvSpPr>
        <p:spPr bwMode="auto">
          <a:xfrm>
            <a:off x="3962400" y="2743200"/>
            <a:ext cx="1103313" cy="457200"/>
          </a:xfrm>
          <a:prstGeom prst="rect">
            <a:avLst/>
          </a:prstGeom>
          <a:noFill/>
          <a:ln w="12700">
            <a:noFill/>
            <a:miter lim="800000"/>
            <a:headEnd type="none" w="sm" len="sm"/>
            <a:tailEnd type="none" w="sm" len="sm"/>
          </a:ln>
          <a:effectLst/>
        </p:spPr>
        <p:txBody>
          <a:bodyPr wrap="none">
            <a:spAutoFit/>
          </a:bodyPr>
          <a:lstStyle/>
          <a:p>
            <a:pPr>
              <a:defRPr/>
            </a:pPr>
            <a:r>
              <a:rPr lang="zh-CN" altLang="en-US">
                <a:effectLst>
                  <a:outerShdw blurRad="38100" dist="38100" dir="2700000" algn="tl">
                    <a:srgbClr val="000000"/>
                  </a:outerShdw>
                </a:effectLst>
              </a:rPr>
              <a:t>已知：</a:t>
            </a:r>
          </a:p>
        </p:txBody>
      </p:sp>
      <p:sp>
        <p:nvSpPr>
          <p:cNvPr id="217136" name="Text Box 48">
            <a:extLst>
              <a:ext uri="{FF2B5EF4-FFF2-40B4-BE49-F238E27FC236}">
                <a16:creationId xmlns:a16="http://schemas.microsoft.com/office/drawing/2014/main" id="{6219C3B0-4965-4CFE-9E59-5BB5AC0351B8}"/>
              </a:ext>
            </a:extLst>
          </p:cNvPr>
          <p:cNvSpPr txBox="1">
            <a:spLocks noChangeArrowheads="1"/>
          </p:cNvSpPr>
          <p:nvPr/>
        </p:nvSpPr>
        <p:spPr bwMode="auto">
          <a:xfrm>
            <a:off x="4479925" y="3124200"/>
            <a:ext cx="3563938" cy="1570038"/>
          </a:xfrm>
          <a:prstGeom prst="rect">
            <a:avLst/>
          </a:prstGeom>
          <a:noFill/>
          <a:ln w="12700">
            <a:noFill/>
            <a:miter lim="800000"/>
            <a:headEnd type="none" w="sm" len="sm"/>
            <a:tailEnd type="none" w="sm" len="sm"/>
          </a:ln>
          <a:effectLst/>
        </p:spPr>
        <p:txBody>
          <a:bodyPr wrap="none">
            <a:spAutoFit/>
          </a:bodyPr>
          <a:lstStyle/>
          <a:p>
            <a:pPr>
              <a:defRPr/>
            </a:pPr>
            <a:r>
              <a:rPr lang="en-US" altLang="zh-CN" b="0" i="1" dirty="0">
                <a:effectLst>
                  <a:outerShdw blurRad="38100" dist="38100" dir="2700000" algn="tl">
                    <a:srgbClr val="000000"/>
                  </a:outerShdw>
                </a:effectLst>
              </a:rPr>
              <a:t>M</a:t>
            </a:r>
            <a:r>
              <a:rPr lang="en-US" altLang="zh-CN" b="0" baseline="-25000" dirty="0">
                <a:effectLst>
                  <a:outerShdw blurRad="38100" dist="38100" dir="2700000" algn="tl">
                    <a:srgbClr val="000000"/>
                  </a:outerShdw>
                </a:effectLst>
              </a:rPr>
              <a:t>1</a:t>
            </a:r>
            <a:r>
              <a:rPr lang="zh-CN" altLang="en-US" dirty="0">
                <a:effectLst>
                  <a:outerShdw blurRad="38100" dist="38100" dir="2700000" algn="tl">
                    <a:srgbClr val="000000"/>
                  </a:outerShdw>
                </a:effectLst>
              </a:rPr>
              <a:t>为</a:t>
            </a:r>
            <a:r>
              <a:rPr lang="zh-CN" altLang="zh-CN" dirty="0">
                <a:effectLst>
                  <a:outerShdw blurRad="38100" dist="38100" dir="2700000" algn="tl">
                    <a:srgbClr val="000000"/>
                  </a:outerShdw>
                </a:effectLst>
              </a:rPr>
              <a:t>球</a:t>
            </a:r>
            <a:r>
              <a:rPr lang="en-US" altLang="zh-CN" b="0" i="1" dirty="0">
                <a:effectLst>
                  <a:outerShdw blurRad="38100" dist="38100" dir="2700000" algn="tl">
                    <a:srgbClr val="000000"/>
                  </a:outerShdw>
                </a:effectLst>
              </a:rPr>
              <a:t>A</a:t>
            </a:r>
            <a:r>
              <a:rPr lang="zh-CN" altLang="en-US" b="0" i="1" dirty="0">
                <a:effectLst>
                  <a:outerShdw blurRad="38100" dist="38100" dir="2700000" algn="tl">
                    <a:srgbClr val="000000"/>
                  </a:outerShdw>
                </a:effectLst>
              </a:rPr>
              <a:t>、</a:t>
            </a:r>
            <a:r>
              <a:rPr lang="en-US" altLang="zh-CN" b="0" i="1" dirty="0">
                <a:effectLst>
                  <a:outerShdw blurRad="38100" dist="38100" dir="2700000" algn="tl">
                    <a:srgbClr val="000000"/>
                  </a:outerShdw>
                </a:effectLst>
              </a:rPr>
              <a:t>B </a:t>
            </a:r>
            <a:r>
              <a:rPr lang="zh-CN" altLang="zh-CN" dirty="0">
                <a:effectLst>
                  <a:outerShdw blurRad="38100" dist="38100" dir="2700000" algn="tl">
                    <a:srgbClr val="000000"/>
                  </a:outerShdw>
                </a:effectLst>
              </a:rPr>
              <a:t>的质量；</a:t>
            </a:r>
          </a:p>
          <a:p>
            <a:pPr>
              <a:defRPr/>
            </a:pPr>
            <a:r>
              <a:rPr lang="en-US" altLang="zh-CN" b="0" i="1" dirty="0">
                <a:effectLst>
                  <a:outerShdw blurRad="38100" dist="38100" dir="2700000" algn="tl">
                    <a:srgbClr val="000000"/>
                  </a:outerShdw>
                </a:effectLst>
              </a:rPr>
              <a:t>m</a:t>
            </a:r>
            <a:r>
              <a:rPr lang="en-US" altLang="zh-CN" b="0" baseline="-25000" dirty="0">
                <a:effectLst>
                  <a:outerShdw blurRad="38100" dist="38100" dir="2700000" algn="tl">
                    <a:srgbClr val="000000"/>
                  </a:outerShdw>
                </a:effectLst>
              </a:rPr>
              <a:t>2</a:t>
            </a:r>
            <a:r>
              <a:rPr lang="zh-CN" altLang="en-US" dirty="0">
                <a:effectLst>
                  <a:outerShdw blurRad="38100" dist="38100" dir="2700000" algn="tl">
                    <a:srgbClr val="000000"/>
                  </a:outerShdw>
                </a:effectLst>
              </a:rPr>
              <a:t>为</a:t>
            </a:r>
            <a:r>
              <a:rPr lang="zh-CN" altLang="zh-CN" dirty="0">
                <a:effectLst>
                  <a:outerShdw blurRad="38100" dist="38100" dir="2700000" algn="tl">
                    <a:srgbClr val="000000"/>
                  </a:outerShdw>
                </a:effectLst>
              </a:rPr>
              <a:t>重锤</a:t>
            </a:r>
            <a:r>
              <a:rPr lang="en-US" altLang="zh-CN" b="0" i="1" dirty="0">
                <a:effectLst>
                  <a:outerShdw blurRad="38100" dist="38100" dir="2700000" algn="tl">
                    <a:srgbClr val="000000"/>
                  </a:outerShdw>
                </a:effectLst>
              </a:rPr>
              <a:t>C </a:t>
            </a:r>
            <a:r>
              <a:rPr lang="zh-CN" altLang="zh-CN" dirty="0">
                <a:effectLst>
                  <a:outerShdw blurRad="38100" dist="38100" dir="2700000" algn="tl">
                    <a:srgbClr val="000000"/>
                  </a:outerShdw>
                </a:effectLst>
              </a:rPr>
              <a:t>的质量；</a:t>
            </a:r>
          </a:p>
          <a:p>
            <a:pPr>
              <a:defRPr/>
            </a:pPr>
            <a:r>
              <a:rPr lang="en-US" altLang="zh-CN" b="0" i="1" dirty="0">
                <a:effectLst>
                  <a:outerShdw blurRad="38100" dist="38100" dir="2700000" algn="tl">
                    <a:srgbClr val="000000"/>
                  </a:outerShdw>
                </a:effectLst>
              </a:rPr>
              <a:t>l</a:t>
            </a:r>
            <a:r>
              <a:rPr lang="zh-CN" altLang="en-US" dirty="0">
                <a:effectLst>
                  <a:outerShdw blurRad="38100" dist="38100" dir="2700000" algn="tl">
                    <a:srgbClr val="000000"/>
                  </a:outerShdw>
                </a:effectLst>
              </a:rPr>
              <a:t>为</a:t>
            </a:r>
            <a:r>
              <a:rPr lang="zh-CN" altLang="zh-CN" dirty="0">
                <a:effectLst>
                  <a:outerShdw blurRad="38100" dist="38100" dir="2700000" algn="tl">
                    <a:srgbClr val="000000"/>
                  </a:outerShdw>
                </a:effectLst>
              </a:rPr>
              <a:t>杆件的长度；</a:t>
            </a:r>
          </a:p>
          <a:p>
            <a:pPr>
              <a:defRPr/>
            </a:pPr>
            <a:r>
              <a:rPr lang="zh-CN" altLang="zh-CN" b="0" i="1" dirty="0">
                <a:effectLst>
                  <a:outerShdw blurRad="38100" dist="38100" dir="2700000" algn="tl">
                    <a:srgbClr val="000000"/>
                  </a:outerShdw>
                </a:effectLst>
                <a:sym typeface="Symbol" pitchFamily="18" charset="2"/>
              </a:rPr>
              <a:t></a:t>
            </a:r>
            <a:r>
              <a:rPr lang="zh-CN" altLang="en-US" dirty="0">
                <a:effectLst>
                  <a:outerShdw blurRad="38100" dist="38100" dir="2700000" algn="tl">
                    <a:srgbClr val="000000"/>
                  </a:outerShdw>
                </a:effectLst>
              </a:rPr>
              <a:t>为</a:t>
            </a:r>
            <a:r>
              <a:rPr lang="en-US" altLang="zh-CN" b="0" i="1" dirty="0">
                <a:effectLst>
                  <a:outerShdw blurRad="38100" dist="38100" dir="2700000" algn="tl">
                    <a:srgbClr val="000000"/>
                  </a:outerShdw>
                </a:effectLst>
              </a:rPr>
              <a:t>O</a:t>
            </a:r>
            <a:r>
              <a:rPr lang="en-US" altLang="zh-CN" b="0" baseline="-25000" dirty="0">
                <a:effectLst>
                  <a:outerShdw blurRad="38100" dist="38100" dir="2700000" algn="tl">
                    <a:srgbClr val="000000"/>
                  </a:outerShdw>
                </a:effectLst>
              </a:rPr>
              <a:t>1 </a:t>
            </a:r>
            <a:r>
              <a:rPr lang="en-US" altLang="zh-CN" b="0" i="1" dirty="0">
                <a:effectLst>
                  <a:outerShdw blurRad="38100" dist="38100" dir="2700000" algn="tl">
                    <a:srgbClr val="000000"/>
                  </a:outerShdw>
                </a:effectLst>
              </a:rPr>
              <a:t>y</a:t>
            </a:r>
            <a:r>
              <a:rPr lang="en-US" altLang="zh-CN" b="0" baseline="-25000" dirty="0">
                <a:effectLst>
                  <a:outerShdw blurRad="38100" dist="38100" dir="2700000" algn="tl">
                    <a:srgbClr val="000000"/>
                  </a:outerShdw>
                </a:effectLst>
              </a:rPr>
              <a:t>1</a:t>
            </a:r>
            <a:r>
              <a:rPr lang="zh-CN" altLang="zh-CN" dirty="0">
                <a:effectLst>
                  <a:outerShdw blurRad="38100" dist="38100" dir="2700000" algn="tl">
                    <a:srgbClr val="000000"/>
                  </a:outerShdw>
                </a:effectLst>
              </a:rPr>
              <a:t>轴的旋转角速度</a:t>
            </a:r>
            <a:r>
              <a:rPr lang="en-US" altLang="zh-CN" dirty="0">
                <a:effectLst>
                  <a:outerShdw blurRad="38100" dist="38100" dir="2700000" algn="tl">
                    <a:srgbClr val="000000"/>
                  </a:outerShdw>
                </a:effectLst>
              </a:rPr>
              <a:t>.</a:t>
            </a:r>
            <a:endParaRPr lang="zh-CN" altLang="en-US" b="0" baseline="-25000" dirty="0">
              <a:effectLst>
                <a:outerShdw blurRad="38100" dist="38100" dir="2700000" algn="tl">
                  <a:srgbClr val="000000"/>
                </a:outerShdw>
              </a:effectLst>
            </a:endParaRPr>
          </a:p>
        </p:txBody>
      </p:sp>
      <p:sp>
        <p:nvSpPr>
          <p:cNvPr id="217137" name="Text Box 49">
            <a:extLst>
              <a:ext uri="{FF2B5EF4-FFF2-40B4-BE49-F238E27FC236}">
                <a16:creationId xmlns:a16="http://schemas.microsoft.com/office/drawing/2014/main" id="{1686E1CD-1D39-410B-9FDA-8C90A4AD88BF}"/>
              </a:ext>
            </a:extLst>
          </p:cNvPr>
          <p:cNvSpPr txBox="1">
            <a:spLocks noChangeArrowheads="1"/>
          </p:cNvSpPr>
          <p:nvPr/>
        </p:nvSpPr>
        <p:spPr bwMode="auto">
          <a:xfrm>
            <a:off x="4038600" y="4648200"/>
            <a:ext cx="796925" cy="457200"/>
          </a:xfrm>
          <a:prstGeom prst="rect">
            <a:avLst/>
          </a:prstGeom>
          <a:noFill/>
          <a:ln w="12700">
            <a:noFill/>
            <a:miter lim="800000"/>
            <a:headEnd type="none" w="sm" len="sm"/>
            <a:tailEnd type="none" w="sm" len="sm"/>
          </a:ln>
          <a:effectLst/>
        </p:spPr>
        <p:txBody>
          <a:bodyPr wrap="none">
            <a:spAutoFit/>
          </a:bodyPr>
          <a:lstStyle/>
          <a:p>
            <a:pPr>
              <a:defRPr/>
            </a:pPr>
            <a:r>
              <a:rPr lang="zh-CN" altLang="en-US">
                <a:effectLst>
                  <a:outerShdw blurRad="38100" dist="38100" dir="2700000" algn="tl">
                    <a:srgbClr val="000000"/>
                  </a:outerShdw>
                </a:effectLst>
              </a:rPr>
              <a:t>求：</a:t>
            </a:r>
          </a:p>
        </p:txBody>
      </p:sp>
      <p:sp>
        <p:nvSpPr>
          <p:cNvPr id="217138" name="Text Box 50">
            <a:extLst>
              <a:ext uri="{FF2B5EF4-FFF2-40B4-BE49-F238E27FC236}">
                <a16:creationId xmlns:a16="http://schemas.microsoft.com/office/drawing/2014/main" id="{FE49A8E1-707B-4FDC-9A16-35FBF01A7DB6}"/>
              </a:ext>
            </a:extLst>
          </p:cNvPr>
          <p:cNvSpPr txBox="1">
            <a:spLocks noChangeArrowheads="1"/>
          </p:cNvSpPr>
          <p:nvPr/>
        </p:nvSpPr>
        <p:spPr bwMode="auto">
          <a:xfrm>
            <a:off x="4403725" y="5216525"/>
            <a:ext cx="2760663" cy="457200"/>
          </a:xfrm>
          <a:prstGeom prst="rect">
            <a:avLst/>
          </a:prstGeom>
          <a:noFill/>
          <a:ln w="12700">
            <a:noFill/>
            <a:miter lim="800000"/>
            <a:headEnd type="none" w="sm" len="sm"/>
            <a:tailEnd type="none" w="sm" len="sm"/>
          </a:ln>
          <a:effectLst/>
        </p:spPr>
        <p:txBody>
          <a:bodyPr>
            <a:spAutoFit/>
          </a:bodyPr>
          <a:lstStyle/>
          <a:p>
            <a:pPr>
              <a:defRPr/>
            </a:pPr>
            <a:r>
              <a:rPr lang="zh-CN" altLang="zh-CN" b="0" i="1" dirty="0">
                <a:effectLst>
                  <a:outerShdw blurRad="38100" dist="38100" dir="2700000" algn="tl">
                    <a:srgbClr val="000000"/>
                  </a:outerShdw>
                </a:effectLst>
                <a:sym typeface="Symbol" pitchFamily="18" charset="2"/>
              </a:rPr>
              <a:t>－ </a:t>
            </a:r>
            <a:r>
              <a:rPr lang="zh-CN" altLang="en-US" b="0" i="1" dirty="0">
                <a:effectLst>
                  <a:outerShdw blurRad="38100" dist="38100" dir="2700000" algn="tl">
                    <a:srgbClr val="000000"/>
                  </a:outerShdw>
                </a:effectLst>
                <a:sym typeface="Symbol" pitchFamily="18" charset="2"/>
              </a:rPr>
              <a:t> </a:t>
            </a:r>
            <a:r>
              <a:rPr lang="zh-CN" altLang="zh-CN" dirty="0">
                <a:effectLst>
                  <a:outerShdw blurRad="38100" dist="38100" dir="2700000" algn="tl">
                    <a:srgbClr val="000000"/>
                  </a:outerShdw>
                </a:effectLst>
              </a:rPr>
              <a:t>的关系</a:t>
            </a:r>
            <a:r>
              <a:rPr lang="en-US" altLang="zh-CN" dirty="0">
                <a:effectLst>
                  <a:outerShdw blurRad="38100" dist="38100" dir="2700000" algn="tl">
                    <a:srgbClr val="000000"/>
                  </a:outerShdw>
                </a:effectLst>
              </a:rPr>
              <a:t>.</a:t>
            </a:r>
            <a:endParaRPr lang="zh-CN" altLang="en-US" dirty="0">
              <a:effectLst>
                <a:outerShdw blurRad="38100" dist="38100" dir="2700000" algn="tl">
                  <a:srgbClr val="000000"/>
                </a:outerShdw>
              </a:effectLst>
            </a:endParaRPr>
          </a:p>
        </p:txBody>
      </p:sp>
      <p:grpSp>
        <p:nvGrpSpPr>
          <p:cNvPr id="8200" name="Group 98">
            <a:extLst>
              <a:ext uri="{FF2B5EF4-FFF2-40B4-BE49-F238E27FC236}">
                <a16:creationId xmlns:a16="http://schemas.microsoft.com/office/drawing/2014/main" id="{0EC17724-AB73-41D4-A8ED-3B6C419325D7}"/>
              </a:ext>
            </a:extLst>
          </p:cNvPr>
          <p:cNvGrpSpPr>
            <a:grpSpLocks/>
          </p:cNvGrpSpPr>
          <p:nvPr/>
        </p:nvGrpSpPr>
        <p:grpSpPr bwMode="auto">
          <a:xfrm>
            <a:off x="831850" y="1828800"/>
            <a:ext cx="2789238" cy="4343400"/>
            <a:chOff x="524" y="1152"/>
            <a:chExt cx="1757" cy="2736"/>
          </a:xfrm>
        </p:grpSpPr>
        <p:grpSp>
          <p:nvGrpSpPr>
            <p:cNvPr id="8202" name="Group 3">
              <a:extLst>
                <a:ext uri="{FF2B5EF4-FFF2-40B4-BE49-F238E27FC236}">
                  <a16:creationId xmlns:a16="http://schemas.microsoft.com/office/drawing/2014/main" id="{6C2602D4-930A-4BA2-99B1-FC21E1E55DB1}"/>
                </a:ext>
              </a:extLst>
            </p:cNvPr>
            <p:cNvGrpSpPr>
              <a:grpSpLocks/>
            </p:cNvGrpSpPr>
            <p:nvPr/>
          </p:nvGrpSpPr>
          <p:grpSpPr bwMode="auto">
            <a:xfrm>
              <a:off x="1218" y="3074"/>
              <a:ext cx="144" cy="152"/>
              <a:chOff x="2112" y="3112"/>
              <a:chExt cx="144" cy="152"/>
            </a:xfrm>
          </p:grpSpPr>
          <p:sp>
            <p:nvSpPr>
              <p:cNvPr id="8240" name="Rectangle 4">
                <a:extLst>
                  <a:ext uri="{FF2B5EF4-FFF2-40B4-BE49-F238E27FC236}">
                    <a16:creationId xmlns:a16="http://schemas.microsoft.com/office/drawing/2014/main" id="{0914182F-5E27-4E69-9173-5EEABCD1620C}"/>
                  </a:ext>
                </a:extLst>
              </p:cNvPr>
              <p:cNvSpPr>
                <a:spLocks noChangeArrowheads="1"/>
              </p:cNvSpPr>
              <p:nvPr/>
            </p:nvSpPr>
            <p:spPr bwMode="auto">
              <a:xfrm rot="5400000">
                <a:off x="2144" y="3136"/>
                <a:ext cx="96" cy="48"/>
              </a:xfrm>
              <a:prstGeom prst="rect">
                <a:avLst/>
              </a:prstGeom>
              <a:solidFill>
                <a:srgbClr val="808000"/>
              </a:solidFill>
              <a:ln w="12700">
                <a:solidFill>
                  <a:schemeClr val="tx1"/>
                </a:solidFill>
                <a:miter lim="800000"/>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8241" name="AutoShape 5">
                <a:extLst>
                  <a:ext uri="{FF2B5EF4-FFF2-40B4-BE49-F238E27FC236}">
                    <a16:creationId xmlns:a16="http://schemas.microsoft.com/office/drawing/2014/main" id="{34F0B638-EDC6-4ED2-B316-D50CC8B26CF6}"/>
                  </a:ext>
                </a:extLst>
              </p:cNvPr>
              <p:cNvSpPr>
                <a:spLocks noChangeArrowheads="1"/>
              </p:cNvSpPr>
              <p:nvPr/>
            </p:nvSpPr>
            <p:spPr bwMode="auto">
              <a:xfrm>
                <a:off x="2112" y="3212"/>
                <a:ext cx="144" cy="5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69 h 21600"/>
                  <a:gd name="T14" fmla="*/ 17100 w 21600"/>
                  <a:gd name="T15" fmla="*/ 17031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808000"/>
              </a:solidFill>
              <a:ln w="12700">
                <a:solidFill>
                  <a:schemeClr val="tx1"/>
                </a:solidFill>
                <a:miter lim="800000"/>
                <a:headEnd type="none" w="sm" len="sm"/>
                <a:tailEnd type="none" w="sm" len="sm"/>
              </a:ln>
            </p:spPr>
            <p:txBody>
              <a:bodyPr wrap="none" anchor="ctr"/>
              <a:lstStyle/>
              <a:p>
                <a:endParaRPr lang="zh-CN" altLang="en-US"/>
              </a:p>
            </p:txBody>
          </p:sp>
        </p:grpSp>
        <p:sp>
          <p:nvSpPr>
            <p:cNvPr id="8203" name="Oval 9">
              <a:extLst>
                <a:ext uri="{FF2B5EF4-FFF2-40B4-BE49-F238E27FC236}">
                  <a16:creationId xmlns:a16="http://schemas.microsoft.com/office/drawing/2014/main" id="{3FDD9FB6-C1C1-447A-9738-581231855641}"/>
                </a:ext>
              </a:extLst>
            </p:cNvPr>
            <p:cNvSpPr>
              <a:spLocks noChangeArrowheads="1"/>
            </p:cNvSpPr>
            <p:nvPr/>
          </p:nvSpPr>
          <p:spPr bwMode="auto">
            <a:xfrm>
              <a:off x="1643" y="2086"/>
              <a:ext cx="240" cy="240"/>
            </a:xfrm>
            <a:prstGeom prst="ellipse">
              <a:avLst/>
            </a:prstGeom>
            <a:solidFill>
              <a:srgbClr val="339966"/>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8204" name="Oval 10">
              <a:extLst>
                <a:ext uri="{FF2B5EF4-FFF2-40B4-BE49-F238E27FC236}">
                  <a16:creationId xmlns:a16="http://schemas.microsoft.com/office/drawing/2014/main" id="{7C8AC021-28F9-4CD8-8FD1-D2910B503243}"/>
                </a:ext>
              </a:extLst>
            </p:cNvPr>
            <p:cNvSpPr>
              <a:spLocks noChangeArrowheads="1"/>
            </p:cNvSpPr>
            <p:nvPr/>
          </p:nvSpPr>
          <p:spPr bwMode="auto">
            <a:xfrm>
              <a:off x="731" y="2075"/>
              <a:ext cx="240" cy="240"/>
            </a:xfrm>
            <a:prstGeom prst="ellipse">
              <a:avLst/>
            </a:prstGeom>
            <a:solidFill>
              <a:srgbClr val="339966"/>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8205" name="Rectangle 11">
              <a:extLst>
                <a:ext uri="{FF2B5EF4-FFF2-40B4-BE49-F238E27FC236}">
                  <a16:creationId xmlns:a16="http://schemas.microsoft.com/office/drawing/2014/main" id="{4F46AD6F-DC02-4751-95D2-1EF2FB5A9059}"/>
                </a:ext>
              </a:extLst>
            </p:cNvPr>
            <p:cNvSpPr>
              <a:spLocks noChangeArrowheads="1"/>
            </p:cNvSpPr>
            <p:nvPr/>
          </p:nvSpPr>
          <p:spPr bwMode="auto">
            <a:xfrm>
              <a:off x="1270" y="1488"/>
              <a:ext cx="63" cy="1296"/>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8206" name="Rectangle 12">
              <a:extLst>
                <a:ext uri="{FF2B5EF4-FFF2-40B4-BE49-F238E27FC236}">
                  <a16:creationId xmlns:a16="http://schemas.microsoft.com/office/drawing/2014/main" id="{504CE982-2935-4306-8442-B6BDBF23F3CC}"/>
                </a:ext>
              </a:extLst>
            </p:cNvPr>
            <p:cNvSpPr>
              <a:spLocks noChangeArrowheads="1"/>
            </p:cNvSpPr>
            <p:nvPr/>
          </p:nvSpPr>
          <p:spPr bwMode="auto">
            <a:xfrm>
              <a:off x="1189" y="2784"/>
              <a:ext cx="240" cy="288"/>
            </a:xfrm>
            <a:prstGeom prst="rect">
              <a:avLst/>
            </a:prstGeom>
            <a:solidFill>
              <a:srgbClr val="339966"/>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8207" name="Rectangle 14">
              <a:extLst>
                <a:ext uri="{FF2B5EF4-FFF2-40B4-BE49-F238E27FC236}">
                  <a16:creationId xmlns:a16="http://schemas.microsoft.com/office/drawing/2014/main" id="{71FDD713-F10C-409F-B5A5-B95AA3446001}"/>
                </a:ext>
              </a:extLst>
            </p:cNvPr>
            <p:cNvSpPr>
              <a:spLocks noChangeArrowheads="1"/>
            </p:cNvSpPr>
            <p:nvPr/>
          </p:nvSpPr>
          <p:spPr bwMode="auto">
            <a:xfrm rot="3476624">
              <a:off x="626" y="2531"/>
              <a:ext cx="864" cy="48"/>
            </a:xfrm>
            <a:prstGeom prst="rect">
              <a:avLst/>
            </a:prstGeom>
            <a:solidFill>
              <a:srgbClr val="FF9966"/>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8208" name="Rectangle 15">
              <a:extLst>
                <a:ext uri="{FF2B5EF4-FFF2-40B4-BE49-F238E27FC236}">
                  <a16:creationId xmlns:a16="http://schemas.microsoft.com/office/drawing/2014/main" id="{B0733110-C987-49E8-A386-7B3F3532FA98}"/>
                </a:ext>
              </a:extLst>
            </p:cNvPr>
            <p:cNvSpPr>
              <a:spLocks noChangeArrowheads="1"/>
            </p:cNvSpPr>
            <p:nvPr/>
          </p:nvSpPr>
          <p:spPr bwMode="auto">
            <a:xfrm rot="3476624">
              <a:off x="1106" y="1815"/>
              <a:ext cx="864" cy="48"/>
            </a:xfrm>
            <a:prstGeom prst="rect">
              <a:avLst/>
            </a:prstGeom>
            <a:solidFill>
              <a:srgbClr val="FF9966"/>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8209" name="Rectangle 16">
              <a:extLst>
                <a:ext uri="{FF2B5EF4-FFF2-40B4-BE49-F238E27FC236}">
                  <a16:creationId xmlns:a16="http://schemas.microsoft.com/office/drawing/2014/main" id="{A90D5FED-1EBF-43C0-B0F5-57F3FEBC45C1}"/>
                </a:ext>
              </a:extLst>
            </p:cNvPr>
            <p:cNvSpPr>
              <a:spLocks noChangeArrowheads="1"/>
            </p:cNvSpPr>
            <p:nvPr/>
          </p:nvSpPr>
          <p:spPr bwMode="auto">
            <a:xfrm rot="7323376" flipH="1">
              <a:off x="626" y="1811"/>
              <a:ext cx="864" cy="48"/>
            </a:xfrm>
            <a:prstGeom prst="rect">
              <a:avLst/>
            </a:prstGeom>
            <a:solidFill>
              <a:srgbClr val="FF9966"/>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8210" name="Rectangle 17">
              <a:extLst>
                <a:ext uri="{FF2B5EF4-FFF2-40B4-BE49-F238E27FC236}">
                  <a16:creationId xmlns:a16="http://schemas.microsoft.com/office/drawing/2014/main" id="{5DFC4046-3C46-4000-A6E2-34C410CE948C}"/>
                </a:ext>
              </a:extLst>
            </p:cNvPr>
            <p:cNvSpPr>
              <a:spLocks noChangeArrowheads="1"/>
            </p:cNvSpPr>
            <p:nvPr/>
          </p:nvSpPr>
          <p:spPr bwMode="auto">
            <a:xfrm rot="18123376" flipH="1">
              <a:off x="1117" y="2542"/>
              <a:ext cx="864" cy="48"/>
            </a:xfrm>
            <a:prstGeom prst="rect">
              <a:avLst/>
            </a:prstGeom>
            <a:solidFill>
              <a:srgbClr val="FF9966"/>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8211" name="Oval 18">
              <a:extLst>
                <a:ext uri="{FF2B5EF4-FFF2-40B4-BE49-F238E27FC236}">
                  <a16:creationId xmlns:a16="http://schemas.microsoft.com/office/drawing/2014/main" id="{A426869B-4C16-4ABD-BE5C-2D0BC06065BA}"/>
                </a:ext>
              </a:extLst>
            </p:cNvPr>
            <p:cNvSpPr>
              <a:spLocks noChangeArrowheads="1"/>
            </p:cNvSpPr>
            <p:nvPr/>
          </p:nvSpPr>
          <p:spPr bwMode="auto">
            <a:xfrm>
              <a:off x="1281" y="2906"/>
              <a:ext cx="48" cy="48"/>
            </a:xfrm>
            <a:prstGeom prst="ellipse">
              <a:avLst/>
            </a:prstGeom>
            <a:solidFill>
              <a:srgbClr val="808000"/>
            </a:solidFill>
            <a:ln w="12700">
              <a:solidFill>
                <a:schemeClr val="tx1"/>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8212" name="Oval 19">
              <a:extLst>
                <a:ext uri="{FF2B5EF4-FFF2-40B4-BE49-F238E27FC236}">
                  <a16:creationId xmlns:a16="http://schemas.microsoft.com/office/drawing/2014/main" id="{447018D7-401A-4375-963D-791970B8A63D}"/>
                </a:ext>
              </a:extLst>
            </p:cNvPr>
            <p:cNvSpPr>
              <a:spLocks noChangeArrowheads="1"/>
            </p:cNvSpPr>
            <p:nvPr/>
          </p:nvSpPr>
          <p:spPr bwMode="auto">
            <a:xfrm>
              <a:off x="1270" y="1451"/>
              <a:ext cx="48" cy="48"/>
            </a:xfrm>
            <a:prstGeom prst="ellipse">
              <a:avLst/>
            </a:prstGeom>
            <a:solidFill>
              <a:srgbClr val="00FF99"/>
            </a:solidFill>
            <a:ln w="12700">
              <a:solidFill>
                <a:srgbClr val="CC00FF"/>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8213" name="Oval 20">
              <a:extLst>
                <a:ext uri="{FF2B5EF4-FFF2-40B4-BE49-F238E27FC236}">
                  <a16:creationId xmlns:a16="http://schemas.microsoft.com/office/drawing/2014/main" id="{D07C8930-8982-4AD7-A158-DF72D0B119FF}"/>
                </a:ext>
              </a:extLst>
            </p:cNvPr>
            <p:cNvSpPr>
              <a:spLocks noChangeArrowheads="1"/>
            </p:cNvSpPr>
            <p:nvPr/>
          </p:nvSpPr>
          <p:spPr bwMode="auto">
            <a:xfrm>
              <a:off x="816" y="2171"/>
              <a:ext cx="48" cy="48"/>
            </a:xfrm>
            <a:prstGeom prst="ellipse">
              <a:avLst/>
            </a:prstGeom>
            <a:solidFill>
              <a:srgbClr val="00FF99"/>
            </a:solidFill>
            <a:ln w="12700">
              <a:solidFill>
                <a:srgbClr val="CC00FF"/>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8214" name="Oval 21">
              <a:extLst>
                <a:ext uri="{FF2B5EF4-FFF2-40B4-BE49-F238E27FC236}">
                  <a16:creationId xmlns:a16="http://schemas.microsoft.com/office/drawing/2014/main" id="{2A2C3CDC-A2E3-4A96-A722-CD646FA4F464}"/>
                </a:ext>
              </a:extLst>
            </p:cNvPr>
            <p:cNvSpPr>
              <a:spLocks noChangeArrowheads="1"/>
            </p:cNvSpPr>
            <p:nvPr/>
          </p:nvSpPr>
          <p:spPr bwMode="auto">
            <a:xfrm>
              <a:off x="1750" y="2182"/>
              <a:ext cx="48" cy="48"/>
            </a:xfrm>
            <a:prstGeom prst="ellipse">
              <a:avLst/>
            </a:prstGeom>
            <a:solidFill>
              <a:srgbClr val="00FF99"/>
            </a:solidFill>
            <a:ln w="12700">
              <a:solidFill>
                <a:srgbClr val="CC00FF"/>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8215" name="Line 22">
              <a:extLst>
                <a:ext uri="{FF2B5EF4-FFF2-40B4-BE49-F238E27FC236}">
                  <a16:creationId xmlns:a16="http://schemas.microsoft.com/office/drawing/2014/main" id="{1A29EE7B-4C0E-4618-A534-BF05C7422127}"/>
                </a:ext>
              </a:extLst>
            </p:cNvPr>
            <p:cNvSpPr>
              <a:spLocks noChangeShapeType="1"/>
            </p:cNvSpPr>
            <p:nvPr/>
          </p:nvSpPr>
          <p:spPr bwMode="auto">
            <a:xfrm>
              <a:off x="1296" y="1200"/>
              <a:ext cx="14" cy="2448"/>
            </a:xfrm>
            <a:prstGeom prst="line">
              <a:avLst/>
            </a:prstGeom>
            <a:noFill/>
            <a:ln w="12700">
              <a:solidFill>
                <a:schemeClr val="bg1"/>
              </a:solidFill>
              <a:prstDash val="lg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6" name="Oval 23">
              <a:extLst>
                <a:ext uri="{FF2B5EF4-FFF2-40B4-BE49-F238E27FC236}">
                  <a16:creationId xmlns:a16="http://schemas.microsoft.com/office/drawing/2014/main" id="{565374F9-4CE3-463F-A814-708F265F1B6B}"/>
                </a:ext>
              </a:extLst>
            </p:cNvPr>
            <p:cNvSpPr>
              <a:spLocks noChangeArrowheads="1"/>
            </p:cNvSpPr>
            <p:nvPr/>
          </p:nvSpPr>
          <p:spPr bwMode="auto">
            <a:xfrm>
              <a:off x="1248" y="1440"/>
              <a:ext cx="96" cy="96"/>
            </a:xfrm>
            <a:prstGeom prst="ellipse">
              <a:avLst/>
            </a:prstGeom>
            <a:solidFill>
              <a:srgbClr val="FF0066"/>
            </a:solidFill>
            <a:ln w="12700">
              <a:solidFill>
                <a:schemeClr val="tx1"/>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pSp>
          <p:nvGrpSpPr>
            <p:cNvPr id="8217" name="Group 24">
              <a:extLst>
                <a:ext uri="{FF2B5EF4-FFF2-40B4-BE49-F238E27FC236}">
                  <a16:creationId xmlns:a16="http://schemas.microsoft.com/office/drawing/2014/main" id="{2F9911B0-1959-4F92-95A1-2ECE7911B471}"/>
                </a:ext>
              </a:extLst>
            </p:cNvPr>
            <p:cNvGrpSpPr>
              <a:grpSpLocks/>
            </p:cNvGrpSpPr>
            <p:nvPr/>
          </p:nvGrpSpPr>
          <p:grpSpPr bwMode="auto">
            <a:xfrm>
              <a:off x="1200" y="1968"/>
              <a:ext cx="318" cy="375"/>
              <a:chOff x="1200" y="1920"/>
              <a:chExt cx="318" cy="375"/>
            </a:xfrm>
          </p:grpSpPr>
          <p:sp>
            <p:nvSpPr>
              <p:cNvPr id="8238" name="Freeform 25">
                <a:extLst>
                  <a:ext uri="{FF2B5EF4-FFF2-40B4-BE49-F238E27FC236}">
                    <a16:creationId xmlns:a16="http://schemas.microsoft.com/office/drawing/2014/main" id="{A02C1BE4-812C-400C-AC22-BC7A205D4D96}"/>
                  </a:ext>
                </a:extLst>
              </p:cNvPr>
              <p:cNvSpPr>
                <a:spLocks/>
              </p:cNvSpPr>
              <p:nvPr/>
            </p:nvSpPr>
            <p:spPr bwMode="auto">
              <a:xfrm rot="16200000" flipV="1">
                <a:off x="1240" y="1880"/>
                <a:ext cx="168" cy="248"/>
              </a:xfrm>
              <a:custGeom>
                <a:avLst/>
                <a:gdLst>
                  <a:gd name="T0" fmla="*/ 17 w 264"/>
                  <a:gd name="T1" fmla="*/ 13 h 392"/>
                  <a:gd name="T2" fmla="*/ 14 w 264"/>
                  <a:gd name="T3" fmla="*/ 4 h 392"/>
                  <a:gd name="T4" fmla="*/ 8 w 264"/>
                  <a:gd name="T5" fmla="*/ 1 h 392"/>
                  <a:gd name="T6" fmla="*/ 2 w 264"/>
                  <a:gd name="T7" fmla="*/ 7 h 392"/>
                  <a:gd name="T8" fmla="*/ 2 w 264"/>
                  <a:gd name="T9" fmla="*/ 16 h 392"/>
                  <a:gd name="T10" fmla="*/ 11 w 264"/>
                  <a:gd name="T11" fmla="*/ 25 h 392"/>
                  <a:gd name="T12" fmla="*/ 0 60000 65536"/>
                  <a:gd name="T13" fmla="*/ 0 60000 65536"/>
                  <a:gd name="T14" fmla="*/ 0 60000 65536"/>
                  <a:gd name="T15" fmla="*/ 0 60000 65536"/>
                  <a:gd name="T16" fmla="*/ 0 60000 65536"/>
                  <a:gd name="T17" fmla="*/ 0 60000 65536"/>
                  <a:gd name="T18" fmla="*/ 0 w 264"/>
                  <a:gd name="T19" fmla="*/ 0 h 392"/>
                  <a:gd name="T20" fmla="*/ 264 w 264"/>
                  <a:gd name="T21" fmla="*/ 392 h 392"/>
                </a:gdLst>
                <a:ahLst/>
                <a:cxnLst>
                  <a:cxn ang="T12">
                    <a:pos x="T0" y="T1"/>
                  </a:cxn>
                  <a:cxn ang="T13">
                    <a:pos x="T2" y="T3"/>
                  </a:cxn>
                  <a:cxn ang="T14">
                    <a:pos x="T4" y="T5"/>
                  </a:cxn>
                  <a:cxn ang="T15">
                    <a:pos x="T6" y="T7"/>
                  </a:cxn>
                  <a:cxn ang="T16">
                    <a:pos x="T8" y="T9"/>
                  </a:cxn>
                  <a:cxn ang="T17">
                    <a:pos x="T10" y="T11"/>
                  </a:cxn>
                </a:cxnLst>
                <a:rect l="T18" t="T19" r="T20" b="T21"/>
                <a:pathLst>
                  <a:path w="264" h="392">
                    <a:moveTo>
                      <a:pt x="264" y="200"/>
                    </a:moveTo>
                    <a:cubicBezTo>
                      <a:pt x="252" y="144"/>
                      <a:pt x="240" y="88"/>
                      <a:pt x="216" y="56"/>
                    </a:cubicBezTo>
                    <a:cubicBezTo>
                      <a:pt x="192" y="24"/>
                      <a:pt x="152" y="0"/>
                      <a:pt x="120" y="8"/>
                    </a:cubicBezTo>
                    <a:cubicBezTo>
                      <a:pt x="88" y="16"/>
                      <a:pt x="40" y="64"/>
                      <a:pt x="24" y="104"/>
                    </a:cubicBezTo>
                    <a:cubicBezTo>
                      <a:pt x="8" y="144"/>
                      <a:pt x="0" y="200"/>
                      <a:pt x="24" y="248"/>
                    </a:cubicBezTo>
                    <a:cubicBezTo>
                      <a:pt x="48" y="296"/>
                      <a:pt x="108" y="344"/>
                      <a:pt x="168" y="392"/>
                    </a:cubicBezTo>
                  </a:path>
                </a:pathLst>
              </a:custGeom>
              <a:noFill/>
              <a:ln w="12700" cap="flat" cmpd="sng">
                <a:solidFill>
                  <a:srgbClr val="FF0066"/>
                </a:solidFill>
                <a:prstDash val="solid"/>
                <a:round/>
                <a:headEnd type="stealth" w="med" len="lg"/>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7114" name="Text Box 26">
                <a:extLst>
                  <a:ext uri="{FF2B5EF4-FFF2-40B4-BE49-F238E27FC236}">
                    <a16:creationId xmlns:a16="http://schemas.microsoft.com/office/drawing/2014/main" id="{4AB7F631-488B-4181-A682-C1C5AE01C02C}"/>
                  </a:ext>
                </a:extLst>
              </p:cNvPr>
              <p:cNvSpPr txBox="1">
                <a:spLocks noChangeArrowheads="1"/>
              </p:cNvSpPr>
              <p:nvPr/>
            </p:nvSpPr>
            <p:spPr bwMode="auto">
              <a:xfrm>
                <a:off x="1248" y="1968"/>
                <a:ext cx="270" cy="327"/>
              </a:xfrm>
              <a:prstGeom prst="rect">
                <a:avLst/>
              </a:prstGeom>
              <a:noFill/>
              <a:ln w="12700">
                <a:noFill/>
                <a:miter lim="800000"/>
                <a:headEnd type="none" w="sm" len="sm"/>
                <a:tailEnd type="none" w="sm" len="sm"/>
              </a:ln>
              <a:effectLst/>
            </p:spPr>
            <p:txBody>
              <a:bodyPr wrap="none">
                <a:spAutoFit/>
              </a:bodyPr>
              <a:lstStyle/>
              <a:p>
                <a:pPr>
                  <a:defRPr/>
                </a:pPr>
                <a:r>
                  <a:rPr lang="en-US" altLang="zh-CN" sz="2800" b="0" i="1">
                    <a:solidFill>
                      <a:srgbClr val="FF0066"/>
                    </a:solidFill>
                    <a:effectLst>
                      <a:outerShdw blurRad="38100" dist="38100" dir="2700000" algn="tl">
                        <a:srgbClr val="000000"/>
                      </a:outerShdw>
                    </a:effectLst>
                    <a:sym typeface="Symbol" pitchFamily="18" charset="2"/>
                  </a:rPr>
                  <a:t></a:t>
                </a:r>
                <a:endParaRPr lang="en-US" altLang="zh-CN" sz="2800" b="0" i="1">
                  <a:solidFill>
                    <a:srgbClr val="FF0066"/>
                  </a:solidFill>
                  <a:effectLst>
                    <a:outerShdw blurRad="38100" dist="38100" dir="2700000" algn="tl">
                      <a:srgbClr val="000000"/>
                    </a:outerShdw>
                  </a:effectLst>
                </a:endParaRPr>
              </a:p>
            </p:txBody>
          </p:sp>
        </p:grpSp>
        <p:sp>
          <p:nvSpPr>
            <p:cNvPr id="8218" name="Text Box 28">
              <a:extLst>
                <a:ext uri="{FF2B5EF4-FFF2-40B4-BE49-F238E27FC236}">
                  <a16:creationId xmlns:a16="http://schemas.microsoft.com/office/drawing/2014/main" id="{0D553F9E-2FDE-4F18-8CBF-58555D769159}"/>
                </a:ext>
              </a:extLst>
            </p:cNvPr>
            <p:cNvSpPr txBox="1">
              <a:spLocks noChangeArrowheads="1"/>
            </p:cNvSpPr>
            <p:nvPr/>
          </p:nvSpPr>
          <p:spPr bwMode="auto">
            <a:xfrm>
              <a:off x="1872" y="2027"/>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solidFill>
                    <a:schemeClr val="bg1"/>
                  </a:solidFill>
                </a:rPr>
                <a:t>B</a:t>
              </a:r>
              <a:endParaRPr lang="en-US" altLang="zh-CN" sz="2400" b="0" i="1">
                <a:solidFill>
                  <a:schemeClr val="bg1"/>
                </a:solidFill>
              </a:endParaRPr>
            </a:p>
          </p:txBody>
        </p:sp>
        <p:sp>
          <p:nvSpPr>
            <p:cNvPr id="8219" name="Text Box 29">
              <a:extLst>
                <a:ext uri="{FF2B5EF4-FFF2-40B4-BE49-F238E27FC236}">
                  <a16:creationId xmlns:a16="http://schemas.microsoft.com/office/drawing/2014/main" id="{BC3DA2AC-84F7-4E72-89D2-89BAFDE3E4F4}"/>
                </a:ext>
              </a:extLst>
            </p:cNvPr>
            <p:cNvSpPr txBox="1">
              <a:spLocks noChangeArrowheads="1"/>
            </p:cNvSpPr>
            <p:nvPr/>
          </p:nvSpPr>
          <p:spPr bwMode="auto">
            <a:xfrm>
              <a:off x="524" y="2027"/>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solidFill>
                    <a:schemeClr val="bg1"/>
                  </a:solidFill>
                </a:rPr>
                <a:t>A</a:t>
              </a:r>
            </a:p>
          </p:txBody>
        </p:sp>
        <p:sp>
          <p:nvSpPr>
            <p:cNvPr id="8220" name="Text Box 30">
              <a:extLst>
                <a:ext uri="{FF2B5EF4-FFF2-40B4-BE49-F238E27FC236}">
                  <a16:creationId xmlns:a16="http://schemas.microsoft.com/office/drawing/2014/main" id="{83F79A61-8D2E-450F-8A54-AAC5A3ACFE1A}"/>
                </a:ext>
              </a:extLst>
            </p:cNvPr>
            <p:cNvSpPr txBox="1">
              <a:spLocks noChangeArrowheads="1"/>
            </p:cNvSpPr>
            <p:nvPr/>
          </p:nvSpPr>
          <p:spPr bwMode="auto">
            <a:xfrm>
              <a:off x="960" y="2795"/>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solidFill>
                    <a:schemeClr val="bg1"/>
                  </a:solidFill>
                </a:rPr>
                <a:t>C</a:t>
              </a:r>
            </a:p>
          </p:txBody>
        </p:sp>
        <p:sp>
          <p:nvSpPr>
            <p:cNvPr id="8221" name="Text Box 32">
              <a:extLst>
                <a:ext uri="{FF2B5EF4-FFF2-40B4-BE49-F238E27FC236}">
                  <a16:creationId xmlns:a16="http://schemas.microsoft.com/office/drawing/2014/main" id="{67BEBB7D-B420-465E-A269-93B12782AD1C}"/>
                </a:ext>
              </a:extLst>
            </p:cNvPr>
            <p:cNvSpPr txBox="1">
              <a:spLocks noChangeArrowheads="1"/>
            </p:cNvSpPr>
            <p:nvPr/>
          </p:nvSpPr>
          <p:spPr bwMode="auto">
            <a:xfrm>
              <a:off x="1559" y="2496"/>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solidFill>
                    <a:schemeClr val="bg1"/>
                  </a:solidFill>
                </a:rPr>
                <a:t>l</a:t>
              </a:r>
            </a:p>
          </p:txBody>
        </p:sp>
        <p:sp>
          <p:nvSpPr>
            <p:cNvPr id="8222" name="Text Box 33">
              <a:extLst>
                <a:ext uri="{FF2B5EF4-FFF2-40B4-BE49-F238E27FC236}">
                  <a16:creationId xmlns:a16="http://schemas.microsoft.com/office/drawing/2014/main" id="{2C49B956-F9B7-4586-9AA3-29A414EDFFCD}"/>
                </a:ext>
              </a:extLst>
            </p:cNvPr>
            <p:cNvSpPr txBox="1">
              <a:spLocks noChangeArrowheads="1"/>
            </p:cNvSpPr>
            <p:nvPr/>
          </p:nvSpPr>
          <p:spPr bwMode="auto">
            <a:xfrm>
              <a:off x="912" y="1584"/>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solidFill>
                    <a:schemeClr val="bg1"/>
                  </a:solidFill>
                </a:rPr>
                <a:t>l</a:t>
              </a:r>
            </a:p>
          </p:txBody>
        </p:sp>
        <p:sp>
          <p:nvSpPr>
            <p:cNvPr id="8223" name="Text Box 34">
              <a:extLst>
                <a:ext uri="{FF2B5EF4-FFF2-40B4-BE49-F238E27FC236}">
                  <a16:creationId xmlns:a16="http://schemas.microsoft.com/office/drawing/2014/main" id="{B205D984-5D66-40DE-B24F-624EA621BD70}"/>
                </a:ext>
              </a:extLst>
            </p:cNvPr>
            <p:cNvSpPr txBox="1">
              <a:spLocks noChangeArrowheads="1"/>
            </p:cNvSpPr>
            <p:nvPr/>
          </p:nvSpPr>
          <p:spPr bwMode="auto">
            <a:xfrm>
              <a:off x="816" y="2448"/>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solidFill>
                    <a:schemeClr val="bg1"/>
                  </a:solidFill>
                </a:rPr>
                <a:t>l</a:t>
              </a:r>
            </a:p>
          </p:txBody>
        </p:sp>
        <p:sp>
          <p:nvSpPr>
            <p:cNvPr id="8224" name="Text Box 35">
              <a:extLst>
                <a:ext uri="{FF2B5EF4-FFF2-40B4-BE49-F238E27FC236}">
                  <a16:creationId xmlns:a16="http://schemas.microsoft.com/office/drawing/2014/main" id="{2225D1DB-691B-45D0-9AA2-480502D97995}"/>
                </a:ext>
              </a:extLst>
            </p:cNvPr>
            <p:cNvSpPr txBox="1">
              <a:spLocks noChangeArrowheads="1"/>
            </p:cNvSpPr>
            <p:nvPr/>
          </p:nvSpPr>
          <p:spPr bwMode="auto">
            <a:xfrm>
              <a:off x="1584" y="1584"/>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solidFill>
                    <a:schemeClr val="bg1"/>
                  </a:solidFill>
                </a:rPr>
                <a:t>l</a:t>
              </a:r>
            </a:p>
          </p:txBody>
        </p:sp>
        <p:grpSp>
          <p:nvGrpSpPr>
            <p:cNvPr id="8225" name="Group 36">
              <a:extLst>
                <a:ext uri="{FF2B5EF4-FFF2-40B4-BE49-F238E27FC236}">
                  <a16:creationId xmlns:a16="http://schemas.microsoft.com/office/drawing/2014/main" id="{91F8498C-B9C4-4B11-BC70-0F16757BD99B}"/>
                </a:ext>
              </a:extLst>
            </p:cNvPr>
            <p:cNvGrpSpPr>
              <a:grpSpLocks/>
            </p:cNvGrpSpPr>
            <p:nvPr/>
          </p:nvGrpSpPr>
          <p:grpSpPr bwMode="auto">
            <a:xfrm>
              <a:off x="1056" y="1684"/>
              <a:ext cx="453" cy="250"/>
              <a:chOff x="1064" y="1636"/>
              <a:chExt cx="453" cy="250"/>
            </a:xfrm>
          </p:grpSpPr>
          <p:sp>
            <p:nvSpPr>
              <p:cNvPr id="8236" name="Text Box 37">
                <a:extLst>
                  <a:ext uri="{FF2B5EF4-FFF2-40B4-BE49-F238E27FC236}">
                    <a16:creationId xmlns:a16="http://schemas.microsoft.com/office/drawing/2014/main" id="{84C98DA4-6E84-4DA8-BECA-D5A1E0083713}"/>
                  </a:ext>
                </a:extLst>
              </p:cNvPr>
              <p:cNvSpPr txBox="1">
                <a:spLocks noChangeArrowheads="1"/>
              </p:cNvSpPr>
              <p:nvPr/>
            </p:nvSpPr>
            <p:spPr bwMode="auto">
              <a:xfrm>
                <a:off x="1064" y="1636"/>
                <a:ext cx="2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0" i="1">
                    <a:solidFill>
                      <a:schemeClr val="bg1"/>
                    </a:solidFill>
                    <a:sym typeface="Symbol" panose="05050102010706020507" pitchFamily="18" charset="2"/>
                  </a:rPr>
                  <a:t></a:t>
                </a:r>
                <a:endParaRPr lang="en-US" altLang="zh-CN" sz="2000" b="0" i="1">
                  <a:solidFill>
                    <a:schemeClr val="bg1"/>
                  </a:solidFill>
                </a:endParaRPr>
              </a:p>
            </p:txBody>
          </p:sp>
          <p:sp>
            <p:nvSpPr>
              <p:cNvPr id="8237" name="Text Box 38">
                <a:extLst>
                  <a:ext uri="{FF2B5EF4-FFF2-40B4-BE49-F238E27FC236}">
                    <a16:creationId xmlns:a16="http://schemas.microsoft.com/office/drawing/2014/main" id="{DC53DF45-BCBF-4C32-9905-FA4A38749FED}"/>
                  </a:ext>
                </a:extLst>
              </p:cNvPr>
              <p:cNvSpPr txBox="1">
                <a:spLocks noChangeArrowheads="1"/>
              </p:cNvSpPr>
              <p:nvPr/>
            </p:nvSpPr>
            <p:spPr bwMode="auto">
              <a:xfrm>
                <a:off x="1300" y="1636"/>
                <a:ext cx="2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0" i="1">
                    <a:solidFill>
                      <a:schemeClr val="bg1"/>
                    </a:solidFill>
                    <a:sym typeface="Symbol" panose="05050102010706020507" pitchFamily="18" charset="2"/>
                  </a:rPr>
                  <a:t></a:t>
                </a:r>
                <a:endParaRPr lang="en-US" altLang="zh-CN" sz="2000" b="0" i="1">
                  <a:solidFill>
                    <a:schemeClr val="bg1"/>
                  </a:solidFill>
                </a:endParaRPr>
              </a:p>
            </p:txBody>
          </p:sp>
        </p:grpSp>
        <p:sp>
          <p:nvSpPr>
            <p:cNvPr id="217129" name="Text Box 41">
              <a:extLst>
                <a:ext uri="{FF2B5EF4-FFF2-40B4-BE49-F238E27FC236}">
                  <a16:creationId xmlns:a16="http://schemas.microsoft.com/office/drawing/2014/main" id="{BB69A5C0-C356-4D3C-8675-7E5FBEB8FF1A}"/>
                </a:ext>
              </a:extLst>
            </p:cNvPr>
            <p:cNvSpPr txBox="1">
              <a:spLocks noChangeArrowheads="1"/>
            </p:cNvSpPr>
            <p:nvPr/>
          </p:nvSpPr>
          <p:spPr bwMode="auto">
            <a:xfrm>
              <a:off x="1247" y="1200"/>
              <a:ext cx="319" cy="288"/>
            </a:xfrm>
            <a:prstGeom prst="rect">
              <a:avLst/>
            </a:prstGeom>
            <a:noFill/>
            <a:ln w="12700">
              <a:noFill/>
              <a:miter lim="800000"/>
              <a:headEnd type="none" w="sm" len="sm"/>
              <a:tailEnd type="none" w="sm" len="sm"/>
            </a:ln>
            <a:effectLst/>
          </p:spPr>
          <p:txBody>
            <a:bodyPr wrap="none">
              <a:spAutoFit/>
            </a:bodyPr>
            <a:lstStyle/>
            <a:p>
              <a:pPr>
                <a:defRPr/>
              </a:pPr>
              <a:r>
                <a:rPr lang="en-US" altLang="zh-CN" b="0" i="1">
                  <a:effectLst>
                    <a:outerShdw blurRad="38100" dist="38100" dir="2700000" algn="tl">
                      <a:srgbClr val="000000"/>
                    </a:outerShdw>
                  </a:effectLst>
                </a:rPr>
                <a:t>O</a:t>
              </a:r>
              <a:r>
                <a:rPr lang="en-US" altLang="zh-CN" b="0" baseline="-25000">
                  <a:effectLst>
                    <a:outerShdw blurRad="38100" dist="38100" dir="2700000" algn="tl">
                      <a:srgbClr val="000000"/>
                    </a:outerShdw>
                  </a:effectLst>
                </a:rPr>
                <a:t>1</a:t>
              </a:r>
              <a:endParaRPr lang="en-US" altLang="zh-CN" b="0" i="1">
                <a:effectLst>
                  <a:outerShdw blurRad="38100" dist="38100" dir="2700000" algn="tl">
                    <a:srgbClr val="000000"/>
                  </a:outerShdw>
                </a:effectLst>
              </a:endParaRPr>
            </a:p>
          </p:txBody>
        </p:sp>
        <p:sp>
          <p:nvSpPr>
            <p:cNvPr id="8227" name="Line 42">
              <a:extLst>
                <a:ext uri="{FF2B5EF4-FFF2-40B4-BE49-F238E27FC236}">
                  <a16:creationId xmlns:a16="http://schemas.microsoft.com/office/drawing/2014/main" id="{E4B62620-E1D1-4981-8B8C-D9A2295DD27C}"/>
                </a:ext>
              </a:extLst>
            </p:cNvPr>
            <p:cNvSpPr>
              <a:spLocks noChangeShapeType="1"/>
            </p:cNvSpPr>
            <p:nvPr/>
          </p:nvSpPr>
          <p:spPr bwMode="auto">
            <a:xfrm>
              <a:off x="1296" y="1488"/>
              <a:ext cx="960" cy="0"/>
            </a:xfrm>
            <a:prstGeom prst="line">
              <a:avLst/>
            </a:prstGeom>
            <a:noFill/>
            <a:ln w="12700">
              <a:solidFill>
                <a:schemeClr val="bg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8" name="Line 43">
              <a:extLst>
                <a:ext uri="{FF2B5EF4-FFF2-40B4-BE49-F238E27FC236}">
                  <a16:creationId xmlns:a16="http://schemas.microsoft.com/office/drawing/2014/main" id="{23932206-04CB-47CF-BF60-7353761D670A}"/>
                </a:ext>
              </a:extLst>
            </p:cNvPr>
            <p:cNvSpPr>
              <a:spLocks noChangeShapeType="1"/>
            </p:cNvSpPr>
            <p:nvPr/>
          </p:nvSpPr>
          <p:spPr bwMode="auto">
            <a:xfrm flipH="1">
              <a:off x="1296" y="1488"/>
              <a:ext cx="0" cy="2352"/>
            </a:xfrm>
            <a:prstGeom prst="line">
              <a:avLst/>
            </a:prstGeom>
            <a:noFill/>
            <a:ln w="12700">
              <a:solidFill>
                <a:schemeClr val="bg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7132" name="Text Box 44">
              <a:extLst>
                <a:ext uri="{FF2B5EF4-FFF2-40B4-BE49-F238E27FC236}">
                  <a16:creationId xmlns:a16="http://schemas.microsoft.com/office/drawing/2014/main" id="{85A576C0-0E4B-45BE-AAA7-DA56757A8DC3}"/>
                </a:ext>
              </a:extLst>
            </p:cNvPr>
            <p:cNvSpPr txBox="1">
              <a:spLocks noChangeArrowheads="1"/>
            </p:cNvSpPr>
            <p:nvPr/>
          </p:nvSpPr>
          <p:spPr bwMode="auto">
            <a:xfrm>
              <a:off x="2016" y="1152"/>
              <a:ext cx="265" cy="288"/>
            </a:xfrm>
            <a:prstGeom prst="rect">
              <a:avLst/>
            </a:prstGeom>
            <a:noFill/>
            <a:ln w="12700">
              <a:noFill/>
              <a:miter lim="800000"/>
              <a:headEnd type="none" w="sm" len="sm"/>
              <a:tailEnd type="none" w="sm" len="sm"/>
            </a:ln>
            <a:effectLst/>
          </p:spPr>
          <p:txBody>
            <a:bodyPr wrap="none">
              <a:spAutoFit/>
            </a:bodyPr>
            <a:lstStyle/>
            <a:p>
              <a:pPr>
                <a:defRPr/>
              </a:pPr>
              <a:r>
                <a:rPr lang="en-US" altLang="zh-CN" b="0" i="1">
                  <a:effectLst>
                    <a:outerShdw blurRad="38100" dist="38100" dir="2700000" algn="tl">
                      <a:srgbClr val="000000"/>
                    </a:outerShdw>
                  </a:effectLst>
                </a:rPr>
                <a:t>x</a:t>
              </a:r>
              <a:r>
                <a:rPr lang="en-US" altLang="zh-CN" b="0" baseline="-25000">
                  <a:effectLst>
                    <a:outerShdw blurRad="38100" dist="38100" dir="2700000" algn="tl">
                      <a:srgbClr val="000000"/>
                    </a:outerShdw>
                  </a:effectLst>
                </a:rPr>
                <a:t>1</a:t>
              </a:r>
              <a:endParaRPr lang="en-US" altLang="zh-CN" b="0" i="1">
                <a:effectLst>
                  <a:outerShdw blurRad="38100" dist="38100" dir="2700000" algn="tl">
                    <a:srgbClr val="000000"/>
                  </a:outerShdw>
                </a:effectLst>
              </a:endParaRPr>
            </a:p>
          </p:txBody>
        </p:sp>
        <p:sp>
          <p:nvSpPr>
            <p:cNvPr id="217133" name="Text Box 45">
              <a:extLst>
                <a:ext uri="{FF2B5EF4-FFF2-40B4-BE49-F238E27FC236}">
                  <a16:creationId xmlns:a16="http://schemas.microsoft.com/office/drawing/2014/main" id="{7A148B52-73CC-4C86-B5AE-A009FB02EC14}"/>
                </a:ext>
              </a:extLst>
            </p:cNvPr>
            <p:cNvSpPr txBox="1">
              <a:spLocks noChangeArrowheads="1"/>
            </p:cNvSpPr>
            <p:nvPr/>
          </p:nvSpPr>
          <p:spPr bwMode="auto">
            <a:xfrm>
              <a:off x="1296" y="3600"/>
              <a:ext cx="265" cy="288"/>
            </a:xfrm>
            <a:prstGeom prst="rect">
              <a:avLst/>
            </a:prstGeom>
            <a:noFill/>
            <a:ln w="12700">
              <a:noFill/>
              <a:miter lim="800000"/>
              <a:headEnd type="none" w="sm" len="sm"/>
              <a:tailEnd type="none" w="sm" len="sm"/>
            </a:ln>
            <a:effectLst/>
          </p:spPr>
          <p:txBody>
            <a:bodyPr wrap="none">
              <a:spAutoFit/>
            </a:bodyPr>
            <a:lstStyle/>
            <a:p>
              <a:pPr>
                <a:defRPr/>
              </a:pPr>
              <a:r>
                <a:rPr lang="en-US" altLang="zh-CN" b="0" i="1">
                  <a:effectLst>
                    <a:outerShdw blurRad="38100" dist="38100" dir="2700000" algn="tl">
                      <a:srgbClr val="000000"/>
                    </a:outerShdw>
                  </a:effectLst>
                </a:rPr>
                <a:t>y</a:t>
              </a:r>
              <a:r>
                <a:rPr lang="en-US" altLang="zh-CN" b="0" baseline="-25000">
                  <a:effectLst>
                    <a:outerShdw blurRad="38100" dist="38100" dir="2700000" algn="tl">
                      <a:srgbClr val="000000"/>
                    </a:outerShdw>
                  </a:effectLst>
                </a:rPr>
                <a:t>1</a:t>
              </a:r>
              <a:endParaRPr lang="en-US" altLang="zh-CN" b="0" i="1">
                <a:effectLst>
                  <a:outerShdw blurRad="38100" dist="38100" dir="2700000" algn="tl">
                    <a:srgbClr val="000000"/>
                  </a:outerShdw>
                </a:effectLst>
              </a:endParaRPr>
            </a:p>
          </p:txBody>
        </p:sp>
        <p:grpSp>
          <p:nvGrpSpPr>
            <p:cNvPr id="8231" name="Group 51">
              <a:extLst>
                <a:ext uri="{FF2B5EF4-FFF2-40B4-BE49-F238E27FC236}">
                  <a16:creationId xmlns:a16="http://schemas.microsoft.com/office/drawing/2014/main" id="{127130F2-C6BF-4100-BA18-CEFE46B8AF08}"/>
                </a:ext>
              </a:extLst>
            </p:cNvPr>
            <p:cNvGrpSpPr>
              <a:grpSpLocks/>
            </p:cNvGrpSpPr>
            <p:nvPr/>
          </p:nvGrpSpPr>
          <p:grpSpPr bwMode="auto">
            <a:xfrm>
              <a:off x="879" y="3179"/>
              <a:ext cx="380" cy="240"/>
              <a:chOff x="879" y="3179"/>
              <a:chExt cx="380" cy="240"/>
            </a:xfrm>
          </p:grpSpPr>
          <p:sp>
            <p:nvSpPr>
              <p:cNvPr id="8232" name="Rectangle 52">
                <a:extLst>
                  <a:ext uri="{FF2B5EF4-FFF2-40B4-BE49-F238E27FC236}">
                    <a16:creationId xmlns:a16="http://schemas.microsoft.com/office/drawing/2014/main" id="{DDBCC0D9-BD95-46C6-AAE7-753B5685B0C6}"/>
                  </a:ext>
                </a:extLst>
              </p:cNvPr>
              <p:cNvSpPr>
                <a:spLocks noChangeArrowheads="1"/>
              </p:cNvSpPr>
              <p:nvPr/>
            </p:nvSpPr>
            <p:spPr bwMode="auto">
              <a:xfrm>
                <a:off x="879" y="3205"/>
                <a:ext cx="288" cy="192"/>
              </a:xfrm>
              <a:prstGeom prst="rect">
                <a:avLst/>
              </a:prstGeom>
              <a:solidFill>
                <a:srgbClr val="808000"/>
              </a:solidFill>
              <a:ln w="12700">
                <a:solidFill>
                  <a:schemeClr val="tx1"/>
                </a:solidFill>
                <a:miter lim="800000"/>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pSp>
            <p:nvGrpSpPr>
              <p:cNvPr id="8233" name="Group 53">
                <a:extLst>
                  <a:ext uri="{FF2B5EF4-FFF2-40B4-BE49-F238E27FC236}">
                    <a16:creationId xmlns:a16="http://schemas.microsoft.com/office/drawing/2014/main" id="{7102AE98-D4DD-48AF-9543-E63516BF5235}"/>
                  </a:ext>
                </a:extLst>
              </p:cNvPr>
              <p:cNvGrpSpPr>
                <a:grpSpLocks/>
              </p:cNvGrpSpPr>
              <p:nvPr/>
            </p:nvGrpSpPr>
            <p:grpSpPr bwMode="auto">
              <a:xfrm>
                <a:off x="879" y="3179"/>
                <a:ext cx="380" cy="240"/>
                <a:chOff x="879" y="3179"/>
                <a:chExt cx="380" cy="240"/>
              </a:xfrm>
            </p:grpSpPr>
            <p:sp>
              <p:nvSpPr>
                <p:cNvPr id="8234" name="AutoShape 54">
                  <a:extLst>
                    <a:ext uri="{FF2B5EF4-FFF2-40B4-BE49-F238E27FC236}">
                      <a16:creationId xmlns:a16="http://schemas.microsoft.com/office/drawing/2014/main" id="{A86FFC52-BDFA-4BF3-BFCA-64139215FA94}"/>
                    </a:ext>
                  </a:extLst>
                </p:cNvPr>
                <p:cNvSpPr>
                  <a:spLocks noChangeArrowheads="1"/>
                </p:cNvSpPr>
                <p:nvPr/>
              </p:nvSpPr>
              <p:spPr bwMode="auto">
                <a:xfrm rot="-5400000">
                  <a:off x="1115" y="3275"/>
                  <a:ext cx="240" cy="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808000"/>
                </a:solidFill>
                <a:ln w="12700">
                  <a:solidFill>
                    <a:schemeClr val="tx1"/>
                  </a:solidFill>
                  <a:miter lim="800000"/>
                  <a:headEnd type="none" w="sm" len="sm"/>
                  <a:tailEnd type="none" w="sm" len="sm"/>
                </a:ln>
              </p:spPr>
              <p:txBody>
                <a:bodyPr wrap="none" anchor="ctr"/>
                <a:lstStyle/>
                <a:p>
                  <a:endParaRPr lang="zh-CN" altLang="en-US"/>
                </a:p>
              </p:txBody>
            </p:sp>
            <p:sp>
              <p:nvSpPr>
                <p:cNvPr id="8235" name="Rectangle 55">
                  <a:extLst>
                    <a:ext uri="{FF2B5EF4-FFF2-40B4-BE49-F238E27FC236}">
                      <a16:creationId xmlns:a16="http://schemas.microsoft.com/office/drawing/2014/main" id="{E6126850-259D-4C34-9594-EDE0C57B3DA1}"/>
                    </a:ext>
                  </a:extLst>
                </p:cNvPr>
                <p:cNvSpPr>
                  <a:spLocks noChangeArrowheads="1"/>
                </p:cNvSpPr>
                <p:nvPr/>
              </p:nvSpPr>
              <p:spPr bwMode="auto">
                <a:xfrm>
                  <a:off x="879" y="3275"/>
                  <a:ext cx="336" cy="48"/>
                </a:xfrm>
                <a:prstGeom prst="rect">
                  <a:avLst/>
                </a:prstGeom>
                <a:solidFill>
                  <a:srgbClr val="808000"/>
                </a:solidFill>
                <a:ln w="12700">
                  <a:solidFill>
                    <a:schemeClr val="tx1"/>
                  </a:solidFill>
                  <a:miter lim="800000"/>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pSp>
        </p:grpSp>
      </p:grpSp>
      <p:sp>
        <p:nvSpPr>
          <p:cNvPr id="8201" name="Rectangle 57">
            <a:extLst>
              <a:ext uri="{FF2B5EF4-FFF2-40B4-BE49-F238E27FC236}">
                <a16:creationId xmlns:a16="http://schemas.microsoft.com/office/drawing/2014/main" id="{CF38A127-AD6C-40E1-B9AE-122E6F448E5A}"/>
              </a:ext>
            </a:extLst>
          </p:cNvPr>
          <p:cNvSpPr>
            <a:spLocks noGrp="1" noChangeArrowheads="1"/>
          </p:cNvSpPr>
          <p:nvPr>
            <p:ph type="title" idx="4294967295"/>
          </p:nvPr>
        </p:nvSpPr>
        <p:spPr>
          <a:xfrm>
            <a:off x="685800" y="228600"/>
            <a:ext cx="7772400" cy="762000"/>
          </a:xfrm>
        </p:spPr>
        <p:txBody>
          <a:bodyPr/>
          <a:lstStyle/>
          <a:p>
            <a:pPr eaLnBrk="1" hangingPunct="1"/>
            <a:r>
              <a:rPr lang="en-US" altLang="zh-CN" sz="3600">
                <a:solidFill>
                  <a:schemeClr val="bg1"/>
                </a:solidFill>
                <a:ea typeface="楷体_GB2312" pitchFamily="49" charset="-122"/>
              </a:rPr>
              <a:t>3  </a:t>
            </a:r>
            <a:r>
              <a:rPr lang="zh-CN" altLang="en-US" sz="3600">
                <a:solidFill>
                  <a:schemeClr val="bg1"/>
                </a:solidFill>
                <a:ea typeface="楷体_GB2312" pitchFamily="49" charset="-122"/>
              </a:rPr>
              <a:t>应用举例</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68" name="Text Box 56">
            <a:extLst>
              <a:ext uri="{FF2B5EF4-FFF2-40B4-BE49-F238E27FC236}">
                <a16:creationId xmlns:a16="http://schemas.microsoft.com/office/drawing/2014/main" id="{82C4A5B7-3AE3-41D7-85FC-8B5CE8685EC6}"/>
              </a:ext>
            </a:extLst>
          </p:cNvPr>
          <p:cNvSpPr txBox="1">
            <a:spLocks noChangeArrowheads="1"/>
          </p:cNvSpPr>
          <p:nvPr/>
        </p:nvSpPr>
        <p:spPr bwMode="auto">
          <a:xfrm>
            <a:off x="304800" y="228600"/>
            <a:ext cx="7620000" cy="830263"/>
          </a:xfrm>
          <a:prstGeom prst="rect">
            <a:avLst/>
          </a:prstGeom>
          <a:noFill/>
          <a:ln w="12700">
            <a:noFill/>
            <a:miter lim="800000"/>
            <a:headEnd type="none" w="sm" len="sm"/>
            <a:tailEnd type="none" w="sm" len="sm"/>
          </a:ln>
          <a:effectLst/>
        </p:spPr>
        <p:txBody>
          <a:bodyPr>
            <a:spAutoFit/>
          </a:bodyPr>
          <a:lstStyle/>
          <a:p>
            <a:pPr>
              <a:defRPr/>
            </a:pPr>
            <a:r>
              <a:rPr lang="en-US" altLang="zh-CN" dirty="0">
                <a:solidFill>
                  <a:schemeClr val="tx1"/>
                </a:solidFill>
                <a:effectLst>
                  <a:outerShdw blurRad="38100" dist="38100" dir="2700000" algn="tl">
                    <a:srgbClr val="FFFFFF"/>
                  </a:outerShdw>
                </a:effectLst>
              </a:rPr>
              <a:t>    </a:t>
            </a:r>
            <a:r>
              <a:rPr lang="zh-CN" altLang="en-US" dirty="0">
                <a:effectLst>
                  <a:outerShdw blurRad="38100" dist="38100" dir="2700000" algn="tl">
                    <a:srgbClr val="000000"/>
                  </a:outerShdw>
                </a:effectLst>
              </a:rPr>
              <a:t>解：不考虑摩擦力，这一系统的约束为理想约束；系统具有一个自由度</a:t>
            </a:r>
            <a:r>
              <a:rPr lang="en-US" altLang="zh-CN" dirty="0">
                <a:effectLst>
                  <a:outerShdw blurRad="38100" dist="38100" dir="2700000" algn="tl">
                    <a:srgbClr val="000000"/>
                  </a:outerShdw>
                </a:effectLst>
              </a:rPr>
              <a:t>.</a:t>
            </a:r>
            <a:endParaRPr lang="zh-CN" altLang="en-US" dirty="0">
              <a:effectLst>
                <a:outerShdw blurRad="38100" dist="38100" dir="2700000" algn="tl">
                  <a:srgbClr val="000000"/>
                </a:outerShdw>
              </a:effectLst>
            </a:endParaRPr>
          </a:p>
        </p:txBody>
      </p:sp>
      <p:sp>
        <p:nvSpPr>
          <p:cNvPr id="218169" name="Text Box 57">
            <a:extLst>
              <a:ext uri="{FF2B5EF4-FFF2-40B4-BE49-F238E27FC236}">
                <a16:creationId xmlns:a16="http://schemas.microsoft.com/office/drawing/2014/main" id="{243FE681-8E67-4937-93C2-7FA4DBDFD09A}"/>
              </a:ext>
            </a:extLst>
          </p:cNvPr>
          <p:cNvSpPr txBox="1">
            <a:spLocks noChangeArrowheads="1"/>
          </p:cNvSpPr>
          <p:nvPr/>
        </p:nvSpPr>
        <p:spPr bwMode="auto">
          <a:xfrm>
            <a:off x="3962400" y="762000"/>
            <a:ext cx="2819400" cy="457200"/>
          </a:xfrm>
          <a:prstGeom prst="rect">
            <a:avLst/>
          </a:prstGeom>
          <a:noFill/>
          <a:ln w="12700">
            <a:noFill/>
            <a:miter lim="800000"/>
            <a:headEnd type="none" w="sm" len="sm"/>
            <a:tailEnd type="none" w="sm" len="sm"/>
          </a:ln>
          <a:effectLst/>
        </p:spPr>
        <p:txBody>
          <a:bodyPr>
            <a:spAutoFit/>
          </a:bodyPr>
          <a:lstStyle/>
          <a:p>
            <a:pPr>
              <a:defRPr/>
            </a:pPr>
            <a:r>
              <a:rPr lang="en-US" altLang="zh-CN" dirty="0">
                <a:solidFill>
                  <a:schemeClr val="tx1"/>
                </a:solidFill>
                <a:effectLst>
                  <a:outerShdw blurRad="38100" dist="38100" dir="2700000" algn="tl">
                    <a:srgbClr val="FFFFFF"/>
                  </a:outerShdw>
                </a:effectLst>
              </a:rPr>
              <a:t>    </a:t>
            </a:r>
            <a:r>
              <a:rPr lang="zh-CN" altLang="en-US" dirty="0">
                <a:effectLst>
                  <a:outerShdw blurRad="38100" dist="38100" dir="2700000" algn="tl">
                    <a:srgbClr val="000000"/>
                  </a:outerShdw>
                </a:effectLst>
              </a:rPr>
              <a:t>取广义坐标 </a:t>
            </a:r>
            <a:r>
              <a:rPr lang="zh-CN" altLang="zh-CN" b="0" i="1" dirty="0">
                <a:effectLst>
                  <a:outerShdw blurRad="38100" dist="38100" dir="2700000" algn="tl">
                    <a:srgbClr val="000000"/>
                  </a:outerShdw>
                </a:effectLst>
              </a:rPr>
              <a:t>q</a:t>
            </a:r>
            <a:r>
              <a:rPr lang="zh-CN" altLang="zh-CN" dirty="0">
                <a:effectLst>
                  <a:outerShdw blurRad="38100" dist="38100" dir="2700000" algn="tl">
                    <a:srgbClr val="000000"/>
                  </a:outerShdw>
                </a:effectLst>
              </a:rPr>
              <a:t>=</a:t>
            </a:r>
            <a:r>
              <a:rPr lang="zh-CN" altLang="zh-CN" b="0" i="1" dirty="0">
                <a:effectLst>
                  <a:outerShdw blurRad="38100" dist="38100" dir="2700000" algn="tl">
                    <a:srgbClr val="000000"/>
                  </a:outerShdw>
                </a:effectLst>
                <a:sym typeface="Symbol" pitchFamily="18" charset="2"/>
              </a:rPr>
              <a:t></a:t>
            </a:r>
            <a:endParaRPr lang="en-US" altLang="zh-CN" dirty="0">
              <a:effectLst>
                <a:outerShdw blurRad="38100" dist="38100" dir="2700000" algn="tl">
                  <a:srgbClr val="000000"/>
                </a:outerShdw>
              </a:effectLst>
            </a:endParaRPr>
          </a:p>
        </p:txBody>
      </p:sp>
      <p:sp>
        <p:nvSpPr>
          <p:cNvPr id="218170" name="Text Box 58">
            <a:extLst>
              <a:ext uri="{FF2B5EF4-FFF2-40B4-BE49-F238E27FC236}">
                <a16:creationId xmlns:a16="http://schemas.microsoft.com/office/drawing/2014/main" id="{3AEC6F89-ABC4-464E-B098-7AC0CB7C12A2}"/>
              </a:ext>
            </a:extLst>
          </p:cNvPr>
          <p:cNvSpPr txBox="1">
            <a:spLocks noChangeArrowheads="1"/>
          </p:cNvSpPr>
          <p:nvPr/>
        </p:nvSpPr>
        <p:spPr bwMode="auto">
          <a:xfrm>
            <a:off x="3505200" y="1295400"/>
            <a:ext cx="3714750" cy="461963"/>
          </a:xfrm>
          <a:prstGeom prst="rect">
            <a:avLst/>
          </a:prstGeom>
          <a:noFill/>
          <a:ln w="12700">
            <a:noFill/>
            <a:miter lim="800000"/>
            <a:headEnd type="none" w="sm" len="sm"/>
            <a:tailEnd type="none" w="sm" len="sm"/>
          </a:ln>
          <a:effectLst/>
        </p:spPr>
        <p:txBody>
          <a:bodyPr wrap="none">
            <a:spAutoFit/>
          </a:bodyPr>
          <a:lstStyle/>
          <a:p>
            <a:pPr>
              <a:defRPr/>
            </a:pPr>
            <a:r>
              <a:rPr lang="en-US" altLang="zh-CN" dirty="0">
                <a:solidFill>
                  <a:srgbClr val="FFCC66"/>
                </a:solidFill>
                <a:effectLst>
                  <a:outerShdw blurRad="38100" dist="38100" dir="2700000" algn="tl">
                    <a:srgbClr val="000000"/>
                  </a:outerShdw>
                </a:effectLst>
              </a:rPr>
              <a:t>(1) </a:t>
            </a:r>
            <a:r>
              <a:rPr lang="zh-CN" altLang="en-US" dirty="0">
                <a:solidFill>
                  <a:srgbClr val="FFCC66"/>
                </a:solidFill>
                <a:effectLst>
                  <a:outerShdw blurRad="38100" dist="38100" dir="2700000" algn="tl">
                    <a:srgbClr val="000000"/>
                  </a:outerShdw>
                </a:effectLst>
              </a:rPr>
              <a:t>分析运动、确定惯性力</a:t>
            </a:r>
          </a:p>
        </p:txBody>
      </p:sp>
      <p:sp>
        <p:nvSpPr>
          <p:cNvPr id="218171" name="Text Box 59">
            <a:extLst>
              <a:ext uri="{FF2B5EF4-FFF2-40B4-BE49-F238E27FC236}">
                <a16:creationId xmlns:a16="http://schemas.microsoft.com/office/drawing/2014/main" id="{00C4AA5D-CCB8-4BBB-8A7E-C7E0B85BDAFD}"/>
              </a:ext>
            </a:extLst>
          </p:cNvPr>
          <p:cNvSpPr txBox="1">
            <a:spLocks noChangeArrowheads="1"/>
          </p:cNvSpPr>
          <p:nvPr/>
        </p:nvSpPr>
        <p:spPr bwMode="auto">
          <a:xfrm>
            <a:off x="3124200" y="1828800"/>
            <a:ext cx="6019800" cy="457200"/>
          </a:xfrm>
          <a:prstGeom prst="rect">
            <a:avLst/>
          </a:prstGeom>
          <a:noFill/>
          <a:ln w="12700">
            <a:noFill/>
            <a:miter lim="800000"/>
            <a:headEnd type="none" w="sm" len="sm"/>
            <a:tailEnd type="none" w="sm" len="sm"/>
          </a:ln>
          <a:effectLst/>
        </p:spPr>
        <p:txBody>
          <a:bodyPr>
            <a:spAutoFit/>
          </a:bodyPr>
          <a:lstStyle/>
          <a:p>
            <a:pPr>
              <a:defRPr/>
            </a:pPr>
            <a:r>
              <a:rPr lang="en-US" altLang="zh-CN" dirty="0">
                <a:solidFill>
                  <a:schemeClr val="tx1"/>
                </a:solidFill>
                <a:effectLst>
                  <a:outerShdw blurRad="38100" dist="38100" dir="2700000" algn="tl">
                    <a:srgbClr val="FFFFFF"/>
                  </a:outerShdw>
                </a:effectLst>
              </a:rPr>
              <a:t>    </a:t>
            </a:r>
            <a:r>
              <a:rPr lang="zh-CN" altLang="en-US" dirty="0">
                <a:effectLst>
                  <a:outerShdw blurRad="38100" dist="38100" dir="2700000" algn="tl">
                    <a:srgbClr val="000000"/>
                  </a:outerShdw>
                </a:effectLst>
              </a:rPr>
              <a:t>球</a:t>
            </a:r>
            <a:r>
              <a:rPr lang="en-US" altLang="zh-CN" b="0" i="1" dirty="0">
                <a:effectLst>
                  <a:outerShdw blurRad="38100" dist="38100" dir="2700000" algn="tl">
                    <a:srgbClr val="000000"/>
                  </a:outerShdw>
                </a:effectLst>
              </a:rPr>
              <a:t>A</a:t>
            </a:r>
            <a:r>
              <a:rPr lang="zh-CN" altLang="en-US" b="0" i="1" dirty="0">
                <a:effectLst>
                  <a:outerShdw blurRad="38100" dist="38100" dir="2700000" algn="tl">
                    <a:srgbClr val="000000"/>
                  </a:outerShdw>
                </a:effectLst>
              </a:rPr>
              <a:t>、</a:t>
            </a:r>
            <a:r>
              <a:rPr lang="en-US" altLang="zh-CN" b="0" i="1" dirty="0">
                <a:effectLst>
                  <a:outerShdw blurRad="38100" dist="38100" dir="2700000" algn="tl">
                    <a:srgbClr val="000000"/>
                  </a:outerShdw>
                </a:effectLst>
              </a:rPr>
              <a:t>B</a:t>
            </a:r>
            <a:r>
              <a:rPr lang="zh-CN" altLang="zh-CN" dirty="0">
                <a:effectLst>
                  <a:outerShdw blurRad="38100" dist="38100" dir="2700000" algn="tl">
                    <a:srgbClr val="000000"/>
                  </a:outerShdw>
                </a:effectLst>
              </a:rPr>
              <a:t>绕</a:t>
            </a:r>
            <a:r>
              <a:rPr lang="zh-CN" altLang="zh-CN" b="0" dirty="0">
                <a:effectLst>
                  <a:outerShdw blurRad="38100" dist="38100" dir="2700000" algn="tl">
                    <a:srgbClr val="000000"/>
                  </a:outerShdw>
                </a:effectLst>
              </a:rPr>
              <a:t> </a:t>
            </a:r>
            <a:r>
              <a:rPr lang="zh-CN" altLang="zh-CN" b="0" i="1" dirty="0">
                <a:effectLst>
                  <a:outerShdw blurRad="38100" dist="38100" dir="2700000" algn="tl">
                    <a:srgbClr val="000000"/>
                  </a:outerShdw>
                </a:effectLst>
              </a:rPr>
              <a:t>y</a:t>
            </a:r>
            <a:r>
              <a:rPr lang="zh-CN" altLang="zh-CN" dirty="0">
                <a:effectLst>
                  <a:outerShdw blurRad="38100" dist="38100" dir="2700000" algn="tl">
                    <a:srgbClr val="000000"/>
                  </a:outerShdw>
                </a:effectLst>
              </a:rPr>
              <a:t>轴等速转动；重锤静止不动。</a:t>
            </a:r>
            <a:endParaRPr lang="zh-CN" altLang="en-US" dirty="0">
              <a:effectLst>
                <a:outerShdw blurRad="38100" dist="38100" dir="2700000" algn="tl">
                  <a:srgbClr val="000000"/>
                </a:outerShdw>
              </a:effectLst>
            </a:endParaRPr>
          </a:p>
        </p:txBody>
      </p:sp>
      <p:sp>
        <p:nvSpPr>
          <p:cNvPr id="218172" name="Text Box 60">
            <a:extLst>
              <a:ext uri="{FF2B5EF4-FFF2-40B4-BE49-F238E27FC236}">
                <a16:creationId xmlns:a16="http://schemas.microsoft.com/office/drawing/2014/main" id="{B788B0B1-C884-41B5-88F0-3397BC2A84BE}"/>
              </a:ext>
            </a:extLst>
          </p:cNvPr>
          <p:cNvSpPr txBox="1">
            <a:spLocks noChangeArrowheads="1"/>
          </p:cNvSpPr>
          <p:nvPr/>
        </p:nvSpPr>
        <p:spPr bwMode="auto">
          <a:xfrm>
            <a:off x="3505200" y="2438400"/>
            <a:ext cx="2698750" cy="457200"/>
          </a:xfrm>
          <a:prstGeom prst="rect">
            <a:avLst/>
          </a:prstGeom>
          <a:noFill/>
          <a:ln w="12700">
            <a:noFill/>
            <a:miter lim="800000"/>
            <a:headEnd type="none" w="sm" len="sm"/>
            <a:tailEnd type="none" w="sm" len="sm"/>
          </a:ln>
          <a:effectLst/>
        </p:spPr>
        <p:txBody>
          <a:bodyPr wrap="none">
            <a:spAutoFit/>
          </a:bodyPr>
          <a:lstStyle/>
          <a:p>
            <a:pPr>
              <a:defRPr/>
            </a:pPr>
            <a:r>
              <a:rPr lang="zh-CN" altLang="en-US" dirty="0">
                <a:effectLst>
                  <a:outerShdw blurRad="38100" dist="38100" dir="2700000" algn="tl">
                    <a:srgbClr val="000000"/>
                  </a:outerShdw>
                </a:effectLst>
              </a:rPr>
              <a:t>球</a:t>
            </a:r>
            <a:r>
              <a:rPr lang="en-US" altLang="zh-CN" b="0" i="1" dirty="0">
                <a:effectLst>
                  <a:outerShdw blurRad="38100" dist="38100" dir="2700000" algn="tl">
                    <a:srgbClr val="000000"/>
                  </a:outerShdw>
                </a:effectLst>
              </a:rPr>
              <a:t>A</a:t>
            </a:r>
            <a:r>
              <a:rPr lang="zh-CN" altLang="en-US" b="0" i="1" dirty="0">
                <a:effectLst>
                  <a:outerShdw blurRad="38100" dist="38100" dir="2700000" algn="tl">
                    <a:srgbClr val="000000"/>
                  </a:outerShdw>
                </a:effectLst>
              </a:rPr>
              <a:t>、</a:t>
            </a:r>
            <a:r>
              <a:rPr lang="en-US" altLang="zh-CN" b="0" i="1" dirty="0">
                <a:effectLst>
                  <a:outerShdw blurRad="38100" dist="38100" dir="2700000" algn="tl">
                    <a:srgbClr val="000000"/>
                  </a:outerShdw>
                </a:effectLst>
              </a:rPr>
              <a:t>B</a:t>
            </a:r>
            <a:r>
              <a:rPr lang="zh-CN" altLang="zh-CN" dirty="0">
                <a:effectLst>
                  <a:outerShdw blurRad="38100" dist="38100" dir="2700000" algn="tl">
                    <a:srgbClr val="000000"/>
                  </a:outerShdw>
                </a:effectLst>
              </a:rPr>
              <a:t>的惯性力为</a:t>
            </a:r>
            <a:endParaRPr lang="zh-CN" altLang="en-US" dirty="0">
              <a:effectLst>
                <a:outerShdw blurRad="38100" dist="38100" dir="2700000" algn="tl">
                  <a:srgbClr val="000000"/>
                </a:outerShdw>
              </a:effectLst>
            </a:endParaRPr>
          </a:p>
        </p:txBody>
      </p:sp>
      <p:graphicFrame>
        <p:nvGraphicFramePr>
          <p:cNvPr id="219239" name="Object 103">
            <a:extLst>
              <a:ext uri="{FF2B5EF4-FFF2-40B4-BE49-F238E27FC236}">
                <a16:creationId xmlns:a16="http://schemas.microsoft.com/office/drawing/2014/main" id="{F8F5EFF9-C58D-4C99-B0AE-D43E7178910A}"/>
              </a:ext>
            </a:extLst>
          </p:cNvPr>
          <p:cNvGraphicFramePr>
            <a:graphicFrameLocks noChangeAspect="1"/>
          </p:cNvGraphicFramePr>
          <p:nvPr/>
        </p:nvGraphicFramePr>
        <p:xfrm>
          <a:off x="6259513" y="2438400"/>
          <a:ext cx="2884487" cy="514350"/>
        </p:xfrm>
        <a:graphic>
          <a:graphicData uri="http://schemas.openxmlformats.org/presentationml/2006/ole">
            <mc:AlternateContent xmlns:mc="http://schemas.openxmlformats.org/markup-compatibility/2006">
              <mc:Choice xmlns:v="urn:schemas-microsoft-com:vml" Requires="v">
                <p:oleObj spid="_x0000_s9293" name="公式" r:id="rId3" imgW="1257210" imgH="200005" progId="Equation.3">
                  <p:embed/>
                </p:oleObj>
              </mc:Choice>
              <mc:Fallback>
                <p:oleObj name="公式" r:id="rId3" imgW="1257210" imgH="200005" progId="Equation.3">
                  <p:embed/>
                  <p:pic>
                    <p:nvPicPr>
                      <p:cNvPr id="0" name="Object 1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9513" y="2438400"/>
                        <a:ext cx="2884487" cy="5143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8189" name="Text Box 77">
            <a:extLst>
              <a:ext uri="{FF2B5EF4-FFF2-40B4-BE49-F238E27FC236}">
                <a16:creationId xmlns:a16="http://schemas.microsoft.com/office/drawing/2014/main" id="{58990A0E-B490-49A9-964C-B18E7D1DD604}"/>
              </a:ext>
            </a:extLst>
          </p:cNvPr>
          <p:cNvSpPr txBox="1">
            <a:spLocks noChangeArrowheads="1"/>
          </p:cNvSpPr>
          <p:nvPr/>
        </p:nvSpPr>
        <p:spPr bwMode="auto">
          <a:xfrm>
            <a:off x="3657600" y="3124200"/>
            <a:ext cx="5181600" cy="830263"/>
          </a:xfrm>
          <a:prstGeom prst="rect">
            <a:avLst/>
          </a:prstGeom>
          <a:noFill/>
          <a:ln w="12700">
            <a:noFill/>
            <a:miter lim="800000"/>
            <a:headEnd type="none" w="sm" len="sm"/>
            <a:tailEnd type="none" w="sm" len="sm"/>
          </a:ln>
          <a:effectLst/>
        </p:spPr>
        <p:txBody>
          <a:bodyPr>
            <a:spAutoFit/>
          </a:bodyPr>
          <a:lstStyle/>
          <a:p>
            <a:pPr>
              <a:defRPr/>
            </a:pPr>
            <a:r>
              <a:rPr lang="en-US" altLang="zh-CN" dirty="0">
                <a:effectLst>
                  <a:outerShdw blurRad="38100" dist="38100" dir="2700000" algn="tl">
                    <a:srgbClr val="000000"/>
                  </a:outerShdw>
                </a:effectLst>
              </a:rPr>
              <a:t>(2) </a:t>
            </a:r>
            <a:r>
              <a:rPr lang="zh-CN" altLang="en-US" dirty="0">
                <a:effectLst>
                  <a:outerShdw blurRad="38100" dist="38100" dir="2700000" algn="tl">
                    <a:srgbClr val="000000"/>
                  </a:outerShdw>
                </a:effectLst>
              </a:rPr>
              <a:t>给系统有一虚位移 </a:t>
            </a:r>
            <a:r>
              <a:rPr lang="zh-CN" altLang="en-US" b="0" dirty="0">
                <a:effectLst>
                  <a:outerShdw blurRad="38100" dist="38100" dir="2700000" algn="tl">
                    <a:srgbClr val="000000"/>
                  </a:outerShdw>
                </a:effectLst>
                <a:sym typeface="Symbol" pitchFamily="18" charset="2"/>
              </a:rPr>
              <a:t> </a:t>
            </a:r>
            <a:r>
              <a:rPr lang="zh-CN" altLang="en-US" b="0" i="1" dirty="0">
                <a:effectLst>
                  <a:outerShdw blurRad="38100" dist="38100" dir="2700000" algn="tl">
                    <a:srgbClr val="000000"/>
                  </a:outerShdw>
                </a:effectLst>
                <a:sym typeface="Symbol" pitchFamily="18" charset="2"/>
              </a:rPr>
              <a:t>。</a:t>
            </a:r>
            <a:r>
              <a:rPr lang="en-US" altLang="zh-CN" b="0" i="1" dirty="0">
                <a:effectLst>
                  <a:outerShdw blurRad="38100" dist="38100" dir="2700000" algn="tl">
                    <a:srgbClr val="000000"/>
                  </a:outerShdw>
                </a:effectLst>
                <a:sym typeface="Symbol" pitchFamily="18" charset="2"/>
              </a:rPr>
              <a:t>A</a:t>
            </a:r>
            <a:r>
              <a:rPr lang="zh-CN" altLang="en-US" b="0" i="1" dirty="0">
                <a:effectLst>
                  <a:outerShdw blurRad="38100" dist="38100" dir="2700000" algn="tl">
                    <a:srgbClr val="000000"/>
                  </a:outerShdw>
                </a:effectLst>
                <a:sym typeface="Symbol" pitchFamily="18" charset="2"/>
              </a:rPr>
              <a:t>、</a:t>
            </a:r>
            <a:r>
              <a:rPr lang="en-US" altLang="zh-CN" b="0" i="1" dirty="0">
                <a:effectLst>
                  <a:outerShdw blurRad="38100" dist="38100" dir="2700000" algn="tl">
                    <a:srgbClr val="000000"/>
                  </a:outerShdw>
                </a:effectLst>
                <a:sym typeface="Symbol" pitchFamily="18" charset="2"/>
              </a:rPr>
              <a:t>B</a:t>
            </a:r>
            <a:r>
              <a:rPr lang="zh-CN" altLang="en-US" b="0" i="1" dirty="0">
                <a:effectLst>
                  <a:outerShdw blurRad="38100" dist="38100" dir="2700000" algn="tl">
                    <a:srgbClr val="000000"/>
                  </a:outerShdw>
                </a:effectLst>
                <a:sym typeface="Symbol" pitchFamily="18" charset="2"/>
              </a:rPr>
              <a:t>、</a:t>
            </a:r>
            <a:r>
              <a:rPr lang="en-US" altLang="zh-CN" b="0" i="1" dirty="0">
                <a:effectLst>
                  <a:outerShdw blurRad="38100" dist="38100" dir="2700000" algn="tl">
                    <a:srgbClr val="000000"/>
                  </a:outerShdw>
                </a:effectLst>
                <a:sym typeface="Symbol" pitchFamily="18" charset="2"/>
              </a:rPr>
              <a:t>C </a:t>
            </a:r>
            <a:r>
              <a:rPr lang="zh-CN" altLang="zh-CN" dirty="0">
                <a:effectLst>
                  <a:outerShdw blurRad="38100" dist="38100" dir="2700000" algn="tl">
                    <a:srgbClr val="000000"/>
                  </a:outerShdw>
                </a:effectLst>
                <a:sym typeface="Symbol" pitchFamily="18" charset="2"/>
              </a:rPr>
              <a:t>三处的虚位移分别为</a:t>
            </a:r>
            <a:r>
              <a:rPr lang="zh-CN" altLang="en-US" b="0" dirty="0">
                <a:effectLst>
                  <a:outerShdw blurRad="38100" dist="38100" dir="2700000" algn="tl">
                    <a:srgbClr val="000000"/>
                  </a:outerShdw>
                </a:effectLst>
                <a:sym typeface="Symbol" pitchFamily="18" charset="2"/>
              </a:rPr>
              <a:t></a:t>
            </a:r>
            <a:r>
              <a:rPr lang="zh-CN" altLang="zh-CN" i="1" dirty="0">
                <a:effectLst>
                  <a:outerShdw blurRad="38100" dist="38100" dir="2700000" algn="tl">
                    <a:srgbClr val="000000"/>
                  </a:outerShdw>
                </a:effectLst>
                <a:sym typeface="Symbol" pitchFamily="18" charset="2"/>
              </a:rPr>
              <a:t>r</a:t>
            </a:r>
            <a:r>
              <a:rPr lang="zh-CN" altLang="zh-CN" i="1" baseline="-25000" dirty="0">
                <a:effectLst>
                  <a:outerShdw blurRad="38100" dist="38100" dir="2700000" algn="tl">
                    <a:srgbClr val="000000"/>
                  </a:outerShdw>
                </a:effectLst>
                <a:sym typeface="Symbol" pitchFamily="18" charset="2"/>
              </a:rPr>
              <a:t>A</a:t>
            </a:r>
            <a:r>
              <a:rPr lang="zh-CN" altLang="zh-CN" i="1" dirty="0">
                <a:effectLst>
                  <a:outerShdw blurRad="38100" dist="38100" dir="2700000" algn="tl">
                    <a:srgbClr val="000000"/>
                  </a:outerShdw>
                </a:effectLst>
                <a:sym typeface="Symbol" pitchFamily="18" charset="2"/>
              </a:rPr>
              <a:t>、</a:t>
            </a:r>
            <a:r>
              <a:rPr lang="zh-CN" altLang="en-US" b="0" dirty="0">
                <a:effectLst>
                  <a:outerShdw blurRad="38100" dist="38100" dir="2700000" algn="tl">
                    <a:srgbClr val="000000"/>
                  </a:outerShdw>
                </a:effectLst>
                <a:sym typeface="Symbol" pitchFamily="18" charset="2"/>
              </a:rPr>
              <a:t></a:t>
            </a:r>
            <a:r>
              <a:rPr lang="zh-CN" altLang="zh-CN" i="1" dirty="0">
                <a:effectLst>
                  <a:outerShdw blurRad="38100" dist="38100" dir="2700000" algn="tl">
                    <a:srgbClr val="000000"/>
                  </a:outerShdw>
                </a:effectLst>
                <a:sym typeface="Symbol" pitchFamily="18" charset="2"/>
              </a:rPr>
              <a:t>r</a:t>
            </a:r>
            <a:r>
              <a:rPr lang="zh-CN" altLang="zh-CN" i="1" baseline="-25000" dirty="0">
                <a:effectLst>
                  <a:outerShdw blurRad="38100" dist="38100" dir="2700000" algn="tl">
                    <a:srgbClr val="000000"/>
                  </a:outerShdw>
                </a:effectLst>
                <a:sym typeface="Symbol" pitchFamily="18" charset="2"/>
              </a:rPr>
              <a:t>B</a:t>
            </a:r>
            <a:r>
              <a:rPr lang="zh-CN" altLang="zh-CN" i="1" dirty="0">
                <a:effectLst>
                  <a:outerShdw blurRad="38100" dist="38100" dir="2700000" algn="tl">
                    <a:srgbClr val="000000"/>
                  </a:outerShdw>
                </a:effectLst>
                <a:sym typeface="Symbol" pitchFamily="18" charset="2"/>
              </a:rPr>
              <a:t>、 </a:t>
            </a:r>
            <a:r>
              <a:rPr lang="zh-CN" altLang="en-US" b="0" dirty="0">
                <a:effectLst>
                  <a:outerShdw blurRad="38100" dist="38100" dir="2700000" algn="tl">
                    <a:srgbClr val="000000"/>
                  </a:outerShdw>
                </a:effectLst>
                <a:sym typeface="Symbol" pitchFamily="18" charset="2"/>
              </a:rPr>
              <a:t></a:t>
            </a:r>
            <a:r>
              <a:rPr lang="zh-CN" altLang="zh-CN" i="1" dirty="0">
                <a:effectLst>
                  <a:outerShdw blurRad="38100" dist="38100" dir="2700000" algn="tl">
                    <a:srgbClr val="000000"/>
                  </a:outerShdw>
                </a:effectLst>
                <a:sym typeface="Symbol" pitchFamily="18" charset="2"/>
              </a:rPr>
              <a:t>r</a:t>
            </a:r>
            <a:r>
              <a:rPr lang="zh-CN" altLang="zh-CN" i="1" baseline="-25000" dirty="0">
                <a:effectLst>
                  <a:outerShdw blurRad="38100" dist="38100" dir="2700000" algn="tl">
                    <a:srgbClr val="000000"/>
                  </a:outerShdw>
                </a:effectLst>
                <a:sym typeface="Symbol" pitchFamily="18" charset="2"/>
              </a:rPr>
              <a:t>C</a:t>
            </a:r>
            <a:r>
              <a:rPr lang="zh-CN" altLang="zh-CN" i="1" baseline="-25000" dirty="0">
                <a:solidFill>
                  <a:schemeClr val="accent2"/>
                </a:solidFill>
                <a:effectLst>
                  <a:outerShdw blurRad="38100" dist="38100" dir="2700000" algn="tl">
                    <a:srgbClr val="000000"/>
                  </a:outerShdw>
                </a:effectLst>
                <a:sym typeface="Symbol" pitchFamily="18" charset="2"/>
              </a:rPr>
              <a:t> </a:t>
            </a:r>
            <a:r>
              <a:rPr lang="en-US" altLang="zh-CN" i="1" baseline="-25000" dirty="0">
                <a:solidFill>
                  <a:schemeClr val="accent2"/>
                </a:solidFill>
                <a:effectLst>
                  <a:outerShdw blurRad="38100" dist="38100" dir="2700000" algn="tl">
                    <a:srgbClr val="000000"/>
                  </a:outerShdw>
                </a:effectLst>
                <a:sym typeface="Symbol" pitchFamily="18" charset="2"/>
              </a:rPr>
              <a:t>   </a:t>
            </a:r>
            <a:endParaRPr lang="en-US" altLang="zh-CN" i="1" baseline="-25000" dirty="0">
              <a:solidFill>
                <a:schemeClr val="tx1"/>
              </a:solidFill>
              <a:effectLst>
                <a:outerShdw blurRad="38100" dist="38100" dir="2700000" algn="tl">
                  <a:srgbClr val="FFFFFF"/>
                </a:outerShdw>
              </a:effectLst>
              <a:sym typeface="Symbol" pitchFamily="18" charset="2"/>
            </a:endParaRPr>
          </a:p>
        </p:txBody>
      </p:sp>
      <p:grpSp>
        <p:nvGrpSpPr>
          <p:cNvPr id="9225" name="Group 102">
            <a:extLst>
              <a:ext uri="{FF2B5EF4-FFF2-40B4-BE49-F238E27FC236}">
                <a16:creationId xmlns:a16="http://schemas.microsoft.com/office/drawing/2014/main" id="{FF899DB2-E301-4660-B69E-8D4D5DA68C46}"/>
              </a:ext>
            </a:extLst>
          </p:cNvPr>
          <p:cNvGrpSpPr>
            <a:grpSpLocks/>
          </p:cNvGrpSpPr>
          <p:nvPr/>
        </p:nvGrpSpPr>
        <p:grpSpPr bwMode="auto">
          <a:xfrm>
            <a:off x="12700" y="1700213"/>
            <a:ext cx="3622675" cy="4103687"/>
            <a:chOff x="8" y="1389"/>
            <a:chExt cx="2282" cy="2585"/>
          </a:xfrm>
        </p:grpSpPr>
        <p:sp>
          <p:nvSpPr>
            <p:cNvPr id="9228" name="Oval 7">
              <a:extLst>
                <a:ext uri="{FF2B5EF4-FFF2-40B4-BE49-F238E27FC236}">
                  <a16:creationId xmlns:a16="http://schemas.microsoft.com/office/drawing/2014/main" id="{54298904-2AFB-4393-9FEE-991BA70B3BFB}"/>
                </a:ext>
              </a:extLst>
            </p:cNvPr>
            <p:cNvSpPr>
              <a:spLocks noChangeArrowheads="1"/>
            </p:cNvSpPr>
            <p:nvPr/>
          </p:nvSpPr>
          <p:spPr bwMode="auto">
            <a:xfrm>
              <a:off x="1503" y="2278"/>
              <a:ext cx="240" cy="240"/>
            </a:xfrm>
            <a:prstGeom prst="ellipse">
              <a:avLst/>
            </a:prstGeom>
            <a:solidFill>
              <a:srgbClr val="339966"/>
            </a:solidFill>
            <a:ln>
              <a:noFill/>
            </a:ln>
            <a:extLst>
              <a:ext uri="{91240B29-F687-4F45-9708-019B960494DF}">
                <a14:hiddenLine xmlns:a14="http://schemas.microsoft.com/office/drawing/2010/main" w="25400">
                  <a:solidFill>
                    <a:srgbClr val="000000"/>
                  </a:solidFill>
                  <a:round/>
                  <a:headEnd type="none" w="sm" len="sm"/>
                  <a:tailEnd type="none" w="sm" len="sm"/>
                </a14:hiddenLine>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9229" name="Oval 8">
              <a:extLst>
                <a:ext uri="{FF2B5EF4-FFF2-40B4-BE49-F238E27FC236}">
                  <a16:creationId xmlns:a16="http://schemas.microsoft.com/office/drawing/2014/main" id="{4513D950-4863-4A4D-8F1D-CDD56CFF13D0}"/>
                </a:ext>
              </a:extLst>
            </p:cNvPr>
            <p:cNvSpPr>
              <a:spLocks noChangeArrowheads="1"/>
            </p:cNvSpPr>
            <p:nvPr/>
          </p:nvSpPr>
          <p:spPr bwMode="auto">
            <a:xfrm>
              <a:off x="591" y="2267"/>
              <a:ext cx="240" cy="240"/>
            </a:xfrm>
            <a:prstGeom prst="ellipse">
              <a:avLst/>
            </a:prstGeom>
            <a:solidFill>
              <a:srgbClr val="339966"/>
            </a:solidFill>
            <a:ln>
              <a:noFill/>
            </a:ln>
            <a:extLst>
              <a:ext uri="{91240B29-F687-4F45-9708-019B960494DF}">
                <a14:hiddenLine xmlns:a14="http://schemas.microsoft.com/office/drawing/2010/main" w="25400">
                  <a:solidFill>
                    <a:srgbClr val="000000"/>
                  </a:solidFill>
                  <a:round/>
                  <a:headEnd type="none" w="sm" len="sm"/>
                  <a:tailEnd type="none" w="sm" len="sm"/>
                </a14:hiddenLine>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9230" name="Rectangle 9">
              <a:extLst>
                <a:ext uri="{FF2B5EF4-FFF2-40B4-BE49-F238E27FC236}">
                  <a16:creationId xmlns:a16="http://schemas.microsoft.com/office/drawing/2014/main" id="{F6FF0BBF-E450-4C71-ADE5-EE987062100F}"/>
                </a:ext>
              </a:extLst>
            </p:cNvPr>
            <p:cNvSpPr>
              <a:spLocks noChangeArrowheads="1"/>
            </p:cNvSpPr>
            <p:nvPr/>
          </p:nvSpPr>
          <p:spPr bwMode="auto">
            <a:xfrm>
              <a:off x="1130" y="1680"/>
              <a:ext cx="63" cy="1296"/>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9231" name="Rectangle 10">
              <a:extLst>
                <a:ext uri="{FF2B5EF4-FFF2-40B4-BE49-F238E27FC236}">
                  <a16:creationId xmlns:a16="http://schemas.microsoft.com/office/drawing/2014/main" id="{75548364-67EE-4B2D-A5F5-E9198175808B}"/>
                </a:ext>
              </a:extLst>
            </p:cNvPr>
            <p:cNvSpPr>
              <a:spLocks noChangeArrowheads="1"/>
            </p:cNvSpPr>
            <p:nvPr/>
          </p:nvSpPr>
          <p:spPr bwMode="auto">
            <a:xfrm>
              <a:off x="1049" y="2976"/>
              <a:ext cx="240" cy="288"/>
            </a:xfrm>
            <a:prstGeom prst="rect">
              <a:avLst/>
            </a:prstGeom>
            <a:solidFill>
              <a:srgbClr val="339966"/>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9232" name="Rectangle 12">
              <a:extLst>
                <a:ext uri="{FF2B5EF4-FFF2-40B4-BE49-F238E27FC236}">
                  <a16:creationId xmlns:a16="http://schemas.microsoft.com/office/drawing/2014/main" id="{1A167949-4F56-4687-A0CE-ECEF646E5979}"/>
                </a:ext>
              </a:extLst>
            </p:cNvPr>
            <p:cNvSpPr>
              <a:spLocks noChangeArrowheads="1"/>
            </p:cNvSpPr>
            <p:nvPr/>
          </p:nvSpPr>
          <p:spPr bwMode="auto">
            <a:xfrm rot="3476624">
              <a:off x="486" y="2723"/>
              <a:ext cx="864" cy="48"/>
            </a:xfrm>
            <a:prstGeom prst="rect">
              <a:avLst/>
            </a:prstGeom>
            <a:solidFill>
              <a:srgbClr val="FF9900"/>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9233" name="Rectangle 13">
              <a:extLst>
                <a:ext uri="{FF2B5EF4-FFF2-40B4-BE49-F238E27FC236}">
                  <a16:creationId xmlns:a16="http://schemas.microsoft.com/office/drawing/2014/main" id="{24DA1123-EF71-4D7D-B96A-72679497FCDC}"/>
                </a:ext>
              </a:extLst>
            </p:cNvPr>
            <p:cNvSpPr>
              <a:spLocks noChangeArrowheads="1"/>
            </p:cNvSpPr>
            <p:nvPr/>
          </p:nvSpPr>
          <p:spPr bwMode="auto">
            <a:xfrm rot="3476624">
              <a:off x="966" y="2007"/>
              <a:ext cx="864" cy="48"/>
            </a:xfrm>
            <a:prstGeom prst="rect">
              <a:avLst/>
            </a:prstGeom>
            <a:solidFill>
              <a:srgbClr val="FF9900"/>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9234" name="Rectangle 14">
              <a:extLst>
                <a:ext uri="{FF2B5EF4-FFF2-40B4-BE49-F238E27FC236}">
                  <a16:creationId xmlns:a16="http://schemas.microsoft.com/office/drawing/2014/main" id="{4EC8D291-2EED-4FA9-ACF0-42B08B1A1FB4}"/>
                </a:ext>
              </a:extLst>
            </p:cNvPr>
            <p:cNvSpPr>
              <a:spLocks noChangeArrowheads="1"/>
            </p:cNvSpPr>
            <p:nvPr/>
          </p:nvSpPr>
          <p:spPr bwMode="auto">
            <a:xfrm rot="7323376" flipH="1">
              <a:off x="486" y="2003"/>
              <a:ext cx="864" cy="48"/>
            </a:xfrm>
            <a:prstGeom prst="rect">
              <a:avLst/>
            </a:prstGeom>
            <a:solidFill>
              <a:srgbClr val="FF9900"/>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9235" name="Rectangle 15">
              <a:extLst>
                <a:ext uri="{FF2B5EF4-FFF2-40B4-BE49-F238E27FC236}">
                  <a16:creationId xmlns:a16="http://schemas.microsoft.com/office/drawing/2014/main" id="{76167CF4-A45E-40CE-8292-2AB681EA69C6}"/>
                </a:ext>
              </a:extLst>
            </p:cNvPr>
            <p:cNvSpPr>
              <a:spLocks noChangeArrowheads="1"/>
            </p:cNvSpPr>
            <p:nvPr/>
          </p:nvSpPr>
          <p:spPr bwMode="auto">
            <a:xfrm rot="18123376" flipH="1">
              <a:off x="977" y="2734"/>
              <a:ext cx="864" cy="48"/>
            </a:xfrm>
            <a:prstGeom prst="rect">
              <a:avLst/>
            </a:prstGeom>
            <a:solidFill>
              <a:srgbClr val="FF9900"/>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9236" name="Oval 16">
              <a:extLst>
                <a:ext uri="{FF2B5EF4-FFF2-40B4-BE49-F238E27FC236}">
                  <a16:creationId xmlns:a16="http://schemas.microsoft.com/office/drawing/2014/main" id="{89A3C528-04AC-4FF4-9EF5-EE903BDB9BBB}"/>
                </a:ext>
              </a:extLst>
            </p:cNvPr>
            <p:cNvSpPr>
              <a:spLocks noChangeArrowheads="1"/>
            </p:cNvSpPr>
            <p:nvPr/>
          </p:nvSpPr>
          <p:spPr bwMode="auto">
            <a:xfrm>
              <a:off x="1141" y="3098"/>
              <a:ext cx="48" cy="48"/>
            </a:xfrm>
            <a:prstGeom prst="ellipse">
              <a:avLst/>
            </a:prstGeom>
            <a:solidFill>
              <a:srgbClr val="FF0066"/>
            </a:solidFill>
            <a:ln w="12700">
              <a:solidFill>
                <a:schemeClr val="tx1"/>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9237" name="Oval 17">
              <a:extLst>
                <a:ext uri="{FF2B5EF4-FFF2-40B4-BE49-F238E27FC236}">
                  <a16:creationId xmlns:a16="http://schemas.microsoft.com/office/drawing/2014/main" id="{D99094E2-3829-4E78-B136-8AB9008EC2F8}"/>
                </a:ext>
              </a:extLst>
            </p:cNvPr>
            <p:cNvSpPr>
              <a:spLocks noChangeArrowheads="1"/>
            </p:cNvSpPr>
            <p:nvPr/>
          </p:nvSpPr>
          <p:spPr bwMode="auto">
            <a:xfrm>
              <a:off x="1130" y="1643"/>
              <a:ext cx="48" cy="48"/>
            </a:xfrm>
            <a:prstGeom prst="ellipse">
              <a:avLst/>
            </a:prstGeom>
            <a:solidFill>
              <a:srgbClr val="00FF99"/>
            </a:solidFill>
            <a:ln w="12700">
              <a:solidFill>
                <a:srgbClr val="CC00FF"/>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9238" name="Oval 18">
              <a:extLst>
                <a:ext uri="{FF2B5EF4-FFF2-40B4-BE49-F238E27FC236}">
                  <a16:creationId xmlns:a16="http://schemas.microsoft.com/office/drawing/2014/main" id="{DB7C56DB-60A4-495B-96D5-CD90234565B3}"/>
                </a:ext>
              </a:extLst>
            </p:cNvPr>
            <p:cNvSpPr>
              <a:spLocks noChangeArrowheads="1"/>
            </p:cNvSpPr>
            <p:nvPr/>
          </p:nvSpPr>
          <p:spPr bwMode="auto">
            <a:xfrm>
              <a:off x="676" y="2363"/>
              <a:ext cx="48" cy="48"/>
            </a:xfrm>
            <a:prstGeom prst="ellipse">
              <a:avLst/>
            </a:prstGeom>
            <a:solidFill>
              <a:srgbClr val="00FF99"/>
            </a:solidFill>
            <a:ln w="12700">
              <a:solidFill>
                <a:srgbClr val="CC00FF"/>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9239" name="Oval 19">
              <a:extLst>
                <a:ext uri="{FF2B5EF4-FFF2-40B4-BE49-F238E27FC236}">
                  <a16:creationId xmlns:a16="http://schemas.microsoft.com/office/drawing/2014/main" id="{1C6B62EA-DB02-4D5A-8367-94BB8A8DEA91}"/>
                </a:ext>
              </a:extLst>
            </p:cNvPr>
            <p:cNvSpPr>
              <a:spLocks noChangeArrowheads="1"/>
            </p:cNvSpPr>
            <p:nvPr/>
          </p:nvSpPr>
          <p:spPr bwMode="auto">
            <a:xfrm>
              <a:off x="1610" y="2374"/>
              <a:ext cx="48" cy="48"/>
            </a:xfrm>
            <a:prstGeom prst="ellipse">
              <a:avLst/>
            </a:prstGeom>
            <a:solidFill>
              <a:srgbClr val="00FF99"/>
            </a:solidFill>
            <a:ln w="12700">
              <a:solidFill>
                <a:srgbClr val="CC00FF"/>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9240" name="Line 20">
              <a:extLst>
                <a:ext uri="{FF2B5EF4-FFF2-40B4-BE49-F238E27FC236}">
                  <a16:creationId xmlns:a16="http://schemas.microsoft.com/office/drawing/2014/main" id="{517F463D-D008-4641-B802-45F727EF9DEE}"/>
                </a:ext>
              </a:extLst>
            </p:cNvPr>
            <p:cNvSpPr>
              <a:spLocks noChangeShapeType="1"/>
            </p:cNvSpPr>
            <p:nvPr/>
          </p:nvSpPr>
          <p:spPr bwMode="auto">
            <a:xfrm>
              <a:off x="1156" y="1392"/>
              <a:ext cx="0" cy="2582"/>
            </a:xfrm>
            <a:prstGeom prst="line">
              <a:avLst/>
            </a:prstGeom>
            <a:noFill/>
            <a:ln w="12700">
              <a:solidFill>
                <a:schemeClr val="bg1"/>
              </a:solidFill>
              <a:prstDash val="lg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1" name="Oval 21">
              <a:extLst>
                <a:ext uri="{FF2B5EF4-FFF2-40B4-BE49-F238E27FC236}">
                  <a16:creationId xmlns:a16="http://schemas.microsoft.com/office/drawing/2014/main" id="{F411D991-D0DE-465D-8754-E4D638764C4F}"/>
                </a:ext>
              </a:extLst>
            </p:cNvPr>
            <p:cNvSpPr>
              <a:spLocks noChangeArrowheads="1"/>
            </p:cNvSpPr>
            <p:nvPr/>
          </p:nvSpPr>
          <p:spPr bwMode="auto">
            <a:xfrm>
              <a:off x="1108" y="1632"/>
              <a:ext cx="96" cy="96"/>
            </a:xfrm>
            <a:prstGeom prst="ellipse">
              <a:avLst/>
            </a:prstGeom>
            <a:solidFill>
              <a:srgbClr val="FF0066"/>
            </a:solidFill>
            <a:ln w="12700">
              <a:solidFill>
                <a:schemeClr val="tx1"/>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pSp>
          <p:nvGrpSpPr>
            <p:cNvPr id="9242" name="Group 22">
              <a:extLst>
                <a:ext uri="{FF2B5EF4-FFF2-40B4-BE49-F238E27FC236}">
                  <a16:creationId xmlns:a16="http://schemas.microsoft.com/office/drawing/2014/main" id="{848A5DF9-8204-4E44-859C-EF0C802C910E}"/>
                </a:ext>
              </a:extLst>
            </p:cNvPr>
            <p:cNvGrpSpPr>
              <a:grpSpLocks/>
            </p:cNvGrpSpPr>
            <p:nvPr/>
          </p:nvGrpSpPr>
          <p:grpSpPr bwMode="auto">
            <a:xfrm>
              <a:off x="739" y="3379"/>
              <a:ext cx="380" cy="240"/>
              <a:chOff x="879" y="3179"/>
              <a:chExt cx="380" cy="240"/>
            </a:xfrm>
          </p:grpSpPr>
          <p:sp>
            <p:nvSpPr>
              <p:cNvPr id="9289" name="Rectangle 23">
                <a:extLst>
                  <a:ext uri="{FF2B5EF4-FFF2-40B4-BE49-F238E27FC236}">
                    <a16:creationId xmlns:a16="http://schemas.microsoft.com/office/drawing/2014/main" id="{09D6E1F3-EEC0-4C26-A06D-A2322063A80A}"/>
                  </a:ext>
                </a:extLst>
              </p:cNvPr>
              <p:cNvSpPr>
                <a:spLocks noChangeArrowheads="1"/>
              </p:cNvSpPr>
              <p:nvPr/>
            </p:nvSpPr>
            <p:spPr bwMode="auto">
              <a:xfrm>
                <a:off x="879" y="3205"/>
                <a:ext cx="288" cy="192"/>
              </a:xfrm>
              <a:prstGeom prst="rect">
                <a:avLst/>
              </a:prstGeom>
              <a:solidFill>
                <a:srgbClr val="808000"/>
              </a:solidFill>
              <a:ln w="12700">
                <a:solidFill>
                  <a:schemeClr val="tx1"/>
                </a:solidFill>
                <a:miter lim="800000"/>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pSp>
            <p:nvGrpSpPr>
              <p:cNvPr id="9290" name="Group 24">
                <a:extLst>
                  <a:ext uri="{FF2B5EF4-FFF2-40B4-BE49-F238E27FC236}">
                    <a16:creationId xmlns:a16="http://schemas.microsoft.com/office/drawing/2014/main" id="{AC8CAFFE-3510-4B25-B37E-C5821A3881B2}"/>
                  </a:ext>
                </a:extLst>
              </p:cNvPr>
              <p:cNvGrpSpPr>
                <a:grpSpLocks/>
              </p:cNvGrpSpPr>
              <p:nvPr/>
            </p:nvGrpSpPr>
            <p:grpSpPr bwMode="auto">
              <a:xfrm>
                <a:off x="879" y="3179"/>
                <a:ext cx="380" cy="240"/>
                <a:chOff x="879" y="3179"/>
                <a:chExt cx="380" cy="240"/>
              </a:xfrm>
            </p:grpSpPr>
            <p:sp>
              <p:nvSpPr>
                <p:cNvPr id="9291" name="AutoShape 25">
                  <a:extLst>
                    <a:ext uri="{FF2B5EF4-FFF2-40B4-BE49-F238E27FC236}">
                      <a16:creationId xmlns:a16="http://schemas.microsoft.com/office/drawing/2014/main" id="{30C2E5F0-B60A-496C-82B4-31758DAD3BCB}"/>
                    </a:ext>
                  </a:extLst>
                </p:cNvPr>
                <p:cNvSpPr>
                  <a:spLocks noChangeArrowheads="1"/>
                </p:cNvSpPr>
                <p:nvPr/>
              </p:nvSpPr>
              <p:spPr bwMode="auto">
                <a:xfrm rot="-5400000">
                  <a:off x="1115" y="3275"/>
                  <a:ext cx="240" cy="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808000"/>
                </a:solidFill>
                <a:ln w="12700">
                  <a:solidFill>
                    <a:schemeClr val="tx1"/>
                  </a:solidFill>
                  <a:miter lim="800000"/>
                  <a:headEnd type="none" w="sm" len="sm"/>
                  <a:tailEnd type="none" w="sm" len="sm"/>
                </a:ln>
              </p:spPr>
              <p:txBody>
                <a:bodyPr wrap="none" anchor="ctr"/>
                <a:lstStyle/>
                <a:p>
                  <a:endParaRPr lang="zh-CN" altLang="en-US"/>
                </a:p>
              </p:txBody>
            </p:sp>
            <p:sp>
              <p:nvSpPr>
                <p:cNvPr id="9292" name="Rectangle 26">
                  <a:extLst>
                    <a:ext uri="{FF2B5EF4-FFF2-40B4-BE49-F238E27FC236}">
                      <a16:creationId xmlns:a16="http://schemas.microsoft.com/office/drawing/2014/main" id="{4071A002-493F-41D2-BB35-AA93A239D340}"/>
                    </a:ext>
                  </a:extLst>
                </p:cNvPr>
                <p:cNvSpPr>
                  <a:spLocks noChangeArrowheads="1"/>
                </p:cNvSpPr>
                <p:nvPr/>
              </p:nvSpPr>
              <p:spPr bwMode="auto">
                <a:xfrm>
                  <a:off x="879" y="3275"/>
                  <a:ext cx="336" cy="48"/>
                </a:xfrm>
                <a:prstGeom prst="rect">
                  <a:avLst/>
                </a:prstGeom>
                <a:solidFill>
                  <a:srgbClr val="808000"/>
                </a:solidFill>
                <a:ln w="12700">
                  <a:solidFill>
                    <a:schemeClr val="tx1"/>
                  </a:solidFill>
                  <a:miter lim="800000"/>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pSp>
        </p:grpSp>
        <p:grpSp>
          <p:nvGrpSpPr>
            <p:cNvPr id="9243" name="Group 29">
              <a:extLst>
                <a:ext uri="{FF2B5EF4-FFF2-40B4-BE49-F238E27FC236}">
                  <a16:creationId xmlns:a16="http://schemas.microsoft.com/office/drawing/2014/main" id="{4E21C4F1-FC29-4E6E-9EC7-CD874A9A3653}"/>
                </a:ext>
              </a:extLst>
            </p:cNvPr>
            <p:cNvGrpSpPr>
              <a:grpSpLocks/>
            </p:cNvGrpSpPr>
            <p:nvPr/>
          </p:nvGrpSpPr>
          <p:grpSpPr bwMode="auto">
            <a:xfrm>
              <a:off x="1078" y="3266"/>
              <a:ext cx="144" cy="152"/>
              <a:chOff x="2112" y="3112"/>
              <a:chExt cx="144" cy="152"/>
            </a:xfrm>
          </p:grpSpPr>
          <p:sp>
            <p:nvSpPr>
              <p:cNvPr id="9287" name="Rectangle 30">
                <a:extLst>
                  <a:ext uri="{FF2B5EF4-FFF2-40B4-BE49-F238E27FC236}">
                    <a16:creationId xmlns:a16="http://schemas.microsoft.com/office/drawing/2014/main" id="{C2216F14-4888-420A-A46A-3510CCB05FF5}"/>
                  </a:ext>
                </a:extLst>
              </p:cNvPr>
              <p:cNvSpPr>
                <a:spLocks noChangeArrowheads="1"/>
              </p:cNvSpPr>
              <p:nvPr/>
            </p:nvSpPr>
            <p:spPr bwMode="auto">
              <a:xfrm rot="5400000">
                <a:off x="2144" y="3136"/>
                <a:ext cx="96" cy="48"/>
              </a:xfrm>
              <a:prstGeom prst="rect">
                <a:avLst/>
              </a:prstGeom>
              <a:solidFill>
                <a:srgbClr val="808000"/>
              </a:solidFill>
              <a:ln w="12700">
                <a:solidFill>
                  <a:schemeClr val="tx1"/>
                </a:solidFill>
                <a:miter lim="800000"/>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9288" name="AutoShape 31">
                <a:extLst>
                  <a:ext uri="{FF2B5EF4-FFF2-40B4-BE49-F238E27FC236}">
                    <a16:creationId xmlns:a16="http://schemas.microsoft.com/office/drawing/2014/main" id="{984E8A07-0D34-4974-A5C5-64010CC90A4E}"/>
                  </a:ext>
                </a:extLst>
              </p:cNvPr>
              <p:cNvSpPr>
                <a:spLocks noChangeArrowheads="1"/>
              </p:cNvSpPr>
              <p:nvPr/>
            </p:nvSpPr>
            <p:spPr bwMode="auto">
              <a:xfrm>
                <a:off x="2112" y="3212"/>
                <a:ext cx="144" cy="5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69 h 21600"/>
                  <a:gd name="T14" fmla="*/ 17100 w 21600"/>
                  <a:gd name="T15" fmla="*/ 17031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808000"/>
              </a:solidFill>
              <a:ln w="12700">
                <a:solidFill>
                  <a:schemeClr val="tx1"/>
                </a:solidFill>
                <a:miter lim="800000"/>
                <a:headEnd type="none" w="sm" len="sm"/>
                <a:tailEnd type="none" w="sm" len="sm"/>
              </a:ln>
            </p:spPr>
            <p:txBody>
              <a:bodyPr wrap="none" anchor="ctr"/>
              <a:lstStyle/>
              <a:p>
                <a:endParaRPr lang="zh-CN" altLang="en-US"/>
              </a:p>
            </p:txBody>
          </p:sp>
        </p:grpSp>
        <p:grpSp>
          <p:nvGrpSpPr>
            <p:cNvPr id="9244" name="Group 32">
              <a:extLst>
                <a:ext uri="{FF2B5EF4-FFF2-40B4-BE49-F238E27FC236}">
                  <a16:creationId xmlns:a16="http://schemas.microsoft.com/office/drawing/2014/main" id="{C7A2B3FC-A009-4FC1-8B24-7630DE988C65}"/>
                </a:ext>
              </a:extLst>
            </p:cNvPr>
            <p:cNvGrpSpPr>
              <a:grpSpLocks/>
            </p:cNvGrpSpPr>
            <p:nvPr/>
          </p:nvGrpSpPr>
          <p:grpSpPr bwMode="auto">
            <a:xfrm>
              <a:off x="1060" y="2160"/>
              <a:ext cx="318" cy="375"/>
              <a:chOff x="1200" y="1920"/>
              <a:chExt cx="318" cy="375"/>
            </a:xfrm>
          </p:grpSpPr>
          <p:sp>
            <p:nvSpPr>
              <p:cNvPr id="9285" name="Freeform 33">
                <a:extLst>
                  <a:ext uri="{FF2B5EF4-FFF2-40B4-BE49-F238E27FC236}">
                    <a16:creationId xmlns:a16="http://schemas.microsoft.com/office/drawing/2014/main" id="{B744100D-3562-4D35-9185-1972A82E9DFB}"/>
                  </a:ext>
                </a:extLst>
              </p:cNvPr>
              <p:cNvSpPr>
                <a:spLocks/>
              </p:cNvSpPr>
              <p:nvPr/>
            </p:nvSpPr>
            <p:spPr bwMode="auto">
              <a:xfrm rot="16200000" flipV="1">
                <a:off x="1240" y="1880"/>
                <a:ext cx="168" cy="248"/>
              </a:xfrm>
              <a:custGeom>
                <a:avLst/>
                <a:gdLst>
                  <a:gd name="T0" fmla="*/ 17 w 264"/>
                  <a:gd name="T1" fmla="*/ 13 h 392"/>
                  <a:gd name="T2" fmla="*/ 14 w 264"/>
                  <a:gd name="T3" fmla="*/ 4 h 392"/>
                  <a:gd name="T4" fmla="*/ 8 w 264"/>
                  <a:gd name="T5" fmla="*/ 1 h 392"/>
                  <a:gd name="T6" fmla="*/ 2 w 264"/>
                  <a:gd name="T7" fmla="*/ 7 h 392"/>
                  <a:gd name="T8" fmla="*/ 2 w 264"/>
                  <a:gd name="T9" fmla="*/ 16 h 392"/>
                  <a:gd name="T10" fmla="*/ 11 w 264"/>
                  <a:gd name="T11" fmla="*/ 25 h 392"/>
                  <a:gd name="T12" fmla="*/ 0 60000 65536"/>
                  <a:gd name="T13" fmla="*/ 0 60000 65536"/>
                  <a:gd name="T14" fmla="*/ 0 60000 65536"/>
                  <a:gd name="T15" fmla="*/ 0 60000 65536"/>
                  <a:gd name="T16" fmla="*/ 0 60000 65536"/>
                  <a:gd name="T17" fmla="*/ 0 60000 65536"/>
                  <a:gd name="T18" fmla="*/ 0 w 264"/>
                  <a:gd name="T19" fmla="*/ 0 h 392"/>
                  <a:gd name="T20" fmla="*/ 264 w 264"/>
                  <a:gd name="T21" fmla="*/ 392 h 392"/>
                </a:gdLst>
                <a:ahLst/>
                <a:cxnLst>
                  <a:cxn ang="T12">
                    <a:pos x="T0" y="T1"/>
                  </a:cxn>
                  <a:cxn ang="T13">
                    <a:pos x="T2" y="T3"/>
                  </a:cxn>
                  <a:cxn ang="T14">
                    <a:pos x="T4" y="T5"/>
                  </a:cxn>
                  <a:cxn ang="T15">
                    <a:pos x="T6" y="T7"/>
                  </a:cxn>
                  <a:cxn ang="T16">
                    <a:pos x="T8" y="T9"/>
                  </a:cxn>
                  <a:cxn ang="T17">
                    <a:pos x="T10" y="T11"/>
                  </a:cxn>
                </a:cxnLst>
                <a:rect l="T18" t="T19" r="T20" b="T21"/>
                <a:pathLst>
                  <a:path w="264" h="392">
                    <a:moveTo>
                      <a:pt x="264" y="200"/>
                    </a:moveTo>
                    <a:cubicBezTo>
                      <a:pt x="252" y="144"/>
                      <a:pt x="240" y="88"/>
                      <a:pt x="216" y="56"/>
                    </a:cubicBezTo>
                    <a:cubicBezTo>
                      <a:pt x="192" y="24"/>
                      <a:pt x="152" y="0"/>
                      <a:pt x="120" y="8"/>
                    </a:cubicBezTo>
                    <a:cubicBezTo>
                      <a:pt x="88" y="16"/>
                      <a:pt x="40" y="64"/>
                      <a:pt x="24" y="104"/>
                    </a:cubicBezTo>
                    <a:cubicBezTo>
                      <a:pt x="8" y="144"/>
                      <a:pt x="0" y="200"/>
                      <a:pt x="24" y="248"/>
                    </a:cubicBezTo>
                    <a:cubicBezTo>
                      <a:pt x="48" y="296"/>
                      <a:pt x="108" y="344"/>
                      <a:pt x="168" y="392"/>
                    </a:cubicBezTo>
                  </a:path>
                </a:pathLst>
              </a:custGeom>
              <a:noFill/>
              <a:ln w="12700" cap="flat" cmpd="sng">
                <a:solidFill>
                  <a:srgbClr val="FF0066"/>
                </a:solidFill>
                <a:prstDash val="solid"/>
                <a:round/>
                <a:headEnd type="stealth" w="med" len="lg"/>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8146" name="Text Box 34">
                <a:extLst>
                  <a:ext uri="{FF2B5EF4-FFF2-40B4-BE49-F238E27FC236}">
                    <a16:creationId xmlns:a16="http://schemas.microsoft.com/office/drawing/2014/main" id="{E9EE5CC4-3778-48E5-BC85-95B9AE33D991}"/>
                  </a:ext>
                </a:extLst>
              </p:cNvPr>
              <p:cNvSpPr txBox="1">
                <a:spLocks noChangeArrowheads="1"/>
              </p:cNvSpPr>
              <p:nvPr/>
            </p:nvSpPr>
            <p:spPr bwMode="auto">
              <a:xfrm>
                <a:off x="1248" y="1968"/>
                <a:ext cx="270" cy="327"/>
              </a:xfrm>
              <a:prstGeom prst="rect">
                <a:avLst/>
              </a:prstGeom>
              <a:noFill/>
              <a:ln w="12700">
                <a:noFill/>
                <a:miter lim="800000"/>
                <a:headEnd type="none" w="sm" len="sm"/>
                <a:tailEnd type="none" w="sm" len="sm"/>
              </a:ln>
              <a:effectLst/>
            </p:spPr>
            <p:txBody>
              <a:bodyPr wrap="none">
                <a:spAutoFit/>
              </a:bodyPr>
              <a:lstStyle/>
              <a:p>
                <a:pPr>
                  <a:defRPr/>
                </a:pPr>
                <a:r>
                  <a:rPr lang="en-US" altLang="zh-CN" sz="2800" b="0" i="1">
                    <a:solidFill>
                      <a:srgbClr val="FF0066"/>
                    </a:solidFill>
                    <a:effectLst>
                      <a:outerShdw blurRad="38100" dist="38100" dir="2700000" algn="tl">
                        <a:srgbClr val="000000"/>
                      </a:outerShdw>
                    </a:effectLst>
                    <a:sym typeface="Symbol" pitchFamily="18" charset="2"/>
                  </a:rPr>
                  <a:t></a:t>
                </a:r>
                <a:endParaRPr lang="en-US" altLang="zh-CN" sz="2800" b="0" i="1">
                  <a:solidFill>
                    <a:srgbClr val="FF0066"/>
                  </a:solidFill>
                  <a:effectLst>
                    <a:outerShdw blurRad="38100" dist="38100" dir="2700000" algn="tl">
                      <a:srgbClr val="000000"/>
                    </a:outerShdw>
                  </a:effectLst>
                </a:endParaRPr>
              </a:p>
            </p:txBody>
          </p:sp>
        </p:grpSp>
        <p:sp>
          <p:nvSpPr>
            <p:cNvPr id="218148" name="Text Box 36">
              <a:extLst>
                <a:ext uri="{FF2B5EF4-FFF2-40B4-BE49-F238E27FC236}">
                  <a16:creationId xmlns:a16="http://schemas.microsoft.com/office/drawing/2014/main" id="{4D1D70E8-3BDB-498B-BB67-157C9FBB1408}"/>
                </a:ext>
              </a:extLst>
            </p:cNvPr>
            <p:cNvSpPr txBox="1">
              <a:spLocks noChangeArrowheads="1"/>
            </p:cNvSpPr>
            <p:nvPr/>
          </p:nvSpPr>
          <p:spPr bwMode="auto">
            <a:xfrm>
              <a:off x="1732" y="2206"/>
              <a:ext cx="116" cy="288"/>
            </a:xfrm>
            <a:prstGeom prst="rect">
              <a:avLst/>
            </a:prstGeom>
            <a:noFill/>
            <a:ln w="12700">
              <a:noFill/>
              <a:miter lim="800000"/>
              <a:headEnd type="none" w="sm" len="sm"/>
              <a:tailEnd type="none" w="sm" len="sm"/>
            </a:ln>
            <a:effectLst/>
          </p:spPr>
          <p:txBody>
            <a:bodyPr wrap="none">
              <a:spAutoFit/>
            </a:bodyPr>
            <a:lstStyle/>
            <a:p>
              <a:pPr>
                <a:defRPr/>
              </a:pPr>
              <a:endParaRPr lang="zh-CN" altLang="zh-CN" b="0" i="1">
                <a:solidFill>
                  <a:schemeClr val="tx1"/>
                </a:solidFill>
                <a:effectLst>
                  <a:outerShdw blurRad="38100" dist="38100" dir="2700000" algn="tl">
                    <a:srgbClr val="FFFFFF"/>
                  </a:outerShdw>
                </a:effectLst>
              </a:endParaRPr>
            </a:p>
          </p:txBody>
        </p:sp>
        <p:sp>
          <p:nvSpPr>
            <p:cNvPr id="218149" name="Text Box 37">
              <a:extLst>
                <a:ext uri="{FF2B5EF4-FFF2-40B4-BE49-F238E27FC236}">
                  <a16:creationId xmlns:a16="http://schemas.microsoft.com/office/drawing/2014/main" id="{BF1A8220-C0F3-4841-8DAB-37349D0B6A91}"/>
                </a:ext>
              </a:extLst>
            </p:cNvPr>
            <p:cNvSpPr txBox="1">
              <a:spLocks noChangeArrowheads="1"/>
            </p:cNvSpPr>
            <p:nvPr/>
          </p:nvSpPr>
          <p:spPr bwMode="auto">
            <a:xfrm>
              <a:off x="384" y="2206"/>
              <a:ext cx="116" cy="288"/>
            </a:xfrm>
            <a:prstGeom prst="rect">
              <a:avLst/>
            </a:prstGeom>
            <a:noFill/>
            <a:ln w="12700">
              <a:noFill/>
              <a:miter lim="800000"/>
              <a:headEnd type="none" w="sm" len="sm"/>
              <a:tailEnd type="none" w="sm" len="sm"/>
            </a:ln>
            <a:effectLst/>
          </p:spPr>
          <p:txBody>
            <a:bodyPr wrap="none">
              <a:spAutoFit/>
            </a:bodyPr>
            <a:lstStyle/>
            <a:p>
              <a:pPr>
                <a:defRPr/>
              </a:pPr>
              <a:endParaRPr lang="zh-CN" altLang="zh-CN" b="0" i="1">
                <a:solidFill>
                  <a:schemeClr val="tx1"/>
                </a:solidFill>
                <a:effectLst>
                  <a:outerShdw blurRad="38100" dist="38100" dir="2700000" algn="tl">
                    <a:srgbClr val="FFFFFF"/>
                  </a:outerShdw>
                </a:effectLst>
              </a:endParaRPr>
            </a:p>
          </p:txBody>
        </p:sp>
        <p:sp>
          <p:nvSpPr>
            <p:cNvPr id="9247" name="Text Box 38">
              <a:extLst>
                <a:ext uri="{FF2B5EF4-FFF2-40B4-BE49-F238E27FC236}">
                  <a16:creationId xmlns:a16="http://schemas.microsoft.com/office/drawing/2014/main" id="{BCE5A3BE-D88A-4D50-A9F4-D0A20904B5D7}"/>
                </a:ext>
              </a:extLst>
            </p:cNvPr>
            <p:cNvSpPr txBox="1">
              <a:spLocks noChangeArrowheads="1"/>
            </p:cNvSpPr>
            <p:nvPr/>
          </p:nvSpPr>
          <p:spPr bwMode="auto">
            <a:xfrm>
              <a:off x="839" y="2987"/>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solidFill>
                    <a:schemeClr val="bg1"/>
                  </a:solidFill>
                </a:rPr>
                <a:t>C</a:t>
              </a:r>
            </a:p>
          </p:txBody>
        </p:sp>
        <p:sp>
          <p:nvSpPr>
            <p:cNvPr id="9248" name="Text Box 40">
              <a:extLst>
                <a:ext uri="{FF2B5EF4-FFF2-40B4-BE49-F238E27FC236}">
                  <a16:creationId xmlns:a16="http://schemas.microsoft.com/office/drawing/2014/main" id="{6ADDE8F5-808C-4A2D-9F36-C23DD447425C}"/>
                </a:ext>
              </a:extLst>
            </p:cNvPr>
            <p:cNvSpPr txBox="1">
              <a:spLocks noChangeArrowheads="1"/>
            </p:cNvSpPr>
            <p:nvPr/>
          </p:nvSpPr>
          <p:spPr bwMode="auto">
            <a:xfrm>
              <a:off x="1383" y="2659"/>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solidFill>
                    <a:schemeClr val="bg1"/>
                  </a:solidFill>
                </a:rPr>
                <a:t>l</a:t>
              </a:r>
            </a:p>
          </p:txBody>
        </p:sp>
        <p:sp>
          <p:nvSpPr>
            <p:cNvPr id="9249" name="Text Box 41">
              <a:extLst>
                <a:ext uri="{FF2B5EF4-FFF2-40B4-BE49-F238E27FC236}">
                  <a16:creationId xmlns:a16="http://schemas.microsoft.com/office/drawing/2014/main" id="{BDDA96EE-F81F-4401-B22A-8C3788D4C7B5}"/>
                </a:ext>
              </a:extLst>
            </p:cNvPr>
            <p:cNvSpPr txBox="1">
              <a:spLocks noChangeArrowheads="1"/>
            </p:cNvSpPr>
            <p:nvPr/>
          </p:nvSpPr>
          <p:spPr bwMode="auto">
            <a:xfrm>
              <a:off x="748" y="1872"/>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solidFill>
                    <a:schemeClr val="bg1"/>
                  </a:solidFill>
                </a:rPr>
                <a:t>l</a:t>
              </a:r>
            </a:p>
          </p:txBody>
        </p:sp>
        <p:sp>
          <p:nvSpPr>
            <p:cNvPr id="9250" name="Text Box 42">
              <a:extLst>
                <a:ext uri="{FF2B5EF4-FFF2-40B4-BE49-F238E27FC236}">
                  <a16:creationId xmlns:a16="http://schemas.microsoft.com/office/drawing/2014/main" id="{6954A223-2160-44CA-AD48-123797C98324}"/>
                </a:ext>
              </a:extLst>
            </p:cNvPr>
            <p:cNvSpPr txBox="1">
              <a:spLocks noChangeArrowheads="1"/>
            </p:cNvSpPr>
            <p:nvPr/>
          </p:nvSpPr>
          <p:spPr bwMode="auto">
            <a:xfrm>
              <a:off x="761" y="2659"/>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solidFill>
                    <a:schemeClr val="bg1"/>
                  </a:solidFill>
                </a:rPr>
                <a:t>l</a:t>
              </a:r>
            </a:p>
          </p:txBody>
        </p:sp>
        <p:sp>
          <p:nvSpPr>
            <p:cNvPr id="9251" name="Text Box 43">
              <a:extLst>
                <a:ext uri="{FF2B5EF4-FFF2-40B4-BE49-F238E27FC236}">
                  <a16:creationId xmlns:a16="http://schemas.microsoft.com/office/drawing/2014/main" id="{63290685-1A54-46D5-B91B-EFE408A753DD}"/>
                </a:ext>
              </a:extLst>
            </p:cNvPr>
            <p:cNvSpPr txBox="1">
              <a:spLocks noChangeArrowheads="1"/>
            </p:cNvSpPr>
            <p:nvPr/>
          </p:nvSpPr>
          <p:spPr bwMode="auto">
            <a:xfrm>
              <a:off x="1429" y="1872"/>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solidFill>
                    <a:schemeClr val="bg1"/>
                  </a:solidFill>
                </a:rPr>
                <a:t>l</a:t>
              </a:r>
            </a:p>
          </p:txBody>
        </p:sp>
        <p:grpSp>
          <p:nvGrpSpPr>
            <p:cNvPr id="9252" name="Group 44">
              <a:extLst>
                <a:ext uri="{FF2B5EF4-FFF2-40B4-BE49-F238E27FC236}">
                  <a16:creationId xmlns:a16="http://schemas.microsoft.com/office/drawing/2014/main" id="{4ACD9274-9334-4332-81D0-38CCC08649F0}"/>
                </a:ext>
              </a:extLst>
            </p:cNvPr>
            <p:cNvGrpSpPr>
              <a:grpSpLocks/>
            </p:cNvGrpSpPr>
            <p:nvPr/>
          </p:nvGrpSpPr>
          <p:grpSpPr bwMode="auto">
            <a:xfrm>
              <a:off x="916" y="1876"/>
              <a:ext cx="453" cy="250"/>
              <a:chOff x="1064" y="1636"/>
              <a:chExt cx="453" cy="250"/>
            </a:xfrm>
          </p:grpSpPr>
          <p:sp>
            <p:nvSpPr>
              <p:cNvPr id="9283" name="Text Box 45">
                <a:extLst>
                  <a:ext uri="{FF2B5EF4-FFF2-40B4-BE49-F238E27FC236}">
                    <a16:creationId xmlns:a16="http://schemas.microsoft.com/office/drawing/2014/main" id="{89362369-10F4-477A-B54D-45992DD77FB3}"/>
                  </a:ext>
                </a:extLst>
              </p:cNvPr>
              <p:cNvSpPr txBox="1">
                <a:spLocks noChangeArrowheads="1"/>
              </p:cNvSpPr>
              <p:nvPr/>
            </p:nvSpPr>
            <p:spPr bwMode="auto">
              <a:xfrm>
                <a:off x="1064" y="1636"/>
                <a:ext cx="2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0" i="1">
                    <a:solidFill>
                      <a:schemeClr val="bg1"/>
                    </a:solidFill>
                    <a:sym typeface="Symbol" panose="05050102010706020507" pitchFamily="18" charset="2"/>
                  </a:rPr>
                  <a:t></a:t>
                </a:r>
                <a:endParaRPr lang="en-US" altLang="zh-CN" sz="2000" b="0" i="1">
                  <a:solidFill>
                    <a:schemeClr val="bg1"/>
                  </a:solidFill>
                </a:endParaRPr>
              </a:p>
            </p:txBody>
          </p:sp>
          <p:sp>
            <p:nvSpPr>
              <p:cNvPr id="9284" name="Text Box 46">
                <a:extLst>
                  <a:ext uri="{FF2B5EF4-FFF2-40B4-BE49-F238E27FC236}">
                    <a16:creationId xmlns:a16="http://schemas.microsoft.com/office/drawing/2014/main" id="{34A8664E-AF7D-47E1-86E5-E059AC59C2DE}"/>
                  </a:ext>
                </a:extLst>
              </p:cNvPr>
              <p:cNvSpPr txBox="1">
                <a:spLocks noChangeArrowheads="1"/>
              </p:cNvSpPr>
              <p:nvPr/>
            </p:nvSpPr>
            <p:spPr bwMode="auto">
              <a:xfrm>
                <a:off x="1300" y="1636"/>
                <a:ext cx="2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0" i="1">
                    <a:solidFill>
                      <a:schemeClr val="bg1"/>
                    </a:solidFill>
                    <a:sym typeface="Symbol" panose="05050102010706020507" pitchFamily="18" charset="2"/>
                  </a:rPr>
                  <a:t></a:t>
                </a:r>
                <a:endParaRPr lang="en-US" altLang="zh-CN" sz="2000" b="0" i="1">
                  <a:solidFill>
                    <a:schemeClr val="bg1"/>
                  </a:solidFill>
                </a:endParaRPr>
              </a:p>
            </p:txBody>
          </p:sp>
        </p:grpSp>
        <p:sp>
          <p:nvSpPr>
            <p:cNvPr id="9253" name="Text Box 49">
              <a:extLst>
                <a:ext uri="{FF2B5EF4-FFF2-40B4-BE49-F238E27FC236}">
                  <a16:creationId xmlns:a16="http://schemas.microsoft.com/office/drawing/2014/main" id="{65D8756E-B876-40E6-B26C-4B249B40FF6F}"/>
                </a:ext>
              </a:extLst>
            </p:cNvPr>
            <p:cNvSpPr txBox="1">
              <a:spLocks noChangeArrowheads="1"/>
            </p:cNvSpPr>
            <p:nvPr/>
          </p:nvSpPr>
          <p:spPr bwMode="auto">
            <a:xfrm>
              <a:off x="1111" y="1389"/>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solidFill>
                    <a:schemeClr val="bg1"/>
                  </a:solidFill>
                </a:rPr>
                <a:t>O</a:t>
              </a:r>
              <a:r>
                <a:rPr lang="en-US" altLang="zh-CN" sz="2400" b="0" baseline="-25000">
                  <a:solidFill>
                    <a:schemeClr val="bg1"/>
                  </a:solidFill>
                </a:rPr>
                <a:t>1</a:t>
              </a:r>
              <a:endParaRPr lang="en-US" altLang="zh-CN" sz="2400" b="0" i="1">
                <a:solidFill>
                  <a:schemeClr val="bg1"/>
                </a:solidFill>
              </a:endParaRPr>
            </a:p>
          </p:txBody>
        </p:sp>
        <p:sp>
          <p:nvSpPr>
            <p:cNvPr id="9254" name="Line 50">
              <a:extLst>
                <a:ext uri="{FF2B5EF4-FFF2-40B4-BE49-F238E27FC236}">
                  <a16:creationId xmlns:a16="http://schemas.microsoft.com/office/drawing/2014/main" id="{87C18E29-271C-4B71-9746-641DAA55F9A3}"/>
                </a:ext>
              </a:extLst>
            </p:cNvPr>
            <p:cNvSpPr>
              <a:spLocks noChangeShapeType="1"/>
            </p:cNvSpPr>
            <p:nvPr/>
          </p:nvSpPr>
          <p:spPr bwMode="auto">
            <a:xfrm>
              <a:off x="1156" y="1680"/>
              <a:ext cx="960" cy="0"/>
            </a:xfrm>
            <a:prstGeom prst="line">
              <a:avLst/>
            </a:prstGeom>
            <a:noFill/>
            <a:ln w="19050">
              <a:solidFill>
                <a:schemeClr val="bg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55" name="Line 51">
              <a:extLst>
                <a:ext uri="{FF2B5EF4-FFF2-40B4-BE49-F238E27FC236}">
                  <a16:creationId xmlns:a16="http://schemas.microsoft.com/office/drawing/2014/main" id="{F9DA699F-23D1-4052-A2D9-72DA077E6FD2}"/>
                </a:ext>
              </a:extLst>
            </p:cNvPr>
            <p:cNvSpPr>
              <a:spLocks noChangeShapeType="1"/>
            </p:cNvSpPr>
            <p:nvPr/>
          </p:nvSpPr>
          <p:spPr bwMode="auto">
            <a:xfrm flipH="1">
              <a:off x="1156" y="1680"/>
              <a:ext cx="0" cy="2113"/>
            </a:xfrm>
            <a:prstGeom prst="line">
              <a:avLst/>
            </a:prstGeom>
            <a:noFill/>
            <a:ln w="19050">
              <a:solidFill>
                <a:schemeClr val="bg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8164" name="Text Box 52">
              <a:extLst>
                <a:ext uri="{FF2B5EF4-FFF2-40B4-BE49-F238E27FC236}">
                  <a16:creationId xmlns:a16="http://schemas.microsoft.com/office/drawing/2014/main" id="{432B2F38-EFB6-4AC2-ADE2-7BD7F445DE8F}"/>
                </a:ext>
              </a:extLst>
            </p:cNvPr>
            <p:cNvSpPr txBox="1">
              <a:spLocks noChangeArrowheads="1"/>
            </p:cNvSpPr>
            <p:nvPr/>
          </p:nvSpPr>
          <p:spPr bwMode="auto">
            <a:xfrm>
              <a:off x="1953" y="1389"/>
              <a:ext cx="265" cy="288"/>
            </a:xfrm>
            <a:prstGeom prst="rect">
              <a:avLst/>
            </a:prstGeom>
            <a:noFill/>
            <a:ln w="12700">
              <a:noFill/>
              <a:miter lim="800000"/>
              <a:headEnd type="none" w="sm" len="sm"/>
              <a:tailEnd type="none" w="sm" len="sm"/>
            </a:ln>
            <a:effectLst/>
          </p:spPr>
          <p:txBody>
            <a:bodyPr wrap="none">
              <a:spAutoFit/>
            </a:bodyPr>
            <a:lstStyle/>
            <a:p>
              <a:pPr>
                <a:defRPr/>
              </a:pPr>
              <a:r>
                <a:rPr lang="en-US" altLang="zh-CN" b="0" i="1">
                  <a:effectLst>
                    <a:outerShdw blurRad="38100" dist="38100" dir="2700000" algn="tl">
                      <a:srgbClr val="000000"/>
                    </a:outerShdw>
                  </a:effectLst>
                </a:rPr>
                <a:t>x</a:t>
              </a:r>
              <a:r>
                <a:rPr lang="en-US" altLang="zh-CN" b="0" baseline="-25000">
                  <a:effectLst>
                    <a:outerShdw blurRad="38100" dist="38100" dir="2700000" algn="tl">
                      <a:srgbClr val="000000"/>
                    </a:outerShdw>
                  </a:effectLst>
                </a:rPr>
                <a:t>1</a:t>
              </a:r>
            </a:p>
          </p:txBody>
        </p:sp>
        <p:sp>
          <p:nvSpPr>
            <p:cNvPr id="218165" name="Text Box 53">
              <a:extLst>
                <a:ext uri="{FF2B5EF4-FFF2-40B4-BE49-F238E27FC236}">
                  <a16:creationId xmlns:a16="http://schemas.microsoft.com/office/drawing/2014/main" id="{90D56CF0-5214-4C2B-9E57-D6AF9F8EE6C4}"/>
                </a:ext>
              </a:extLst>
            </p:cNvPr>
            <p:cNvSpPr txBox="1">
              <a:spLocks noChangeArrowheads="1"/>
            </p:cNvSpPr>
            <p:nvPr/>
          </p:nvSpPr>
          <p:spPr bwMode="auto">
            <a:xfrm>
              <a:off x="1156" y="3566"/>
              <a:ext cx="265" cy="288"/>
            </a:xfrm>
            <a:prstGeom prst="rect">
              <a:avLst/>
            </a:prstGeom>
            <a:noFill/>
            <a:ln w="12700">
              <a:noFill/>
              <a:miter lim="800000"/>
              <a:headEnd type="none" w="sm" len="sm"/>
              <a:tailEnd type="none" w="sm" len="sm"/>
            </a:ln>
            <a:effectLst/>
          </p:spPr>
          <p:txBody>
            <a:bodyPr wrap="none">
              <a:spAutoFit/>
            </a:bodyPr>
            <a:lstStyle/>
            <a:p>
              <a:pPr>
                <a:defRPr/>
              </a:pPr>
              <a:r>
                <a:rPr lang="en-US" altLang="zh-CN" b="0" i="1">
                  <a:effectLst>
                    <a:outerShdw blurRad="38100" dist="38100" dir="2700000" algn="tl">
                      <a:srgbClr val="000000"/>
                    </a:outerShdw>
                  </a:effectLst>
                </a:rPr>
                <a:t>y</a:t>
              </a:r>
              <a:r>
                <a:rPr lang="en-US" altLang="zh-CN" b="0" baseline="-25000">
                  <a:effectLst>
                    <a:outerShdw blurRad="38100" dist="38100" dir="2700000" algn="tl">
                      <a:srgbClr val="000000"/>
                    </a:outerShdw>
                  </a:effectLst>
                </a:rPr>
                <a:t>1</a:t>
              </a:r>
            </a:p>
          </p:txBody>
        </p:sp>
        <p:sp>
          <p:nvSpPr>
            <p:cNvPr id="9258" name="Text Box 54">
              <a:extLst>
                <a:ext uri="{FF2B5EF4-FFF2-40B4-BE49-F238E27FC236}">
                  <a16:creationId xmlns:a16="http://schemas.microsoft.com/office/drawing/2014/main" id="{F780131C-81F2-40A7-8E34-D9E9E6080F88}"/>
                </a:ext>
              </a:extLst>
            </p:cNvPr>
            <p:cNvSpPr txBox="1">
              <a:spLocks noChangeArrowheads="1"/>
            </p:cNvSpPr>
            <p:nvPr/>
          </p:nvSpPr>
          <p:spPr bwMode="auto">
            <a:xfrm>
              <a:off x="431" y="2387"/>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i="1">
                  <a:solidFill>
                    <a:schemeClr val="bg1"/>
                  </a:solidFill>
                </a:rPr>
                <a:t>A</a:t>
              </a:r>
            </a:p>
          </p:txBody>
        </p:sp>
        <p:sp>
          <p:nvSpPr>
            <p:cNvPr id="9259" name="Text Box 55">
              <a:extLst>
                <a:ext uri="{FF2B5EF4-FFF2-40B4-BE49-F238E27FC236}">
                  <a16:creationId xmlns:a16="http://schemas.microsoft.com/office/drawing/2014/main" id="{68DE8B39-3421-4FDF-8CEE-E3A12AC25A69}"/>
                </a:ext>
              </a:extLst>
            </p:cNvPr>
            <p:cNvSpPr txBox="1">
              <a:spLocks noChangeArrowheads="1"/>
            </p:cNvSpPr>
            <p:nvPr/>
          </p:nvSpPr>
          <p:spPr bwMode="auto">
            <a:xfrm>
              <a:off x="1655" y="2387"/>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i="1">
                  <a:solidFill>
                    <a:schemeClr val="bg1"/>
                  </a:solidFill>
                </a:rPr>
                <a:t>B</a:t>
              </a:r>
            </a:p>
          </p:txBody>
        </p:sp>
        <p:sp>
          <p:nvSpPr>
            <p:cNvPr id="9260" name="Line 63">
              <a:extLst>
                <a:ext uri="{FF2B5EF4-FFF2-40B4-BE49-F238E27FC236}">
                  <a16:creationId xmlns:a16="http://schemas.microsoft.com/office/drawing/2014/main" id="{106B1331-EBB7-4993-BF84-6A2ED4ABA239}"/>
                </a:ext>
              </a:extLst>
            </p:cNvPr>
            <p:cNvSpPr>
              <a:spLocks noChangeShapeType="1"/>
            </p:cNvSpPr>
            <p:nvPr/>
          </p:nvSpPr>
          <p:spPr bwMode="auto">
            <a:xfrm>
              <a:off x="1636" y="2400"/>
              <a:ext cx="384" cy="0"/>
            </a:xfrm>
            <a:prstGeom prst="line">
              <a:avLst/>
            </a:prstGeom>
            <a:noFill/>
            <a:ln w="28575">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61" name="Text Box 64">
              <a:extLst>
                <a:ext uri="{FF2B5EF4-FFF2-40B4-BE49-F238E27FC236}">
                  <a16:creationId xmlns:a16="http://schemas.microsoft.com/office/drawing/2014/main" id="{96AE3148-DF44-48DA-A632-15FFAF1B6AAE}"/>
                </a:ext>
              </a:extLst>
            </p:cNvPr>
            <p:cNvSpPr txBox="1">
              <a:spLocks noChangeArrowheads="1"/>
            </p:cNvSpPr>
            <p:nvPr/>
          </p:nvSpPr>
          <p:spPr bwMode="auto">
            <a:xfrm>
              <a:off x="1958" y="2273"/>
              <a:ext cx="3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i="1">
                  <a:solidFill>
                    <a:schemeClr val="accent1"/>
                  </a:solidFill>
                </a:rPr>
                <a:t>F</a:t>
              </a:r>
              <a:r>
                <a:rPr lang="en-US" altLang="zh-CN" sz="2000" baseline="-25000">
                  <a:solidFill>
                    <a:schemeClr val="accent1"/>
                  </a:solidFill>
                </a:rPr>
                <a:t>I</a:t>
              </a:r>
              <a:r>
                <a:rPr lang="en-US" altLang="zh-CN" sz="2000" i="1" baseline="-25000">
                  <a:solidFill>
                    <a:schemeClr val="accent1"/>
                  </a:solidFill>
                </a:rPr>
                <a:t>B</a:t>
              </a:r>
              <a:endParaRPr lang="en-US" altLang="zh-CN" sz="2000">
                <a:solidFill>
                  <a:schemeClr val="accent1"/>
                </a:solidFill>
              </a:endParaRPr>
            </a:p>
          </p:txBody>
        </p:sp>
        <p:sp>
          <p:nvSpPr>
            <p:cNvPr id="9262" name="Text Box 66">
              <a:extLst>
                <a:ext uri="{FF2B5EF4-FFF2-40B4-BE49-F238E27FC236}">
                  <a16:creationId xmlns:a16="http://schemas.microsoft.com/office/drawing/2014/main" id="{B6C79CF9-986F-4766-BCE5-8E18596B4FCC}"/>
                </a:ext>
              </a:extLst>
            </p:cNvPr>
            <p:cNvSpPr txBox="1">
              <a:spLocks noChangeArrowheads="1"/>
            </p:cNvSpPr>
            <p:nvPr/>
          </p:nvSpPr>
          <p:spPr bwMode="auto">
            <a:xfrm>
              <a:off x="8" y="2273"/>
              <a:ext cx="3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i="1">
                  <a:solidFill>
                    <a:schemeClr val="accent1"/>
                  </a:solidFill>
                </a:rPr>
                <a:t>F</a:t>
              </a:r>
              <a:r>
                <a:rPr lang="en-US" altLang="zh-CN" sz="2000" baseline="-25000">
                  <a:solidFill>
                    <a:schemeClr val="accent1"/>
                  </a:solidFill>
                </a:rPr>
                <a:t>I</a:t>
              </a:r>
              <a:r>
                <a:rPr lang="en-US" altLang="zh-CN" sz="2000" i="1" baseline="-25000">
                  <a:solidFill>
                    <a:schemeClr val="accent1"/>
                  </a:solidFill>
                </a:rPr>
                <a:t>A</a:t>
              </a:r>
              <a:endParaRPr lang="en-US" altLang="zh-CN" sz="2000">
                <a:solidFill>
                  <a:schemeClr val="accent1"/>
                </a:solidFill>
              </a:endParaRPr>
            </a:p>
          </p:txBody>
        </p:sp>
        <p:sp>
          <p:nvSpPr>
            <p:cNvPr id="9263" name="Line 67">
              <a:extLst>
                <a:ext uri="{FF2B5EF4-FFF2-40B4-BE49-F238E27FC236}">
                  <a16:creationId xmlns:a16="http://schemas.microsoft.com/office/drawing/2014/main" id="{6357B9F0-AC93-4249-B305-AED8A4643306}"/>
                </a:ext>
              </a:extLst>
            </p:cNvPr>
            <p:cNvSpPr>
              <a:spLocks noChangeShapeType="1"/>
            </p:cNvSpPr>
            <p:nvPr/>
          </p:nvSpPr>
          <p:spPr bwMode="auto">
            <a:xfrm rot="10800000">
              <a:off x="292" y="2400"/>
              <a:ext cx="384" cy="0"/>
            </a:xfrm>
            <a:prstGeom prst="line">
              <a:avLst/>
            </a:prstGeom>
            <a:noFill/>
            <a:ln w="28575">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64" name="Line 69">
              <a:extLst>
                <a:ext uri="{FF2B5EF4-FFF2-40B4-BE49-F238E27FC236}">
                  <a16:creationId xmlns:a16="http://schemas.microsoft.com/office/drawing/2014/main" id="{C8A26DE4-0E9F-46D0-B648-FCE97AA40060}"/>
                </a:ext>
              </a:extLst>
            </p:cNvPr>
            <p:cNvSpPr>
              <a:spLocks noChangeShapeType="1"/>
            </p:cNvSpPr>
            <p:nvPr/>
          </p:nvSpPr>
          <p:spPr bwMode="auto">
            <a:xfrm>
              <a:off x="698" y="2400"/>
              <a:ext cx="0" cy="384"/>
            </a:xfrm>
            <a:prstGeom prst="line">
              <a:avLst/>
            </a:prstGeom>
            <a:noFill/>
            <a:ln w="28575">
              <a:solidFill>
                <a:srgbClr val="FF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65" name="Text Box 70">
              <a:extLst>
                <a:ext uri="{FF2B5EF4-FFF2-40B4-BE49-F238E27FC236}">
                  <a16:creationId xmlns:a16="http://schemas.microsoft.com/office/drawing/2014/main" id="{DADC6288-435C-4CCF-86B4-002A2E6F19C4}"/>
                </a:ext>
              </a:extLst>
            </p:cNvPr>
            <p:cNvSpPr txBox="1">
              <a:spLocks noChangeArrowheads="1"/>
            </p:cNvSpPr>
            <p:nvPr/>
          </p:nvSpPr>
          <p:spPr bwMode="auto">
            <a:xfrm>
              <a:off x="291" y="2568"/>
              <a:ext cx="4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i="1">
                  <a:solidFill>
                    <a:srgbClr val="FF3300"/>
                  </a:solidFill>
                </a:rPr>
                <a:t>m</a:t>
              </a:r>
              <a:r>
                <a:rPr lang="en-US" altLang="zh-CN" sz="2000" baseline="-25000">
                  <a:solidFill>
                    <a:srgbClr val="FF3300"/>
                  </a:solidFill>
                </a:rPr>
                <a:t>1</a:t>
              </a:r>
              <a:r>
                <a:rPr lang="en-US" altLang="zh-CN" sz="2000" i="1">
                  <a:solidFill>
                    <a:srgbClr val="FF3300"/>
                  </a:solidFill>
                </a:rPr>
                <a:t> g</a:t>
              </a:r>
            </a:p>
          </p:txBody>
        </p:sp>
        <p:sp>
          <p:nvSpPr>
            <p:cNvPr id="9266" name="Line 72">
              <a:extLst>
                <a:ext uri="{FF2B5EF4-FFF2-40B4-BE49-F238E27FC236}">
                  <a16:creationId xmlns:a16="http://schemas.microsoft.com/office/drawing/2014/main" id="{59485915-2655-4CD7-8408-C21019F4F1E7}"/>
                </a:ext>
              </a:extLst>
            </p:cNvPr>
            <p:cNvSpPr>
              <a:spLocks noChangeShapeType="1"/>
            </p:cNvSpPr>
            <p:nvPr/>
          </p:nvSpPr>
          <p:spPr bwMode="auto">
            <a:xfrm>
              <a:off x="1636" y="2400"/>
              <a:ext cx="0" cy="384"/>
            </a:xfrm>
            <a:prstGeom prst="line">
              <a:avLst/>
            </a:prstGeom>
            <a:noFill/>
            <a:ln w="28575">
              <a:solidFill>
                <a:srgbClr val="FF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67" name="Text Box 73">
              <a:extLst>
                <a:ext uri="{FF2B5EF4-FFF2-40B4-BE49-F238E27FC236}">
                  <a16:creationId xmlns:a16="http://schemas.microsoft.com/office/drawing/2014/main" id="{2FCAD733-96B4-4D87-89C2-16BA455F09A7}"/>
                </a:ext>
              </a:extLst>
            </p:cNvPr>
            <p:cNvSpPr txBox="1">
              <a:spLocks noChangeArrowheads="1"/>
            </p:cNvSpPr>
            <p:nvPr/>
          </p:nvSpPr>
          <p:spPr bwMode="auto">
            <a:xfrm>
              <a:off x="1652" y="2590"/>
              <a:ext cx="4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i="1">
                  <a:solidFill>
                    <a:srgbClr val="FF3300"/>
                  </a:solidFill>
                </a:rPr>
                <a:t>m</a:t>
              </a:r>
              <a:r>
                <a:rPr lang="en-US" altLang="zh-CN" sz="2000" baseline="-25000">
                  <a:solidFill>
                    <a:srgbClr val="FF3300"/>
                  </a:solidFill>
                </a:rPr>
                <a:t>1</a:t>
              </a:r>
              <a:r>
                <a:rPr lang="en-US" altLang="zh-CN" sz="2000" i="1">
                  <a:solidFill>
                    <a:srgbClr val="FF3300"/>
                  </a:solidFill>
                </a:rPr>
                <a:t> g</a:t>
              </a:r>
            </a:p>
          </p:txBody>
        </p:sp>
        <p:sp>
          <p:nvSpPr>
            <p:cNvPr id="9268" name="Line 75">
              <a:extLst>
                <a:ext uri="{FF2B5EF4-FFF2-40B4-BE49-F238E27FC236}">
                  <a16:creationId xmlns:a16="http://schemas.microsoft.com/office/drawing/2014/main" id="{75FA4363-3482-4482-A39F-76C4D5A48ACE}"/>
                </a:ext>
              </a:extLst>
            </p:cNvPr>
            <p:cNvSpPr>
              <a:spLocks noChangeShapeType="1"/>
            </p:cNvSpPr>
            <p:nvPr/>
          </p:nvSpPr>
          <p:spPr bwMode="auto">
            <a:xfrm>
              <a:off x="1167" y="3120"/>
              <a:ext cx="0" cy="384"/>
            </a:xfrm>
            <a:prstGeom prst="line">
              <a:avLst/>
            </a:prstGeom>
            <a:noFill/>
            <a:ln w="28575">
              <a:solidFill>
                <a:srgbClr val="FF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69" name="Text Box 76">
              <a:extLst>
                <a:ext uri="{FF2B5EF4-FFF2-40B4-BE49-F238E27FC236}">
                  <a16:creationId xmlns:a16="http://schemas.microsoft.com/office/drawing/2014/main" id="{9BFEBA67-9A35-4164-92BD-C39E1264AD4E}"/>
                </a:ext>
              </a:extLst>
            </p:cNvPr>
            <p:cNvSpPr txBox="1">
              <a:spLocks noChangeArrowheads="1"/>
            </p:cNvSpPr>
            <p:nvPr/>
          </p:nvSpPr>
          <p:spPr bwMode="auto">
            <a:xfrm>
              <a:off x="1198" y="3294"/>
              <a:ext cx="4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i="1">
                  <a:solidFill>
                    <a:srgbClr val="FF3300"/>
                  </a:solidFill>
                </a:rPr>
                <a:t>m</a:t>
              </a:r>
              <a:r>
                <a:rPr lang="en-US" altLang="zh-CN" sz="2000" baseline="-25000">
                  <a:solidFill>
                    <a:srgbClr val="FF3300"/>
                  </a:solidFill>
                </a:rPr>
                <a:t>2</a:t>
              </a:r>
              <a:r>
                <a:rPr lang="en-US" altLang="zh-CN" sz="2000" i="1">
                  <a:solidFill>
                    <a:srgbClr val="FF3300"/>
                  </a:solidFill>
                </a:rPr>
                <a:t> g</a:t>
              </a:r>
            </a:p>
          </p:txBody>
        </p:sp>
        <p:sp>
          <p:nvSpPr>
            <p:cNvPr id="9270" name="Line 79">
              <a:extLst>
                <a:ext uri="{FF2B5EF4-FFF2-40B4-BE49-F238E27FC236}">
                  <a16:creationId xmlns:a16="http://schemas.microsoft.com/office/drawing/2014/main" id="{6A754806-3726-403B-BAB9-18961AB76968}"/>
                </a:ext>
              </a:extLst>
            </p:cNvPr>
            <p:cNvSpPr>
              <a:spLocks noChangeShapeType="1"/>
            </p:cNvSpPr>
            <p:nvPr/>
          </p:nvSpPr>
          <p:spPr bwMode="auto">
            <a:xfrm>
              <a:off x="1152" y="1706"/>
              <a:ext cx="672" cy="528"/>
            </a:xfrm>
            <a:prstGeom prst="line">
              <a:avLst/>
            </a:prstGeom>
            <a:noFill/>
            <a:ln w="12700">
              <a:solidFill>
                <a:schemeClr val="bg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71" name="Line 80">
              <a:extLst>
                <a:ext uri="{FF2B5EF4-FFF2-40B4-BE49-F238E27FC236}">
                  <a16:creationId xmlns:a16="http://schemas.microsoft.com/office/drawing/2014/main" id="{CEEE54B2-B1E3-44E4-8262-7DFC09050C57}"/>
                </a:ext>
              </a:extLst>
            </p:cNvPr>
            <p:cNvSpPr>
              <a:spLocks noChangeShapeType="1"/>
            </p:cNvSpPr>
            <p:nvPr/>
          </p:nvSpPr>
          <p:spPr bwMode="auto">
            <a:xfrm rot="10800000" flipH="1">
              <a:off x="480" y="1706"/>
              <a:ext cx="672" cy="528"/>
            </a:xfrm>
            <a:prstGeom prst="line">
              <a:avLst/>
            </a:prstGeom>
            <a:noFill/>
            <a:ln w="12700">
              <a:solidFill>
                <a:schemeClr val="bg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72" name="Line 81">
              <a:extLst>
                <a:ext uri="{FF2B5EF4-FFF2-40B4-BE49-F238E27FC236}">
                  <a16:creationId xmlns:a16="http://schemas.microsoft.com/office/drawing/2014/main" id="{D3382A58-DFE2-4326-8E2E-3CAEA0CC8F6D}"/>
                </a:ext>
              </a:extLst>
            </p:cNvPr>
            <p:cNvSpPr>
              <a:spLocks noChangeShapeType="1"/>
            </p:cNvSpPr>
            <p:nvPr/>
          </p:nvSpPr>
          <p:spPr bwMode="auto">
            <a:xfrm flipV="1">
              <a:off x="1152" y="2256"/>
              <a:ext cx="672" cy="528"/>
            </a:xfrm>
            <a:prstGeom prst="line">
              <a:avLst/>
            </a:prstGeom>
            <a:noFill/>
            <a:ln w="12700">
              <a:solidFill>
                <a:schemeClr val="bg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73" name="Line 82">
              <a:extLst>
                <a:ext uri="{FF2B5EF4-FFF2-40B4-BE49-F238E27FC236}">
                  <a16:creationId xmlns:a16="http://schemas.microsoft.com/office/drawing/2014/main" id="{A483BEF1-4C73-4823-91EC-B44BADEA9880}"/>
                </a:ext>
              </a:extLst>
            </p:cNvPr>
            <p:cNvSpPr>
              <a:spLocks noChangeShapeType="1"/>
            </p:cNvSpPr>
            <p:nvPr/>
          </p:nvSpPr>
          <p:spPr bwMode="auto">
            <a:xfrm rot="10800000">
              <a:off x="480" y="2256"/>
              <a:ext cx="672" cy="528"/>
            </a:xfrm>
            <a:prstGeom prst="line">
              <a:avLst/>
            </a:prstGeom>
            <a:noFill/>
            <a:ln w="12700">
              <a:solidFill>
                <a:schemeClr val="bg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74" name="Freeform 84">
              <a:extLst>
                <a:ext uri="{FF2B5EF4-FFF2-40B4-BE49-F238E27FC236}">
                  <a16:creationId xmlns:a16="http://schemas.microsoft.com/office/drawing/2014/main" id="{F140D4FC-685F-4001-8D72-864BB42DD2D1}"/>
                </a:ext>
              </a:extLst>
            </p:cNvPr>
            <p:cNvSpPr>
              <a:spLocks/>
            </p:cNvSpPr>
            <p:nvPr/>
          </p:nvSpPr>
          <p:spPr bwMode="auto">
            <a:xfrm rot="-3251859">
              <a:off x="1355" y="1957"/>
              <a:ext cx="144" cy="48"/>
            </a:xfrm>
            <a:custGeom>
              <a:avLst/>
              <a:gdLst>
                <a:gd name="T0" fmla="*/ 0 w 288"/>
                <a:gd name="T1" fmla="*/ 0 h 48"/>
                <a:gd name="T2" fmla="*/ 3 w 288"/>
                <a:gd name="T3" fmla="*/ 48 h 48"/>
                <a:gd name="T4" fmla="*/ 5 w 288"/>
                <a:gd name="T5" fmla="*/ 0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cubicBezTo>
                    <a:pt x="48" y="24"/>
                    <a:pt x="96" y="48"/>
                    <a:pt x="144" y="48"/>
                  </a:cubicBezTo>
                  <a:cubicBezTo>
                    <a:pt x="192" y="48"/>
                    <a:pt x="240" y="24"/>
                    <a:pt x="288" y="0"/>
                  </a:cubicBezTo>
                </a:path>
              </a:pathLst>
            </a:custGeom>
            <a:noFill/>
            <a:ln w="25400" cap="flat" cmpd="sng">
              <a:solidFill>
                <a:schemeClr val="accent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75" name="Line 85">
              <a:extLst>
                <a:ext uri="{FF2B5EF4-FFF2-40B4-BE49-F238E27FC236}">
                  <a16:creationId xmlns:a16="http://schemas.microsoft.com/office/drawing/2014/main" id="{1453B73F-C630-44E5-BEE5-15E671B13618}"/>
                </a:ext>
              </a:extLst>
            </p:cNvPr>
            <p:cNvSpPr>
              <a:spLocks noChangeShapeType="1"/>
            </p:cNvSpPr>
            <p:nvPr/>
          </p:nvSpPr>
          <p:spPr bwMode="auto">
            <a:xfrm flipV="1">
              <a:off x="1392" y="1824"/>
              <a:ext cx="96" cy="96"/>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76" name="Text Box 86">
              <a:extLst>
                <a:ext uri="{FF2B5EF4-FFF2-40B4-BE49-F238E27FC236}">
                  <a16:creationId xmlns:a16="http://schemas.microsoft.com/office/drawing/2014/main" id="{BB5E9FB4-756D-4EE0-9102-634B3BD07C32}"/>
                </a:ext>
              </a:extLst>
            </p:cNvPr>
            <p:cNvSpPr txBox="1">
              <a:spLocks noChangeArrowheads="1"/>
            </p:cNvSpPr>
            <p:nvPr/>
          </p:nvSpPr>
          <p:spPr bwMode="auto">
            <a:xfrm>
              <a:off x="1392" y="1683"/>
              <a:ext cx="2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solidFill>
                    <a:schemeClr val="accent1"/>
                  </a:solidFill>
                  <a:sym typeface="Symbol" panose="05050102010706020507" pitchFamily="18" charset="2"/>
                </a:rPr>
                <a:t></a:t>
              </a:r>
              <a:r>
                <a:rPr lang="en-US" altLang="zh-CN" sz="2000" i="1">
                  <a:solidFill>
                    <a:schemeClr val="accent1"/>
                  </a:solidFill>
                  <a:sym typeface="Symbol" panose="05050102010706020507" pitchFamily="18" charset="2"/>
                </a:rPr>
                <a:t></a:t>
              </a:r>
            </a:p>
          </p:txBody>
        </p:sp>
        <p:sp>
          <p:nvSpPr>
            <p:cNvPr id="9277" name="Line 88">
              <a:extLst>
                <a:ext uri="{FF2B5EF4-FFF2-40B4-BE49-F238E27FC236}">
                  <a16:creationId xmlns:a16="http://schemas.microsoft.com/office/drawing/2014/main" id="{3C2F0BE2-E7CB-4C7C-8B03-F47D5E11603F}"/>
                </a:ext>
              </a:extLst>
            </p:cNvPr>
            <p:cNvSpPr>
              <a:spLocks noChangeShapeType="1"/>
            </p:cNvSpPr>
            <p:nvPr/>
          </p:nvSpPr>
          <p:spPr bwMode="auto">
            <a:xfrm flipV="1">
              <a:off x="1610" y="2175"/>
              <a:ext cx="240" cy="192"/>
            </a:xfrm>
            <a:prstGeom prst="line">
              <a:avLst/>
            </a:prstGeom>
            <a:noFill/>
            <a:ln w="28575">
              <a:solidFill>
                <a:srgbClr val="FFFF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78" name="Text Box 89">
              <a:extLst>
                <a:ext uri="{FF2B5EF4-FFF2-40B4-BE49-F238E27FC236}">
                  <a16:creationId xmlns:a16="http://schemas.microsoft.com/office/drawing/2014/main" id="{7EAF4360-803C-44E5-8F21-4173106CB47A}"/>
                </a:ext>
              </a:extLst>
            </p:cNvPr>
            <p:cNvSpPr txBox="1">
              <a:spLocks noChangeArrowheads="1"/>
            </p:cNvSpPr>
            <p:nvPr/>
          </p:nvSpPr>
          <p:spPr bwMode="auto">
            <a:xfrm>
              <a:off x="1746" y="1955"/>
              <a:ext cx="3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solidFill>
                    <a:srgbClr val="FFFF00"/>
                  </a:solidFill>
                  <a:sym typeface="Symbol" panose="05050102010706020507" pitchFamily="18" charset="2"/>
                </a:rPr>
                <a:t></a:t>
              </a:r>
              <a:r>
                <a:rPr lang="zh-CN" altLang="zh-CN" sz="2000" i="1">
                  <a:solidFill>
                    <a:srgbClr val="FFFF00"/>
                  </a:solidFill>
                  <a:sym typeface="Symbol" panose="05050102010706020507" pitchFamily="18" charset="2"/>
                </a:rPr>
                <a:t>r</a:t>
              </a:r>
              <a:r>
                <a:rPr lang="zh-CN" altLang="zh-CN" sz="2000" i="1" baseline="-25000">
                  <a:solidFill>
                    <a:srgbClr val="FFFF00"/>
                  </a:solidFill>
                  <a:sym typeface="Symbol" panose="05050102010706020507" pitchFamily="18" charset="2"/>
                </a:rPr>
                <a:t>B</a:t>
              </a:r>
              <a:endParaRPr lang="en-US" altLang="zh-CN" sz="2000" i="1" baseline="-25000">
                <a:solidFill>
                  <a:srgbClr val="FFFF00"/>
                </a:solidFill>
                <a:sym typeface="Symbol" panose="05050102010706020507" pitchFamily="18" charset="2"/>
              </a:endParaRPr>
            </a:p>
          </p:txBody>
        </p:sp>
        <p:sp>
          <p:nvSpPr>
            <p:cNvPr id="9279" name="Line 91">
              <a:extLst>
                <a:ext uri="{FF2B5EF4-FFF2-40B4-BE49-F238E27FC236}">
                  <a16:creationId xmlns:a16="http://schemas.microsoft.com/office/drawing/2014/main" id="{D58D6B26-C96C-4651-9F9E-095D0C874084}"/>
                </a:ext>
              </a:extLst>
            </p:cNvPr>
            <p:cNvSpPr>
              <a:spLocks noChangeShapeType="1"/>
            </p:cNvSpPr>
            <p:nvPr/>
          </p:nvSpPr>
          <p:spPr bwMode="auto">
            <a:xfrm flipH="1" flipV="1">
              <a:off x="458" y="2171"/>
              <a:ext cx="240" cy="192"/>
            </a:xfrm>
            <a:prstGeom prst="line">
              <a:avLst/>
            </a:prstGeom>
            <a:noFill/>
            <a:ln w="28575">
              <a:solidFill>
                <a:srgbClr val="FFFF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80" name="Text Box 92">
              <a:extLst>
                <a:ext uri="{FF2B5EF4-FFF2-40B4-BE49-F238E27FC236}">
                  <a16:creationId xmlns:a16="http://schemas.microsoft.com/office/drawing/2014/main" id="{DE21E9D9-2104-4A4B-BB48-0559BC0BD99A}"/>
                </a:ext>
              </a:extLst>
            </p:cNvPr>
            <p:cNvSpPr txBox="1">
              <a:spLocks noChangeArrowheads="1"/>
            </p:cNvSpPr>
            <p:nvPr/>
          </p:nvSpPr>
          <p:spPr bwMode="auto">
            <a:xfrm>
              <a:off x="286" y="1910"/>
              <a:ext cx="3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solidFill>
                    <a:srgbClr val="FFFF00"/>
                  </a:solidFill>
                  <a:sym typeface="Symbol" panose="05050102010706020507" pitchFamily="18" charset="2"/>
                </a:rPr>
                <a:t></a:t>
              </a:r>
              <a:r>
                <a:rPr lang="zh-CN" altLang="zh-CN" sz="2000" i="1">
                  <a:solidFill>
                    <a:srgbClr val="FFFF00"/>
                  </a:solidFill>
                  <a:sym typeface="Symbol" panose="05050102010706020507" pitchFamily="18" charset="2"/>
                </a:rPr>
                <a:t>r</a:t>
              </a:r>
              <a:r>
                <a:rPr lang="zh-CN" altLang="zh-CN" sz="2000" i="1" baseline="-25000">
                  <a:solidFill>
                    <a:srgbClr val="FFFF00"/>
                  </a:solidFill>
                  <a:sym typeface="Symbol" panose="05050102010706020507" pitchFamily="18" charset="2"/>
                </a:rPr>
                <a:t>A</a:t>
              </a:r>
              <a:endParaRPr lang="en-US" altLang="zh-CN" sz="2000" i="1" baseline="-25000">
                <a:solidFill>
                  <a:srgbClr val="FFFF00"/>
                </a:solidFill>
                <a:sym typeface="Symbol" panose="05050102010706020507" pitchFamily="18" charset="2"/>
              </a:endParaRPr>
            </a:p>
          </p:txBody>
        </p:sp>
        <p:sp>
          <p:nvSpPr>
            <p:cNvPr id="9281" name="Line 94">
              <a:extLst>
                <a:ext uri="{FF2B5EF4-FFF2-40B4-BE49-F238E27FC236}">
                  <a16:creationId xmlns:a16="http://schemas.microsoft.com/office/drawing/2014/main" id="{2C76A7C5-C38D-4EE8-8FED-32E9AAE185AD}"/>
                </a:ext>
              </a:extLst>
            </p:cNvPr>
            <p:cNvSpPr>
              <a:spLocks noChangeShapeType="1"/>
            </p:cNvSpPr>
            <p:nvPr/>
          </p:nvSpPr>
          <p:spPr bwMode="auto">
            <a:xfrm flipH="1" flipV="1">
              <a:off x="1156" y="2614"/>
              <a:ext cx="7" cy="469"/>
            </a:xfrm>
            <a:prstGeom prst="line">
              <a:avLst/>
            </a:prstGeom>
            <a:noFill/>
            <a:ln w="28575">
              <a:solidFill>
                <a:srgbClr val="FFFF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82" name="Text Box 95">
              <a:extLst>
                <a:ext uri="{FF2B5EF4-FFF2-40B4-BE49-F238E27FC236}">
                  <a16:creationId xmlns:a16="http://schemas.microsoft.com/office/drawing/2014/main" id="{563936A3-0290-4E00-8C8D-3CDC2D002027}"/>
                </a:ext>
              </a:extLst>
            </p:cNvPr>
            <p:cNvSpPr txBox="1">
              <a:spLocks noChangeArrowheads="1"/>
            </p:cNvSpPr>
            <p:nvPr/>
          </p:nvSpPr>
          <p:spPr bwMode="auto">
            <a:xfrm>
              <a:off x="1148" y="2478"/>
              <a:ext cx="3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solidFill>
                    <a:srgbClr val="FFFF00"/>
                  </a:solidFill>
                  <a:sym typeface="Symbol" panose="05050102010706020507" pitchFamily="18" charset="2"/>
                </a:rPr>
                <a:t></a:t>
              </a:r>
              <a:r>
                <a:rPr lang="zh-CN" altLang="zh-CN" sz="2000" i="1">
                  <a:solidFill>
                    <a:srgbClr val="FFFF00"/>
                  </a:solidFill>
                  <a:sym typeface="Symbol" panose="05050102010706020507" pitchFamily="18" charset="2"/>
                </a:rPr>
                <a:t>r</a:t>
              </a:r>
              <a:r>
                <a:rPr lang="zh-CN" altLang="zh-CN" sz="2000" i="1" baseline="-25000">
                  <a:solidFill>
                    <a:srgbClr val="FFFF00"/>
                  </a:solidFill>
                  <a:sym typeface="Symbol" panose="05050102010706020507" pitchFamily="18" charset="2"/>
                </a:rPr>
                <a:t>C</a:t>
              </a:r>
              <a:endParaRPr lang="en-US" altLang="zh-CN" sz="2000" i="1" baseline="-25000">
                <a:solidFill>
                  <a:srgbClr val="FFFF00"/>
                </a:solidFill>
                <a:sym typeface="Symbol" panose="05050102010706020507" pitchFamily="18" charset="2"/>
              </a:endParaRPr>
            </a:p>
          </p:txBody>
        </p:sp>
      </p:grpSp>
      <p:sp>
        <p:nvSpPr>
          <p:cNvPr id="218208" name="Text Box 96">
            <a:extLst>
              <a:ext uri="{FF2B5EF4-FFF2-40B4-BE49-F238E27FC236}">
                <a16:creationId xmlns:a16="http://schemas.microsoft.com/office/drawing/2014/main" id="{1B476178-39ED-42FD-98BB-E818903BDCFE}"/>
              </a:ext>
            </a:extLst>
          </p:cNvPr>
          <p:cNvSpPr txBox="1">
            <a:spLocks noChangeArrowheads="1"/>
          </p:cNvSpPr>
          <p:nvPr/>
        </p:nvSpPr>
        <p:spPr bwMode="auto">
          <a:xfrm>
            <a:off x="3276600" y="4191000"/>
            <a:ext cx="5105400" cy="457200"/>
          </a:xfrm>
          <a:prstGeom prst="rect">
            <a:avLst/>
          </a:prstGeom>
          <a:noFill/>
          <a:ln w="12700">
            <a:noFill/>
            <a:miter lim="800000"/>
            <a:headEnd type="none" w="sm" len="sm"/>
            <a:tailEnd type="none" w="sm" len="sm"/>
          </a:ln>
          <a:effectLst/>
        </p:spPr>
        <p:txBody>
          <a:bodyPr>
            <a:spAutoFit/>
          </a:bodyPr>
          <a:lstStyle/>
          <a:p>
            <a:pPr>
              <a:defRPr/>
            </a:pPr>
            <a:r>
              <a:rPr lang="en-US" altLang="zh-CN" dirty="0">
                <a:solidFill>
                  <a:srgbClr val="FFCC66"/>
                </a:solidFill>
                <a:effectLst>
                  <a:outerShdw blurRad="38100" dist="38100" dir="2700000" algn="tl">
                    <a:srgbClr val="000000"/>
                  </a:outerShdw>
                </a:effectLst>
              </a:rPr>
              <a:t>    (3) </a:t>
            </a:r>
            <a:r>
              <a:rPr lang="zh-CN" altLang="en-US" dirty="0">
                <a:solidFill>
                  <a:srgbClr val="FFCC66"/>
                </a:solidFill>
                <a:effectLst>
                  <a:outerShdw blurRad="38100" dist="38100" dir="2700000" algn="tl">
                    <a:srgbClr val="000000"/>
                  </a:outerShdw>
                </a:effectLst>
              </a:rPr>
              <a:t>应用达朗贝尔－拉格朗日方程</a:t>
            </a:r>
          </a:p>
        </p:txBody>
      </p:sp>
      <p:graphicFrame>
        <p:nvGraphicFramePr>
          <p:cNvPr id="219240" name="Object 104">
            <a:extLst>
              <a:ext uri="{FF2B5EF4-FFF2-40B4-BE49-F238E27FC236}">
                <a16:creationId xmlns:a16="http://schemas.microsoft.com/office/drawing/2014/main" id="{10DA7E85-A11E-45D6-A3E4-CC71D8A61BCD}"/>
              </a:ext>
            </a:extLst>
          </p:cNvPr>
          <p:cNvGraphicFramePr>
            <a:graphicFrameLocks noChangeAspect="1"/>
          </p:cNvGraphicFramePr>
          <p:nvPr/>
        </p:nvGraphicFramePr>
        <p:xfrm>
          <a:off x="3657600" y="4953000"/>
          <a:ext cx="5168900" cy="1028700"/>
        </p:xfrm>
        <a:graphic>
          <a:graphicData uri="http://schemas.openxmlformats.org/presentationml/2006/ole">
            <mc:AlternateContent xmlns:mc="http://schemas.openxmlformats.org/markup-compatibility/2006">
              <mc:Choice xmlns:v="urn:schemas-microsoft-com:vml" Requires="v">
                <p:oleObj spid="_x0000_s9294" name="公式" r:id="rId5" imgW="2266995" imgH="428685" progId="Equation.3">
                  <p:embed/>
                </p:oleObj>
              </mc:Choice>
              <mc:Fallback>
                <p:oleObj name="公式" r:id="rId5" imgW="2266995" imgH="428685" progId="Equation.3">
                  <p:embed/>
                  <p:pic>
                    <p:nvPicPr>
                      <p:cNvPr id="0" name="Object 1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4953000"/>
                        <a:ext cx="5168900" cy="10287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8169"/>
                                        </p:tgtEl>
                                        <p:attrNameLst>
                                          <p:attrName>style.visibility</p:attrName>
                                        </p:attrNameLst>
                                      </p:cBhvr>
                                      <p:to>
                                        <p:strVal val="visible"/>
                                      </p:to>
                                    </p:set>
                                    <p:anim calcmode="lin" valueType="num">
                                      <p:cBhvr additive="base">
                                        <p:cTn id="7" dur="500" fill="hold"/>
                                        <p:tgtEl>
                                          <p:spTgt spid="218169"/>
                                        </p:tgtEl>
                                        <p:attrNameLst>
                                          <p:attrName>ppt_x</p:attrName>
                                        </p:attrNameLst>
                                      </p:cBhvr>
                                      <p:tavLst>
                                        <p:tav tm="0">
                                          <p:val>
                                            <p:strVal val="#ppt_x"/>
                                          </p:val>
                                        </p:tav>
                                        <p:tav tm="100000">
                                          <p:val>
                                            <p:strVal val="#ppt_x"/>
                                          </p:val>
                                        </p:tav>
                                      </p:tavLst>
                                    </p:anim>
                                    <p:anim calcmode="lin" valueType="num">
                                      <p:cBhvr additive="base">
                                        <p:cTn id="8" dur="500" fill="hold"/>
                                        <p:tgtEl>
                                          <p:spTgt spid="21816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8170"/>
                                        </p:tgtEl>
                                        <p:attrNameLst>
                                          <p:attrName>style.visibility</p:attrName>
                                        </p:attrNameLst>
                                      </p:cBhvr>
                                      <p:to>
                                        <p:strVal val="visible"/>
                                      </p:to>
                                    </p:set>
                                    <p:anim calcmode="lin" valueType="num">
                                      <p:cBhvr additive="base">
                                        <p:cTn id="13" dur="500" fill="hold"/>
                                        <p:tgtEl>
                                          <p:spTgt spid="218170"/>
                                        </p:tgtEl>
                                        <p:attrNameLst>
                                          <p:attrName>ppt_x</p:attrName>
                                        </p:attrNameLst>
                                      </p:cBhvr>
                                      <p:tavLst>
                                        <p:tav tm="0">
                                          <p:val>
                                            <p:strVal val="#ppt_x"/>
                                          </p:val>
                                        </p:tav>
                                        <p:tav tm="100000">
                                          <p:val>
                                            <p:strVal val="#ppt_x"/>
                                          </p:val>
                                        </p:tav>
                                      </p:tavLst>
                                    </p:anim>
                                    <p:anim calcmode="lin" valueType="num">
                                      <p:cBhvr additive="base">
                                        <p:cTn id="14" dur="500" fill="hold"/>
                                        <p:tgtEl>
                                          <p:spTgt spid="21817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8171"/>
                                        </p:tgtEl>
                                        <p:attrNameLst>
                                          <p:attrName>style.visibility</p:attrName>
                                        </p:attrNameLst>
                                      </p:cBhvr>
                                      <p:to>
                                        <p:strVal val="visible"/>
                                      </p:to>
                                    </p:set>
                                    <p:anim calcmode="lin" valueType="num">
                                      <p:cBhvr additive="base">
                                        <p:cTn id="19" dur="500" fill="hold"/>
                                        <p:tgtEl>
                                          <p:spTgt spid="218171"/>
                                        </p:tgtEl>
                                        <p:attrNameLst>
                                          <p:attrName>ppt_x</p:attrName>
                                        </p:attrNameLst>
                                      </p:cBhvr>
                                      <p:tavLst>
                                        <p:tav tm="0">
                                          <p:val>
                                            <p:strVal val="#ppt_x"/>
                                          </p:val>
                                        </p:tav>
                                        <p:tav tm="100000">
                                          <p:val>
                                            <p:strVal val="#ppt_x"/>
                                          </p:val>
                                        </p:tav>
                                      </p:tavLst>
                                    </p:anim>
                                    <p:anim calcmode="lin" valueType="num">
                                      <p:cBhvr additive="base">
                                        <p:cTn id="20" dur="500" fill="hold"/>
                                        <p:tgtEl>
                                          <p:spTgt spid="218171"/>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8172"/>
                                        </p:tgtEl>
                                        <p:attrNameLst>
                                          <p:attrName>style.visibility</p:attrName>
                                        </p:attrNameLst>
                                      </p:cBhvr>
                                      <p:to>
                                        <p:strVal val="visible"/>
                                      </p:to>
                                    </p:set>
                                    <p:anim calcmode="lin" valueType="num">
                                      <p:cBhvr additive="base">
                                        <p:cTn id="25" dur="500" fill="hold"/>
                                        <p:tgtEl>
                                          <p:spTgt spid="218172"/>
                                        </p:tgtEl>
                                        <p:attrNameLst>
                                          <p:attrName>ppt_x</p:attrName>
                                        </p:attrNameLst>
                                      </p:cBhvr>
                                      <p:tavLst>
                                        <p:tav tm="0">
                                          <p:val>
                                            <p:strVal val="#ppt_x"/>
                                          </p:val>
                                        </p:tav>
                                        <p:tav tm="100000">
                                          <p:val>
                                            <p:strVal val="#ppt_x"/>
                                          </p:val>
                                        </p:tav>
                                      </p:tavLst>
                                    </p:anim>
                                    <p:anim calcmode="lin" valueType="num">
                                      <p:cBhvr additive="base">
                                        <p:cTn id="26" dur="500" fill="hold"/>
                                        <p:tgtEl>
                                          <p:spTgt spid="21817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19239"/>
                                        </p:tgtEl>
                                        <p:attrNameLst>
                                          <p:attrName>style.visibility</p:attrName>
                                        </p:attrNameLst>
                                      </p:cBhvr>
                                      <p:to>
                                        <p:strVal val="visible"/>
                                      </p:to>
                                    </p:set>
                                    <p:anim calcmode="lin" valueType="num">
                                      <p:cBhvr additive="base">
                                        <p:cTn id="31" dur="500" fill="hold"/>
                                        <p:tgtEl>
                                          <p:spTgt spid="219239"/>
                                        </p:tgtEl>
                                        <p:attrNameLst>
                                          <p:attrName>ppt_x</p:attrName>
                                        </p:attrNameLst>
                                      </p:cBhvr>
                                      <p:tavLst>
                                        <p:tav tm="0">
                                          <p:val>
                                            <p:strVal val="#ppt_x"/>
                                          </p:val>
                                        </p:tav>
                                        <p:tav tm="100000">
                                          <p:val>
                                            <p:strVal val="#ppt_x"/>
                                          </p:val>
                                        </p:tav>
                                      </p:tavLst>
                                    </p:anim>
                                    <p:anim calcmode="lin" valueType="num">
                                      <p:cBhvr additive="base">
                                        <p:cTn id="32" dur="500" fill="hold"/>
                                        <p:tgtEl>
                                          <p:spTgt spid="219239"/>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8189"/>
                                        </p:tgtEl>
                                        <p:attrNameLst>
                                          <p:attrName>style.visibility</p:attrName>
                                        </p:attrNameLst>
                                      </p:cBhvr>
                                      <p:to>
                                        <p:strVal val="visible"/>
                                      </p:to>
                                    </p:set>
                                    <p:anim calcmode="lin" valueType="num">
                                      <p:cBhvr additive="base">
                                        <p:cTn id="37" dur="500" fill="hold"/>
                                        <p:tgtEl>
                                          <p:spTgt spid="218189"/>
                                        </p:tgtEl>
                                        <p:attrNameLst>
                                          <p:attrName>ppt_x</p:attrName>
                                        </p:attrNameLst>
                                      </p:cBhvr>
                                      <p:tavLst>
                                        <p:tav tm="0">
                                          <p:val>
                                            <p:strVal val="#ppt_x"/>
                                          </p:val>
                                        </p:tav>
                                        <p:tav tm="100000">
                                          <p:val>
                                            <p:strVal val="#ppt_x"/>
                                          </p:val>
                                        </p:tav>
                                      </p:tavLst>
                                    </p:anim>
                                    <p:anim calcmode="lin" valueType="num">
                                      <p:cBhvr additive="base">
                                        <p:cTn id="38" dur="500" fill="hold"/>
                                        <p:tgtEl>
                                          <p:spTgt spid="218189"/>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18208"/>
                                        </p:tgtEl>
                                        <p:attrNameLst>
                                          <p:attrName>style.visibility</p:attrName>
                                        </p:attrNameLst>
                                      </p:cBhvr>
                                      <p:to>
                                        <p:strVal val="visible"/>
                                      </p:to>
                                    </p:set>
                                    <p:anim calcmode="lin" valueType="num">
                                      <p:cBhvr additive="base">
                                        <p:cTn id="43" dur="500" fill="hold"/>
                                        <p:tgtEl>
                                          <p:spTgt spid="218208"/>
                                        </p:tgtEl>
                                        <p:attrNameLst>
                                          <p:attrName>ppt_x</p:attrName>
                                        </p:attrNameLst>
                                      </p:cBhvr>
                                      <p:tavLst>
                                        <p:tav tm="0">
                                          <p:val>
                                            <p:strVal val="#ppt_x"/>
                                          </p:val>
                                        </p:tav>
                                        <p:tav tm="100000">
                                          <p:val>
                                            <p:strVal val="#ppt_x"/>
                                          </p:val>
                                        </p:tav>
                                      </p:tavLst>
                                    </p:anim>
                                    <p:anim calcmode="lin" valueType="num">
                                      <p:cBhvr additive="base">
                                        <p:cTn id="44" dur="500" fill="hold"/>
                                        <p:tgtEl>
                                          <p:spTgt spid="218208"/>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219240"/>
                                        </p:tgtEl>
                                        <p:attrNameLst>
                                          <p:attrName>style.visibility</p:attrName>
                                        </p:attrNameLst>
                                      </p:cBhvr>
                                      <p:to>
                                        <p:strVal val="visible"/>
                                      </p:to>
                                    </p:set>
                                    <p:anim calcmode="lin" valueType="num">
                                      <p:cBhvr additive="base">
                                        <p:cTn id="49" dur="500" fill="hold"/>
                                        <p:tgtEl>
                                          <p:spTgt spid="219240"/>
                                        </p:tgtEl>
                                        <p:attrNameLst>
                                          <p:attrName>ppt_x</p:attrName>
                                        </p:attrNameLst>
                                      </p:cBhvr>
                                      <p:tavLst>
                                        <p:tav tm="0">
                                          <p:val>
                                            <p:strVal val="#ppt_x"/>
                                          </p:val>
                                        </p:tav>
                                        <p:tav tm="100000">
                                          <p:val>
                                            <p:strVal val="#ppt_x"/>
                                          </p:val>
                                        </p:tav>
                                      </p:tavLst>
                                    </p:anim>
                                    <p:anim calcmode="lin" valueType="num">
                                      <p:cBhvr additive="base">
                                        <p:cTn id="50" dur="500" fill="hold"/>
                                        <p:tgtEl>
                                          <p:spTgt spid="2192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69" grpId="0"/>
      <p:bldP spid="218170" grpId="0"/>
      <p:bldP spid="218171" grpId="0"/>
      <p:bldP spid="218172" grpId="0"/>
      <p:bldP spid="218189" grpId="0"/>
      <p:bldP spid="21820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226" name="Text Box 90">
            <a:extLst>
              <a:ext uri="{FF2B5EF4-FFF2-40B4-BE49-F238E27FC236}">
                <a16:creationId xmlns:a16="http://schemas.microsoft.com/office/drawing/2014/main" id="{00F2F9E1-BF92-46B6-BC09-DB3A4A6C031F}"/>
              </a:ext>
            </a:extLst>
          </p:cNvPr>
          <p:cNvSpPr txBox="1">
            <a:spLocks noChangeArrowheads="1"/>
          </p:cNvSpPr>
          <p:nvPr/>
        </p:nvSpPr>
        <p:spPr bwMode="auto">
          <a:xfrm>
            <a:off x="4105275" y="3140075"/>
            <a:ext cx="488950" cy="457200"/>
          </a:xfrm>
          <a:prstGeom prst="rect">
            <a:avLst/>
          </a:prstGeom>
          <a:noFill/>
          <a:ln w="12700">
            <a:noFill/>
            <a:miter lim="800000"/>
            <a:headEnd type="none" w="sm" len="sm"/>
            <a:tailEnd type="none" w="sm" len="sm"/>
          </a:ln>
          <a:effectLst/>
        </p:spPr>
        <p:txBody>
          <a:bodyPr wrap="none">
            <a:spAutoFit/>
          </a:bodyPr>
          <a:lstStyle/>
          <a:p>
            <a:pPr>
              <a:defRPr/>
            </a:pPr>
            <a:r>
              <a:rPr lang="en-US" altLang="zh-CN">
                <a:solidFill>
                  <a:schemeClr val="tx1"/>
                </a:solidFill>
                <a:effectLst>
                  <a:outerShdw blurRad="38100" dist="38100" dir="2700000" algn="tl">
                    <a:srgbClr val="FFFFFF"/>
                  </a:outerShdw>
                </a:effectLst>
              </a:rPr>
              <a:t>    </a:t>
            </a:r>
          </a:p>
        </p:txBody>
      </p:sp>
      <p:sp>
        <p:nvSpPr>
          <p:cNvPr id="219227" name="Text Box 91">
            <a:extLst>
              <a:ext uri="{FF2B5EF4-FFF2-40B4-BE49-F238E27FC236}">
                <a16:creationId xmlns:a16="http://schemas.microsoft.com/office/drawing/2014/main" id="{46806BB0-31D0-4789-9699-C4CE5F959793}"/>
              </a:ext>
            </a:extLst>
          </p:cNvPr>
          <p:cNvSpPr txBox="1">
            <a:spLocks noChangeArrowheads="1"/>
          </p:cNvSpPr>
          <p:nvPr/>
        </p:nvSpPr>
        <p:spPr bwMode="auto">
          <a:xfrm>
            <a:off x="4191000" y="685800"/>
            <a:ext cx="2635250" cy="457200"/>
          </a:xfrm>
          <a:prstGeom prst="rect">
            <a:avLst/>
          </a:prstGeom>
          <a:noFill/>
          <a:ln w="12700">
            <a:noFill/>
            <a:miter lim="800000"/>
            <a:headEnd type="none" w="sm" len="sm"/>
            <a:tailEnd type="none" w="sm" len="sm"/>
          </a:ln>
          <a:effectLst/>
        </p:spPr>
        <p:txBody>
          <a:bodyPr wrap="none">
            <a:spAutoFit/>
          </a:bodyPr>
          <a:lstStyle/>
          <a:p>
            <a:pPr>
              <a:defRPr/>
            </a:pPr>
            <a:r>
              <a:rPr lang="zh-CN" altLang="en-US" dirty="0">
                <a:effectLst>
                  <a:outerShdw blurRad="38100" dist="38100" dir="2700000" algn="tl">
                    <a:srgbClr val="000000"/>
                  </a:outerShdw>
                </a:effectLst>
              </a:rPr>
              <a:t>根据几何关系，有</a:t>
            </a:r>
          </a:p>
        </p:txBody>
      </p:sp>
      <p:graphicFrame>
        <p:nvGraphicFramePr>
          <p:cNvPr id="220262" name="Object 102">
            <a:extLst>
              <a:ext uri="{FF2B5EF4-FFF2-40B4-BE49-F238E27FC236}">
                <a16:creationId xmlns:a16="http://schemas.microsoft.com/office/drawing/2014/main" id="{4A55F32C-29A2-41C8-9D30-57AC2D52378D}"/>
              </a:ext>
            </a:extLst>
          </p:cNvPr>
          <p:cNvGraphicFramePr>
            <a:graphicFrameLocks noChangeAspect="1"/>
          </p:cNvGraphicFramePr>
          <p:nvPr/>
        </p:nvGraphicFramePr>
        <p:xfrm>
          <a:off x="3778250" y="1462088"/>
          <a:ext cx="1776413" cy="2713037"/>
        </p:xfrm>
        <a:graphic>
          <a:graphicData uri="http://schemas.openxmlformats.org/presentationml/2006/ole">
            <mc:AlternateContent xmlns:mc="http://schemas.openxmlformats.org/markup-compatibility/2006">
              <mc:Choice xmlns:v="urn:schemas-microsoft-com:vml" Requires="v">
                <p:oleObj spid="_x0000_s10316" name="Equation" r:id="rId3" imgW="723990" imgH="1114365" progId="Equation.DSMT4">
                  <p:embed/>
                </p:oleObj>
              </mc:Choice>
              <mc:Fallback>
                <p:oleObj name="Equation" r:id="rId3" imgW="723990" imgH="1114365" progId="Equation.DSMT4">
                  <p:embed/>
                  <p:pic>
                    <p:nvPicPr>
                      <p:cNvPr id="0" name="Object 1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8250" y="1462088"/>
                        <a:ext cx="1776413" cy="27130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0263" name="Object 103">
            <a:extLst>
              <a:ext uri="{FF2B5EF4-FFF2-40B4-BE49-F238E27FC236}">
                <a16:creationId xmlns:a16="http://schemas.microsoft.com/office/drawing/2014/main" id="{D5B44D81-991B-4B45-B0CB-2E41142F16EC}"/>
              </a:ext>
            </a:extLst>
          </p:cNvPr>
          <p:cNvGraphicFramePr>
            <a:graphicFrameLocks noChangeAspect="1"/>
          </p:cNvGraphicFramePr>
          <p:nvPr/>
        </p:nvGraphicFramePr>
        <p:xfrm>
          <a:off x="6178550" y="1484313"/>
          <a:ext cx="2541588" cy="2665412"/>
        </p:xfrm>
        <a:graphic>
          <a:graphicData uri="http://schemas.openxmlformats.org/presentationml/2006/ole">
            <mc:AlternateContent xmlns:mc="http://schemas.openxmlformats.org/markup-compatibility/2006">
              <mc:Choice xmlns:v="urn:schemas-microsoft-com:vml" Requires="v">
                <p:oleObj spid="_x0000_s10317" name="Equation" r:id="rId5" imgW="1066800" imgH="1114365" progId="Equation.DSMT4">
                  <p:embed/>
                </p:oleObj>
              </mc:Choice>
              <mc:Fallback>
                <p:oleObj name="Equation" r:id="rId5" imgW="1066800" imgH="1114365" progId="Equation.DSMT4">
                  <p:embed/>
                  <p:pic>
                    <p:nvPicPr>
                      <p:cNvPr id="0" name="Object 10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8550" y="1484313"/>
                        <a:ext cx="2541588" cy="26654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9230" name="AutoShape 94">
            <a:extLst>
              <a:ext uri="{FF2B5EF4-FFF2-40B4-BE49-F238E27FC236}">
                <a16:creationId xmlns:a16="http://schemas.microsoft.com/office/drawing/2014/main" id="{29ECCB36-1132-4155-806B-D859A580DE1D}"/>
              </a:ext>
            </a:extLst>
          </p:cNvPr>
          <p:cNvSpPr>
            <a:spLocks noChangeArrowheads="1"/>
          </p:cNvSpPr>
          <p:nvPr/>
        </p:nvSpPr>
        <p:spPr bwMode="auto">
          <a:xfrm>
            <a:off x="5715000" y="2209800"/>
            <a:ext cx="228600" cy="914400"/>
          </a:xfrm>
          <a:prstGeom prst="rightArrow">
            <a:avLst>
              <a:gd name="adj1" fmla="val 50000"/>
              <a:gd name="adj2" fmla="val 25000"/>
            </a:avLst>
          </a:prstGeom>
          <a:solidFill>
            <a:schemeClr val="bg1"/>
          </a:solidFill>
          <a:ln w="12700">
            <a:solidFill>
              <a:schemeClr val="bg1"/>
            </a:solidFill>
            <a:miter lim="800000"/>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aphicFrame>
        <p:nvGraphicFramePr>
          <p:cNvPr id="220264" name="Object 104">
            <a:extLst>
              <a:ext uri="{FF2B5EF4-FFF2-40B4-BE49-F238E27FC236}">
                <a16:creationId xmlns:a16="http://schemas.microsoft.com/office/drawing/2014/main" id="{E308AB14-3970-4629-914F-E1E53E19466D}"/>
              </a:ext>
            </a:extLst>
          </p:cNvPr>
          <p:cNvGraphicFramePr>
            <a:graphicFrameLocks noChangeAspect="1"/>
          </p:cNvGraphicFramePr>
          <p:nvPr/>
        </p:nvGraphicFramePr>
        <p:xfrm>
          <a:off x="609600" y="5105400"/>
          <a:ext cx="8229600" cy="493713"/>
        </p:xfrm>
        <a:graphic>
          <a:graphicData uri="http://schemas.openxmlformats.org/presentationml/2006/ole">
            <mc:AlternateContent xmlns:mc="http://schemas.openxmlformats.org/markup-compatibility/2006">
              <mc:Choice xmlns:v="urn:schemas-microsoft-com:vml" Requires="v">
                <p:oleObj spid="_x0000_s10318" name="公式" r:id="rId7" imgW="3676605" imgH="200005" progId="Equation.3">
                  <p:embed/>
                </p:oleObj>
              </mc:Choice>
              <mc:Fallback>
                <p:oleObj name="公式" r:id="rId7" imgW="3676605" imgH="200005" progId="Equation.3">
                  <p:embed/>
                  <p:pic>
                    <p:nvPicPr>
                      <p:cNvPr id="0" name="Object 10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5105400"/>
                        <a:ext cx="8229600" cy="4937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0265" name="Object 105">
            <a:extLst>
              <a:ext uri="{FF2B5EF4-FFF2-40B4-BE49-F238E27FC236}">
                <a16:creationId xmlns:a16="http://schemas.microsoft.com/office/drawing/2014/main" id="{C9102D55-5274-4D1B-9ABD-D796097A6427}"/>
              </a:ext>
            </a:extLst>
          </p:cNvPr>
          <p:cNvGraphicFramePr>
            <a:graphicFrameLocks noChangeAspect="1"/>
          </p:cNvGraphicFramePr>
          <p:nvPr/>
        </p:nvGraphicFramePr>
        <p:xfrm>
          <a:off x="3352800" y="5638800"/>
          <a:ext cx="2605088" cy="939800"/>
        </p:xfrm>
        <a:graphic>
          <a:graphicData uri="http://schemas.openxmlformats.org/presentationml/2006/ole">
            <mc:AlternateContent xmlns:mc="http://schemas.openxmlformats.org/markup-compatibility/2006">
              <mc:Choice xmlns:v="urn:schemas-microsoft-com:vml" Requires="v">
                <p:oleObj spid="_x0000_s10319" name="公式" r:id="rId9" imgW="1076482" imgH="419007" progId="Equation.3">
                  <p:embed/>
                </p:oleObj>
              </mc:Choice>
              <mc:Fallback>
                <p:oleObj name="公式" r:id="rId9" imgW="1076482" imgH="419007" progId="Equation.3">
                  <p:embed/>
                  <p:pic>
                    <p:nvPicPr>
                      <p:cNvPr id="0" name="Object 10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52800" y="5638800"/>
                        <a:ext cx="2605088" cy="9398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0266" name="Object 106">
            <a:extLst>
              <a:ext uri="{FF2B5EF4-FFF2-40B4-BE49-F238E27FC236}">
                <a16:creationId xmlns:a16="http://schemas.microsoft.com/office/drawing/2014/main" id="{CF7FAA16-E181-4E48-B1EC-6EEAF435607F}"/>
              </a:ext>
            </a:extLst>
          </p:cNvPr>
          <p:cNvGraphicFramePr>
            <a:graphicFrameLocks noChangeAspect="1"/>
          </p:cNvGraphicFramePr>
          <p:nvPr/>
        </p:nvGraphicFramePr>
        <p:xfrm>
          <a:off x="609600" y="4572000"/>
          <a:ext cx="7772400" cy="482600"/>
        </p:xfrm>
        <a:graphic>
          <a:graphicData uri="http://schemas.openxmlformats.org/presentationml/2006/ole">
            <mc:AlternateContent xmlns:mc="http://schemas.openxmlformats.org/markup-compatibility/2006">
              <mc:Choice xmlns:v="urn:schemas-microsoft-com:vml" Requires="v">
                <p:oleObj spid="_x0000_s10320" name="公式" r:id="rId11" imgW="3771990" imgH="200005" progId="Equation.3">
                  <p:embed/>
                </p:oleObj>
              </mc:Choice>
              <mc:Fallback>
                <p:oleObj name="公式" r:id="rId11" imgW="3771990" imgH="200005" progId="Equation.3">
                  <p:embed/>
                  <p:pic>
                    <p:nvPicPr>
                      <p:cNvPr id="0" name="Object 10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600" y="4572000"/>
                        <a:ext cx="7772400" cy="4826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250" name="Group 36">
            <a:extLst>
              <a:ext uri="{FF2B5EF4-FFF2-40B4-BE49-F238E27FC236}">
                <a16:creationId xmlns:a16="http://schemas.microsoft.com/office/drawing/2014/main" id="{7F66DEBD-770E-4BC1-8524-310E8DE74549}"/>
              </a:ext>
            </a:extLst>
          </p:cNvPr>
          <p:cNvGrpSpPr>
            <a:grpSpLocks/>
          </p:cNvGrpSpPr>
          <p:nvPr/>
        </p:nvGrpSpPr>
        <p:grpSpPr bwMode="auto">
          <a:xfrm>
            <a:off x="107950" y="404813"/>
            <a:ext cx="3622675" cy="4103687"/>
            <a:chOff x="8" y="1389"/>
            <a:chExt cx="2282" cy="2585"/>
          </a:xfrm>
        </p:grpSpPr>
        <p:sp>
          <p:nvSpPr>
            <p:cNvPr id="10251" name="Oval 37">
              <a:extLst>
                <a:ext uri="{FF2B5EF4-FFF2-40B4-BE49-F238E27FC236}">
                  <a16:creationId xmlns:a16="http://schemas.microsoft.com/office/drawing/2014/main" id="{1D9E69BC-990B-4D45-B0AE-27B85DCBABAA}"/>
                </a:ext>
              </a:extLst>
            </p:cNvPr>
            <p:cNvSpPr>
              <a:spLocks noChangeArrowheads="1"/>
            </p:cNvSpPr>
            <p:nvPr/>
          </p:nvSpPr>
          <p:spPr bwMode="auto">
            <a:xfrm>
              <a:off x="1503" y="2278"/>
              <a:ext cx="240" cy="240"/>
            </a:xfrm>
            <a:prstGeom prst="ellipse">
              <a:avLst/>
            </a:prstGeom>
            <a:solidFill>
              <a:srgbClr val="339966"/>
            </a:solidFill>
            <a:ln>
              <a:noFill/>
            </a:ln>
            <a:extLst>
              <a:ext uri="{91240B29-F687-4F45-9708-019B960494DF}">
                <a14:hiddenLine xmlns:a14="http://schemas.microsoft.com/office/drawing/2010/main" w="25400">
                  <a:solidFill>
                    <a:srgbClr val="000000"/>
                  </a:solidFill>
                  <a:round/>
                  <a:headEnd type="none" w="sm" len="sm"/>
                  <a:tailEnd type="none" w="sm" len="sm"/>
                </a14:hiddenLine>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10252" name="Oval 38">
              <a:extLst>
                <a:ext uri="{FF2B5EF4-FFF2-40B4-BE49-F238E27FC236}">
                  <a16:creationId xmlns:a16="http://schemas.microsoft.com/office/drawing/2014/main" id="{3B7BAFED-13D9-4B42-B4E5-2DE90A12BFBE}"/>
                </a:ext>
              </a:extLst>
            </p:cNvPr>
            <p:cNvSpPr>
              <a:spLocks noChangeArrowheads="1"/>
            </p:cNvSpPr>
            <p:nvPr/>
          </p:nvSpPr>
          <p:spPr bwMode="auto">
            <a:xfrm>
              <a:off x="591" y="2267"/>
              <a:ext cx="240" cy="240"/>
            </a:xfrm>
            <a:prstGeom prst="ellipse">
              <a:avLst/>
            </a:prstGeom>
            <a:solidFill>
              <a:srgbClr val="339966"/>
            </a:solidFill>
            <a:ln>
              <a:noFill/>
            </a:ln>
            <a:extLst>
              <a:ext uri="{91240B29-F687-4F45-9708-019B960494DF}">
                <a14:hiddenLine xmlns:a14="http://schemas.microsoft.com/office/drawing/2010/main" w="25400">
                  <a:solidFill>
                    <a:srgbClr val="000000"/>
                  </a:solidFill>
                  <a:round/>
                  <a:headEnd type="none" w="sm" len="sm"/>
                  <a:tailEnd type="none" w="sm" len="sm"/>
                </a14:hiddenLine>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10253" name="Rectangle 39">
              <a:extLst>
                <a:ext uri="{FF2B5EF4-FFF2-40B4-BE49-F238E27FC236}">
                  <a16:creationId xmlns:a16="http://schemas.microsoft.com/office/drawing/2014/main" id="{BA2DC410-CF52-4105-94AD-4010D7F121C9}"/>
                </a:ext>
              </a:extLst>
            </p:cNvPr>
            <p:cNvSpPr>
              <a:spLocks noChangeArrowheads="1"/>
            </p:cNvSpPr>
            <p:nvPr/>
          </p:nvSpPr>
          <p:spPr bwMode="auto">
            <a:xfrm>
              <a:off x="1130" y="1680"/>
              <a:ext cx="63" cy="1296"/>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10254" name="Rectangle 40">
              <a:extLst>
                <a:ext uri="{FF2B5EF4-FFF2-40B4-BE49-F238E27FC236}">
                  <a16:creationId xmlns:a16="http://schemas.microsoft.com/office/drawing/2014/main" id="{D381A022-FA07-4E7D-A6A0-5DBC07D9655D}"/>
                </a:ext>
              </a:extLst>
            </p:cNvPr>
            <p:cNvSpPr>
              <a:spLocks noChangeArrowheads="1"/>
            </p:cNvSpPr>
            <p:nvPr/>
          </p:nvSpPr>
          <p:spPr bwMode="auto">
            <a:xfrm>
              <a:off x="1049" y="2976"/>
              <a:ext cx="240" cy="288"/>
            </a:xfrm>
            <a:prstGeom prst="rect">
              <a:avLst/>
            </a:prstGeom>
            <a:solidFill>
              <a:srgbClr val="339966"/>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10255" name="Rectangle 41">
              <a:extLst>
                <a:ext uri="{FF2B5EF4-FFF2-40B4-BE49-F238E27FC236}">
                  <a16:creationId xmlns:a16="http://schemas.microsoft.com/office/drawing/2014/main" id="{DBBA8171-583D-4EFF-B9A2-6508EDB5D2B8}"/>
                </a:ext>
              </a:extLst>
            </p:cNvPr>
            <p:cNvSpPr>
              <a:spLocks noChangeArrowheads="1"/>
            </p:cNvSpPr>
            <p:nvPr/>
          </p:nvSpPr>
          <p:spPr bwMode="auto">
            <a:xfrm rot="3476624">
              <a:off x="486" y="2723"/>
              <a:ext cx="864" cy="48"/>
            </a:xfrm>
            <a:prstGeom prst="rect">
              <a:avLst/>
            </a:prstGeom>
            <a:solidFill>
              <a:srgbClr val="FF9900"/>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10256" name="Rectangle 42">
              <a:extLst>
                <a:ext uri="{FF2B5EF4-FFF2-40B4-BE49-F238E27FC236}">
                  <a16:creationId xmlns:a16="http://schemas.microsoft.com/office/drawing/2014/main" id="{F097E69F-56D9-44DD-8E0F-600B432BFA3D}"/>
                </a:ext>
              </a:extLst>
            </p:cNvPr>
            <p:cNvSpPr>
              <a:spLocks noChangeArrowheads="1"/>
            </p:cNvSpPr>
            <p:nvPr/>
          </p:nvSpPr>
          <p:spPr bwMode="auto">
            <a:xfrm rot="3476624">
              <a:off x="966" y="2007"/>
              <a:ext cx="864" cy="48"/>
            </a:xfrm>
            <a:prstGeom prst="rect">
              <a:avLst/>
            </a:prstGeom>
            <a:solidFill>
              <a:srgbClr val="FF9900"/>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10257" name="Rectangle 43">
              <a:extLst>
                <a:ext uri="{FF2B5EF4-FFF2-40B4-BE49-F238E27FC236}">
                  <a16:creationId xmlns:a16="http://schemas.microsoft.com/office/drawing/2014/main" id="{7120D84F-6AC9-4A58-8332-149F2A491A11}"/>
                </a:ext>
              </a:extLst>
            </p:cNvPr>
            <p:cNvSpPr>
              <a:spLocks noChangeArrowheads="1"/>
            </p:cNvSpPr>
            <p:nvPr/>
          </p:nvSpPr>
          <p:spPr bwMode="auto">
            <a:xfrm rot="7323376" flipH="1">
              <a:off x="486" y="2003"/>
              <a:ext cx="864" cy="48"/>
            </a:xfrm>
            <a:prstGeom prst="rect">
              <a:avLst/>
            </a:prstGeom>
            <a:solidFill>
              <a:srgbClr val="FF9900"/>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10258" name="Rectangle 44">
              <a:extLst>
                <a:ext uri="{FF2B5EF4-FFF2-40B4-BE49-F238E27FC236}">
                  <a16:creationId xmlns:a16="http://schemas.microsoft.com/office/drawing/2014/main" id="{48519F8B-5C79-4AFC-A1A5-827CB1780A64}"/>
                </a:ext>
              </a:extLst>
            </p:cNvPr>
            <p:cNvSpPr>
              <a:spLocks noChangeArrowheads="1"/>
            </p:cNvSpPr>
            <p:nvPr/>
          </p:nvSpPr>
          <p:spPr bwMode="auto">
            <a:xfrm rot="18123376" flipH="1">
              <a:off x="977" y="2734"/>
              <a:ext cx="864" cy="48"/>
            </a:xfrm>
            <a:prstGeom prst="rect">
              <a:avLst/>
            </a:prstGeom>
            <a:solidFill>
              <a:srgbClr val="FF9900"/>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10259" name="Oval 45">
              <a:extLst>
                <a:ext uri="{FF2B5EF4-FFF2-40B4-BE49-F238E27FC236}">
                  <a16:creationId xmlns:a16="http://schemas.microsoft.com/office/drawing/2014/main" id="{CE18C619-FE78-4251-8A8A-7146BAE8E804}"/>
                </a:ext>
              </a:extLst>
            </p:cNvPr>
            <p:cNvSpPr>
              <a:spLocks noChangeArrowheads="1"/>
            </p:cNvSpPr>
            <p:nvPr/>
          </p:nvSpPr>
          <p:spPr bwMode="auto">
            <a:xfrm>
              <a:off x="1141" y="3098"/>
              <a:ext cx="48" cy="48"/>
            </a:xfrm>
            <a:prstGeom prst="ellipse">
              <a:avLst/>
            </a:prstGeom>
            <a:solidFill>
              <a:srgbClr val="FF0066"/>
            </a:solidFill>
            <a:ln w="12700">
              <a:solidFill>
                <a:schemeClr val="tx1"/>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10260" name="Oval 46">
              <a:extLst>
                <a:ext uri="{FF2B5EF4-FFF2-40B4-BE49-F238E27FC236}">
                  <a16:creationId xmlns:a16="http://schemas.microsoft.com/office/drawing/2014/main" id="{D28C4B09-CA64-4A5D-9E08-B0621CA08BE2}"/>
                </a:ext>
              </a:extLst>
            </p:cNvPr>
            <p:cNvSpPr>
              <a:spLocks noChangeArrowheads="1"/>
            </p:cNvSpPr>
            <p:nvPr/>
          </p:nvSpPr>
          <p:spPr bwMode="auto">
            <a:xfrm>
              <a:off x="1130" y="1643"/>
              <a:ext cx="48" cy="48"/>
            </a:xfrm>
            <a:prstGeom prst="ellipse">
              <a:avLst/>
            </a:prstGeom>
            <a:solidFill>
              <a:srgbClr val="00FF99"/>
            </a:solidFill>
            <a:ln w="12700">
              <a:solidFill>
                <a:srgbClr val="CC00FF"/>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10261" name="Oval 47">
              <a:extLst>
                <a:ext uri="{FF2B5EF4-FFF2-40B4-BE49-F238E27FC236}">
                  <a16:creationId xmlns:a16="http://schemas.microsoft.com/office/drawing/2014/main" id="{B9FD8DE9-71AA-447B-958A-B82CD2705A75}"/>
                </a:ext>
              </a:extLst>
            </p:cNvPr>
            <p:cNvSpPr>
              <a:spLocks noChangeArrowheads="1"/>
            </p:cNvSpPr>
            <p:nvPr/>
          </p:nvSpPr>
          <p:spPr bwMode="auto">
            <a:xfrm>
              <a:off x="676" y="2363"/>
              <a:ext cx="48" cy="48"/>
            </a:xfrm>
            <a:prstGeom prst="ellipse">
              <a:avLst/>
            </a:prstGeom>
            <a:solidFill>
              <a:srgbClr val="00FF99"/>
            </a:solidFill>
            <a:ln w="12700">
              <a:solidFill>
                <a:srgbClr val="CC00FF"/>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10262" name="Oval 48">
              <a:extLst>
                <a:ext uri="{FF2B5EF4-FFF2-40B4-BE49-F238E27FC236}">
                  <a16:creationId xmlns:a16="http://schemas.microsoft.com/office/drawing/2014/main" id="{C9096320-5130-48CF-87C7-BC803639C4F3}"/>
                </a:ext>
              </a:extLst>
            </p:cNvPr>
            <p:cNvSpPr>
              <a:spLocks noChangeArrowheads="1"/>
            </p:cNvSpPr>
            <p:nvPr/>
          </p:nvSpPr>
          <p:spPr bwMode="auto">
            <a:xfrm>
              <a:off x="1610" y="2374"/>
              <a:ext cx="48" cy="48"/>
            </a:xfrm>
            <a:prstGeom prst="ellipse">
              <a:avLst/>
            </a:prstGeom>
            <a:solidFill>
              <a:srgbClr val="00FF99"/>
            </a:solidFill>
            <a:ln w="12700">
              <a:solidFill>
                <a:srgbClr val="CC00FF"/>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10263" name="Line 49">
              <a:extLst>
                <a:ext uri="{FF2B5EF4-FFF2-40B4-BE49-F238E27FC236}">
                  <a16:creationId xmlns:a16="http://schemas.microsoft.com/office/drawing/2014/main" id="{732FB38D-2A67-4F1D-96B7-E66D6D86E31E}"/>
                </a:ext>
              </a:extLst>
            </p:cNvPr>
            <p:cNvSpPr>
              <a:spLocks noChangeShapeType="1"/>
            </p:cNvSpPr>
            <p:nvPr/>
          </p:nvSpPr>
          <p:spPr bwMode="auto">
            <a:xfrm>
              <a:off x="1156" y="1392"/>
              <a:ext cx="0" cy="2582"/>
            </a:xfrm>
            <a:prstGeom prst="line">
              <a:avLst/>
            </a:prstGeom>
            <a:noFill/>
            <a:ln w="12700">
              <a:solidFill>
                <a:schemeClr val="bg1"/>
              </a:solidFill>
              <a:prstDash val="lg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4" name="Oval 50">
              <a:extLst>
                <a:ext uri="{FF2B5EF4-FFF2-40B4-BE49-F238E27FC236}">
                  <a16:creationId xmlns:a16="http://schemas.microsoft.com/office/drawing/2014/main" id="{D14BBE61-24E1-42D7-B3C6-CBCAC760C60A}"/>
                </a:ext>
              </a:extLst>
            </p:cNvPr>
            <p:cNvSpPr>
              <a:spLocks noChangeArrowheads="1"/>
            </p:cNvSpPr>
            <p:nvPr/>
          </p:nvSpPr>
          <p:spPr bwMode="auto">
            <a:xfrm>
              <a:off x="1108" y="1632"/>
              <a:ext cx="96" cy="96"/>
            </a:xfrm>
            <a:prstGeom prst="ellipse">
              <a:avLst/>
            </a:prstGeom>
            <a:solidFill>
              <a:srgbClr val="FF0066"/>
            </a:solidFill>
            <a:ln w="12700">
              <a:solidFill>
                <a:schemeClr val="tx1"/>
              </a:solidFill>
              <a:round/>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pSp>
          <p:nvGrpSpPr>
            <p:cNvPr id="10265" name="Group 51">
              <a:extLst>
                <a:ext uri="{FF2B5EF4-FFF2-40B4-BE49-F238E27FC236}">
                  <a16:creationId xmlns:a16="http://schemas.microsoft.com/office/drawing/2014/main" id="{FA24CB95-766E-49A4-9EE4-B7146806ACBD}"/>
                </a:ext>
              </a:extLst>
            </p:cNvPr>
            <p:cNvGrpSpPr>
              <a:grpSpLocks/>
            </p:cNvGrpSpPr>
            <p:nvPr/>
          </p:nvGrpSpPr>
          <p:grpSpPr bwMode="auto">
            <a:xfrm>
              <a:off x="739" y="3379"/>
              <a:ext cx="380" cy="240"/>
              <a:chOff x="879" y="3179"/>
              <a:chExt cx="380" cy="240"/>
            </a:xfrm>
          </p:grpSpPr>
          <p:sp>
            <p:nvSpPr>
              <p:cNvPr id="10312" name="Rectangle 52">
                <a:extLst>
                  <a:ext uri="{FF2B5EF4-FFF2-40B4-BE49-F238E27FC236}">
                    <a16:creationId xmlns:a16="http://schemas.microsoft.com/office/drawing/2014/main" id="{F9B6A098-EA58-4BCF-8F53-5E3D00E3EAD8}"/>
                  </a:ext>
                </a:extLst>
              </p:cNvPr>
              <p:cNvSpPr>
                <a:spLocks noChangeArrowheads="1"/>
              </p:cNvSpPr>
              <p:nvPr/>
            </p:nvSpPr>
            <p:spPr bwMode="auto">
              <a:xfrm>
                <a:off x="879" y="3205"/>
                <a:ext cx="288" cy="192"/>
              </a:xfrm>
              <a:prstGeom prst="rect">
                <a:avLst/>
              </a:prstGeom>
              <a:solidFill>
                <a:srgbClr val="808000"/>
              </a:solidFill>
              <a:ln w="12700">
                <a:solidFill>
                  <a:schemeClr val="tx1"/>
                </a:solidFill>
                <a:miter lim="800000"/>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pSp>
            <p:nvGrpSpPr>
              <p:cNvPr id="10313" name="Group 53">
                <a:extLst>
                  <a:ext uri="{FF2B5EF4-FFF2-40B4-BE49-F238E27FC236}">
                    <a16:creationId xmlns:a16="http://schemas.microsoft.com/office/drawing/2014/main" id="{1E1CE54E-6414-4420-AB37-08F3751D4659}"/>
                  </a:ext>
                </a:extLst>
              </p:cNvPr>
              <p:cNvGrpSpPr>
                <a:grpSpLocks/>
              </p:cNvGrpSpPr>
              <p:nvPr/>
            </p:nvGrpSpPr>
            <p:grpSpPr bwMode="auto">
              <a:xfrm>
                <a:off x="879" y="3179"/>
                <a:ext cx="380" cy="240"/>
                <a:chOff x="879" y="3179"/>
                <a:chExt cx="380" cy="240"/>
              </a:xfrm>
            </p:grpSpPr>
            <p:sp>
              <p:nvSpPr>
                <p:cNvPr id="10314" name="AutoShape 54">
                  <a:extLst>
                    <a:ext uri="{FF2B5EF4-FFF2-40B4-BE49-F238E27FC236}">
                      <a16:creationId xmlns:a16="http://schemas.microsoft.com/office/drawing/2014/main" id="{562FBED1-FEBD-481F-8A30-081E5D5FD845}"/>
                    </a:ext>
                  </a:extLst>
                </p:cNvPr>
                <p:cNvSpPr>
                  <a:spLocks noChangeArrowheads="1"/>
                </p:cNvSpPr>
                <p:nvPr/>
              </p:nvSpPr>
              <p:spPr bwMode="auto">
                <a:xfrm rot="-5400000">
                  <a:off x="1115" y="3275"/>
                  <a:ext cx="240" cy="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808000"/>
                </a:solidFill>
                <a:ln w="12700">
                  <a:solidFill>
                    <a:schemeClr val="tx1"/>
                  </a:solidFill>
                  <a:miter lim="800000"/>
                  <a:headEnd type="none" w="sm" len="sm"/>
                  <a:tailEnd type="none" w="sm" len="sm"/>
                </a:ln>
              </p:spPr>
              <p:txBody>
                <a:bodyPr wrap="none" anchor="ctr"/>
                <a:lstStyle/>
                <a:p>
                  <a:endParaRPr lang="zh-CN" altLang="en-US"/>
                </a:p>
              </p:txBody>
            </p:sp>
            <p:sp>
              <p:nvSpPr>
                <p:cNvPr id="10315" name="Rectangle 55">
                  <a:extLst>
                    <a:ext uri="{FF2B5EF4-FFF2-40B4-BE49-F238E27FC236}">
                      <a16:creationId xmlns:a16="http://schemas.microsoft.com/office/drawing/2014/main" id="{86E9A79A-A4E8-4888-BAFD-F6837E668B10}"/>
                    </a:ext>
                  </a:extLst>
                </p:cNvPr>
                <p:cNvSpPr>
                  <a:spLocks noChangeArrowheads="1"/>
                </p:cNvSpPr>
                <p:nvPr/>
              </p:nvSpPr>
              <p:spPr bwMode="auto">
                <a:xfrm>
                  <a:off x="879" y="3275"/>
                  <a:ext cx="336" cy="48"/>
                </a:xfrm>
                <a:prstGeom prst="rect">
                  <a:avLst/>
                </a:prstGeom>
                <a:solidFill>
                  <a:srgbClr val="808000"/>
                </a:solidFill>
                <a:ln w="12700">
                  <a:solidFill>
                    <a:schemeClr val="tx1"/>
                  </a:solidFill>
                  <a:miter lim="800000"/>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grpSp>
        </p:grpSp>
        <p:grpSp>
          <p:nvGrpSpPr>
            <p:cNvPr id="10266" name="Group 56">
              <a:extLst>
                <a:ext uri="{FF2B5EF4-FFF2-40B4-BE49-F238E27FC236}">
                  <a16:creationId xmlns:a16="http://schemas.microsoft.com/office/drawing/2014/main" id="{8A3ED607-3496-4792-AA64-6412D6EB3489}"/>
                </a:ext>
              </a:extLst>
            </p:cNvPr>
            <p:cNvGrpSpPr>
              <a:grpSpLocks/>
            </p:cNvGrpSpPr>
            <p:nvPr/>
          </p:nvGrpSpPr>
          <p:grpSpPr bwMode="auto">
            <a:xfrm>
              <a:off x="1078" y="3266"/>
              <a:ext cx="144" cy="152"/>
              <a:chOff x="2112" y="3112"/>
              <a:chExt cx="144" cy="152"/>
            </a:xfrm>
          </p:grpSpPr>
          <p:sp>
            <p:nvSpPr>
              <p:cNvPr id="10310" name="Rectangle 57">
                <a:extLst>
                  <a:ext uri="{FF2B5EF4-FFF2-40B4-BE49-F238E27FC236}">
                    <a16:creationId xmlns:a16="http://schemas.microsoft.com/office/drawing/2014/main" id="{E48E05CC-C8D8-4777-9AA5-1D65B8206F4F}"/>
                  </a:ext>
                </a:extLst>
              </p:cNvPr>
              <p:cNvSpPr>
                <a:spLocks noChangeArrowheads="1"/>
              </p:cNvSpPr>
              <p:nvPr/>
            </p:nvSpPr>
            <p:spPr bwMode="auto">
              <a:xfrm rot="5400000">
                <a:off x="2144" y="3136"/>
                <a:ext cx="96" cy="48"/>
              </a:xfrm>
              <a:prstGeom prst="rect">
                <a:avLst/>
              </a:prstGeom>
              <a:solidFill>
                <a:srgbClr val="808000"/>
              </a:solidFill>
              <a:ln w="12700">
                <a:solidFill>
                  <a:schemeClr val="tx1"/>
                </a:solidFill>
                <a:miter lim="800000"/>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chemeClr val="bg1"/>
                  </a:solidFill>
                </a:endParaRPr>
              </a:p>
            </p:txBody>
          </p:sp>
          <p:sp>
            <p:nvSpPr>
              <p:cNvPr id="10311" name="AutoShape 58">
                <a:extLst>
                  <a:ext uri="{FF2B5EF4-FFF2-40B4-BE49-F238E27FC236}">
                    <a16:creationId xmlns:a16="http://schemas.microsoft.com/office/drawing/2014/main" id="{E4A690A6-8B23-49F1-8772-0DB7B8AF4179}"/>
                  </a:ext>
                </a:extLst>
              </p:cNvPr>
              <p:cNvSpPr>
                <a:spLocks noChangeArrowheads="1"/>
              </p:cNvSpPr>
              <p:nvPr/>
            </p:nvSpPr>
            <p:spPr bwMode="auto">
              <a:xfrm>
                <a:off x="2112" y="3212"/>
                <a:ext cx="144" cy="5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69 h 21600"/>
                  <a:gd name="T14" fmla="*/ 17100 w 21600"/>
                  <a:gd name="T15" fmla="*/ 17031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808000"/>
              </a:solidFill>
              <a:ln w="12700">
                <a:solidFill>
                  <a:schemeClr val="tx1"/>
                </a:solidFill>
                <a:miter lim="800000"/>
                <a:headEnd type="none" w="sm" len="sm"/>
                <a:tailEnd type="none" w="sm" len="sm"/>
              </a:ln>
            </p:spPr>
            <p:txBody>
              <a:bodyPr wrap="none" anchor="ctr"/>
              <a:lstStyle/>
              <a:p>
                <a:endParaRPr lang="zh-CN" altLang="en-US"/>
              </a:p>
            </p:txBody>
          </p:sp>
        </p:grpSp>
        <p:grpSp>
          <p:nvGrpSpPr>
            <p:cNvPr id="10267" name="Group 59">
              <a:extLst>
                <a:ext uri="{FF2B5EF4-FFF2-40B4-BE49-F238E27FC236}">
                  <a16:creationId xmlns:a16="http://schemas.microsoft.com/office/drawing/2014/main" id="{506FBC54-962A-4721-ADE9-3404A5ED2174}"/>
                </a:ext>
              </a:extLst>
            </p:cNvPr>
            <p:cNvGrpSpPr>
              <a:grpSpLocks/>
            </p:cNvGrpSpPr>
            <p:nvPr/>
          </p:nvGrpSpPr>
          <p:grpSpPr bwMode="auto">
            <a:xfrm>
              <a:off x="1060" y="2160"/>
              <a:ext cx="318" cy="375"/>
              <a:chOff x="1200" y="1920"/>
              <a:chExt cx="318" cy="375"/>
            </a:xfrm>
          </p:grpSpPr>
          <p:sp>
            <p:nvSpPr>
              <p:cNvPr id="10308" name="Freeform 60">
                <a:extLst>
                  <a:ext uri="{FF2B5EF4-FFF2-40B4-BE49-F238E27FC236}">
                    <a16:creationId xmlns:a16="http://schemas.microsoft.com/office/drawing/2014/main" id="{21E862B1-B5F2-46F8-BD1C-6939CA9ABC67}"/>
                  </a:ext>
                </a:extLst>
              </p:cNvPr>
              <p:cNvSpPr>
                <a:spLocks/>
              </p:cNvSpPr>
              <p:nvPr/>
            </p:nvSpPr>
            <p:spPr bwMode="auto">
              <a:xfrm rot="16200000" flipV="1">
                <a:off x="1240" y="1880"/>
                <a:ext cx="168" cy="248"/>
              </a:xfrm>
              <a:custGeom>
                <a:avLst/>
                <a:gdLst>
                  <a:gd name="T0" fmla="*/ 17 w 264"/>
                  <a:gd name="T1" fmla="*/ 13 h 392"/>
                  <a:gd name="T2" fmla="*/ 14 w 264"/>
                  <a:gd name="T3" fmla="*/ 4 h 392"/>
                  <a:gd name="T4" fmla="*/ 8 w 264"/>
                  <a:gd name="T5" fmla="*/ 1 h 392"/>
                  <a:gd name="T6" fmla="*/ 2 w 264"/>
                  <a:gd name="T7" fmla="*/ 7 h 392"/>
                  <a:gd name="T8" fmla="*/ 2 w 264"/>
                  <a:gd name="T9" fmla="*/ 16 h 392"/>
                  <a:gd name="T10" fmla="*/ 11 w 264"/>
                  <a:gd name="T11" fmla="*/ 25 h 392"/>
                  <a:gd name="T12" fmla="*/ 0 60000 65536"/>
                  <a:gd name="T13" fmla="*/ 0 60000 65536"/>
                  <a:gd name="T14" fmla="*/ 0 60000 65536"/>
                  <a:gd name="T15" fmla="*/ 0 60000 65536"/>
                  <a:gd name="T16" fmla="*/ 0 60000 65536"/>
                  <a:gd name="T17" fmla="*/ 0 60000 65536"/>
                  <a:gd name="T18" fmla="*/ 0 w 264"/>
                  <a:gd name="T19" fmla="*/ 0 h 392"/>
                  <a:gd name="T20" fmla="*/ 264 w 264"/>
                  <a:gd name="T21" fmla="*/ 392 h 392"/>
                </a:gdLst>
                <a:ahLst/>
                <a:cxnLst>
                  <a:cxn ang="T12">
                    <a:pos x="T0" y="T1"/>
                  </a:cxn>
                  <a:cxn ang="T13">
                    <a:pos x="T2" y="T3"/>
                  </a:cxn>
                  <a:cxn ang="T14">
                    <a:pos x="T4" y="T5"/>
                  </a:cxn>
                  <a:cxn ang="T15">
                    <a:pos x="T6" y="T7"/>
                  </a:cxn>
                  <a:cxn ang="T16">
                    <a:pos x="T8" y="T9"/>
                  </a:cxn>
                  <a:cxn ang="T17">
                    <a:pos x="T10" y="T11"/>
                  </a:cxn>
                </a:cxnLst>
                <a:rect l="T18" t="T19" r="T20" b="T21"/>
                <a:pathLst>
                  <a:path w="264" h="392">
                    <a:moveTo>
                      <a:pt x="264" y="200"/>
                    </a:moveTo>
                    <a:cubicBezTo>
                      <a:pt x="252" y="144"/>
                      <a:pt x="240" y="88"/>
                      <a:pt x="216" y="56"/>
                    </a:cubicBezTo>
                    <a:cubicBezTo>
                      <a:pt x="192" y="24"/>
                      <a:pt x="152" y="0"/>
                      <a:pt x="120" y="8"/>
                    </a:cubicBezTo>
                    <a:cubicBezTo>
                      <a:pt x="88" y="16"/>
                      <a:pt x="40" y="64"/>
                      <a:pt x="24" y="104"/>
                    </a:cubicBezTo>
                    <a:cubicBezTo>
                      <a:pt x="8" y="144"/>
                      <a:pt x="0" y="200"/>
                      <a:pt x="24" y="248"/>
                    </a:cubicBezTo>
                    <a:cubicBezTo>
                      <a:pt x="48" y="296"/>
                      <a:pt x="108" y="344"/>
                      <a:pt x="168" y="392"/>
                    </a:cubicBezTo>
                  </a:path>
                </a:pathLst>
              </a:custGeom>
              <a:noFill/>
              <a:ln w="12700" cap="flat" cmpd="sng">
                <a:solidFill>
                  <a:srgbClr val="FF0066"/>
                </a:solidFill>
                <a:prstDash val="solid"/>
                <a:round/>
                <a:headEnd type="stealth" w="med" len="lg"/>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0221" name="Text Box 61">
                <a:extLst>
                  <a:ext uri="{FF2B5EF4-FFF2-40B4-BE49-F238E27FC236}">
                    <a16:creationId xmlns:a16="http://schemas.microsoft.com/office/drawing/2014/main" id="{61C6C82E-8BA5-4422-BD49-F0DAEFBFFB79}"/>
                  </a:ext>
                </a:extLst>
              </p:cNvPr>
              <p:cNvSpPr txBox="1">
                <a:spLocks noChangeArrowheads="1"/>
              </p:cNvSpPr>
              <p:nvPr/>
            </p:nvSpPr>
            <p:spPr bwMode="auto">
              <a:xfrm>
                <a:off x="1248" y="1968"/>
                <a:ext cx="270" cy="327"/>
              </a:xfrm>
              <a:prstGeom prst="rect">
                <a:avLst/>
              </a:prstGeom>
              <a:noFill/>
              <a:ln w="12700">
                <a:noFill/>
                <a:miter lim="800000"/>
                <a:headEnd type="none" w="sm" len="sm"/>
                <a:tailEnd type="none" w="sm" len="sm"/>
              </a:ln>
              <a:effectLst/>
            </p:spPr>
            <p:txBody>
              <a:bodyPr wrap="none">
                <a:spAutoFit/>
              </a:bodyPr>
              <a:lstStyle/>
              <a:p>
                <a:pPr>
                  <a:defRPr/>
                </a:pPr>
                <a:r>
                  <a:rPr lang="en-US" altLang="zh-CN" sz="2800" b="0" i="1">
                    <a:solidFill>
                      <a:srgbClr val="FF0066"/>
                    </a:solidFill>
                    <a:effectLst>
                      <a:outerShdw blurRad="38100" dist="38100" dir="2700000" algn="tl">
                        <a:srgbClr val="000000"/>
                      </a:outerShdw>
                    </a:effectLst>
                    <a:sym typeface="Symbol" pitchFamily="18" charset="2"/>
                  </a:rPr>
                  <a:t></a:t>
                </a:r>
                <a:endParaRPr lang="en-US" altLang="zh-CN" sz="2800" b="0" i="1">
                  <a:solidFill>
                    <a:srgbClr val="FF0066"/>
                  </a:solidFill>
                  <a:effectLst>
                    <a:outerShdw blurRad="38100" dist="38100" dir="2700000" algn="tl">
                      <a:srgbClr val="000000"/>
                    </a:outerShdw>
                  </a:effectLst>
                </a:endParaRPr>
              </a:p>
            </p:txBody>
          </p:sp>
        </p:grpSp>
        <p:sp>
          <p:nvSpPr>
            <p:cNvPr id="220222" name="Text Box 62">
              <a:extLst>
                <a:ext uri="{FF2B5EF4-FFF2-40B4-BE49-F238E27FC236}">
                  <a16:creationId xmlns:a16="http://schemas.microsoft.com/office/drawing/2014/main" id="{BF56B625-8F91-4495-924E-F486788AE20C}"/>
                </a:ext>
              </a:extLst>
            </p:cNvPr>
            <p:cNvSpPr txBox="1">
              <a:spLocks noChangeArrowheads="1"/>
            </p:cNvSpPr>
            <p:nvPr/>
          </p:nvSpPr>
          <p:spPr bwMode="auto">
            <a:xfrm>
              <a:off x="1732" y="2206"/>
              <a:ext cx="116" cy="288"/>
            </a:xfrm>
            <a:prstGeom prst="rect">
              <a:avLst/>
            </a:prstGeom>
            <a:noFill/>
            <a:ln w="12700">
              <a:noFill/>
              <a:miter lim="800000"/>
              <a:headEnd type="none" w="sm" len="sm"/>
              <a:tailEnd type="none" w="sm" len="sm"/>
            </a:ln>
            <a:effectLst/>
          </p:spPr>
          <p:txBody>
            <a:bodyPr wrap="none">
              <a:spAutoFit/>
            </a:bodyPr>
            <a:lstStyle/>
            <a:p>
              <a:pPr>
                <a:defRPr/>
              </a:pPr>
              <a:endParaRPr lang="zh-CN" altLang="zh-CN" b="0" i="1">
                <a:solidFill>
                  <a:schemeClr val="tx1"/>
                </a:solidFill>
                <a:effectLst>
                  <a:outerShdw blurRad="38100" dist="38100" dir="2700000" algn="tl">
                    <a:srgbClr val="FFFFFF"/>
                  </a:outerShdw>
                </a:effectLst>
              </a:endParaRPr>
            </a:p>
          </p:txBody>
        </p:sp>
        <p:sp>
          <p:nvSpPr>
            <p:cNvPr id="220223" name="Text Box 63">
              <a:extLst>
                <a:ext uri="{FF2B5EF4-FFF2-40B4-BE49-F238E27FC236}">
                  <a16:creationId xmlns:a16="http://schemas.microsoft.com/office/drawing/2014/main" id="{0B9C21C4-6BFA-4215-8DCE-94EED83217BC}"/>
                </a:ext>
              </a:extLst>
            </p:cNvPr>
            <p:cNvSpPr txBox="1">
              <a:spLocks noChangeArrowheads="1"/>
            </p:cNvSpPr>
            <p:nvPr/>
          </p:nvSpPr>
          <p:spPr bwMode="auto">
            <a:xfrm>
              <a:off x="384" y="2206"/>
              <a:ext cx="116" cy="288"/>
            </a:xfrm>
            <a:prstGeom prst="rect">
              <a:avLst/>
            </a:prstGeom>
            <a:noFill/>
            <a:ln w="12700">
              <a:noFill/>
              <a:miter lim="800000"/>
              <a:headEnd type="none" w="sm" len="sm"/>
              <a:tailEnd type="none" w="sm" len="sm"/>
            </a:ln>
            <a:effectLst/>
          </p:spPr>
          <p:txBody>
            <a:bodyPr wrap="none">
              <a:spAutoFit/>
            </a:bodyPr>
            <a:lstStyle/>
            <a:p>
              <a:pPr>
                <a:defRPr/>
              </a:pPr>
              <a:endParaRPr lang="zh-CN" altLang="zh-CN" b="0" i="1">
                <a:solidFill>
                  <a:schemeClr val="tx1"/>
                </a:solidFill>
                <a:effectLst>
                  <a:outerShdw blurRad="38100" dist="38100" dir="2700000" algn="tl">
                    <a:srgbClr val="FFFFFF"/>
                  </a:outerShdw>
                </a:effectLst>
              </a:endParaRPr>
            </a:p>
          </p:txBody>
        </p:sp>
        <p:sp>
          <p:nvSpPr>
            <p:cNvPr id="10270" name="Text Box 64">
              <a:extLst>
                <a:ext uri="{FF2B5EF4-FFF2-40B4-BE49-F238E27FC236}">
                  <a16:creationId xmlns:a16="http://schemas.microsoft.com/office/drawing/2014/main" id="{D0478D4F-83BE-4D95-97CE-5D0B20EEB2F1}"/>
                </a:ext>
              </a:extLst>
            </p:cNvPr>
            <p:cNvSpPr txBox="1">
              <a:spLocks noChangeArrowheads="1"/>
            </p:cNvSpPr>
            <p:nvPr/>
          </p:nvSpPr>
          <p:spPr bwMode="auto">
            <a:xfrm>
              <a:off x="839" y="2987"/>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solidFill>
                    <a:schemeClr val="bg1"/>
                  </a:solidFill>
                </a:rPr>
                <a:t>C</a:t>
              </a:r>
            </a:p>
          </p:txBody>
        </p:sp>
        <p:sp>
          <p:nvSpPr>
            <p:cNvPr id="10271" name="Text Box 65">
              <a:extLst>
                <a:ext uri="{FF2B5EF4-FFF2-40B4-BE49-F238E27FC236}">
                  <a16:creationId xmlns:a16="http://schemas.microsoft.com/office/drawing/2014/main" id="{B1CF7324-A1C0-41D8-8C03-16F5BBB6D380}"/>
                </a:ext>
              </a:extLst>
            </p:cNvPr>
            <p:cNvSpPr txBox="1">
              <a:spLocks noChangeArrowheads="1"/>
            </p:cNvSpPr>
            <p:nvPr/>
          </p:nvSpPr>
          <p:spPr bwMode="auto">
            <a:xfrm>
              <a:off x="1383" y="2659"/>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solidFill>
                    <a:schemeClr val="bg1"/>
                  </a:solidFill>
                </a:rPr>
                <a:t>l</a:t>
              </a:r>
            </a:p>
          </p:txBody>
        </p:sp>
        <p:sp>
          <p:nvSpPr>
            <p:cNvPr id="10272" name="Text Box 66">
              <a:extLst>
                <a:ext uri="{FF2B5EF4-FFF2-40B4-BE49-F238E27FC236}">
                  <a16:creationId xmlns:a16="http://schemas.microsoft.com/office/drawing/2014/main" id="{B6BF433A-2FC8-45A9-AC89-D7CF022CDC70}"/>
                </a:ext>
              </a:extLst>
            </p:cNvPr>
            <p:cNvSpPr txBox="1">
              <a:spLocks noChangeArrowheads="1"/>
            </p:cNvSpPr>
            <p:nvPr/>
          </p:nvSpPr>
          <p:spPr bwMode="auto">
            <a:xfrm>
              <a:off x="748" y="1872"/>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solidFill>
                    <a:schemeClr val="bg1"/>
                  </a:solidFill>
                </a:rPr>
                <a:t>l</a:t>
              </a:r>
            </a:p>
          </p:txBody>
        </p:sp>
        <p:sp>
          <p:nvSpPr>
            <p:cNvPr id="10273" name="Text Box 67">
              <a:extLst>
                <a:ext uri="{FF2B5EF4-FFF2-40B4-BE49-F238E27FC236}">
                  <a16:creationId xmlns:a16="http://schemas.microsoft.com/office/drawing/2014/main" id="{2BCD8296-E1DE-445C-890E-4AE4A062B590}"/>
                </a:ext>
              </a:extLst>
            </p:cNvPr>
            <p:cNvSpPr txBox="1">
              <a:spLocks noChangeArrowheads="1"/>
            </p:cNvSpPr>
            <p:nvPr/>
          </p:nvSpPr>
          <p:spPr bwMode="auto">
            <a:xfrm>
              <a:off x="761" y="2659"/>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solidFill>
                    <a:schemeClr val="bg1"/>
                  </a:solidFill>
                </a:rPr>
                <a:t>l</a:t>
              </a:r>
            </a:p>
          </p:txBody>
        </p:sp>
        <p:sp>
          <p:nvSpPr>
            <p:cNvPr id="10274" name="Text Box 68">
              <a:extLst>
                <a:ext uri="{FF2B5EF4-FFF2-40B4-BE49-F238E27FC236}">
                  <a16:creationId xmlns:a16="http://schemas.microsoft.com/office/drawing/2014/main" id="{64DBADED-AE85-48AA-8424-09A1FC57B3BB}"/>
                </a:ext>
              </a:extLst>
            </p:cNvPr>
            <p:cNvSpPr txBox="1">
              <a:spLocks noChangeArrowheads="1"/>
            </p:cNvSpPr>
            <p:nvPr/>
          </p:nvSpPr>
          <p:spPr bwMode="auto">
            <a:xfrm>
              <a:off x="1429" y="1872"/>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solidFill>
                    <a:schemeClr val="bg1"/>
                  </a:solidFill>
                </a:rPr>
                <a:t>l</a:t>
              </a:r>
            </a:p>
          </p:txBody>
        </p:sp>
        <p:grpSp>
          <p:nvGrpSpPr>
            <p:cNvPr id="10275" name="Group 69">
              <a:extLst>
                <a:ext uri="{FF2B5EF4-FFF2-40B4-BE49-F238E27FC236}">
                  <a16:creationId xmlns:a16="http://schemas.microsoft.com/office/drawing/2014/main" id="{963DB7D1-1753-41B0-9140-D683F8741C62}"/>
                </a:ext>
              </a:extLst>
            </p:cNvPr>
            <p:cNvGrpSpPr>
              <a:grpSpLocks/>
            </p:cNvGrpSpPr>
            <p:nvPr/>
          </p:nvGrpSpPr>
          <p:grpSpPr bwMode="auto">
            <a:xfrm>
              <a:off x="916" y="1876"/>
              <a:ext cx="453" cy="250"/>
              <a:chOff x="1064" y="1636"/>
              <a:chExt cx="453" cy="250"/>
            </a:xfrm>
          </p:grpSpPr>
          <p:sp>
            <p:nvSpPr>
              <p:cNvPr id="10306" name="Text Box 70">
                <a:extLst>
                  <a:ext uri="{FF2B5EF4-FFF2-40B4-BE49-F238E27FC236}">
                    <a16:creationId xmlns:a16="http://schemas.microsoft.com/office/drawing/2014/main" id="{BEB8910E-0250-442D-AC43-6478759FB343}"/>
                  </a:ext>
                </a:extLst>
              </p:cNvPr>
              <p:cNvSpPr txBox="1">
                <a:spLocks noChangeArrowheads="1"/>
              </p:cNvSpPr>
              <p:nvPr/>
            </p:nvSpPr>
            <p:spPr bwMode="auto">
              <a:xfrm>
                <a:off x="1064" y="1636"/>
                <a:ext cx="2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0" i="1">
                    <a:solidFill>
                      <a:schemeClr val="bg1"/>
                    </a:solidFill>
                    <a:sym typeface="Symbol" panose="05050102010706020507" pitchFamily="18" charset="2"/>
                  </a:rPr>
                  <a:t></a:t>
                </a:r>
                <a:endParaRPr lang="en-US" altLang="zh-CN" sz="2000" b="0" i="1">
                  <a:solidFill>
                    <a:schemeClr val="bg1"/>
                  </a:solidFill>
                </a:endParaRPr>
              </a:p>
            </p:txBody>
          </p:sp>
          <p:sp>
            <p:nvSpPr>
              <p:cNvPr id="10307" name="Text Box 71">
                <a:extLst>
                  <a:ext uri="{FF2B5EF4-FFF2-40B4-BE49-F238E27FC236}">
                    <a16:creationId xmlns:a16="http://schemas.microsoft.com/office/drawing/2014/main" id="{C01B008D-15BC-4B39-BFD7-43BAE8A919CF}"/>
                  </a:ext>
                </a:extLst>
              </p:cNvPr>
              <p:cNvSpPr txBox="1">
                <a:spLocks noChangeArrowheads="1"/>
              </p:cNvSpPr>
              <p:nvPr/>
            </p:nvSpPr>
            <p:spPr bwMode="auto">
              <a:xfrm>
                <a:off x="1300" y="1636"/>
                <a:ext cx="2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0" i="1">
                    <a:solidFill>
                      <a:schemeClr val="bg1"/>
                    </a:solidFill>
                    <a:sym typeface="Symbol" panose="05050102010706020507" pitchFamily="18" charset="2"/>
                  </a:rPr>
                  <a:t></a:t>
                </a:r>
                <a:endParaRPr lang="en-US" altLang="zh-CN" sz="2000" b="0" i="1">
                  <a:solidFill>
                    <a:schemeClr val="bg1"/>
                  </a:solidFill>
                </a:endParaRPr>
              </a:p>
            </p:txBody>
          </p:sp>
        </p:grpSp>
        <p:sp>
          <p:nvSpPr>
            <p:cNvPr id="10276" name="Text Box 72">
              <a:extLst>
                <a:ext uri="{FF2B5EF4-FFF2-40B4-BE49-F238E27FC236}">
                  <a16:creationId xmlns:a16="http://schemas.microsoft.com/office/drawing/2014/main" id="{9D022DB9-BCBE-4964-B647-F01B34300F5D}"/>
                </a:ext>
              </a:extLst>
            </p:cNvPr>
            <p:cNvSpPr txBox="1">
              <a:spLocks noChangeArrowheads="1"/>
            </p:cNvSpPr>
            <p:nvPr/>
          </p:nvSpPr>
          <p:spPr bwMode="auto">
            <a:xfrm>
              <a:off x="1111" y="1389"/>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i="1">
                  <a:solidFill>
                    <a:schemeClr val="bg1"/>
                  </a:solidFill>
                </a:rPr>
                <a:t>O</a:t>
              </a:r>
              <a:r>
                <a:rPr lang="en-US" altLang="zh-CN" sz="2400" b="0" baseline="-25000">
                  <a:solidFill>
                    <a:schemeClr val="bg1"/>
                  </a:solidFill>
                </a:rPr>
                <a:t>1</a:t>
              </a:r>
              <a:endParaRPr lang="en-US" altLang="zh-CN" sz="2400" b="0" i="1">
                <a:solidFill>
                  <a:schemeClr val="bg1"/>
                </a:solidFill>
              </a:endParaRPr>
            </a:p>
          </p:txBody>
        </p:sp>
        <p:sp>
          <p:nvSpPr>
            <p:cNvPr id="10277" name="Line 73">
              <a:extLst>
                <a:ext uri="{FF2B5EF4-FFF2-40B4-BE49-F238E27FC236}">
                  <a16:creationId xmlns:a16="http://schemas.microsoft.com/office/drawing/2014/main" id="{8E851D46-0204-4EF1-B24A-3055BE6F373D}"/>
                </a:ext>
              </a:extLst>
            </p:cNvPr>
            <p:cNvSpPr>
              <a:spLocks noChangeShapeType="1"/>
            </p:cNvSpPr>
            <p:nvPr/>
          </p:nvSpPr>
          <p:spPr bwMode="auto">
            <a:xfrm>
              <a:off x="1156" y="1680"/>
              <a:ext cx="960" cy="0"/>
            </a:xfrm>
            <a:prstGeom prst="line">
              <a:avLst/>
            </a:prstGeom>
            <a:noFill/>
            <a:ln w="19050">
              <a:solidFill>
                <a:schemeClr val="bg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78" name="Line 74">
              <a:extLst>
                <a:ext uri="{FF2B5EF4-FFF2-40B4-BE49-F238E27FC236}">
                  <a16:creationId xmlns:a16="http://schemas.microsoft.com/office/drawing/2014/main" id="{FA01F8C3-4BED-4851-9E6B-85653460D7B2}"/>
                </a:ext>
              </a:extLst>
            </p:cNvPr>
            <p:cNvSpPr>
              <a:spLocks noChangeShapeType="1"/>
            </p:cNvSpPr>
            <p:nvPr/>
          </p:nvSpPr>
          <p:spPr bwMode="auto">
            <a:xfrm flipH="1">
              <a:off x="1156" y="1680"/>
              <a:ext cx="0" cy="2113"/>
            </a:xfrm>
            <a:prstGeom prst="line">
              <a:avLst/>
            </a:prstGeom>
            <a:noFill/>
            <a:ln w="19050">
              <a:solidFill>
                <a:schemeClr val="bg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0235" name="Text Box 75">
              <a:extLst>
                <a:ext uri="{FF2B5EF4-FFF2-40B4-BE49-F238E27FC236}">
                  <a16:creationId xmlns:a16="http://schemas.microsoft.com/office/drawing/2014/main" id="{09F9F263-E92F-40FC-B2E2-F6F3BE6230BD}"/>
                </a:ext>
              </a:extLst>
            </p:cNvPr>
            <p:cNvSpPr txBox="1">
              <a:spLocks noChangeArrowheads="1"/>
            </p:cNvSpPr>
            <p:nvPr/>
          </p:nvSpPr>
          <p:spPr bwMode="auto">
            <a:xfrm>
              <a:off x="1953" y="1389"/>
              <a:ext cx="265" cy="288"/>
            </a:xfrm>
            <a:prstGeom prst="rect">
              <a:avLst/>
            </a:prstGeom>
            <a:noFill/>
            <a:ln w="12700">
              <a:noFill/>
              <a:miter lim="800000"/>
              <a:headEnd type="none" w="sm" len="sm"/>
              <a:tailEnd type="none" w="sm" len="sm"/>
            </a:ln>
            <a:effectLst/>
          </p:spPr>
          <p:txBody>
            <a:bodyPr wrap="none">
              <a:spAutoFit/>
            </a:bodyPr>
            <a:lstStyle/>
            <a:p>
              <a:pPr>
                <a:defRPr/>
              </a:pPr>
              <a:r>
                <a:rPr lang="en-US" altLang="zh-CN" b="0" i="1">
                  <a:effectLst>
                    <a:outerShdw blurRad="38100" dist="38100" dir="2700000" algn="tl">
                      <a:srgbClr val="000000"/>
                    </a:outerShdw>
                  </a:effectLst>
                </a:rPr>
                <a:t>x</a:t>
              </a:r>
              <a:r>
                <a:rPr lang="en-US" altLang="zh-CN" b="0" baseline="-25000">
                  <a:effectLst>
                    <a:outerShdw blurRad="38100" dist="38100" dir="2700000" algn="tl">
                      <a:srgbClr val="000000"/>
                    </a:outerShdw>
                  </a:effectLst>
                </a:rPr>
                <a:t>1</a:t>
              </a:r>
            </a:p>
          </p:txBody>
        </p:sp>
        <p:sp>
          <p:nvSpPr>
            <p:cNvPr id="220236" name="Text Box 76">
              <a:extLst>
                <a:ext uri="{FF2B5EF4-FFF2-40B4-BE49-F238E27FC236}">
                  <a16:creationId xmlns:a16="http://schemas.microsoft.com/office/drawing/2014/main" id="{3FDF49E6-0F81-4AFB-BD2B-E778A0364EDA}"/>
                </a:ext>
              </a:extLst>
            </p:cNvPr>
            <p:cNvSpPr txBox="1">
              <a:spLocks noChangeArrowheads="1"/>
            </p:cNvSpPr>
            <p:nvPr/>
          </p:nvSpPr>
          <p:spPr bwMode="auto">
            <a:xfrm>
              <a:off x="1156" y="3566"/>
              <a:ext cx="265" cy="288"/>
            </a:xfrm>
            <a:prstGeom prst="rect">
              <a:avLst/>
            </a:prstGeom>
            <a:noFill/>
            <a:ln w="12700">
              <a:noFill/>
              <a:miter lim="800000"/>
              <a:headEnd type="none" w="sm" len="sm"/>
              <a:tailEnd type="none" w="sm" len="sm"/>
            </a:ln>
            <a:effectLst/>
          </p:spPr>
          <p:txBody>
            <a:bodyPr wrap="none">
              <a:spAutoFit/>
            </a:bodyPr>
            <a:lstStyle/>
            <a:p>
              <a:pPr>
                <a:defRPr/>
              </a:pPr>
              <a:r>
                <a:rPr lang="en-US" altLang="zh-CN" b="0" i="1">
                  <a:effectLst>
                    <a:outerShdw blurRad="38100" dist="38100" dir="2700000" algn="tl">
                      <a:srgbClr val="000000"/>
                    </a:outerShdw>
                  </a:effectLst>
                </a:rPr>
                <a:t>y</a:t>
              </a:r>
              <a:r>
                <a:rPr lang="en-US" altLang="zh-CN" b="0" baseline="-25000">
                  <a:effectLst>
                    <a:outerShdw blurRad="38100" dist="38100" dir="2700000" algn="tl">
                      <a:srgbClr val="000000"/>
                    </a:outerShdw>
                  </a:effectLst>
                </a:rPr>
                <a:t>1</a:t>
              </a:r>
            </a:p>
          </p:txBody>
        </p:sp>
        <p:sp>
          <p:nvSpPr>
            <p:cNvPr id="10281" name="Text Box 77">
              <a:extLst>
                <a:ext uri="{FF2B5EF4-FFF2-40B4-BE49-F238E27FC236}">
                  <a16:creationId xmlns:a16="http://schemas.microsoft.com/office/drawing/2014/main" id="{0E74BCFF-C1B1-4A1F-B974-4D6B6F0DEA74}"/>
                </a:ext>
              </a:extLst>
            </p:cNvPr>
            <p:cNvSpPr txBox="1">
              <a:spLocks noChangeArrowheads="1"/>
            </p:cNvSpPr>
            <p:nvPr/>
          </p:nvSpPr>
          <p:spPr bwMode="auto">
            <a:xfrm>
              <a:off x="431" y="2387"/>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i="1">
                  <a:solidFill>
                    <a:schemeClr val="bg1"/>
                  </a:solidFill>
                </a:rPr>
                <a:t>A</a:t>
              </a:r>
            </a:p>
          </p:txBody>
        </p:sp>
        <p:sp>
          <p:nvSpPr>
            <p:cNvPr id="10282" name="Text Box 78">
              <a:extLst>
                <a:ext uri="{FF2B5EF4-FFF2-40B4-BE49-F238E27FC236}">
                  <a16:creationId xmlns:a16="http://schemas.microsoft.com/office/drawing/2014/main" id="{E114AE81-38EF-4D57-800D-4B75350B10F5}"/>
                </a:ext>
              </a:extLst>
            </p:cNvPr>
            <p:cNvSpPr txBox="1">
              <a:spLocks noChangeArrowheads="1"/>
            </p:cNvSpPr>
            <p:nvPr/>
          </p:nvSpPr>
          <p:spPr bwMode="auto">
            <a:xfrm>
              <a:off x="1655" y="2387"/>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i="1">
                  <a:solidFill>
                    <a:schemeClr val="bg1"/>
                  </a:solidFill>
                </a:rPr>
                <a:t>B</a:t>
              </a:r>
            </a:p>
          </p:txBody>
        </p:sp>
        <p:sp>
          <p:nvSpPr>
            <p:cNvPr id="10283" name="Line 79">
              <a:extLst>
                <a:ext uri="{FF2B5EF4-FFF2-40B4-BE49-F238E27FC236}">
                  <a16:creationId xmlns:a16="http://schemas.microsoft.com/office/drawing/2014/main" id="{C3DF2ABA-AECD-41C1-89FF-B91CD3388465}"/>
                </a:ext>
              </a:extLst>
            </p:cNvPr>
            <p:cNvSpPr>
              <a:spLocks noChangeShapeType="1"/>
            </p:cNvSpPr>
            <p:nvPr/>
          </p:nvSpPr>
          <p:spPr bwMode="auto">
            <a:xfrm>
              <a:off x="1636" y="2400"/>
              <a:ext cx="384" cy="0"/>
            </a:xfrm>
            <a:prstGeom prst="line">
              <a:avLst/>
            </a:prstGeom>
            <a:noFill/>
            <a:ln w="28575">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84" name="Text Box 80">
              <a:extLst>
                <a:ext uri="{FF2B5EF4-FFF2-40B4-BE49-F238E27FC236}">
                  <a16:creationId xmlns:a16="http://schemas.microsoft.com/office/drawing/2014/main" id="{E297C935-915B-48AB-8CE2-4500D7864CB0}"/>
                </a:ext>
              </a:extLst>
            </p:cNvPr>
            <p:cNvSpPr txBox="1">
              <a:spLocks noChangeArrowheads="1"/>
            </p:cNvSpPr>
            <p:nvPr/>
          </p:nvSpPr>
          <p:spPr bwMode="auto">
            <a:xfrm>
              <a:off x="1958" y="2273"/>
              <a:ext cx="3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i="1">
                  <a:solidFill>
                    <a:schemeClr val="accent1"/>
                  </a:solidFill>
                </a:rPr>
                <a:t>F</a:t>
              </a:r>
              <a:r>
                <a:rPr lang="en-US" altLang="zh-CN" sz="2000" baseline="-25000">
                  <a:solidFill>
                    <a:schemeClr val="accent1"/>
                  </a:solidFill>
                </a:rPr>
                <a:t>I</a:t>
              </a:r>
              <a:r>
                <a:rPr lang="en-US" altLang="zh-CN" sz="2000" i="1" baseline="-25000">
                  <a:solidFill>
                    <a:schemeClr val="accent1"/>
                  </a:solidFill>
                </a:rPr>
                <a:t>B</a:t>
              </a:r>
              <a:endParaRPr lang="en-US" altLang="zh-CN" sz="2000">
                <a:solidFill>
                  <a:schemeClr val="accent1"/>
                </a:solidFill>
              </a:endParaRPr>
            </a:p>
          </p:txBody>
        </p:sp>
        <p:sp>
          <p:nvSpPr>
            <p:cNvPr id="10285" name="Text Box 81">
              <a:extLst>
                <a:ext uri="{FF2B5EF4-FFF2-40B4-BE49-F238E27FC236}">
                  <a16:creationId xmlns:a16="http://schemas.microsoft.com/office/drawing/2014/main" id="{FA2C0198-AA71-446B-B50C-C25D337181FA}"/>
                </a:ext>
              </a:extLst>
            </p:cNvPr>
            <p:cNvSpPr txBox="1">
              <a:spLocks noChangeArrowheads="1"/>
            </p:cNvSpPr>
            <p:nvPr/>
          </p:nvSpPr>
          <p:spPr bwMode="auto">
            <a:xfrm>
              <a:off x="8" y="2273"/>
              <a:ext cx="3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i="1">
                  <a:solidFill>
                    <a:schemeClr val="accent1"/>
                  </a:solidFill>
                </a:rPr>
                <a:t>F</a:t>
              </a:r>
              <a:r>
                <a:rPr lang="en-US" altLang="zh-CN" sz="2000" baseline="-25000">
                  <a:solidFill>
                    <a:schemeClr val="accent1"/>
                  </a:solidFill>
                </a:rPr>
                <a:t>I</a:t>
              </a:r>
              <a:r>
                <a:rPr lang="en-US" altLang="zh-CN" sz="2000" i="1" baseline="-25000">
                  <a:solidFill>
                    <a:schemeClr val="accent1"/>
                  </a:solidFill>
                </a:rPr>
                <a:t>A</a:t>
              </a:r>
              <a:endParaRPr lang="en-US" altLang="zh-CN" sz="2000">
                <a:solidFill>
                  <a:schemeClr val="accent1"/>
                </a:solidFill>
              </a:endParaRPr>
            </a:p>
          </p:txBody>
        </p:sp>
        <p:sp>
          <p:nvSpPr>
            <p:cNvPr id="10286" name="Line 82">
              <a:extLst>
                <a:ext uri="{FF2B5EF4-FFF2-40B4-BE49-F238E27FC236}">
                  <a16:creationId xmlns:a16="http://schemas.microsoft.com/office/drawing/2014/main" id="{75DC9E01-7FA9-4A20-8E77-1E0E39CDF283}"/>
                </a:ext>
              </a:extLst>
            </p:cNvPr>
            <p:cNvSpPr>
              <a:spLocks noChangeShapeType="1"/>
            </p:cNvSpPr>
            <p:nvPr/>
          </p:nvSpPr>
          <p:spPr bwMode="auto">
            <a:xfrm rot="10800000">
              <a:off x="292" y="2400"/>
              <a:ext cx="384" cy="0"/>
            </a:xfrm>
            <a:prstGeom prst="line">
              <a:avLst/>
            </a:prstGeom>
            <a:noFill/>
            <a:ln w="28575">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87" name="Line 83">
              <a:extLst>
                <a:ext uri="{FF2B5EF4-FFF2-40B4-BE49-F238E27FC236}">
                  <a16:creationId xmlns:a16="http://schemas.microsoft.com/office/drawing/2014/main" id="{74437994-0311-4F31-94DA-CD2F2831DD65}"/>
                </a:ext>
              </a:extLst>
            </p:cNvPr>
            <p:cNvSpPr>
              <a:spLocks noChangeShapeType="1"/>
            </p:cNvSpPr>
            <p:nvPr/>
          </p:nvSpPr>
          <p:spPr bwMode="auto">
            <a:xfrm>
              <a:off x="698" y="2400"/>
              <a:ext cx="0" cy="384"/>
            </a:xfrm>
            <a:prstGeom prst="line">
              <a:avLst/>
            </a:prstGeom>
            <a:noFill/>
            <a:ln w="28575">
              <a:solidFill>
                <a:srgbClr val="FF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88" name="Text Box 84">
              <a:extLst>
                <a:ext uri="{FF2B5EF4-FFF2-40B4-BE49-F238E27FC236}">
                  <a16:creationId xmlns:a16="http://schemas.microsoft.com/office/drawing/2014/main" id="{82DBA2A3-DC0E-406B-8470-7F7BB3D9F43D}"/>
                </a:ext>
              </a:extLst>
            </p:cNvPr>
            <p:cNvSpPr txBox="1">
              <a:spLocks noChangeArrowheads="1"/>
            </p:cNvSpPr>
            <p:nvPr/>
          </p:nvSpPr>
          <p:spPr bwMode="auto">
            <a:xfrm>
              <a:off x="291" y="2568"/>
              <a:ext cx="4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i="1">
                  <a:solidFill>
                    <a:srgbClr val="FF3300"/>
                  </a:solidFill>
                </a:rPr>
                <a:t>m</a:t>
              </a:r>
              <a:r>
                <a:rPr lang="en-US" altLang="zh-CN" sz="2000" baseline="-25000">
                  <a:solidFill>
                    <a:srgbClr val="FF3300"/>
                  </a:solidFill>
                </a:rPr>
                <a:t>1</a:t>
              </a:r>
              <a:r>
                <a:rPr lang="en-US" altLang="zh-CN" sz="2000" i="1">
                  <a:solidFill>
                    <a:srgbClr val="FF3300"/>
                  </a:solidFill>
                </a:rPr>
                <a:t> g</a:t>
              </a:r>
            </a:p>
          </p:txBody>
        </p:sp>
        <p:sp>
          <p:nvSpPr>
            <p:cNvPr id="10289" name="Line 85">
              <a:extLst>
                <a:ext uri="{FF2B5EF4-FFF2-40B4-BE49-F238E27FC236}">
                  <a16:creationId xmlns:a16="http://schemas.microsoft.com/office/drawing/2014/main" id="{7CED0541-CA3C-4DA0-AA79-1552042FD342}"/>
                </a:ext>
              </a:extLst>
            </p:cNvPr>
            <p:cNvSpPr>
              <a:spLocks noChangeShapeType="1"/>
            </p:cNvSpPr>
            <p:nvPr/>
          </p:nvSpPr>
          <p:spPr bwMode="auto">
            <a:xfrm>
              <a:off x="1636" y="2400"/>
              <a:ext cx="0" cy="384"/>
            </a:xfrm>
            <a:prstGeom prst="line">
              <a:avLst/>
            </a:prstGeom>
            <a:noFill/>
            <a:ln w="28575">
              <a:solidFill>
                <a:srgbClr val="FF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90" name="Text Box 86">
              <a:extLst>
                <a:ext uri="{FF2B5EF4-FFF2-40B4-BE49-F238E27FC236}">
                  <a16:creationId xmlns:a16="http://schemas.microsoft.com/office/drawing/2014/main" id="{05AED161-3D36-4C6B-9C7E-0F444FDAD8C9}"/>
                </a:ext>
              </a:extLst>
            </p:cNvPr>
            <p:cNvSpPr txBox="1">
              <a:spLocks noChangeArrowheads="1"/>
            </p:cNvSpPr>
            <p:nvPr/>
          </p:nvSpPr>
          <p:spPr bwMode="auto">
            <a:xfrm>
              <a:off x="1652" y="2590"/>
              <a:ext cx="4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i="1">
                  <a:solidFill>
                    <a:srgbClr val="FF3300"/>
                  </a:solidFill>
                </a:rPr>
                <a:t>m</a:t>
              </a:r>
              <a:r>
                <a:rPr lang="en-US" altLang="zh-CN" sz="2000" baseline="-25000">
                  <a:solidFill>
                    <a:srgbClr val="FF3300"/>
                  </a:solidFill>
                </a:rPr>
                <a:t>1</a:t>
              </a:r>
              <a:r>
                <a:rPr lang="en-US" altLang="zh-CN" sz="2000" i="1">
                  <a:solidFill>
                    <a:srgbClr val="FF3300"/>
                  </a:solidFill>
                </a:rPr>
                <a:t> g</a:t>
              </a:r>
            </a:p>
          </p:txBody>
        </p:sp>
        <p:sp>
          <p:nvSpPr>
            <p:cNvPr id="10291" name="Line 87">
              <a:extLst>
                <a:ext uri="{FF2B5EF4-FFF2-40B4-BE49-F238E27FC236}">
                  <a16:creationId xmlns:a16="http://schemas.microsoft.com/office/drawing/2014/main" id="{AA3CC871-989E-4300-B83A-8E08BEF71B6D}"/>
                </a:ext>
              </a:extLst>
            </p:cNvPr>
            <p:cNvSpPr>
              <a:spLocks noChangeShapeType="1"/>
            </p:cNvSpPr>
            <p:nvPr/>
          </p:nvSpPr>
          <p:spPr bwMode="auto">
            <a:xfrm>
              <a:off x="1167" y="3120"/>
              <a:ext cx="0" cy="384"/>
            </a:xfrm>
            <a:prstGeom prst="line">
              <a:avLst/>
            </a:prstGeom>
            <a:noFill/>
            <a:ln w="28575">
              <a:solidFill>
                <a:srgbClr val="FF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92" name="Text Box 88">
              <a:extLst>
                <a:ext uri="{FF2B5EF4-FFF2-40B4-BE49-F238E27FC236}">
                  <a16:creationId xmlns:a16="http://schemas.microsoft.com/office/drawing/2014/main" id="{2B80B3EF-CD6C-410F-8D0A-CFA869B791BE}"/>
                </a:ext>
              </a:extLst>
            </p:cNvPr>
            <p:cNvSpPr txBox="1">
              <a:spLocks noChangeArrowheads="1"/>
            </p:cNvSpPr>
            <p:nvPr/>
          </p:nvSpPr>
          <p:spPr bwMode="auto">
            <a:xfrm>
              <a:off x="1198" y="3294"/>
              <a:ext cx="4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i="1">
                  <a:solidFill>
                    <a:srgbClr val="FF3300"/>
                  </a:solidFill>
                </a:rPr>
                <a:t>m</a:t>
              </a:r>
              <a:r>
                <a:rPr lang="en-US" altLang="zh-CN" sz="2000" baseline="-25000">
                  <a:solidFill>
                    <a:srgbClr val="FF3300"/>
                  </a:solidFill>
                </a:rPr>
                <a:t>2</a:t>
              </a:r>
              <a:r>
                <a:rPr lang="en-US" altLang="zh-CN" sz="2000" i="1">
                  <a:solidFill>
                    <a:srgbClr val="FF3300"/>
                  </a:solidFill>
                </a:rPr>
                <a:t> g</a:t>
              </a:r>
            </a:p>
          </p:txBody>
        </p:sp>
        <p:sp>
          <p:nvSpPr>
            <p:cNvPr id="10293" name="Line 89">
              <a:extLst>
                <a:ext uri="{FF2B5EF4-FFF2-40B4-BE49-F238E27FC236}">
                  <a16:creationId xmlns:a16="http://schemas.microsoft.com/office/drawing/2014/main" id="{1733EDEC-8DE3-4FFF-BE4E-E9C16EF870B5}"/>
                </a:ext>
              </a:extLst>
            </p:cNvPr>
            <p:cNvSpPr>
              <a:spLocks noChangeShapeType="1"/>
            </p:cNvSpPr>
            <p:nvPr/>
          </p:nvSpPr>
          <p:spPr bwMode="auto">
            <a:xfrm>
              <a:off x="1152" y="1706"/>
              <a:ext cx="672" cy="528"/>
            </a:xfrm>
            <a:prstGeom prst="line">
              <a:avLst/>
            </a:prstGeom>
            <a:noFill/>
            <a:ln w="12700">
              <a:solidFill>
                <a:schemeClr val="bg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94" name="Line 90">
              <a:extLst>
                <a:ext uri="{FF2B5EF4-FFF2-40B4-BE49-F238E27FC236}">
                  <a16:creationId xmlns:a16="http://schemas.microsoft.com/office/drawing/2014/main" id="{6D426770-7C2C-4A92-9910-301679D74612}"/>
                </a:ext>
              </a:extLst>
            </p:cNvPr>
            <p:cNvSpPr>
              <a:spLocks noChangeShapeType="1"/>
            </p:cNvSpPr>
            <p:nvPr/>
          </p:nvSpPr>
          <p:spPr bwMode="auto">
            <a:xfrm rot="10800000" flipH="1">
              <a:off x="480" y="1706"/>
              <a:ext cx="672" cy="528"/>
            </a:xfrm>
            <a:prstGeom prst="line">
              <a:avLst/>
            </a:prstGeom>
            <a:noFill/>
            <a:ln w="12700">
              <a:solidFill>
                <a:schemeClr val="bg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95" name="Line 91">
              <a:extLst>
                <a:ext uri="{FF2B5EF4-FFF2-40B4-BE49-F238E27FC236}">
                  <a16:creationId xmlns:a16="http://schemas.microsoft.com/office/drawing/2014/main" id="{AF900376-BD74-4210-A898-320CB452F238}"/>
                </a:ext>
              </a:extLst>
            </p:cNvPr>
            <p:cNvSpPr>
              <a:spLocks noChangeShapeType="1"/>
            </p:cNvSpPr>
            <p:nvPr/>
          </p:nvSpPr>
          <p:spPr bwMode="auto">
            <a:xfrm flipV="1">
              <a:off x="1152" y="2256"/>
              <a:ext cx="672" cy="528"/>
            </a:xfrm>
            <a:prstGeom prst="line">
              <a:avLst/>
            </a:prstGeom>
            <a:noFill/>
            <a:ln w="12700">
              <a:solidFill>
                <a:schemeClr val="bg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96" name="Line 92">
              <a:extLst>
                <a:ext uri="{FF2B5EF4-FFF2-40B4-BE49-F238E27FC236}">
                  <a16:creationId xmlns:a16="http://schemas.microsoft.com/office/drawing/2014/main" id="{FC7E3F5E-6667-42C1-9AA4-AF7F5D26B34E}"/>
                </a:ext>
              </a:extLst>
            </p:cNvPr>
            <p:cNvSpPr>
              <a:spLocks noChangeShapeType="1"/>
            </p:cNvSpPr>
            <p:nvPr/>
          </p:nvSpPr>
          <p:spPr bwMode="auto">
            <a:xfrm rot="10800000">
              <a:off x="480" y="2256"/>
              <a:ext cx="672" cy="528"/>
            </a:xfrm>
            <a:prstGeom prst="line">
              <a:avLst/>
            </a:prstGeom>
            <a:noFill/>
            <a:ln w="12700">
              <a:solidFill>
                <a:schemeClr val="bg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97" name="Freeform 93">
              <a:extLst>
                <a:ext uri="{FF2B5EF4-FFF2-40B4-BE49-F238E27FC236}">
                  <a16:creationId xmlns:a16="http://schemas.microsoft.com/office/drawing/2014/main" id="{C0396AEA-400F-4E1A-A379-BEC8511E1F69}"/>
                </a:ext>
              </a:extLst>
            </p:cNvPr>
            <p:cNvSpPr>
              <a:spLocks/>
            </p:cNvSpPr>
            <p:nvPr/>
          </p:nvSpPr>
          <p:spPr bwMode="auto">
            <a:xfrm rot="-3251859">
              <a:off x="1355" y="1957"/>
              <a:ext cx="144" cy="48"/>
            </a:xfrm>
            <a:custGeom>
              <a:avLst/>
              <a:gdLst>
                <a:gd name="T0" fmla="*/ 0 w 288"/>
                <a:gd name="T1" fmla="*/ 0 h 48"/>
                <a:gd name="T2" fmla="*/ 3 w 288"/>
                <a:gd name="T3" fmla="*/ 48 h 48"/>
                <a:gd name="T4" fmla="*/ 5 w 288"/>
                <a:gd name="T5" fmla="*/ 0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cubicBezTo>
                    <a:pt x="48" y="24"/>
                    <a:pt x="96" y="48"/>
                    <a:pt x="144" y="48"/>
                  </a:cubicBezTo>
                  <a:cubicBezTo>
                    <a:pt x="192" y="48"/>
                    <a:pt x="240" y="24"/>
                    <a:pt x="288" y="0"/>
                  </a:cubicBezTo>
                </a:path>
              </a:pathLst>
            </a:custGeom>
            <a:noFill/>
            <a:ln w="25400" cap="flat" cmpd="sng">
              <a:solidFill>
                <a:schemeClr val="accent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298" name="Line 94">
              <a:extLst>
                <a:ext uri="{FF2B5EF4-FFF2-40B4-BE49-F238E27FC236}">
                  <a16:creationId xmlns:a16="http://schemas.microsoft.com/office/drawing/2014/main" id="{BB05807D-322A-40F0-8B8F-2F0D14210826}"/>
                </a:ext>
              </a:extLst>
            </p:cNvPr>
            <p:cNvSpPr>
              <a:spLocks noChangeShapeType="1"/>
            </p:cNvSpPr>
            <p:nvPr/>
          </p:nvSpPr>
          <p:spPr bwMode="auto">
            <a:xfrm flipV="1">
              <a:off x="1392" y="1824"/>
              <a:ext cx="96" cy="96"/>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99" name="Text Box 95">
              <a:extLst>
                <a:ext uri="{FF2B5EF4-FFF2-40B4-BE49-F238E27FC236}">
                  <a16:creationId xmlns:a16="http://schemas.microsoft.com/office/drawing/2014/main" id="{FD8C809B-ED69-4D9E-9400-82938541460A}"/>
                </a:ext>
              </a:extLst>
            </p:cNvPr>
            <p:cNvSpPr txBox="1">
              <a:spLocks noChangeArrowheads="1"/>
            </p:cNvSpPr>
            <p:nvPr/>
          </p:nvSpPr>
          <p:spPr bwMode="auto">
            <a:xfrm>
              <a:off x="1392" y="1683"/>
              <a:ext cx="2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solidFill>
                    <a:schemeClr val="accent1"/>
                  </a:solidFill>
                  <a:sym typeface="Symbol" panose="05050102010706020507" pitchFamily="18" charset="2"/>
                </a:rPr>
                <a:t></a:t>
              </a:r>
              <a:r>
                <a:rPr lang="en-US" altLang="zh-CN" sz="2000" i="1">
                  <a:solidFill>
                    <a:schemeClr val="accent1"/>
                  </a:solidFill>
                  <a:sym typeface="Symbol" panose="05050102010706020507" pitchFamily="18" charset="2"/>
                </a:rPr>
                <a:t></a:t>
              </a:r>
            </a:p>
          </p:txBody>
        </p:sp>
        <p:sp>
          <p:nvSpPr>
            <p:cNvPr id="10300" name="Line 96">
              <a:extLst>
                <a:ext uri="{FF2B5EF4-FFF2-40B4-BE49-F238E27FC236}">
                  <a16:creationId xmlns:a16="http://schemas.microsoft.com/office/drawing/2014/main" id="{49E86508-4F36-4224-B40F-323B773B70B0}"/>
                </a:ext>
              </a:extLst>
            </p:cNvPr>
            <p:cNvSpPr>
              <a:spLocks noChangeShapeType="1"/>
            </p:cNvSpPr>
            <p:nvPr/>
          </p:nvSpPr>
          <p:spPr bwMode="auto">
            <a:xfrm flipV="1">
              <a:off x="1610" y="2175"/>
              <a:ext cx="240" cy="192"/>
            </a:xfrm>
            <a:prstGeom prst="line">
              <a:avLst/>
            </a:prstGeom>
            <a:noFill/>
            <a:ln w="28575">
              <a:solidFill>
                <a:srgbClr val="FFFF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01" name="Text Box 97">
              <a:extLst>
                <a:ext uri="{FF2B5EF4-FFF2-40B4-BE49-F238E27FC236}">
                  <a16:creationId xmlns:a16="http://schemas.microsoft.com/office/drawing/2014/main" id="{B1D35AB9-7C3A-4A76-A723-7562E96B9595}"/>
                </a:ext>
              </a:extLst>
            </p:cNvPr>
            <p:cNvSpPr txBox="1">
              <a:spLocks noChangeArrowheads="1"/>
            </p:cNvSpPr>
            <p:nvPr/>
          </p:nvSpPr>
          <p:spPr bwMode="auto">
            <a:xfrm>
              <a:off x="1746" y="1955"/>
              <a:ext cx="3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solidFill>
                    <a:srgbClr val="FFFF00"/>
                  </a:solidFill>
                  <a:sym typeface="Symbol" panose="05050102010706020507" pitchFamily="18" charset="2"/>
                </a:rPr>
                <a:t></a:t>
              </a:r>
              <a:r>
                <a:rPr lang="zh-CN" altLang="zh-CN" sz="2000" i="1">
                  <a:solidFill>
                    <a:srgbClr val="FFFF00"/>
                  </a:solidFill>
                  <a:sym typeface="Symbol" panose="05050102010706020507" pitchFamily="18" charset="2"/>
                </a:rPr>
                <a:t>r</a:t>
              </a:r>
              <a:r>
                <a:rPr lang="zh-CN" altLang="zh-CN" sz="2000" i="1" baseline="-25000">
                  <a:solidFill>
                    <a:srgbClr val="FFFF00"/>
                  </a:solidFill>
                  <a:sym typeface="Symbol" panose="05050102010706020507" pitchFamily="18" charset="2"/>
                </a:rPr>
                <a:t>B</a:t>
              </a:r>
              <a:endParaRPr lang="en-US" altLang="zh-CN" sz="2000" i="1" baseline="-25000">
                <a:solidFill>
                  <a:srgbClr val="FFFF00"/>
                </a:solidFill>
                <a:sym typeface="Symbol" panose="05050102010706020507" pitchFamily="18" charset="2"/>
              </a:endParaRPr>
            </a:p>
          </p:txBody>
        </p:sp>
        <p:sp>
          <p:nvSpPr>
            <p:cNvPr id="10302" name="Line 98">
              <a:extLst>
                <a:ext uri="{FF2B5EF4-FFF2-40B4-BE49-F238E27FC236}">
                  <a16:creationId xmlns:a16="http://schemas.microsoft.com/office/drawing/2014/main" id="{D4AE246D-AC1E-44A5-A7FB-9B2BB9625DE2}"/>
                </a:ext>
              </a:extLst>
            </p:cNvPr>
            <p:cNvSpPr>
              <a:spLocks noChangeShapeType="1"/>
            </p:cNvSpPr>
            <p:nvPr/>
          </p:nvSpPr>
          <p:spPr bwMode="auto">
            <a:xfrm flipH="1" flipV="1">
              <a:off x="458" y="2171"/>
              <a:ext cx="240" cy="192"/>
            </a:xfrm>
            <a:prstGeom prst="line">
              <a:avLst/>
            </a:prstGeom>
            <a:noFill/>
            <a:ln w="28575">
              <a:solidFill>
                <a:srgbClr val="FFFF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03" name="Text Box 99">
              <a:extLst>
                <a:ext uri="{FF2B5EF4-FFF2-40B4-BE49-F238E27FC236}">
                  <a16:creationId xmlns:a16="http://schemas.microsoft.com/office/drawing/2014/main" id="{7D00D8C8-D015-4EC7-9FB7-77CAD33AFBA5}"/>
                </a:ext>
              </a:extLst>
            </p:cNvPr>
            <p:cNvSpPr txBox="1">
              <a:spLocks noChangeArrowheads="1"/>
            </p:cNvSpPr>
            <p:nvPr/>
          </p:nvSpPr>
          <p:spPr bwMode="auto">
            <a:xfrm>
              <a:off x="286" y="1910"/>
              <a:ext cx="3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solidFill>
                    <a:srgbClr val="FFFF00"/>
                  </a:solidFill>
                  <a:sym typeface="Symbol" panose="05050102010706020507" pitchFamily="18" charset="2"/>
                </a:rPr>
                <a:t></a:t>
              </a:r>
              <a:r>
                <a:rPr lang="zh-CN" altLang="zh-CN" sz="2000" i="1">
                  <a:solidFill>
                    <a:srgbClr val="FFFF00"/>
                  </a:solidFill>
                  <a:sym typeface="Symbol" panose="05050102010706020507" pitchFamily="18" charset="2"/>
                </a:rPr>
                <a:t>r</a:t>
              </a:r>
              <a:r>
                <a:rPr lang="zh-CN" altLang="zh-CN" sz="2000" i="1" baseline="-25000">
                  <a:solidFill>
                    <a:srgbClr val="FFFF00"/>
                  </a:solidFill>
                  <a:sym typeface="Symbol" panose="05050102010706020507" pitchFamily="18" charset="2"/>
                </a:rPr>
                <a:t>A</a:t>
              </a:r>
              <a:endParaRPr lang="en-US" altLang="zh-CN" sz="2000" i="1" baseline="-25000">
                <a:solidFill>
                  <a:srgbClr val="FFFF00"/>
                </a:solidFill>
                <a:sym typeface="Symbol" panose="05050102010706020507" pitchFamily="18" charset="2"/>
              </a:endParaRPr>
            </a:p>
          </p:txBody>
        </p:sp>
        <p:sp>
          <p:nvSpPr>
            <p:cNvPr id="10304" name="Line 100">
              <a:extLst>
                <a:ext uri="{FF2B5EF4-FFF2-40B4-BE49-F238E27FC236}">
                  <a16:creationId xmlns:a16="http://schemas.microsoft.com/office/drawing/2014/main" id="{969845BD-F4B7-47F0-A6B9-E462E3C15D12}"/>
                </a:ext>
              </a:extLst>
            </p:cNvPr>
            <p:cNvSpPr>
              <a:spLocks noChangeShapeType="1"/>
            </p:cNvSpPr>
            <p:nvPr/>
          </p:nvSpPr>
          <p:spPr bwMode="auto">
            <a:xfrm flipH="1" flipV="1">
              <a:off x="1156" y="2614"/>
              <a:ext cx="7" cy="469"/>
            </a:xfrm>
            <a:prstGeom prst="line">
              <a:avLst/>
            </a:prstGeom>
            <a:noFill/>
            <a:ln w="28575">
              <a:solidFill>
                <a:srgbClr val="FFFF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05" name="Text Box 101">
              <a:extLst>
                <a:ext uri="{FF2B5EF4-FFF2-40B4-BE49-F238E27FC236}">
                  <a16:creationId xmlns:a16="http://schemas.microsoft.com/office/drawing/2014/main" id="{7FB004BF-BB98-4CDF-A3C5-9F543580BB06}"/>
                </a:ext>
              </a:extLst>
            </p:cNvPr>
            <p:cNvSpPr txBox="1">
              <a:spLocks noChangeArrowheads="1"/>
            </p:cNvSpPr>
            <p:nvPr/>
          </p:nvSpPr>
          <p:spPr bwMode="auto">
            <a:xfrm>
              <a:off x="1148" y="2478"/>
              <a:ext cx="3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solidFill>
                    <a:srgbClr val="FFFF00"/>
                  </a:solidFill>
                  <a:sym typeface="Symbol" panose="05050102010706020507" pitchFamily="18" charset="2"/>
                </a:rPr>
                <a:t></a:t>
              </a:r>
              <a:r>
                <a:rPr lang="zh-CN" altLang="zh-CN" sz="2000" i="1">
                  <a:solidFill>
                    <a:srgbClr val="FFFF00"/>
                  </a:solidFill>
                  <a:sym typeface="Symbol" panose="05050102010706020507" pitchFamily="18" charset="2"/>
                </a:rPr>
                <a:t>r</a:t>
              </a:r>
              <a:r>
                <a:rPr lang="zh-CN" altLang="zh-CN" sz="2000" i="1" baseline="-25000">
                  <a:solidFill>
                    <a:srgbClr val="FFFF00"/>
                  </a:solidFill>
                  <a:sym typeface="Symbol" panose="05050102010706020507" pitchFamily="18" charset="2"/>
                </a:rPr>
                <a:t>C</a:t>
              </a:r>
              <a:endParaRPr lang="en-US" altLang="zh-CN" sz="2000" i="1" baseline="-25000">
                <a:solidFill>
                  <a:srgbClr val="FFFF00"/>
                </a:solidFill>
                <a:sym typeface="Symbol" panose="05050102010706020507" pitchFamily="18" charset="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9227"/>
                                        </p:tgtEl>
                                        <p:attrNameLst>
                                          <p:attrName>style.visibility</p:attrName>
                                        </p:attrNameLst>
                                      </p:cBhvr>
                                      <p:to>
                                        <p:strVal val="visible"/>
                                      </p:to>
                                    </p:set>
                                    <p:anim calcmode="lin" valueType="num">
                                      <p:cBhvr additive="base">
                                        <p:cTn id="7" dur="500" fill="hold"/>
                                        <p:tgtEl>
                                          <p:spTgt spid="219227"/>
                                        </p:tgtEl>
                                        <p:attrNameLst>
                                          <p:attrName>ppt_x</p:attrName>
                                        </p:attrNameLst>
                                      </p:cBhvr>
                                      <p:tavLst>
                                        <p:tav tm="0">
                                          <p:val>
                                            <p:strVal val="#ppt_x"/>
                                          </p:val>
                                        </p:tav>
                                        <p:tav tm="100000">
                                          <p:val>
                                            <p:strVal val="#ppt_x"/>
                                          </p:val>
                                        </p:tav>
                                      </p:tavLst>
                                    </p:anim>
                                    <p:anim calcmode="lin" valueType="num">
                                      <p:cBhvr additive="base">
                                        <p:cTn id="8" dur="500" fill="hold"/>
                                        <p:tgtEl>
                                          <p:spTgt spid="21922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20262"/>
                                        </p:tgtEl>
                                        <p:attrNameLst>
                                          <p:attrName>style.visibility</p:attrName>
                                        </p:attrNameLst>
                                      </p:cBhvr>
                                      <p:to>
                                        <p:strVal val="visible"/>
                                      </p:to>
                                    </p:set>
                                    <p:anim calcmode="lin" valueType="num">
                                      <p:cBhvr additive="base">
                                        <p:cTn id="13" dur="500" fill="hold"/>
                                        <p:tgtEl>
                                          <p:spTgt spid="220262"/>
                                        </p:tgtEl>
                                        <p:attrNameLst>
                                          <p:attrName>ppt_x</p:attrName>
                                        </p:attrNameLst>
                                      </p:cBhvr>
                                      <p:tavLst>
                                        <p:tav tm="0">
                                          <p:val>
                                            <p:strVal val="#ppt_x"/>
                                          </p:val>
                                        </p:tav>
                                        <p:tav tm="100000">
                                          <p:val>
                                            <p:strVal val="#ppt_x"/>
                                          </p:val>
                                        </p:tav>
                                      </p:tavLst>
                                    </p:anim>
                                    <p:anim calcmode="lin" valueType="num">
                                      <p:cBhvr additive="base">
                                        <p:cTn id="14" dur="500" fill="hold"/>
                                        <p:tgtEl>
                                          <p:spTgt spid="22026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9230"/>
                                        </p:tgtEl>
                                        <p:attrNameLst>
                                          <p:attrName>style.visibility</p:attrName>
                                        </p:attrNameLst>
                                      </p:cBhvr>
                                      <p:to>
                                        <p:strVal val="visible"/>
                                      </p:to>
                                    </p:set>
                                    <p:anim calcmode="lin" valueType="num">
                                      <p:cBhvr additive="base">
                                        <p:cTn id="19" dur="500" fill="hold"/>
                                        <p:tgtEl>
                                          <p:spTgt spid="219230"/>
                                        </p:tgtEl>
                                        <p:attrNameLst>
                                          <p:attrName>ppt_x</p:attrName>
                                        </p:attrNameLst>
                                      </p:cBhvr>
                                      <p:tavLst>
                                        <p:tav tm="0">
                                          <p:val>
                                            <p:strVal val="#ppt_x"/>
                                          </p:val>
                                        </p:tav>
                                        <p:tav tm="100000">
                                          <p:val>
                                            <p:strVal val="#ppt_x"/>
                                          </p:val>
                                        </p:tav>
                                      </p:tavLst>
                                    </p:anim>
                                    <p:anim calcmode="lin" valueType="num">
                                      <p:cBhvr additive="base">
                                        <p:cTn id="20" dur="500" fill="hold"/>
                                        <p:tgtEl>
                                          <p:spTgt spid="21923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20263"/>
                                        </p:tgtEl>
                                        <p:attrNameLst>
                                          <p:attrName>style.visibility</p:attrName>
                                        </p:attrNameLst>
                                      </p:cBhvr>
                                      <p:to>
                                        <p:strVal val="visible"/>
                                      </p:to>
                                    </p:set>
                                    <p:anim calcmode="lin" valueType="num">
                                      <p:cBhvr additive="base">
                                        <p:cTn id="25" dur="500" fill="hold"/>
                                        <p:tgtEl>
                                          <p:spTgt spid="220263"/>
                                        </p:tgtEl>
                                        <p:attrNameLst>
                                          <p:attrName>ppt_x</p:attrName>
                                        </p:attrNameLst>
                                      </p:cBhvr>
                                      <p:tavLst>
                                        <p:tav tm="0">
                                          <p:val>
                                            <p:strVal val="#ppt_x"/>
                                          </p:val>
                                        </p:tav>
                                        <p:tav tm="100000">
                                          <p:val>
                                            <p:strVal val="#ppt_x"/>
                                          </p:val>
                                        </p:tav>
                                      </p:tavLst>
                                    </p:anim>
                                    <p:anim calcmode="lin" valueType="num">
                                      <p:cBhvr additive="base">
                                        <p:cTn id="26" dur="500" fill="hold"/>
                                        <p:tgtEl>
                                          <p:spTgt spid="220263"/>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20266"/>
                                        </p:tgtEl>
                                        <p:attrNameLst>
                                          <p:attrName>style.visibility</p:attrName>
                                        </p:attrNameLst>
                                      </p:cBhvr>
                                      <p:to>
                                        <p:strVal val="visible"/>
                                      </p:to>
                                    </p:set>
                                    <p:anim calcmode="lin" valueType="num">
                                      <p:cBhvr additive="base">
                                        <p:cTn id="31" dur="500" fill="hold"/>
                                        <p:tgtEl>
                                          <p:spTgt spid="220266"/>
                                        </p:tgtEl>
                                        <p:attrNameLst>
                                          <p:attrName>ppt_x</p:attrName>
                                        </p:attrNameLst>
                                      </p:cBhvr>
                                      <p:tavLst>
                                        <p:tav tm="0">
                                          <p:val>
                                            <p:strVal val="#ppt_x"/>
                                          </p:val>
                                        </p:tav>
                                        <p:tav tm="100000">
                                          <p:val>
                                            <p:strVal val="#ppt_x"/>
                                          </p:val>
                                        </p:tav>
                                      </p:tavLst>
                                    </p:anim>
                                    <p:anim calcmode="lin" valueType="num">
                                      <p:cBhvr additive="base">
                                        <p:cTn id="32" dur="500" fill="hold"/>
                                        <p:tgtEl>
                                          <p:spTgt spid="220266"/>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20264"/>
                                        </p:tgtEl>
                                        <p:attrNameLst>
                                          <p:attrName>style.visibility</p:attrName>
                                        </p:attrNameLst>
                                      </p:cBhvr>
                                      <p:to>
                                        <p:strVal val="visible"/>
                                      </p:to>
                                    </p:set>
                                    <p:anim calcmode="lin" valueType="num">
                                      <p:cBhvr additive="base">
                                        <p:cTn id="37" dur="500" fill="hold"/>
                                        <p:tgtEl>
                                          <p:spTgt spid="220264"/>
                                        </p:tgtEl>
                                        <p:attrNameLst>
                                          <p:attrName>ppt_x</p:attrName>
                                        </p:attrNameLst>
                                      </p:cBhvr>
                                      <p:tavLst>
                                        <p:tav tm="0">
                                          <p:val>
                                            <p:strVal val="#ppt_x"/>
                                          </p:val>
                                        </p:tav>
                                        <p:tav tm="100000">
                                          <p:val>
                                            <p:strVal val="#ppt_x"/>
                                          </p:val>
                                        </p:tav>
                                      </p:tavLst>
                                    </p:anim>
                                    <p:anim calcmode="lin" valueType="num">
                                      <p:cBhvr additive="base">
                                        <p:cTn id="38" dur="500" fill="hold"/>
                                        <p:tgtEl>
                                          <p:spTgt spid="220264"/>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20265"/>
                                        </p:tgtEl>
                                        <p:attrNameLst>
                                          <p:attrName>style.visibility</p:attrName>
                                        </p:attrNameLst>
                                      </p:cBhvr>
                                      <p:to>
                                        <p:strVal val="visible"/>
                                      </p:to>
                                    </p:set>
                                    <p:anim calcmode="lin" valueType="num">
                                      <p:cBhvr additive="base">
                                        <p:cTn id="43" dur="500" fill="hold"/>
                                        <p:tgtEl>
                                          <p:spTgt spid="220265"/>
                                        </p:tgtEl>
                                        <p:attrNameLst>
                                          <p:attrName>ppt_x</p:attrName>
                                        </p:attrNameLst>
                                      </p:cBhvr>
                                      <p:tavLst>
                                        <p:tav tm="0">
                                          <p:val>
                                            <p:strVal val="#ppt_x"/>
                                          </p:val>
                                        </p:tav>
                                        <p:tav tm="100000">
                                          <p:val>
                                            <p:strVal val="#ppt_x"/>
                                          </p:val>
                                        </p:tav>
                                      </p:tavLst>
                                    </p:anim>
                                    <p:anim calcmode="lin" valueType="num">
                                      <p:cBhvr additive="base">
                                        <p:cTn id="44" dur="500" fill="hold"/>
                                        <p:tgtEl>
                                          <p:spTgt spid="2202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227" grpId="0"/>
      <p:bldP spid="219230" grpId="0" animBg="1"/>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
    <a:dk1>
      <a:srgbClr val="000000"/>
    </a:dk1>
    <a:lt1>
      <a:srgbClr val="FFFFFF"/>
    </a:lt1>
    <a:dk2>
      <a:srgbClr val="009999"/>
    </a:dk2>
    <a:lt2>
      <a:srgbClr val="FFFFFF"/>
    </a:lt2>
    <a:accent1>
      <a:srgbClr val="0066FF"/>
    </a:accent1>
    <a:accent2>
      <a:srgbClr val="FFFF66"/>
    </a:accent2>
    <a:accent3>
      <a:srgbClr val="AACACA"/>
    </a:accent3>
    <a:accent4>
      <a:srgbClr val="DADADA"/>
    </a:accent4>
    <a:accent5>
      <a:srgbClr val="AAB8FF"/>
    </a:accent5>
    <a:accent6>
      <a:srgbClr val="E7E75C"/>
    </a:accent6>
    <a:hlink>
      <a:srgbClr val="6600CC"/>
    </a:hlink>
    <a:folHlink>
      <a:srgbClr val="009999"/>
    </a:folHlink>
  </a:clrScheme>
</a:themeOverride>
</file>

<file path=ppt/theme/themeOverride2.xml><?xml version="1.0" encoding="utf-8"?>
<a:themeOverride xmlns:a="http://schemas.openxmlformats.org/drawingml/2006/main">
  <a:clrScheme name="">
    <a:dk1>
      <a:srgbClr val="000000"/>
    </a:dk1>
    <a:lt1>
      <a:srgbClr val="FFFFFF"/>
    </a:lt1>
    <a:dk2>
      <a:srgbClr val="009999"/>
    </a:dk2>
    <a:lt2>
      <a:srgbClr val="FFFFFF"/>
    </a:lt2>
    <a:accent1>
      <a:srgbClr val="0066FF"/>
    </a:accent1>
    <a:accent2>
      <a:srgbClr val="FFFF66"/>
    </a:accent2>
    <a:accent3>
      <a:srgbClr val="AACACA"/>
    </a:accent3>
    <a:accent4>
      <a:srgbClr val="DADADA"/>
    </a:accent4>
    <a:accent5>
      <a:srgbClr val="AAB8FF"/>
    </a:accent5>
    <a:accent6>
      <a:srgbClr val="E7E75C"/>
    </a:accent6>
    <a:hlink>
      <a:srgbClr val="6600CC"/>
    </a:hlink>
    <a:folHlink>
      <a:srgbClr val="009999"/>
    </a:folHlink>
  </a:clrScheme>
</a:themeOverride>
</file>

<file path=ppt/theme/themeOverride3.xml><?xml version="1.0" encoding="utf-8"?>
<a:themeOverride xmlns:a="http://schemas.openxmlformats.org/drawingml/2006/main">
  <a:clrScheme name="">
    <a:dk1>
      <a:srgbClr val="000000"/>
    </a:dk1>
    <a:lt1>
      <a:srgbClr val="FFFFFF"/>
    </a:lt1>
    <a:dk2>
      <a:srgbClr val="009999"/>
    </a:dk2>
    <a:lt2>
      <a:srgbClr val="FFFFFF"/>
    </a:lt2>
    <a:accent1>
      <a:srgbClr val="0066FF"/>
    </a:accent1>
    <a:accent2>
      <a:srgbClr val="FFFF66"/>
    </a:accent2>
    <a:accent3>
      <a:srgbClr val="AACACA"/>
    </a:accent3>
    <a:accent4>
      <a:srgbClr val="DADADA"/>
    </a:accent4>
    <a:accent5>
      <a:srgbClr val="AAB8FF"/>
    </a:accent5>
    <a:accent6>
      <a:srgbClr val="E7E75C"/>
    </a:accent6>
    <a:hlink>
      <a:srgbClr val="6600CC"/>
    </a:hlink>
    <a:folHlink>
      <a:srgbClr val="009999"/>
    </a:folHlink>
  </a:clrScheme>
</a:themeOverride>
</file>

<file path=ppt/theme/themeOverride4.xml><?xml version="1.0" encoding="utf-8"?>
<a:themeOverride xmlns:a="http://schemas.openxmlformats.org/drawingml/2006/main">
  <a:clrScheme name="">
    <a:dk1>
      <a:srgbClr val="000000"/>
    </a:dk1>
    <a:lt1>
      <a:srgbClr val="FFFFFF"/>
    </a:lt1>
    <a:dk2>
      <a:srgbClr val="009999"/>
    </a:dk2>
    <a:lt2>
      <a:srgbClr val="FFFFFF"/>
    </a:lt2>
    <a:accent1>
      <a:srgbClr val="0066FF"/>
    </a:accent1>
    <a:accent2>
      <a:srgbClr val="FFFF66"/>
    </a:accent2>
    <a:accent3>
      <a:srgbClr val="AACACA"/>
    </a:accent3>
    <a:accent4>
      <a:srgbClr val="DADADA"/>
    </a:accent4>
    <a:accent5>
      <a:srgbClr val="AAB8FF"/>
    </a:accent5>
    <a:accent6>
      <a:srgbClr val="E7E75C"/>
    </a:accent6>
    <a:hlink>
      <a:srgbClr val="6600CC"/>
    </a:hlink>
    <a:folHlink>
      <a:srgbClr val="009999"/>
    </a:folHlink>
  </a:clrScheme>
</a:themeOverride>
</file>

<file path=docProps/app.xml><?xml version="1.0" encoding="utf-8"?>
<Properties xmlns="http://schemas.openxmlformats.org/officeDocument/2006/extended-properties" xmlns:vt="http://schemas.openxmlformats.org/officeDocument/2006/docPropsVTypes">
  <TotalTime>8134</TotalTime>
  <Words>2664</Words>
  <Application>Microsoft Office PowerPoint</Application>
  <PresentationFormat>全屏显示(4:3)</PresentationFormat>
  <Paragraphs>331</Paragraphs>
  <Slides>44</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4</vt:i4>
      </vt:variant>
      <vt:variant>
        <vt:lpstr>幻灯片标题</vt:lpstr>
      </vt:variant>
      <vt:variant>
        <vt:i4>44</vt:i4>
      </vt:variant>
    </vt:vector>
  </HeadingPairs>
  <TitlesOfParts>
    <vt:vector size="57" baseType="lpstr">
      <vt:lpstr>Times New Roman</vt:lpstr>
      <vt:lpstr>宋体</vt:lpstr>
      <vt:lpstr>Arial</vt:lpstr>
      <vt:lpstr>Calibri</vt:lpstr>
      <vt:lpstr>楷体_GB2312</vt:lpstr>
      <vt:lpstr>Symbol</vt:lpstr>
      <vt:lpstr>Monotype Sorts</vt:lpstr>
      <vt:lpstr>Math1</vt:lpstr>
      <vt:lpstr>默认设计模板</vt:lpstr>
      <vt:lpstr>Microsoft 公式 3.0</vt:lpstr>
      <vt:lpstr>Microsoft Equation 3.0</vt:lpstr>
      <vt:lpstr>MathType 5.0 Equation</vt:lpstr>
      <vt:lpstr>MathType 6.0 Equation</vt:lpstr>
      <vt:lpstr>PowerPoint 演示文稿</vt:lpstr>
      <vt:lpstr>导读</vt:lpstr>
      <vt:lpstr>1  达朗伯原理</vt:lpstr>
      <vt:lpstr>PowerPoint 演示文稿</vt:lpstr>
      <vt:lpstr>2  动力学普遍方程</vt:lpstr>
      <vt:lpstr>PowerPoint 演示文稿</vt:lpstr>
      <vt:lpstr>3  应用举例</vt:lpstr>
      <vt:lpstr>PowerPoint 演示文稿</vt:lpstr>
      <vt:lpstr>PowerPoint 演示文稿</vt:lpstr>
      <vt:lpstr>PowerPoint 演示文稿</vt:lpstr>
      <vt:lpstr>PowerPoint 演示文稿</vt:lpstr>
      <vt:lpstr>PowerPoint 演示文稿</vt:lpstr>
      <vt:lpstr>PowerPoint 演示文稿</vt:lpstr>
      <vt:lpstr>4  基本形式的拉格朗日方程</vt:lpstr>
      <vt:lpstr>PowerPoint 演示文稿</vt:lpstr>
      <vt:lpstr>PowerPoint 演示文稿</vt:lpstr>
      <vt:lpstr>PowerPoint 演示文稿</vt:lpstr>
      <vt:lpstr>PowerPoint 演示文稿</vt:lpstr>
      <vt:lpstr>PowerPoint 演示文稿</vt:lpstr>
      <vt:lpstr>PowerPoint 演示文稿</vt:lpstr>
      <vt:lpstr>5  拉格朗日方程的应用</vt:lpstr>
      <vt:lpstr>PowerPoint 演示文稿</vt:lpstr>
      <vt:lpstr>PowerPoint 演示文稿</vt:lpstr>
      <vt:lpstr>PowerPoint 演示文稿</vt:lpstr>
      <vt:lpstr>PowerPoint 演示文稿</vt:lpstr>
      <vt:lpstr>PowerPoint 演示文稿</vt:lpstr>
      <vt:lpstr>PowerPoint 演示文稿</vt:lpstr>
      <vt:lpstr>6  保守系的拉格朗日方程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 结</vt:lpstr>
      <vt:lpstr>附：拉格朗日介绍</vt:lpstr>
      <vt:lpstr>PowerPoint 演示文稿</vt:lpstr>
    </vt:vector>
  </TitlesOfParts>
  <Company>tj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wzg</dc:creator>
  <cp:lastModifiedBy>张 伯望</cp:lastModifiedBy>
  <cp:revision>483</cp:revision>
  <dcterms:created xsi:type="dcterms:W3CDTF">1998-11-09T06:04:40Z</dcterms:created>
  <dcterms:modified xsi:type="dcterms:W3CDTF">2019-08-21T08:11:19Z</dcterms:modified>
</cp:coreProperties>
</file>